
<file path=[Content_Types].xml><?xml version="1.0" encoding="utf-8"?>
<Types xmlns="http://schemas.openxmlformats.org/package/2006/content-types">
  <Default Extension="jpeg" ContentType="image/jpe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9"/>
  </p:handoutMasterIdLst>
  <p:sldIdLst>
    <p:sldId id="607" r:id="rId3"/>
    <p:sldId id="916" r:id="rId5"/>
    <p:sldId id="892" r:id="rId6"/>
    <p:sldId id="957" r:id="rId7"/>
    <p:sldId id="943" r:id="rId8"/>
    <p:sldId id="944" r:id="rId9"/>
    <p:sldId id="942" r:id="rId10"/>
    <p:sldId id="939" r:id="rId11"/>
    <p:sldId id="945" r:id="rId12"/>
    <p:sldId id="950" r:id="rId13"/>
    <p:sldId id="955" r:id="rId14"/>
    <p:sldId id="958" r:id="rId15"/>
    <p:sldId id="946" r:id="rId16"/>
    <p:sldId id="940" r:id="rId17"/>
    <p:sldId id="951" r:id="rId18"/>
    <p:sldId id="948" r:id="rId19"/>
    <p:sldId id="949" r:id="rId20"/>
    <p:sldId id="953" r:id="rId21"/>
    <p:sldId id="941" r:id="rId22"/>
    <p:sldId id="952" r:id="rId23"/>
    <p:sldId id="956" r:id="rId24"/>
    <p:sldId id="954" r:id="rId25"/>
    <p:sldId id="959" r:id="rId26"/>
    <p:sldId id="947" r:id="rId27"/>
    <p:sldId id="938" r:id="rId28"/>
  </p:sldIdLst>
  <p:sldSz cx="9144000" cy="5143500" type="screen16x9"/>
  <p:notesSz cx="6858000" cy="9144000"/>
  <p:defaultText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4660"/>
  </p:normalViewPr>
  <p:slideViewPr>
    <p:cSldViewPr>
      <p:cViewPr>
        <p:scale>
          <a:sx n="100" d="100"/>
          <a:sy n="100" d="100"/>
        </p:scale>
        <p:origin x="-1944" y="-804"/>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handoutMaster" Target="handoutMasters/handoutMaster1.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3765" rtl="0" eaLnBrk="1" latinLnBrk="0" hangingPunct="1">
      <a:defRPr sz="1200" kern="1200">
        <a:solidFill>
          <a:schemeClr val="tx1"/>
        </a:solidFill>
        <a:latin typeface="+mn-lt"/>
        <a:ea typeface="+mn-ea"/>
        <a:cs typeface="+mn-cs"/>
      </a:defRPr>
    </a:lvl1pPr>
    <a:lvl2pPr marL="457200" algn="l" defTabSz="913765" rtl="0" eaLnBrk="1" latinLnBrk="0" hangingPunct="1">
      <a:defRPr sz="1200" kern="1200">
        <a:solidFill>
          <a:schemeClr val="tx1"/>
        </a:solidFill>
        <a:latin typeface="+mn-lt"/>
        <a:ea typeface="+mn-ea"/>
        <a:cs typeface="+mn-cs"/>
      </a:defRPr>
    </a:lvl2pPr>
    <a:lvl3pPr marL="914400" algn="l" defTabSz="913765" rtl="0" eaLnBrk="1" latinLnBrk="0" hangingPunct="1">
      <a:defRPr sz="1200" kern="1200">
        <a:solidFill>
          <a:schemeClr val="tx1"/>
        </a:solidFill>
        <a:latin typeface="+mn-lt"/>
        <a:ea typeface="+mn-ea"/>
        <a:cs typeface="+mn-cs"/>
      </a:defRPr>
    </a:lvl3pPr>
    <a:lvl4pPr marL="1371600" algn="l" defTabSz="913765" rtl="0" eaLnBrk="1" latinLnBrk="0" hangingPunct="1">
      <a:defRPr sz="1200" kern="1200">
        <a:solidFill>
          <a:schemeClr val="tx1"/>
        </a:solidFill>
        <a:latin typeface="+mn-lt"/>
        <a:ea typeface="+mn-ea"/>
        <a:cs typeface="+mn-cs"/>
      </a:defRPr>
    </a:lvl4pPr>
    <a:lvl5pPr marL="1828800" algn="l" defTabSz="913765" rtl="0" eaLnBrk="1" latinLnBrk="0" hangingPunct="1">
      <a:defRPr sz="1200" kern="1200">
        <a:solidFill>
          <a:schemeClr val="tx1"/>
        </a:solidFill>
        <a:latin typeface="+mn-lt"/>
        <a:ea typeface="+mn-ea"/>
        <a:cs typeface="+mn-cs"/>
      </a:defRPr>
    </a:lvl5pPr>
    <a:lvl6pPr marL="2286000"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27651" name="备注占位符 2"/>
          <p:cNvSpPr>
            <a:spLocks noGrp="1" noChangeArrowheads="1"/>
          </p:cNvSpPr>
          <p:nvPr>
            <p:ph type="body" idx="4294967295"/>
          </p:nvPr>
        </p:nvSpPr>
        <p:spPr/>
        <p:txBody>
          <a:bodyPr/>
          <a:lstStyle/>
          <a:p>
            <a:endParaRPr lang="zh-CN" altLang="en-US"/>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A47F58C-7459-4DEE-840F-2EBC2D08B0DD}" type="slidenum">
              <a:rPr altLang="en-US"/>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zh-CN" altLang="en-US" dirty="0" smtClean="0"/>
              <a:t>   </a:t>
            </a:r>
            <a:endParaRPr lang="id-ID" dirty="0"/>
          </a:p>
        </p:txBody>
      </p:sp>
      <p:sp>
        <p:nvSpPr>
          <p:cNvPr id="4" name="Slide Number Placeholder 3"/>
          <p:cNvSpPr>
            <a:spLocks noGrp="1"/>
          </p:cNvSpPr>
          <p:nvPr>
            <p:ph type="sldNum" sz="quarter" idx="10"/>
          </p:nvPr>
        </p:nvSpPr>
        <p:spPr/>
        <p:txBody>
          <a:bodyPr/>
          <a:lstStyle/>
          <a:p>
            <a:fld id="{74D1495A-DD81-44F4-9F54-1F39867BF2D9}" type="slidenum">
              <a:rPr lang="en-US" smtClean="0"/>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r>
              <a:rPr lang="zh-CN" altLang="en-US" dirty="0" smtClean="0"/>
              <a:t>   </a:t>
            </a:r>
            <a:endParaRPr lang="zh-CN" altLang="en-US" dirty="0"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3895"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3895"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3895"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3895"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defTabSz="683895" fontAlgn="base">
              <a:spcBef>
                <a:spcPct val="0"/>
              </a:spcBef>
              <a:spcAft>
                <a:spcPct val="0"/>
              </a:spcAft>
            </a:pPr>
            <a:fld id="{CC93303C-3497-4F76-9803-500ECC048CCA}" type="slidenum">
              <a:rPr lang="zh-CN" altLang="en-US" sz="1200">
                <a:latin typeface="Calibri" panose="020F0502020204030204" pitchFamily="34" charset="0"/>
                <a:ea typeface="宋体" panose="02010600030101010101" pitchFamily="2" charset="-122"/>
              </a:rPr>
            </a:fld>
            <a:endParaRPr lang="zh-CN" altLang="en-US" sz="1200">
              <a:latin typeface="Calibri" panose="020F0502020204030204" pitchFamily="34" charset="0"/>
              <a:ea typeface="宋体" panose="02010600030101010101"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r>
              <a:rPr lang="zh-CN" altLang="en-US" dirty="0" smtClean="0"/>
              <a:t>   </a:t>
            </a:r>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   </a:t>
            </a:r>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ln>
        </p:spPr>
      </p:sp>
      <p:sp>
        <p:nvSpPr>
          <p:cNvPr id="38915"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smtClean="0"/>
          </a:p>
        </p:txBody>
      </p:sp>
      <p:sp>
        <p:nvSpPr>
          <p:cNvPr id="38916" name="灯片编号占位符 3"/>
          <p:cNvSpPr>
            <a:spLocks noGrp="1"/>
          </p:cNvSpPr>
          <p:nvPr>
            <p:ph type="sldNum" sz="quarter" idx="5"/>
          </p:nvPr>
        </p:nvSpPr>
        <p:spPr bwMode="auto">
          <a:noFill/>
          <a:ln>
            <a:miter lim="800000"/>
          </a:ln>
        </p:spPr>
        <p:txBody>
          <a:bodyPr/>
          <a:lstStyle/>
          <a:p>
            <a:fld id="{9295031C-36FB-4BFB-B547-5049AC3C4D20}" type="slidenum">
              <a:rPr lang="zh-CN" altLang="en-US"/>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fld>
            <a:endParaRPr lang="zh-CN" altLang="en-US"/>
          </a:p>
        </p:txBody>
      </p:sp>
      <p:sp>
        <p:nvSpPr>
          <p:cNvPr id="14" name="文本框 37"/>
          <p:cNvSpPr txBox="1"/>
          <p:nvPr userDrawn="1"/>
        </p:nvSpPr>
        <p:spPr>
          <a:xfrm>
            <a:off x="323528" y="195486"/>
            <a:ext cx="1990115" cy="312819"/>
          </a:xfrm>
          <a:prstGeom prst="rect">
            <a:avLst/>
          </a:prstGeom>
          <a:noFill/>
        </p:spPr>
        <p:txBody>
          <a:bodyPr wrap="none" lIns="96434" tIns="48217" rIns="96434" bIns="48217" rtlCol="0">
            <a:spAutoFit/>
          </a:bodyPr>
          <a:lstStyle/>
          <a:p>
            <a:pPr defTabSz="963930"/>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323528" y="388787"/>
            <a:ext cx="1804166" cy="266653"/>
          </a:xfrm>
          <a:prstGeom prst="rect">
            <a:avLst/>
          </a:prstGeom>
          <a:noFill/>
        </p:spPr>
        <p:txBody>
          <a:bodyPr wrap="none" lIns="96434" tIns="48217" rIns="96434" bIns="48217" rtlCol="0">
            <a:spAutoFit/>
          </a:bodyPr>
          <a:lstStyle/>
          <a:p>
            <a:pPr defTabSz="963930"/>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
        <p:nvSpPr>
          <p:cNvPr id="7" name="矩形 6"/>
          <p:cNvSpPr/>
          <p:nvPr userDrawn="1"/>
        </p:nvSpPr>
        <p:spPr>
          <a:xfrm>
            <a:off x="0" y="195486"/>
            <a:ext cx="179512" cy="4320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lstStyle>
            <a:lvl1pPr eaLnBrk="1" hangingPunct="1">
              <a:defRPr smtClean="0"/>
            </a:lvl1pPr>
          </a:lstStyle>
          <a:p>
            <a:pPr>
              <a:defRPr/>
            </a:pPr>
            <a:fld id="{4AAA05D2-2F82-4D1D-9A69-4CC173608BCF}" type="slidenum">
              <a:rPr lang="zh-CN" altLang="en-US"/>
            </a:fld>
            <a:endParaRPr lang="zh-CN" altLang="en-US"/>
          </a:p>
        </p:txBody>
      </p:sp>
    </p:spTree>
  </p:cSld>
  <p:clrMapOvr>
    <a:masterClrMapping/>
  </p:clrMapOvr>
  <p:transition spd="slow" advClick="0" advTm="2000">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advClick="0" advTm="0"/>
    </mc:Choice>
    <mc:Fallback>
      <p:transition spd="slow"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endParaRPr kumimoji="1" lang="zh-CN" altLang="en-US"/>
          </a:p>
        </p:txBody>
      </p:sp>
      <p:sp>
        <p:nvSpPr>
          <p:cNvPr id="3" name="内容占位符 2"/>
          <p:cNvSpPr>
            <a:spLocks noGrp="1"/>
          </p:cNvSpPr>
          <p:nvPr>
            <p:ph idx="1"/>
          </p:nvPr>
        </p:nvSpPr>
        <p:spPr/>
        <p:txBody>
          <a:bodyPr/>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fld>
            <a:endParaRPr kumimoji="1" lang="zh-CN" altLang="en-US"/>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hree images with results">
    <p:spTree>
      <p:nvGrpSpPr>
        <p:cNvPr id="1" name=""/>
        <p:cNvGrpSpPr/>
        <p:nvPr/>
      </p:nvGrpSpPr>
      <p:grpSpPr>
        <a:xfrm>
          <a:off x="0" y="0"/>
          <a:ext cx="0" cy="0"/>
          <a:chOff x="0" y="0"/>
          <a:chExt cx="0" cy="0"/>
        </a:xfrm>
      </p:grpSpPr>
      <p:sp>
        <p:nvSpPr>
          <p:cNvPr id="76" name="Text Placeholder 2"/>
          <p:cNvSpPr>
            <a:spLocks noGrp="1"/>
          </p:cNvSpPr>
          <p:nvPr>
            <p:ph type="body" sz="quarter" idx="64" hasCustomPrompt="1"/>
          </p:nvPr>
        </p:nvSpPr>
        <p:spPr>
          <a:xfrm>
            <a:off x="452438" y="3601883"/>
            <a:ext cx="2445202" cy="631045"/>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endParaRPr lang="en-US" dirty="0" smtClean="0"/>
          </a:p>
        </p:txBody>
      </p:sp>
      <p:sp>
        <p:nvSpPr>
          <p:cNvPr id="27" name="Picture Placeholder 2"/>
          <p:cNvSpPr>
            <a:spLocks noGrp="1"/>
          </p:cNvSpPr>
          <p:nvPr>
            <p:ph type="pic" sz="quarter" idx="48"/>
          </p:nvPr>
        </p:nvSpPr>
        <p:spPr>
          <a:xfrm>
            <a:off x="452438" y="1184914"/>
            <a:ext cx="2445202" cy="1581148"/>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595" tIns="33798" rIns="67595" bIns="33798"/>
          <a:lstStyle>
            <a:lvl1pPr marL="0" indent="0" algn="ctr">
              <a:buNone/>
              <a:defRPr sz="800">
                <a:solidFill>
                  <a:srgbClr val="7F7F7F"/>
                </a:solidFill>
                <a:latin typeface="Lato Regular"/>
                <a:cs typeface="Lato Regular"/>
              </a:defRPr>
            </a:lvl1pPr>
          </a:lstStyle>
          <a:p>
            <a:endParaRPr lang="en-US"/>
          </a:p>
        </p:txBody>
      </p:sp>
      <p:sp>
        <p:nvSpPr>
          <p:cNvPr id="29" name="Rounded Rectangle 28"/>
          <p:cNvSpPr/>
          <p:nvPr userDrawn="1"/>
        </p:nvSpPr>
        <p:spPr>
          <a:xfrm>
            <a:off x="452438" y="2777492"/>
            <a:ext cx="2445202" cy="58292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5023" tIns="32511" rIns="65023" bIns="32511" rtlCol="0" anchor="ctr"/>
          <a:lstStyle/>
          <a:p>
            <a:pPr algn="ctr"/>
            <a:endParaRPr lang="en-US"/>
          </a:p>
        </p:txBody>
      </p:sp>
      <p:sp>
        <p:nvSpPr>
          <p:cNvPr id="77" name="Text Placeholder 7"/>
          <p:cNvSpPr>
            <a:spLocks noGrp="1"/>
          </p:cNvSpPr>
          <p:nvPr>
            <p:ph type="body" sz="quarter" idx="18" hasCustomPrompt="1"/>
          </p:nvPr>
        </p:nvSpPr>
        <p:spPr>
          <a:xfrm>
            <a:off x="832629" y="2833760"/>
            <a:ext cx="1694390" cy="259035"/>
          </a:xfrm>
          <a:prstGeom prst="rect">
            <a:avLst/>
          </a:prstGeom>
        </p:spPr>
        <p:txBody>
          <a:bodyPr vert="horz" lIns="0" tIns="28802" rIns="0" bIns="28802"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endParaRPr lang="es-ES_tradnl" dirty="0" smtClean="0"/>
          </a:p>
        </p:txBody>
      </p:sp>
      <p:sp>
        <p:nvSpPr>
          <p:cNvPr id="78" name="Text Placeholder 7"/>
          <p:cNvSpPr>
            <a:spLocks noGrp="1"/>
          </p:cNvSpPr>
          <p:nvPr>
            <p:ph type="body" sz="quarter" idx="65" hasCustomPrompt="1"/>
          </p:nvPr>
        </p:nvSpPr>
        <p:spPr>
          <a:xfrm>
            <a:off x="832629" y="3114854"/>
            <a:ext cx="1694390" cy="171338"/>
          </a:xfrm>
          <a:prstGeom prst="rect">
            <a:avLst/>
          </a:prstGeom>
        </p:spPr>
        <p:txBody>
          <a:bodyPr vert="horz" lIns="0" tIns="28802" rIns="0" bIns="28802" anchor="ctr"/>
          <a:lstStyle>
            <a:lvl1pPr marL="0" indent="0" algn="l">
              <a:lnSpc>
                <a:spcPct val="100000"/>
              </a:lnSpc>
              <a:spcBef>
                <a:spcPts val="0"/>
              </a:spcBef>
              <a:spcAft>
                <a:spcPts val="0"/>
              </a:spcAft>
              <a:buNone/>
              <a:defRPr sz="1100" b="0">
                <a:solidFill>
                  <a:schemeClr val="accent2">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
        <p:nvSpPr>
          <p:cNvPr id="31" name="Text Placeholder 2"/>
          <p:cNvSpPr>
            <a:spLocks noGrp="1"/>
          </p:cNvSpPr>
          <p:nvPr>
            <p:ph type="body" sz="quarter" idx="66" hasCustomPrompt="1"/>
          </p:nvPr>
        </p:nvSpPr>
        <p:spPr>
          <a:xfrm>
            <a:off x="3259138" y="3601883"/>
            <a:ext cx="2445202" cy="631045"/>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endParaRPr lang="en-US" dirty="0" smtClean="0"/>
          </a:p>
        </p:txBody>
      </p:sp>
      <p:sp>
        <p:nvSpPr>
          <p:cNvPr id="32" name="Picture Placeholder 2"/>
          <p:cNvSpPr>
            <a:spLocks noGrp="1"/>
          </p:cNvSpPr>
          <p:nvPr>
            <p:ph type="pic" sz="quarter" idx="67"/>
          </p:nvPr>
        </p:nvSpPr>
        <p:spPr>
          <a:xfrm>
            <a:off x="3259138" y="1184914"/>
            <a:ext cx="2445202" cy="1581148"/>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595" tIns="33798" rIns="67595" bIns="33798"/>
          <a:lstStyle>
            <a:lvl1pPr marL="0" indent="0" algn="ctr">
              <a:buNone/>
              <a:defRPr sz="800">
                <a:solidFill>
                  <a:srgbClr val="7F7F7F"/>
                </a:solidFill>
                <a:latin typeface="Lato Regular"/>
                <a:cs typeface="Lato Regular"/>
              </a:defRPr>
            </a:lvl1pPr>
          </a:lstStyle>
          <a:p>
            <a:endParaRPr lang="en-US"/>
          </a:p>
        </p:txBody>
      </p:sp>
      <p:sp>
        <p:nvSpPr>
          <p:cNvPr id="33" name="Rounded Rectangle 28"/>
          <p:cNvSpPr/>
          <p:nvPr userDrawn="1"/>
        </p:nvSpPr>
        <p:spPr>
          <a:xfrm>
            <a:off x="3259138" y="2777492"/>
            <a:ext cx="2445202" cy="58292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65023" tIns="32511" rIns="65023" bIns="32511" rtlCol="0" anchor="ctr"/>
          <a:lstStyle/>
          <a:p>
            <a:pPr algn="ctr"/>
            <a:endParaRPr lang="en-US"/>
          </a:p>
        </p:txBody>
      </p:sp>
      <p:sp>
        <p:nvSpPr>
          <p:cNvPr id="35" name="Text Placeholder 7"/>
          <p:cNvSpPr>
            <a:spLocks noGrp="1"/>
          </p:cNvSpPr>
          <p:nvPr>
            <p:ph type="body" sz="quarter" idx="69" hasCustomPrompt="1"/>
          </p:nvPr>
        </p:nvSpPr>
        <p:spPr>
          <a:xfrm>
            <a:off x="3639329" y="2833760"/>
            <a:ext cx="1694390" cy="259035"/>
          </a:xfrm>
          <a:prstGeom prst="rect">
            <a:avLst/>
          </a:prstGeom>
        </p:spPr>
        <p:txBody>
          <a:bodyPr vert="horz" lIns="0" tIns="28802" rIns="0" bIns="28802"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endParaRPr lang="es-ES_tradnl" dirty="0" smtClean="0"/>
          </a:p>
        </p:txBody>
      </p:sp>
      <p:sp>
        <p:nvSpPr>
          <p:cNvPr id="36" name="Text Placeholder 7"/>
          <p:cNvSpPr>
            <a:spLocks noGrp="1"/>
          </p:cNvSpPr>
          <p:nvPr>
            <p:ph type="body" sz="quarter" idx="70" hasCustomPrompt="1"/>
          </p:nvPr>
        </p:nvSpPr>
        <p:spPr>
          <a:xfrm>
            <a:off x="3639329" y="3114854"/>
            <a:ext cx="1694390" cy="171338"/>
          </a:xfrm>
          <a:prstGeom prst="rect">
            <a:avLst/>
          </a:prstGeom>
        </p:spPr>
        <p:txBody>
          <a:bodyPr vert="horz" lIns="0" tIns="28802" rIns="0" bIns="28802" anchor="ctr"/>
          <a:lstStyle>
            <a:lvl1pPr marL="0" indent="0" algn="l">
              <a:lnSpc>
                <a:spcPct val="100000"/>
              </a:lnSpc>
              <a:spcBef>
                <a:spcPts val="0"/>
              </a:spcBef>
              <a:spcAft>
                <a:spcPts val="0"/>
              </a:spcAft>
              <a:buNone/>
              <a:defRPr sz="1100" b="0">
                <a:solidFill>
                  <a:schemeClr val="accent3">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
        <p:nvSpPr>
          <p:cNvPr id="37" name="Text Placeholder 2"/>
          <p:cNvSpPr>
            <a:spLocks noGrp="1"/>
          </p:cNvSpPr>
          <p:nvPr>
            <p:ph type="body" sz="quarter" idx="71" hasCustomPrompt="1"/>
          </p:nvPr>
        </p:nvSpPr>
        <p:spPr>
          <a:xfrm>
            <a:off x="6236837" y="3601883"/>
            <a:ext cx="2445202" cy="631045"/>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endParaRPr lang="en-US" dirty="0" smtClean="0"/>
          </a:p>
        </p:txBody>
      </p:sp>
      <p:sp>
        <p:nvSpPr>
          <p:cNvPr id="38" name="Picture Placeholder 2"/>
          <p:cNvSpPr>
            <a:spLocks noGrp="1"/>
          </p:cNvSpPr>
          <p:nvPr>
            <p:ph type="pic" sz="quarter" idx="72"/>
          </p:nvPr>
        </p:nvSpPr>
        <p:spPr>
          <a:xfrm>
            <a:off x="6236837" y="1184914"/>
            <a:ext cx="2445202" cy="1581148"/>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595" tIns="33798" rIns="67595" bIns="33798"/>
          <a:lstStyle>
            <a:lvl1pPr marL="0" indent="0" algn="ctr">
              <a:buNone/>
              <a:defRPr sz="800">
                <a:solidFill>
                  <a:srgbClr val="7F7F7F"/>
                </a:solidFill>
                <a:latin typeface="Lato Regular"/>
                <a:cs typeface="Lato Regular"/>
              </a:defRPr>
            </a:lvl1pPr>
          </a:lstStyle>
          <a:p>
            <a:endParaRPr lang="en-US"/>
          </a:p>
        </p:txBody>
      </p:sp>
      <p:sp>
        <p:nvSpPr>
          <p:cNvPr id="39" name="Rounded Rectangle 28"/>
          <p:cNvSpPr/>
          <p:nvPr userDrawn="1"/>
        </p:nvSpPr>
        <p:spPr>
          <a:xfrm>
            <a:off x="6236837" y="2777492"/>
            <a:ext cx="2445202" cy="58292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65023" tIns="32511" rIns="65023" bIns="32511" rtlCol="0" anchor="ctr"/>
          <a:lstStyle/>
          <a:p>
            <a:pPr algn="ctr"/>
            <a:endParaRPr lang="en-US"/>
          </a:p>
        </p:txBody>
      </p:sp>
      <p:sp>
        <p:nvSpPr>
          <p:cNvPr id="41" name="Text Placeholder 7"/>
          <p:cNvSpPr>
            <a:spLocks noGrp="1"/>
          </p:cNvSpPr>
          <p:nvPr>
            <p:ph type="body" sz="quarter" idx="74" hasCustomPrompt="1"/>
          </p:nvPr>
        </p:nvSpPr>
        <p:spPr>
          <a:xfrm>
            <a:off x="6617027" y="2833760"/>
            <a:ext cx="1694390" cy="259035"/>
          </a:xfrm>
          <a:prstGeom prst="rect">
            <a:avLst/>
          </a:prstGeom>
        </p:spPr>
        <p:txBody>
          <a:bodyPr vert="horz" lIns="0" tIns="28802" rIns="0" bIns="28802"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endParaRPr lang="es-ES_tradnl" dirty="0" smtClean="0"/>
          </a:p>
        </p:txBody>
      </p:sp>
      <p:sp>
        <p:nvSpPr>
          <p:cNvPr id="42" name="Text Placeholder 7"/>
          <p:cNvSpPr>
            <a:spLocks noGrp="1"/>
          </p:cNvSpPr>
          <p:nvPr>
            <p:ph type="body" sz="quarter" idx="75" hasCustomPrompt="1"/>
          </p:nvPr>
        </p:nvSpPr>
        <p:spPr>
          <a:xfrm>
            <a:off x="6617027" y="3114854"/>
            <a:ext cx="1694390" cy="171338"/>
          </a:xfrm>
          <a:prstGeom prst="rect">
            <a:avLst/>
          </a:prstGeom>
        </p:spPr>
        <p:txBody>
          <a:bodyPr vert="horz" lIns="0" tIns="28802" rIns="0" bIns="28802" anchor="ctr"/>
          <a:lstStyle>
            <a:lvl1pPr marL="0" indent="0" algn="l">
              <a:lnSpc>
                <a:spcPct val="100000"/>
              </a:lnSpc>
              <a:spcBef>
                <a:spcPts val="0"/>
              </a:spcBef>
              <a:spcAft>
                <a:spcPts val="0"/>
              </a:spcAft>
              <a:buNone/>
              <a:defRPr sz="1100" b="0">
                <a:solidFill>
                  <a:schemeClr val="accent4">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Tree>
  </p:cSld>
  <p:clrMapOvr>
    <a:masterClrMapping/>
  </p:clrMapOvr>
  <mc:AlternateContent xmlns:mc="http://schemas.openxmlformats.org/markup-compatibility/2006">
    <mc:Choice xmlns:p14="http://schemas.microsoft.com/office/powerpoint/2010/main" Requires="p14">
      <p:transition spd="med" p14:dur="700" advTm="2000">
        <p:fade/>
      </p:transition>
    </mc:Choice>
    <mc:Fallback>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800"/>
                                  </p:stCondLst>
                                  <p:childTnLst>
                                    <p:set>
                                      <p:cBhvr>
                                        <p:cTn id="6" dur="1" fill="hold">
                                          <p:stCondLst>
                                            <p:cond delay="0"/>
                                          </p:stCondLst>
                                        </p:cTn>
                                        <p:tgtEl>
                                          <p:spTgt spid="76">
                                            <p:txEl>
                                              <p:pRg st="0" end="0"/>
                                            </p:txEl>
                                          </p:spTgt>
                                        </p:tgtEl>
                                        <p:attrNameLst>
                                          <p:attrName>style.visibility</p:attrName>
                                        </p:attrNameLst>
                                      </p:cBhvr>
                                      <p:to>
                                        <p:strVal val="visible"/>
                                      </p:to>
                                    </p:set>
                                    <p:animEffect transition="in" filter="fade">
                                      <p:cBhvr>
                                        <p:cTn id="7" dur="500"/>
                                        <p:tgtEl>
                                          <p:spTgt spid="76">
                                            <p:txEl>
                                              <p:pRg st="0" end="0"/>
                                            </p:txEl>
                                          </p:spTgt>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77">
                                            <p:txEl>
                                              <p:pRg st="0" end="0"/>
                                            </p:txEl>
                                          </p:spTgt>
                                        </p:tgtEl>
                                        <p:attrNameLst>
                                          <p:attrName>style.visibility</p:attrName>
                                        </p:attrNameLst>
                                      </p:cBhvr>
                                      <p:to>
                                        <p:strVal val="visible"/>
                                      </p:to>
                                    </p:set>
                                    <p:animEffect transition="in" filter="fade">
                                      <p:cBhvr>
                                        <p:cTn id="10" dur="400"/>
                                        <p:tgtEl>
                                          <p:spTgt spid="77">
                                            <p:txEl>
                                              <p:pRg st="0" end="0"/>
                                            </p:txEl>
                                          </p:spTgt>
                                        </p:tgtEl>
                                      </p:cBhvr>
                                    </p:animEffect>
                                    <p:anim calcmode="lin" valueType="num">
                                      <p:cBhvr>
                                        <p:cTn id="11" dur="400" fill="hold"/>
                                        <p:tgtEl>
                                          <p:spTgt spid="77">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77">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78">
                                            <p:txEl>
                                              <p:pRg st="0" end="0"/>
                                            </p:txEl>
                                          </p:spTgt>
                                        </p:tgtEl>
                                        <p:attrNameLst>
                                          <p:attrName>style.visibility</p:attrName>
                                        </p:attrNameLst>
                                      </p:cBhvr>
                                      <p:to>
                                        <p:strVal val="visible"/>
                                      </p:to>
                                    </p:set>
                                    <p:animEffect transition="in" filter="fade">
                                      <p:cBhvr>
                                        <p:cTn id="15" dur="500"/>
                                        <p:tgtEl>
                                          <p:spTgt spid="78">
                                            <p:txEl>
                                              <p:pRg st="0" end="0"/>
                                            </p:txEl>
                                          </p:spTgt>
                                        </p:tgtEl>
                                      </p:cBhvr>
                                    </p:animEffect>
                                    <p:anim calcmode="lin" valueType="num">
                                      <p:cBhvr>
                                        <p:cTn id="16" dur="500" fill="hold"/>
                                        <p:tgtEl>
                                          <p:spTgt spid="78">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78">
                                            <p:txEl>
                                              <p:pRg st="0" end="0"/>
                                            </p:txEl>
                                          </p:spTgt>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800"/>
                                  </p:stCondLst>
                                  <p:endCondLst>
                                    <p:cond evt="begin" delay="0">
                                      <p:tn val="18"/>
                                    </p:cond>
                                  </p:endCondLst>
                                  <p:childTnLst>
                                    <p:set>
                                      <p:cBhvr>
                                        <p:cTn id="19" dur="1" fill="hold">
                                          <p:stCondLst>
                                            <p:cond delay="0"/>
                                          </p:stCondLst>
                                        </p:cTn>
                                        <p:tgtEl>
                                          <p:spTgt spid="27"/>
                                        </p:tgtEl>
                                        <p:attrNameLst>
                                          <p:attrName>style.visibility</p:attrName>
                                        </p:attrNameLst>
                                      </p:cBhvr>
                                      <p:to>
                                        <p:strVal val="visible"/>
                                      </p:to>
                                    </p:set>
                                    <p:anim calcmode="lin" valueType="num">
                                      <p:cBhvr>
                                        <p:cTn id="20" dur="1000" fill="hold"/>
                                        <p:tgtEl>
                                          <p:spTgt spid="27"/>
                                        </p:tgtEl>
                                        <p:attrNameLst>
                                          <p:attrName>ppt_w</p:attrName>
                                        </p:attrNameLst>
                                      </p:cBhvr>
                                      <p:tavLst>
                                        <p:tav tm="0">
                                          <p:val>
                                            <p:fltVal val="0"/>
                                          </p:val>
                                        </p:tav>
                                        <p:tav tm="100000">
                                          <p:val>
                                            <p:strVal val="#ppt_w"/>
                                          </p:val>
                                        </p:tav>
                                      </p:tavLst>
                                    </p:anim>
                                    <p:anim calcmode="lin" valueType="num">
                                      <p:cBhvr>
                                        <p:cTn id="21" dur="1000" fill="hold"/>
                                        <p:tgtEl>
                                          <p:spTgt spid="27"/>
                                        </p:tgtEl>
                                        <p:attrNameLst>
                                          <p:attrName>ppt_h</p:attrName>
                                        </p:attrNameLst>
                                      </p:cBhvr>
                                      <p:tavLst>
                                        <p:tav tm="0">
                                          <p:val>
                                            <p:fltVal val="0"/>
                                          </p:val>
                                        </p:tav>
                                        <p:tav tm="100000">
                                          <p:val>
                                            <p:strVal val="#ppt_h"/>
                                          </p:val>
                                        </p:tav>
                                      </p:tavLst>
                                    </p:anim>
                                    <p:animEffect transition="in" filter="fade">
                                      <p:cBhvr>
                                        <p:cTn id="22" dur="1000"/>
                                        <p:tgtEl>
                                          <p:spTgt spid="27"/>
                                        </p:tgtEl>
                                      </p:cBhvr>
                                    </p:animEffect>
                                  </p:childTnLst>
                                </p:cTn>
                              </p:par>
                            </p:childTnLst>
                          </p:cTn>
                        </p:par>
                        <p:par>
                          <p:cTn id="23" fill="hold">
                            <p:stCondLst>
                              <p:cond delay="1300"/>
                            </p:stCondLst>
                            <p:childTnLst>
                              <p:par>
                                <p:cTn id="24" presetID="37" presetClass="entr" presetSubtype="0"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1000"/>
                                        <p:tgtEl>
                                          <p:spTgt spid="29"/>
                                        </p:tgtEl>
                                      </p:cBhvr>
                                    </p:animEffect>
                                    <p:anim calcmode="lin" valueType="num">
                                      <p:cBhvr>
                                        <p:cTn id="27" dur="1000" fill="hold"/>
                                        <p:tgtEl>
                                          <p:spTgt spid="29"/>
                                        </p:tgtEl>
                                        <p:attrNameLst>
                                          <p:attrName>ppt_x</p:attrName>
                                        </p:attrNameLst>
                                      </p:cBhvr>
                                      <p:tavLst>
                                        <p:tav tm="0">
                                          <p:val>
                                            <p:strVal val="#ppt_x"/>
                                          </p:val>
                                        </p:tav>
                                        <p:tav tm="100000">
                                          <p:val>
                                            <p:strVal val="#ppt_x"/>
                                          </p:val>
                                        </p:tav>
                                      </p:tavLst>
                                    </p:anim>
                                    <p:anim calcmode="lin" valueType="num">
                                      <p:cBhvr>
                                        <p:cTn id="28" dur="900" decel="100000" fill="hold"/>
                                        <p:tgtEl>
                                          <p:spTgt spid="29"/>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30" presetID="10" presetClass="entr" presetSubtype="0" fill="hold" grpId="0" nodeType="withEffect">
                                  <p:stCondLst>
                                    <p:cond delay="800"/>
                                  </p:stCondLst>
                                  <p:childTnLst>
                                    <p:set>
                                      <p:cBhvr>
                                        <p:cTn id="31" dur="1" fill="hold">
                                          <p:stCondLst>
                                            <p:cond delay="0"/>
                                          </p:stCondLst>
                                        </p:cTn>
                                        <p:tgtEl>
                                          <p:spTgt spid="31">
                                            <p:txEl>
                                              <p:pRg st="0" end="0"/>
                                            </p:txEl>
                                          </p:spTgt>
                                        </p:tgtEl>
                                        <p:attrNameLst>
                                          <p:attrName>style.visibility</p:attrName>
                                        </p:attrNameLst>
                                      </p:cBhvr>
                                      <p:to>
                                        <p:strVal val="visible"/>
                                      </p:to>
                                    </p:set>
                                    <p:animEffect transition="in" filter="fade">
                                      <p:cBhvr>
                                        <p:cTn id="32" dur="500"/>
                                        <p:tgtEl>
                                          <p:spTgt spid="31">
                                            <p:txEl>
                                              <p:pRg st="0" end="0"/>
                                            </p:txEl>
                                          </p:spTgt>
                                        </p:tgtEl>
                                      </p:cBhvr>
                                    </p:animEffect>
                                  </p:childTnLst>
                                </p:cTn>
                              </p:par>
                              <p:par>
                                <p:cTn id="33" presetID="42" presetClass="entr" presetSubtype="0" fill="hold" grpId="0" nodeType="withEffect">
                                  <p:stCondLst>
                                    <p:cond delay="200"/>
                                  </p:stCondLst>
                                  <p:childTnLst>
                                    <p:set>
                                      <p:cBhvr>
                                        <p:cTn id="34" dur="1" fill="hold">
                                          <p:stCondLst>
                                            <p:cond delay="0"/>
                                          </p:stCondLst>
                                        </p:cTn>
                                        <p:tgtEl>
                                          <p:spTgt spid="35">
                                            <p:txEl>
                                              <p:pRg st="0" end="0"/>
                                            </p:txEl>
                                          </p:spTgt>
                                        </p:tgtEl>
                                        <p:attrNameLst>
                                          <p:attrName>style.visibility</p:attrName>
                                        </p:attrNameLst>
                                      </p:cBhvr>
                                      <p:to>
                                        <p:strVal val="visible"/>
                                      </p:to>
                                    </p:set>
                                    <p:animEffect transition="in" filter="fade">
                                      <p:cBhvr>
                                        <p:cTn id="35" dur="400"/>
                                        <p:tgtEl>
                                          <p:spTgt spid="35">
                                            <p:txEl>
                                              <p:pRg st="0" end="0"/>
                                            </p:txEl>
                                          </p:spTgt>
                                        </p:tgtEl>
                                      </p:cBhvr>
                                    </p:animEffect>
                                    <p:anim calcmode="lin" valueType="num">
                                      <p:cBhvr>
                                        <p:cTn id="36" dur="400" fill="hold"/>
                                        <p:tgtEl>
                                          <p:spTgt spid="35">
                                            <p:txEl>
                                              <p:pRg st="0" end="0"/>
                                            </p:txEl>
                                          </p:spTgt>
                                        </p:tgtEl>
                                        <p:attrNameLst>
                                          <p:attrName>ppt_x</p:attrName>
                                        </p:attrNameLst>
                                      </p:cBhvr>
                                      <p:tavLst>
                                        <p:tav tm="0">
                                          <p:val>
                                            <p:strVal val="#ppt_x"/>
                                          </p:val>
                                        </p:tav>
                                        <p:tav tm="100000">
                                          <p:val>
                                            <p:strVal val="#ppt_x"/>
                                          </p:val>
                                        </p:tav>
                                      </p:tavLst>
                                    </p:anim>
                                    <p:anim calcmode="lin" valueType="num">
                                      <p:cBhvr>
                                        <p:cTn id="37" dur="400" fill="hold"/>
                                        <p:tgtEl>
                                          <p:spTgt spid="35">
                                            <p:txEl>
                                              <p:pRg st="0" end="0"/>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00"/>
                                  </p:stCondLst>
                                  <p:childTnLst>
                                    <p:set>
                                      <p:cBhvr>
                                        <p:cTn id="39" dur="1" fill="hold">
                                          <p:stCondLst>
                                            <p:cond delay="0"/>
                                          </p:stCondLst>
                                        </p:cTn>
                                        <p:tgtEl>
                                          <p:spTgt spid="36">
                                            <p:txEl>
                                              <p:pRg st="0" end="0"/>
                                            </p:txEl>
                                          </p:spTgt>
                                        </p:tgtEl>
                                        <p:attrNameLst>
                                          <p:attrName>style.visibility</p:attrName>
                                        </p:attrNameLst>
                                      </p:cBhvr>
                                      <p:to>
                                        <p:strVal val="visible"/>
                                      </p:to>
                                    </p:set>
                                    <p:animEffect transition="in" filter="fade">
                                      <p:cBhvr>
                                        <p:cTn id="40" dur="500"/>
                                        <p:tgtEl>
                                          <p:spTgt spid="36">
                                            <p:txEl>
                                              <p:pRg st="0" end="0"/>
                                            </p:txEl>
                                          </p:spTgt>
                                        </p:tgtEl>
                                      </p:cBhvr>
                                    </p:animEffect>
                                    <p:anim calcmode="lin" valueType="num">
                                      <p:cBhvr>
                                        <p:cTn id="41"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36">
                                            <p:txEl>
                                              <p:pRg st="0" end="0"/>
                                            </p:txEl>
                                          </p:spTgt>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nodePh="1">
                                  <p:stCondLst>
                                    <p:cond delay="800"/>
                                  </p:stCondLst>
                                  <p:endCondLst>
                                    <p:cond evt="begin" delay="0">
                                      <p:tn val="43"/>
                                    </p:cond>
                                  </p:end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Effect transition="in" filter="fade">
                                      <p:cBhvr>
                                        <p:cTn id="47" dur="1000"/>
                                        <p:tgtEl>
                                          <p:spTgt spid="32"/>
                                        </p:tgtEl>
                                      </p:cBhvr>
                                    </p:animEffect>
                                  </p:childTnLst>
                                </p:cTn>
                              </p:par>
                            </p:childTnLst>
                          </p:cTn>
                        </p:par>
                        <p:par>
                          <p:cTn id="48" fill="hold">
                            <p:stCondLst>
                              <p:cond delay="2300"/>
                            </p:stCondLst>
                            <p:childTnLst>
                              <p:par>
                                <p:cTn id="49" presetID="37"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900" decel="100000" fill="hold"/>
                                        <p:tgtEl>
                                          <p:spTgt spid="33"/>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55" presetID="10" presetClass="entr" presetSubtype="0" fill="hold" grpId="0" nodeType="withEffect">
                                  <p:stCondLst>
                                    <p:cond delay="800"/>
                                  </p:stCondLst>
                                  <p:childTnLst>
                                    <p:set>
                                      <p:cBhvr>
                                        <p:cTn id="56" dur="1" fill="hold">
                                          <p:stCondLst>
                                            <p:cond delay="0"/>
                                          </p:stCondLst>
                                        </p:cTn>
                                        <p:tgtEl>
                                          <p:spTgt spid="37">
                                            <p:txEl>
                                              <p:pRg st="0" end="0"/>
                                            </p:txEl>
                                          </p:spTgt>
                                        </p:tgtEl>
                                        <p:attrNameLst>
                                          <p:attrName>style.visibility</p:attrName>
                                        </p:attrNameLst>
                                      </p:cBhvr>
                                      <p:to>
                                        <p:strVal val="visible"/>
                                      </p:to>
                                    </p:set>
                                    <p:animEffect transition="in" filter="fade">
                                      <p:cBhvr>
                                        <p:cTn id="57" dur="500"/>
                                        <p:tgtEl>
                                          <p:spTgt spid="37">
                                            <p:txEl>
                                              <p:pRg st="0" end="0"/>
                                            </p:txEl>
                                          </p:spTgt>
                                        </p:tgtEl>
                                      </p:cBhvr>
                                    </p:animEffect>
                                  </p:childTnLst>
                                </p:cTn>
                              </p:par>
                              <p:par>
                                <p:cTn id="58" presetID="42" presetClass="entr" presetSubtype="0" fill="hold" grpId="0" nodeType="withEffect">
                                  <p:stCondLst>
                                    <p:cond delay="200"/>
                                  </p:stCondLst>
                                  <p:childTnLst>
                                    <p:set>
                                      <p:cBhvr>
                                        <p:cTn id="59" dur="1" fill="hold">
                                          <p:stCondLst>
                                            <p:cond delay="0"/>
                                          </p:stCondLst>
                                        </p:cTn>
                                        <p:tgtEl>
                                          <p:spTgt spid="41">
                                            <p:txEl>
                                              <p:pRg st="0" end="0"/>
                                            </p:txEl>
                                          </p:spTgt>
                                        </p:tgtEl>
                                        <p:attrNameLst>
                                          <p:attrName>style.visibility</p:attrName>
                                        </p:attrNameLst>
                                      </p:cBhvr>
                                      <p:to>
                                        <p:strVal val="visible"/>
                                      </p:to>
                                    </p:set>
                                    <p:animEffect transition="in" filter="fade">
                                      <p:cBhvr>
                                        <p:cTn id="60" dur="400"/>
                                        <p:tgtEl>
                                          <p:spTgt spid="41">
                                            <p:txEl>
                                              <p:pRg st="0" end="0"/>
                                            </p:txEl>
                                          </p:spTgt>
                                        </p:tgtEl>
                                      </p:cBhvr>
                                    </p:animEffect>
                                    <p:anim calcmode="lin" valueType="num">
                                      <p:cBhvr>
                                        <p:cTn id="61" dur="400" fill="hold"/>
                                        <p:tgtEl>
                                          <p:spTgt spid="41">
                                            <p:txEl>
                                              <p:pRg st="0" end="0"/>
                                            </p:txEl>
                                          </p:spTgt>
                                        </p:tgtEl>
                                        <p:attrNameLst>
                                          <p:attrName>ppt_x</p:attrName>
                                        </p:attrNameLst>
                                      </p:cBhvr>
                                      <p:tavLst>
                                        <p:tav tm="0">
                                          <p:val>
                                            <p:strVal val="#ppt_x"/>
                                          </p:val>
                                        </p:tav>
                                        <p:tav tm="100000">
                                          <p:val>
                                            <p:strVal val="#ppt_x"/>
                                          </p:val>
                                        </p:tav>
                                      </p:tavLst>
                                    </p:anim>
                                    <p:anim calcmode="lin" valueType="num">
                                      <p:cBhvr>
                                        <p:cTn id="62" dur="400" fill="hold"/>
                                        <p:tgtEl>
                                          <p:spTgt spid="41">
                                            <p:txEl>
                                              <p:pRg st="0" end="0"/>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00"/>
                                  </p:stCondLst>
                                  <p:childTnLst>
                                    <p:set>
                                      <p:cBhvr>
                                        <p:cTn id="64" dur="1" fill="hold">
                                          <p:stCondLst>
                                            <p:cond delay="0"/>
                                          </p:stCondLst>
                                        </p:cTn>
                                        <p:tgtEl>
                                          <p:spTgt spid="42">
                                            <p:txEl>
                                              <p:pRg st="0" end="0"/>
                                            </p:txEl>
                                          </p:spTgt>
                                        </p:tgtEl>
                                        <p:attrNameLst>
                                          <p:attrName>style.visibility</p:attrName>
                                        </p:attrNameLst>
                                      </p:cBhvr>
                                      <p:to>
                                        <p:strVal val="visible"/>
                                      </p:to>
                                    </p:set>
                                    <p:animEffect transition="in" filter="fade">
                                      <p:cBhvr>
                                        <p:cTn id="65" dur="500"/>
                                        <p:tgtEl>
                                          <p:spTgt spid="42">
                                            <p:txEl>
                                              <p:pRg st="0" end="0"/>
                                            </p:txEl>
                                          </p:spTgt>
                                        </p:tgtEl>
                                      </p:cBhvr>
                                    </p:animEffect>
                                    <p:anim calcmode="lin" valueType="num">
                                      <p:cBhvr>
                                        <p:cTn id="66"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p:cTn id="67" dur="500" fill="hold"/>
                                        <p:tgtEl>
                                          <p:spTgt spid="42">
                                            <p:txEl>
                                              <p:pRg st="0" end="0"/>
                                            </p:txEl>
                                          </p:spTgt>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nodePh="1">
                                  <p:stCondLst>
                                    <p:cond delay="800"/>
                                  </p:stCondLst>
                                  <p:endCondLst>
                                    <p:cond evt="begin" delay="0">
                                      <p:tn val="68"/>
                                    </p:cond>
                                  </p:endCondLst>
                                  <p:childTnLst>
                                    <p:set>
                                      <p:cBhvr>
                                        <p:cTn id="69" dur="1" fill="hold">
                                          <p:stCondLst>
                                            <p:cond delay="0"/>
                                          </p:stCondLst>
                                        </p:cTn>
                                        <p:tgtEl>
                                          <p:spTgt spid="38"/>
                                        </p:tgtEl>
                                        <p:attrNameLst>
                                          <p:attrName>style.visibility</p:attrName>
                                        </p:attrNameLst>
                                      </p:cBhvr>
                                      <p:to>
                                        <p:strVal val="visible"/>
                                      </p:to>
                                    </p:set>
                                    <p:anim calcmode="lin" valueType="num">
                                      <p:cBhvr>
                                        <p:cTn id="70" dur="1000" fill="hold"/>
                                        <p:tgtEl>
                                          <p:spTgt spid="38"/>
                                        </p:tgtEl>
                                        <p:attrNameLst>
                                          <p:attrName>ppt_w</p:attrName>
                                        </p:attrNameLst>
                                      </p:cBhvr>
                                      <p:tavLst>
                                        <p:tav tm="0">
                                          <p:val>
                                            <p:fltVal val="0"/>
                                          </p:val>
                                        </p:tav>
                                        <p:tav tm="100000">
                                          <p:val>
                                            <p:strVal val="#ppt_w"/>
                                          </p:val>
                                        </p:tav>
                                      </p:tavLst>
                                    </p:anim>
                                    <p:anim calcmode="lin" valueType="num">
                                      <p:cBhvr>
                                        <p:cTn id="71" dur="1000" fill="hold"/>
                                        <p:tgtEl>
                                          <p:spTgt spid="38"/>
                                        </p:tgtEl>
                                        <p:attrNameLst>
                                          <p:attrName>ppt_h</p:attrName>
                                        </p:attrNameLst>
                                      </p:cBhvr>
                                      <p:tavLst>
                                        <p:tav tm="0">
                                          <p:val>
                                            <p:fltVal val="0"/>
                                          </p:val>
                                        </p:tav>
                                        <p:tav tm="100000">
                                          <p:val>
                                            <p:strVal val="#ppt_h"/>
                                          </p:val>
                                        </p:tav>
                                      </p:tavLst>
                                    </p:anim>
                                    <p:animEffect transition="in" filter="fade">
                                      <p:cBhvr>
                                        <p:cTn id="72" dur="1000"/>
                                        <p:tgtEl>
                                          <p:spTgt spid="38"/>
                                        </p:tgtEl>
                                      </p:cBhvr>
                                    </p:animEffect>
                                  </p:childTnLst>
                                </p:cTn>
                              </p:par>
                            </p:childTnLst>
                          </p:cTn>
                        </p:par>
                        <p:par>
                          <p:cTn id="73" fill="hold">
                            <p:stCondLst>
                              <p:cond delay="3300"/>
                            </p:stCondLst>
                            <p:childTnLst>
                              <p:par>
                                <p:cTn id="74" presetID="37" presetClass="entr" presetSubtype="0"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Effect transition="in" filter="fade">
                                      <p:cBhvr>
                                        <p:cTn id="76" dur="1000"/>
                                        <p:tgtEl>
                                          <p:spTgt spid="39"/>
                                        </p:tgtEl>
                                      </p:cBhvr>
                                    </p:animEffect>
                                    <p:anim calcmode="lin" valueType="num">
                                      <p:cBhvr>
                                        <p:cTn id="77" dur="1000" fill="hold"/>
                                        <p:tgtEl>
                                          <p:spTgt spid="39"/>
                                        </p:tgtEl>
                                        <p:attrNameLst>
                                          <p:attrName>ppt_x</p:attrName>
                                        </p:attrNameLst>
                                      </p:cBhvr>
                                      <p:tavLst>
                                        <p:tav tm="0">
                                          <p:val>
                                            <p:strVal val="#ppt_x"/>
                                          </p:val>
                                        </p:tav>
                                        <p:tav tm="100000">
                                          <p:val>
                                            <p:strVal val="#ppt_x"/>
                                          </p:val>
                                        </p:tav>
                                      </p:tavLst>
                                    </p:anim>
                                    <p:anim calcmode="lin" valueType="num">
                                      <p:cBhvr>
                                        <p:cTn id="78" dur="900" decel="100000" fill="hold"/>
                                        <p:tgtEl>
                                          <p:spTgt spid="39"/>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uild="p">
        <p:tmplLst>
          <p:tmpl lvl="1">
            <p:tnLst>
              <p:par>
                <p:cTn presetID="10" presetClass="entr" presetSubtype="0" fill="hold" nodeType="withEffect">
                  <p:stCondLst>
                    <p:cond delay="800"/>
                  </p:stCondLst>
                  <p:childTnLst>
                    <p:set>
                      <p:cBhvr>
                        <p:cTn dur="1" fill="hold">
                          <p:stCondLst>
                            <p:cond delay="0"/>
                          </p:stCondLst>
                        </p:cTn>
                        <p:tgtEl>
                          <p:spTgt spid="76"/>
                        </p:tgtEl>
                        <p:attrNameLst>
                          <p:attrName>style.visibility</p:attrName>
                        </p:attrNameLst>
                      </p:cBhvr>
                      <p:to>
                        <p:strVal val="visible"/>
                      </p:to>
                    </p:set>
                    <p:animEffect transition="in" filter="fade">
                      <p:cBhvr>
                        <p:cTn dur="500"/>
                        <p:tgtEl>
                          <p:spTgt spid="76"/>
                        </p:tgtEl>
                      </p:cBhvr>
                    </p:animEffect>
                  </p:childTnLst>
                </p:cTn>
              </p:par>
            </p:tnLst>
          </p:tmpl>
        </p:tmplLst>
      </p:bldP>
      <p:bldP spid="27" grpId="0"/>
      <p:bldP spid="29" grpId="0" animBg="1"/>
      <p:bldP spid="77" grpId="0" build="p">
        <p:tmplLst>
          <p:tmpl lvl="1">
            <p:tnLst>
              <p:par>
                <p:cTn presetID="42" presetClass="entr" presetSubtype="0" fill="hold" nodeType="withEffect">
                  <p:stCondLst>
                    <p:cond delay="200"/>
                  </p:stCondLst>
                  <p:childTnLst>
                    <p:set>
                      <p:cBhvr>
                        <p:cTn dur="1" fill="hold">
                          <p:stCondLst>
                            <p:cond delay="0"/>
                          </p:stCondLst>
                        </p:cTn>
                        <p:tgtEl>
                          <p:spTgt spid="77"/>
                        </p:tgtEl>
                        <p:attrNameLst>
                          <p:attrName>style.visibility</p:attrName>
                        </p:attrNameLst>
                      </p:cBhvr>
                      <p:to>
                        <p:strVal val="visible"/>
                      </p:to>
                    </p:set>
                    <p:animEffect transition="in" filter="fade">
                      <p:cBhvr>
                        <p:cTn dur="400"/>
                        <p:tgtEl>
                          <p:spTgt spid="77"/>
                        </p:tgtEl>
                      </p:cBhvr>
                    </p:animEffect>
                    <p:anim calcmode="lin" valueType="num">
                      <p:cBhvr>
                        <p:cTn dur="400" fill="hold"/>
                        <p:tgtEl>
                          <p:spTgt spid="77"/>
                        </p:tgtEl>
                        <p:attrNameLst>
                          <p:attrName>ppt_x</p:attrName>
                        </p:attrNameLst>
                      </p:cBhvr>
                      <p:tavLst>
                        <p:tav tm="0">
                          <p:val>
                            <p:strVal val="#ppt_x"/>
                          </p:val>
                        </p:tav>
                        <p:tav tm="100000">
                          <p:val>
                            <p:strVal val="#ppt_x"/>
                          </p:val>
                        </p:tav>
                      </p:tavLst>
                    </p:anim>
                    <p:anim calcmode="lin" valueType="num">
                      <p:cBhvr>
                        <p:cTn dur="400" fill="hold"/>
                        <p:tgtEl>
                          <p:spTgt spid="77"/>
                        </p:tgtEl>
                        <p:attrNameLst>
                          <p:attrName>ppt_y</p:attrName>
                        </p:attrNameLst>
                      </p:cBhvr>
                      <p:tavLst>
                        <p:tav tm="0">
                          <p:val>
                            <p:strVal val="#ppt_y+.1"/>
                          </p:val>
                        </p:tav>
                        <p:tav tm="100000">
                          <p:val>
                            <p:strVal val="#ppt_y"/>
                          </p:val>
                        </p:tav>
                      </p:tavLst>
                    </p:anim>
                  </p:childTnLst>
                </p:cTn>
              </p:par>
            </p:tnLst>
          </p:tmpl>
        </p:tmplLst>
      </p:bldP>
      <p:bldP spid="78" grpId="0" build="p">
        <p:tmplLst>
          <p:tmpl lvl="1">
            <p:tnLst>
              <p:par>
                <p:cTn presetID="42" presetClass="entr" presetSubtype="0" fill="hold" nodeType="withEffect">
                  <p:stCondLst>
                    <p:cond delay="200"/>
                  </p:stCondLst>
                  <p:childTnLst>
                    <p:set>
                      <p:cBhvr>
                        <p:cTn dur="1" fill="hold">
                          <p:stCondLst>
                            <p:cond delay="0"/>
                          </p:stCondLst>
                        </p:cTn>
                        <p:tgtEl>
                          <p:spTgt spid="78"/>
                        </p:tgtEl>
                        <p:attrNameLst>
                          <p:attrName>style.visibility</p:attrName>
                        </p:attrNameLst>
                      </p:cBhvr>
                      <p:to>
                        <p:strVal val="visible"/>
                      </p:to>
                    </p:set>
                    <p:animEffect transition="in" filter="fade">
                      <p:cBhvr>
                        <p:cTn dur="500"/>
                        <p:tgtEl>
                          <p:spTgt spid="78"/>
                        </p:tgtEl>
                      </p:cBhvr>
                    </p:animEffect>
                    <p:anim calcmode="lin" valueType="num">
                      <p:cBhvr>
                        <p:cTn dur="500" fill="hold"/>
                        <p:tgtEl>
                          <p:spTgt spid="78"/>
                        </p:tgtEl>
                        <p:attrNameLst>
                          <p:attrName>ppt_x</p:attrName>
                        </p:attrNameLst>
                      </p:cBhvr>
                      <p:tavLst>
                        <p:tav tm="0">
                          <p:val>
                            <p:strVal val="#ppt_x"/>
                          </p:val>
                        </p:tav>
                        <p:tav tm="100000">
                          <p:val>
                            <p:strVal val="#ppt_x"/>
                          </p:val>
                        </p:tav>
                      </p:tavLst>
                    </p:anim>
                    <p:anim calcmode="lin" valueType="num">
                      <p:cBhvr>
                        <p:cTn dur="500" fill="hold"/>
                        <p:tgtEl>
                          <p:spTgt spid="78"/>
                        </p:tgtEl>
                        <p:attrNameLst>
                          <p:attrName>ppt_y</p:attrName>
                        </p:attrNameLst>
                      </p:cBhvr>
                      <p:tavLst>
                        <p:tav tm="0">
                          <p:val>
                            <p:strVal val="#ppt_y+.1"/>
                          </p:val>
                        </p:tav>
                        <p:tav tm="100000">
                          <p:val>
                            <p:strVal val="#ppt_y"/>
                          </p:val>
                        </p:tav>
                      </p:tavLst>
                    </p:anim>
                  </p:childTnLst>
                </p:cTn>
              </p:par>
            </p:tnLst>
          </p:tmpl>
        </p:tmplLst>
      </p:bldP>
      <p:bldP spid="31" grpId="0" build="p">
        <p:tmplLst>
          <p:tmpl lvl="1">
            <p:tnLst>
              <p:par>
                <p:cTn presetID="10" presetClass="entr" presetSubtype="0" fill="hold" nodeType="withEffect">
                  <p:stCondLst>
                    <p:cond delay="80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p:bldP spid="33" grpId="0" animBg="1"/>
      <p:bldP spid="35" grpId="0" build="p">
        <p:tmplLst>
          <p:tmpl lvl="1">
            <p:tnLst>
              <p:par>
                <p:cTn presetID="42" presetClass="entr" presetSubtype="0"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Effect transition="in" filter="fade">
                      <p:cBhvr>
                        <p:cTn dur="400"/>
                        <p:tgtEl>
                          <p:spTgt spid="35"/>
                        </p:tgtEl>
                      </p:cBhvr>
                    </p:animEffect>
                    <p:anim calcmode="lin" valueType="num">
                      <p:cBhvr>
                        <p:cTn dur="400" fill="hold"/>
                        <p:tgtEl>
                          <p:spTgt spid="35"/>
                        </p:tgtEl>
                        <p:attrNameLst>
                          <p:attrName>ppt_x</p:attrName>
                        </p:attrNameLst>
                      </p:cBhvr>
                      <p:tavLst>
                        <p:tav tm="0">
                          <p:val>
                            <p:strVal val="#ppt_x"/>
                          </p:val>
                        </p:tav>
                        <p:tav tm="100000">
                          <p:val>
                            <p:strVal val="#ppt_x"/>
                          </p:val>
                        </p:tav>
                      </p:tavLst>
                    </p:anim>
                    <p:anim calcmode="lin" valueType="num">
                      <p:cBhvr>
                        <p:cTn dur="400" fill="hold"/>
                        <p:tgtEl>
                          <p:spTgt spid="35"/>
                        </p:tgtEl>
                        <p:attrNameLst>
                          <p:attrName>ppt_y</p:attrName>
                        </p:attrNameLst>
                      </p:cBhvr>
                      <p:tavLst>
                        <p:tav tm="0">
                          <p:val>
                            <p:strVal val="#ppt_y+.1"/>
                          </p:val>
                        </p:tav>
                        <p:tav tm="100000">
                          <p:val>
                            <p:strVal val="#ppt_y"/>
                          </p:val>
                        </p:tav>
                      </p:tavLst>
                    </p:anim>
                  </p:childTnLst>
                </p:cTn>
              </p:par>
            </p:tnLst>
          </p:tmpl>
        </p:tmplLst>
      </p:bldP>
      <p:bldP spid="36" grpId="0" build="p">
        <p:tmplLst>
          <p:tmpl lvl="1">
            <p:tnLst>
              <p:par>
                <p:cTn presetID="42" presetClass="entr" presetSubtype="0"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anim calcmode="lin" valueType="num">
                      <p:cBhvr>
                        <p:cTn dur="500" fill="hold"/>
                        <p:tgtEl>
                          <p:spTgt spid="36"/>
                        </p:tgtEl>
                        <p:attrNameLst>
                          <p:attrName>ppt_x</p:attrName>
                        </p:attrNameLst>
                      </p:cBhvr>
                      <p:tavLst>
                        <p:tav tm="0">
                          <p:val>
                            <p:strVal val="#ppt_x"/>
                          </p:val>
                        </p:tav>
                        <p:tav tm="100000">
                          <p:val>
                            <p:strVal val="#ppt_x"/>
                          </p:val>
                        </p:tav>
                      </p:tavLst>
                    </p:anim>
                    <p:anim calcmode="lin" valueType="num">
                      <p:cBhvr>
                        <p:cTn dur="500" fill="hold"/>
                        <p:tgtEl>
                          <p:spTgt spid="36"/>
                        </p:tgtEl>
                        <p:attrNameLst>
                          <p:attrName>ppt_y</p:attrName>
                        </p:attrNameLst>
                      </p:cBhvr>
                      <p:tavLst>
                        <p:tav tm="0">
                          <p:val>
                            <p:strVal val="#ppt_y+.1"/>
                          </p:val>
                        </p:tav>
                        <p:tav tm="100000">
                          <p:val>
                            <p:strVal val="#ppt_y"/>
                          </p:val>
                        </p:tav>
                      </p:tavLst>
                    </p:anim>
                  </p:childTnLst>
                </p:cTn>
              </p:par>
            </p:tnLst>
          </p:tmpl>
        </p:tmplLst>
      </p:bldP>
      <p:bldP spid="37" grpId="0" build="p">
        <p:tmplLst>
          <p:tmpl lvl="1">
            <p:tnLst>
              <p:par>
                <p:cTn presetID="10" presetClass="entr" presetSubtype="0" fill="hold" nodeType="withEffect">
                  <p:stCondLst>
                    <p:cond delay="80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p:bldP spid="39" grpId="0" animBg="1"/>
      <p:bldP spid="41" grpId="0" build="p">
        <p:tmplLst>
          <p:tmpl lvl="1">
            <p:tnLst>
              <p:par>
                <p:cTn presetID="42" presetClass="entr" presetSubtype="0"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Effect transition="in" filter="fade">
                      <p:cBhvr>
                        <p:cTn dur="400"/>
                        <p:tgtEl>
                          <p:spTgt spid="41"/>
                        </p:tgtEl>
                      </p:cBhvr>
                    </p:animEffect>
                    <p:anim calcmode="lin" valueType="num">
                      <p:cBhvr>
                        <p:cTn dur="400" fill="hold"/>
                        <p:tgtEl>
                          <p:spTgt spid="41"/>
                        </p:tgtEl>
                        <p:attrNameLst>
                          <p:attrName>ppt_x</p:attrName>
                        </p:attrNameLst>
                      </p:cBhvr>
                      <p:tavLst>
                        <p:tav tm="0">
                          <p:val>
                            <p:strVal val="#ppt_x"/>
                          </p:val>
                        </p:tav>
                        <p:tav tm="100000">
                          <p:val>
                            <p:strVal val="#ppt_x"/>
                          </p:val>
                        </p:tav>
                      </p:tavLst>
                    </p:anim>
                    <p:anim calcmode="lin" valueType="num">
                      <p:cBhvr>
                        <p:cTn dur="400" fill="hold"/>
                        <p:tgtEl>
                          <p:spTgt spid="41"/>
                        </p:tgtEl>
                        <p:attrNameLst>
                          <p:attrName>ppt_y</p:attrName>
                        </p:attrNameLst>
                      </p:cBhvr>
                      <p:tavLst>
                        <p:tav tm="0">
                          <p:val>
                            <p:strVal val="#ppt_y+.1"/>
                          </p:val>
                        </p:tav>
                        <p:tav tm="100000">
                          <p:val>
                            <p:strVal val="#ppt_y"/>
                          </p:val>
                        </p:tav>
                      </p:tavLst>
                    </p:anim>
                  </p:childTnLst>
                </p:cTn>
              </p:par>
            </p:tnLst>
          </p:tmpl>
        </p:tmplLst>
      </p:bldP>
      <p:bldP spid="42" grpId="0" build="p">
        <p:tmplLst>
          <p:tmpl lvl="1">
            <p:tnLst>
              <p:par>
                <p:cTn presetID="42" presetClass="entr" presetSubtype="0"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anim calcmode="lin" valueType="num">
                      <p:cBhvr>
                        <p:cTn dur="500" fill="hold"/>
                        <p:tgtEl>
                          <p:spTgt spid="42"/>
                        </p:tgtEl>
                        <p:attrNameLst>
                          <p:attrName>ppt_x</p:attrName>
                        </p:attrNameLst>
                      </p:cBhvr>
                      <p:tavLst>
                        <p:tav tm="0">
                          <p:val>
                            <p:strVal val="#ppt_x"/>
                          </p:val>
                        </p:tav>
                        <p:tav tm="100000">
                          <p:val>
                            <p:strVal val="#ppt_x"/>
                          </p:val>
                        </p:tav>
                      </p:tavLst>
                    </p:anim>
                    <p:anim calcmode="lin" valueType="num">
                      <p:cBhvr>
                        <p:cTn dur="500" fill="hold"/>
                        <p:tgtEl>
                          <p:spTgt spid="42"/>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3" name="矩形 2"/>
          <p:cNvSpPr/>
          <p:nvPr userDrawn="1"/>
        </p:nvSpPr>
        <p:spPr>
          <a:xfrm>
            <a:off x="0" y="0"/>
            <a:ext cx="9143436" cy="5143184"/>
          </a:xfrm>
          <a:prstGeom prst="rect">
            <a:avLst/>
          </a:prstGeom>
          <a:solidFill>
            <a:srgbClr val="FBFAF8"/>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p:txStyles>
    <p:titleStyle>
      <a:lvl1pPr algn="ctr" defTabSz="913765"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37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3765"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3765"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3.png"/><Relationship Id="rId3" Type="http://schemas.microsoft.com/office/2007/relationships/media" Target="file:///E:\&#21253;&#22270;&#35774;&#35745;\PPT&#37197;&#20048;\&#31185;&#25216;&#24863;&#12289;&#21160;&#24863;&#37197;&#20048;\Ryan%20Farish%20-%20Sunshine.mp3" TargetMode="External"/><Relationship Id="rId2" Type="http://schemas.openxmlformats.org/officeDocument/2006/relationships/audio" Target="file:///E:\&#21253;&#22270;&#35774;&#35745;\PPT&#37197;&#20048;\&#31185;&#25216;&#24863;&#12289;&#21160;&#24863;&#37197;&#20048;\Ryan%20Farish%20-%20Sunshine.mp3" TargetMode="Externa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xml"/><Relationship Id="rId2" Type="http://schemas.openxmlformats.org/officeDocument/2006/relationships/image" Target="../media/image7.jpeg"/><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1.xml"/><Relationship Id="rId2" Type="http://schemas.openxmlformats.org/officeDocument/2006/relationships/image" Target="../media/image9.jpeg"/><Relationship Id="rId1"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image" Target="../media/image4.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1" cstate="print"/>
          <a:srcRect/>
          <a:stretch>
            <a:fillRect/>
          </a:stretch>
        </p:blipFill>
        <p:spPr bwMode="auto">
          <a:xfrm>
            <a:off x="0" y="0"/>
            <a:ext cx="9144000" cy="5148262"/>
          </a:xfrm>
          <a:prstGeom prst="rect">
            <a:avLst/>
          </a:prstGeom>
          <a:noFill/>
        </p:spPr>
      </p:pic>
      <p:sp>
        <p:nvSpPr>
          <p:cNvPr id="26" name="TextBox 25"/>
          <p:cNvSpPr txBox="1"/>
          <p:nvPr/>
        </p:nvSpPr>
        <p:spPr>
          <a:xfrm>
            <a:off x="1095684" y="2107183"/>
            <a:ext cx="3611245" cy="400110"/>
          </a:xfrm>
          <a:prstGeom prst="rect">
            <a:avLst/>
          </a:prstGeom>
          <a:noFill/>
        </p:spPr>
        <p:txBody>
          <a:bodyPr wrap="none" rtlCol="0">
            <a:spAutoFit/>
          </a:bodyPr>
          <a:lstStyle/>
          <a:p>
            <a:r>
              <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rPr>
              <a:t>YOUR COMOANY’S NAME</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095684" y="2435285"/>
            <a:ext cx="4772460" cy="646331"/>
          </a:xfrm>
          <a:prstGeom prst="rect">
            <a:avLst/>
          </a:prstGeom>
          <a:noFill/>
        </p:spPr>
        <p:txBody>
          <a:bodyPr wrap="none" rtlCol="0">
            <a:spAutoFit/>
          </a:bodyPr>
          <a:lstStyle/>
          <a:p>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电子商务科技</a:t>
            </a:r>
            <a:r>
              <a:rPr lang="en-US" altLang="zh-CN" sz="3600" b="1" dirty="0" smtClean="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模版</a:t>
            </a:r>
            <a:endPar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1095684" y="3069415"/>
            <a:ext cx="3031599" cy="307777"/>
          </a:xfrm>
          <a:prstGeom prst="rect">
            <a:avLst/>
          </a:prstGeom>
          <a:noFill/>
        </p:spPr>
        <p:txBody>
          <a:bodyPr wrap="none" rtlCol="0">
            <a:spAutoFit/>
          </a:bodyPr>
          <a:lstStyle/>
          <a:p>
            <a:pPr algn="ctr" eaLnBrk="1" hangingPunct="1">
              <a:buFont typeface="Arial" panose="020B0604020202020204" pitchFamily="34" charset="0"/>
              <a:buNone/>
            </a:pP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适用于商务总结</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工作总结</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工作计划</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4" name="TextBox 33"/>
          <p:cNvSpPr txBox="1"/>
          <p:nvPr/>
        </p:nvSpPr>
        <p:spPr>
          <a:xfrm>
            <a:off x="1101295" y="3406229"/>
            <a:ext cx="2614049" cy="461665"/>
          </a:xfrm>
          <a:prstGeom prst="rect">
            <a:avLst/>
          </a:prstGeom>
          <a:noFill/>
        </p:spPr>
        <p:txBody>
          <a:bodyPr wrap="none" rtlCol="0">
            <a:spAutoFit/>
          </a:bodyPr>
          <a:lstStyle/>
          <a:p>
            <a:r>
              <a:rPr lang="en-US" altLang="zh-CN" sz="1200" dirty="0" smtClean="0">
                <a:solidFill>
                  <a:schemeClr val="tx1">
                    <a:lumMod val="65000"/>
                    <a:lumOff val="35000"/>
                  </a:schemeClr>
                </a:solidFill>
              </a:rPr>
              <a:t>CCTV FUTURE ADVERTISING COMPANY</a:t>
            </a:r>
            <a:endParaRPr lang="en-US" altLang="zh-CN" sz="1200" dirty="0" smtClean="0">
              <a:solidFill>
                <a:schemeClr val="tx1">
                  <a:lumMod val="65000"/>
                  <a:lumOff val="35000"/>
                </a:schemeClr>
              </a:solidFill>
            </a:endParaRPr>
          </a:p>
          <a:p>
            <a:r>
              <a:rPr lang="en-US" altLang="zh-CN" sz="1200" dirty="0" smtClean="0">
                <a:solidFill>
                  <a:schemeClr val="tx1">
                    <a:lumMod val="65000"/>
                    <a:lumOff val="35000"/>
                  </a:schemeClr>
                </a:solidFill>
              </a:rPr>
              <a:t>IS CCTV TO EXOLORE</a:t>
            </a:r>
            <a:endParaRPr lang="zh-CN" altLang="en-US" sz="1200" dirty="0">
              <a:solidFill>
                <a:schemeClr val="tx1">
                  <a:lumMod val="65000"/>
                  <a:lumOff val="35000"/>
                </a:schemeClr>
              </a:solidFill>
            </a:endParaRPr>
          </a:p>
        </p:txBody>
      </p:sp>
      <p:sp>
        <p:nvSpPr>
          <p:cNvPr id="13" name="TextBox 12"/>
          <p:cNvSpPr txBox="1"/>
          <p:nvPr/>
        </p:nvSpPr>
        <p:spPr>
          <a:xfrm>
            <a:off x="1086359" y="1131590"/>
            <a:ext cx="2435282" cy="1107996"/>
          </a:xfrm>
          <a:prstGeom prst="rect">
            <a:avLst/>
          </a:prstGeom>
          <a:noFill/>
        </p:spPr>
        <p:txBody>
          <a:bodyPr wrap="none" rtlCol="0">
            <a:spAutoFit/>
          </a:bodyPr>
          <a:lstStyle/>
          <a:p>
            <a:r>
              <a:rPr lang="en-US" altLang="zh-CN" sz="6600" spc="-300" dirty="0" smtClean="0">
                <a:solidFill>
                  <a:schemeClr val="accent1"/>
                </a:solidFill>
                <a:latin typeface="Broadway" panose="04040905080B02020502" pitchFamily="82" charset="0"/>
              </a:rPr>
              <a:t>20XX</a:t>
            </a:r>
            <a:endParaRPr lang="zh-CN" altLang="en-US" sz="6600" spc="-300" dirty="0">
              <a:solidFill>
                <a:schemeClr val="accent1"/>
              </a:solidFill>
              <a:latin typeface="Broadway" panose="04040905080B02020502" pitchFamily="82" charset="0"/>
            </a:endParaRPr>
          </a:p>
        </p:txBody>
      </p:sp>
      <p:pic>
        <p:nvPicPr>
          <p:cNvPr id="10" name="Ryan Farish - Sunshine.mp3">
            <a:hlinkClick r:id="" action="ppaction://media"/>
          </p:cNvPr>
          <p:cNvPicPr>
            <a:picLocks noRot="1" noChangeAspect="1"/>
          </p:cNvPicPr>
          <p:nvPr>
            <a:audioFile r:link="rId2"/>
            <p:extLst>
              <p:ext uri="{DAA4B4D4-6D71-4841-9C94-3DE7FCFB9230}">
                <p14:media xmlns:p14="http://schemas.microsoft.com/office/powerpoint/2010/main" r:link="rId3"/>
              </p:ext>
            </p:extLst>
          </p:nvPr>
        </p:nvPicPr>
        <p:blipFill>
          <a:blip r:embed="rId4" cstate="print"/>
          <a:stretch>
            <a:fillRect/>
          </a:stretch>
        </p:blipFill>
        <p:spPr>
          <a:xfrm>
            <a:off x="-468560" y="411510"/>
            <a:ext cx="304800" cy="304800"/>
          </a:xfrm>
          <a:prstGeom prst="rect">
            <a:avLst/>
          </a:prstGeom>
        </p:spPr>
      </p:pic>
    </p:spTree>
  </p:cSld>
  <p:clrMapOvr>
    <a:masterClrMapping/>
  </p:clrMapOvr>
  <p:transition spd="med" advClick="0" advTm="6000">
    <p:cover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000" fill="hold"/>
                                        <p:tgtEl>
                                          <p:spTgt spid="1026"/>
                                        </p:tgtEl>
                                        <p:attrNameLst>
                                          <p:attrName>ppt_w</p:attrName>
                                        </p:attrNameLst>
                                      </p:cBhvr>
                                      <p:tavLst>
                                        <p:tav tm="0">
                                          <p:val>
                                            <p:strVal val="#ppt_w+.3"/>
                                          </p:val>
                                        </p:tav>
                                        <p:tav tm="100000">
                                          <p:val>
                                            <p:strVal val="#ppt_w"/>
                                          </p:val>
                                        </p:tav>
                                      </p:tavLst>
                                    </p:anim>
                                    <p:anim calcmode="lin" valueType="num">
                                      <p:cBhvr>
                                        <p:cTn id="12" dur="1000" fill="hold"/>
                                        <p:tgtEl>
                                          <p:spTgt spid="1026"/>
                                        </p:tgtEl>
                                        <p:attrNameLst>
                                          <p:attrName>ppt_h</p:attrName>
                                        </p:attrNameLst>
                                      </p:cBhvr>
                                      <p:tavLst>
                                        <p:tav tm="0">
                                          <p:val>
                                            <p:strVal val="#ppt_h"/>
                                          </p:val>
                                        </p:tav>
                                        <p:tav tm="100000">
                                          <p:val>
                                            <p:strVal val="#ppt_h"/>
                                          </p:val>
                                        </p:tav>
                                      </p:tavLst>
                                    </p:anim>
                                    <p:animEffect transition="in" filter="fade">
                                      <p:cBhvr>
                                        <p:cTn id="13" dur="1000"/>
                                        <p:tgtEl>
                                          <p:spTgt spid="102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0-#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5" presetClass="entr" presetSubtype="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ppt_w</p:attrName>
                                        </p:attrNameLst>
                                      </p:cBhvr>
                                      <p:tavLst>
                                        <p:tav tm="0" fmla="#ppt_w*sin(2.5*pi*$)">
                                          <p:val>
                                            <p:fltVal val="0"/>
                                          </p:val>
                                        </p:tav>
                                        <p:tav tm="100000">
                                          <p:val>
                                            <p:fltVal val="1"/>
                                          </p:val>
                                        </p:tav>
                                      </p:tavLst>
                                    </p:anim>
                                    <p:anim calcmode="lin" valueType="num">
                                      <p:cBhvr>
                                        <p:cTn id="24" dur="1000" fill="hold"/>
                                        <p:tgtEl>
                                          <p:spTgt spid="13"/>
                                        </p:tgtEl>
                                        <p:attrNameLst>
                                          <p:attrName>ppt_h</p:attrName>
                                        </p:attrNameLst>
                                      </p:cBhvr>
                                      <p:tavLst>
                                        <p:tav tm="0">
                                          <p:val>
                                            <p:strVal val="#ppt_h"/>
                                          </p:val>
                                        </p:tav>
                                        <p:tav tm="100000">
                                          <p:val>
                                            <p:strVal val="#ppt_h"/>
                                          </p:val>
                                        </p:tav>
                                      </p:tavLst>
                                    </p:anim>
                                  </p:childTnLst>
                                </p:cTn>
                              </p:par>
                            </p:childTnLst>
                          </p:cTn>
                        </p:par>
                        <p:par>
                          <p:cTn id="25" fill="hold">
                            <p:stCondLst>
                              <p:cond delay="2799"/>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27"/>
                                        </p:tgtEl>
                                        <p:attrNameLst>
                                          <p:attrName>style.visibility</p:attrName>
                                        </p:attrNameLst>
                                      </p:cBhvr>
                                      <p:to>
                                        <p:strVal val="visible"/>
                                      </p:to>
                                    </p:set>
                                    <p:anim by="(-#ppt_w*2)" calcmode="lin" valueType="num">
                                      <p:cBhvr rctx="PPT">
                                        <p:cTn id="28" dur="500" autoRev="1" fill="hold">
                                          <p:stCondLst>
                                            <p:cond delay="0"/>
                                          </p:stCondLst>
                                        </p:cTn>
                                        <p:tgtEl>
                                          <p:spTgt spid="27"/>
                                        </p:tgtEl>
                                        <p:attrNameLst>
                                          <p:attrName>ppt_w</p:attrName>
                                        </p:attrNameLst>
                                      </p:cBhvr>
                                    </p:anim>
                                    <p:anim by="(#ppt_w*0.50)" calcmode="lin" valueType="num">
                                      <p:cBhvr>
                                        <p:cTn id="29" dur="500" decel="50000" autoRev="1" fill="hold">
                                          <p:stCondLst>
                                            <p:cond delay="0"/>
                                          </p:stCondLst>
                                        </p:cTn>
                                        <p:tgtEl>
                                          <p:spTgt spid="27"/>
                                        </p:tgtEl>
                                        <p:attrNameLst>
                                          <p:attrName>ppt_x</p:attrName>
                                        </p:attrNameLst>
                                      </p:cBhvr>
                                    </p:anim>
                                    <p:anim from="(-#ppt_h/2)" to="(#ppt_y)" calcmode="lin" valueType="num">
                                      <p:cBhvr>
                                        <p:cTn id="30" dur="1000" fill="hold">
                                          <p:stCondLst>
                                            <p:cond delay="0"/>
                                          </p:stCondLst>
                                        </p:cTn>
                                        <p:tgtEl>
                                          <p:spTgt spid="27"/>
                                        </p:tgtEl>
                                        <p:attrNameLst>
                                          <p:attrName>ppt_y</p:attrName>
                                        </p:attrNameLst>
                                      </p:cBhvr>
                                    </p:anim>
                                    <p:animRot by="21600000">
                                      <p:cBhvr>
                                        <p:cTn id="31" dur="1000" fill="hold">
                                          <p:stCondLst>
                                            <p:cond delay="0"/>
                                          </p:stCondLst>
                                        </p:cTn>
                                        <p:tgtEl>
                                          <p:spTgt spid="27"/>
                                        </p:tgtEl>
                                        <p:attrNameLst>
                                          <p:attrName>r</p:attrName>
                                        </p:attrNameLst>
                                      </p:cBhvr>
                                    </p:animRot>
                                  </p:childTnLst>
                                </p:cTn>
                              </p:par>
                            </p:childTnLst>
                          </p:cTn>
                        </p:par>
                        <p:par>
                          <p:cTn id="32" fill="hold">
                            <p:stCondLst>
                              <p:cond delay="48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33"/>
                                        </p:tgtEl>
                                        <p:attrNameLst>
                                          <p:attrName>style.visibility</p:attrName>
                                        </p:attrNameLst>
                                      </p:cBhvr>
                                      <p:to>
                                        <p:strVal val="visible"/>
                                      </p:to>
                                    </p:set>
                                    <p:animEffect transition="in" filter="fade">
                                      <p:cBhvr>
                                        <p:cTn id="35" dur="1000"/>
                                        <p:tgtEl>
                                          <p:spTgt spid="33"/>
                                        </p:tgtEl>
                                      </p:cBhvr>
                                    </p:animEffect>
                                    <p:anim calcmode="lin" valueType="num">
                                      <p:cBhvr>
                                        <p:cTn id="36" dur="1000" fill="hold"/>
                                        <p:tgtEl>
                                          <p:spTgt spid="33"/>
                                        </p:tgtEl>
                                        <p:attrNameLst>
                                          <p:attrName>ppt_x</p:attrName>
                                        </p:attrNameLst>
                                      </p:cBhvr>
                                      <p:tavLst>
                                        <p:tav tm="0">
                                          <p:val>
                                            <p:strVal val="#ppt_x-.1"/>
                                          </p:val>
                                        </p:tav>
                                        <p:tav tm="100000">
                                          <p:val>
                                            <p:strVal val="#ppt_x"/>
                                          </p:val>
                                        </p:tav>
                                      </p:tavLst>
                                    </p:anim>
                                    <p:anim calcmode="lin" valueType="num">
                                      <p:cBhvr>
                                        <p:cTn id="37" dur="1000" fill="hold"/>
                                        <p:tgtEl>
                                          <p:spTgt spid="33"/>
                                        </p:tgtEl>
                                        <p:attrNameLst>
                                          <p:attrName>ppt_y</p:attrName>
                                        </p:attrNameLst>
                                      </p:cBhvr>
                                      <p:tavLst>
                                        <p:tav tm="0">
                                          <p:val>
                                            <p:strVal val="#ppt_y"/>
                                          </p:val>
                                        </p:tav>
                                        <p:tav tm="100000">
                                          <p:val>
                                            <p:strVal val="#ppt_y"/>
                                          </p:val>
                                        </p:tav>
                                      </p:tavLst>
                                    </p:anim>
                                  </p:childTnLst>
                                </p:cTn>
                              </p:par>
                            </p:childTnLst>
                          </p:cTn>
                        </p:par>
                        <p:par>
                          <p:cTn id="38" fill="hold">
                            <p:stCondLst>
                              <p:cond delay="7399"/>
                            </p:stCondLst>
                            <p:childTnLst>
                              <p:par>
                                <p:cTn id="39" presetID="42"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1000"/>
                                        <p:tgtEl>
                                          <p:spTgt spid="34"/>
                                        </p:tgtEl>
                                      </p:cBhvr>
                                    </p:animEffect>
                                    <p:anim calcmode="lin" valueType="num">
                                      <p:cBhvr>
                                        <p:cTn id="42" dur="1000" fill="hold"/>
                                        <p:tgtEl>
                                          <p:spTgt spid="34"/>
                                        </p:tgtEl>
                                        <p:attrNameLst>
                                          <p:attrName>ppt_x</p:attrName>
                                        </p:attrNameLst>
                                      </p:cBhvr>
                                      <p:tavLst>
                                        <p:tav tm="0">
                                          <p:val>
                                            <p:strVal val="#ppt_x"/>
                                          </p:val>
                                        </p:tav>
                                        <p:tav tm="100000">
                                          <p:val>
                                            <p:strVal val="#ppt_x"/>
                                          </p:val>
                                        </p:tav>
                                      </p:tavLst>
                                    </p:anim>
                                    <p:anim calcmode="lin" valueType="num">
                                      <p:cBhvr>
                                        <p:cTn id="43"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10"/>
                </p:tgtEl>
              </p:cMediaNode>
            </p:audio>
          </p:childTnLst>
        </p:cTn>
      </p:par>
    </p:tnLst>
    <p:bldLst>
      <p:bldP spid="26" grpId="0"/>
      <p:bldP spid="27" grpId="0"/>
      <p:bldP spid="33" grpId="0"/>
      <p:bldP spid="34"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4"/>
          <p:cNvSpPr txBox="1"/>
          <p:nvPr/>
        </p:nvSpPr>
        <p:spPr>
          <a:xfrm>
            <a:off x="1243630" y="897679"/>
            <a:ext cx="2255883" cy="496723"/>
          </a:xfrm>
          <a:prstGeom prst="rect">
            <a:avLst/>
          </a:prstGeom>
        </p:spPr>
        <p:txBody>
          <a:bodyPr lIns="65023" tIns="32511" rIns="65023" bIns="32511"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b="1" dirty="0">
                <a:solidFill>
                  <a:schemeClr val="bg1">
                    <a:lumMod val="50000"/>
                  </a:schemeClr>
                </a:solidFill>
                <a:latin typeface="微软雅黑" panose="020B0503020204020204" pitchFamily="34" charset="-122"/>
                <a:ea typeface="微软雅黑" panose="020B0503020204020204" pitchFamily="34" charset="-122"/>
                <a:cs typeface="+mn-ea"/>
                <a:sym typeface="+mn-lt"/>
              </a:rPr>
              <a:t>目录</a:t>
            </a:r>
            <a:r>
              <a:rPr lang="en-US" altLang="zh-CN" b="1" dirty="0">
                <a:solidFill>
                  <a:schemeClr val="bg1">
                    <a:lumMod val="50000"/>
                  </a:schemeClr>
                </a:solidFill>
                <a:cs typeface="+mn-ea"/>
                <a:sym typeface="+mn-lt"/>
              </a:rPr>
              <a:t>/</a:t>
            </a:r>
            <a:r>
              <a:rPr lang="en-US" altLang="zh-CN" sz="1800" b="1" dirty="0">
                <a:solidFill>
                  <a:schemeClr val="bg1">
                    <a:lumMod val="50000"/>
                  </a:schemeClr>
                </a:solidFill>
                <a:cs typeface="+mn-ea"/>
                <a:sym typeface="+mn-lt"/>
              </a:rPr>
              <a:t>Contents</a:t>
            </a:r>
            <a:endParaRPr lang="en-GB" sz="1800" b="1" dirty="0">
              <a:solidFill>
                <a:schemeClr val="bg1">
                  <a:lumMod val="50000"/>
                </a:schemeClr>
              </a:solidFill>
              <a:cs typeface="+mn-ea"/>
              <a:sym typeface="+mn-lt"/>
            </a:endParaRPr>
          </a:p>
        </p:txBody>
      </p:sp>
      <p:grpSp>
        <p:nvGrpSpPr>
          <p:cNvPr id="2" name="组合 8"/>
          <p:cNvGrpSpPr/>
          <p:nvPr/>
        </p:nvGrpSpPr>
        <p:grpSpPr>
          <a:xfrm>
            <a:off x="2294428" y="1695749"/>
            <a:ext cx="894100" cy="523220"/>
            <a:chOff x="2215144" y="927951"/>
            <a:chExt cx="1244730" cy="959371"/>
          </a:xfrm>
        </p:grpSpPr>
        <p:sp>
          <p:nvSpPr>
            <p:cNvPr id="10" name="平行四边形 9"/>
            <p:cNvSpPr/>
            <p:nvPr/>
          </p:nvSpPr>
          <p:spPr>
            <a:xfrm>
              <a:off x="2215144" y="982844"/>
              <a:ext cx="1120898" cy="842780"/>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cs typeface="+mn-ea"/>
                <a:sym typeface="+mn-lt"/>
              </a:endParaRPr>
            </a:p>
          </p:txBody>
        </p:sp>
        <p:sp>
          <p:nvSpPr>
            <p:cNvPr id="11" name="文本框 9"/>
            <p:cNvSpPr txBox="1"/>
            <p:nvPr/>
          </p:nvSpPr>
          <p:spPr>
            <a:xfrm>
              <a:off x="2393075" y="927951"/>
              <a:ext cx="1066799" cy="959371"/>
            </a:xfrm>
            <a:prstGeom prst="rect">
              <a:avLst/>
            </a:prstGeom>
            <a:noFill/>
          </p:spPr>
          <p:txBody>
            <a:bodyPr wrap="square" rtlCol="0">
              <a:spAutoFit/>
            </a:bodyPr>
            <a:lstStyle/>
            <a:p>
              <a:r>
                <a:rPr lang="en-US" altLang="zh-CN" sz="2800" dirty="0">
                  <a:solidFill>
                    <a:schemeClr val="bg1"/>
                  </a:solidFill>
                  <a:cs typeface="+mn-ea"/>
                  <a:sym typeface="+mn-lt"/>
                </a:rPr>
                <a:t>01</a:t>
              </a:r>
              <a:endParaRPr lang="zh-CN" altLang="en-US" sz="2800" dirty="0">
                <a:solidFill>
                  <a:schemeClr val="bg1"/>
                </a:solidFill>
                <a:cs typeface="+mn-ea"/>
                <a:sym typeface="+mn-lt"/>
              </a:endParaRPr>
            </a:p>
          </p:txBody>
        </p:sp>
      </p:grpSp>
      <p:grpSp>
        <p:nvGrpSpPr>
          <p:cNvPr id="3" name="组合 11"/>
          <p:cNvGrpSpPr/>
          <p:nvPr/>
        </p:nvGrpSpPr>
        <p:grpSpPr>
          <a:xfrm>
            <a:off x="2294428" y="2375280"/>
            <a:ext cx="894100" cy="523220"/>
            <a:chOff x="2215144" y="1952311"/>
            <a:chExt cx="1244730" cy="959375"/>
          </a:xfrm>
        </p:grpSpPr>
        <p:sp>
          <p:nvSpPr>
            <p:cNvPr id="13" name="平行四边形 12"/>
            <p:cNvSpPr/>
            <p:nvPr/>
          </p:nvSpPr>
          <p:spPr>
            <a:xfrm>
              <a:off x="2215144" y="2033848"/>
              <a:ext cx="1120898" cy="842781"/>
            </a:xfrm>
            <a:prstGeom prst="parallelogram">
              <a:avLst>
                <a:gd name="adj" fmla="val 4820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cs typeface="+mn-ea"/>
                <a:sym typeface="+mn-lt"/>
              </a:endParaRPr>
            </a:p>
          </p:txBody>
        </p:sp>
        <p:sp>
          <p:nvSpPr>
            <p:cNvPr id="14" name="文本框 10"/>
            <p:cNvSpPr txBox="1"/>
            <p:nvPr/>
          </p:nvSpPr>
          <p:spPr>
            <a:xfrm>
              <a:off x="2393075" y="1952311"/>
              <a:ext cx="1066799" cy="959375"/>
            </a:xfrm>
            <a:prstGeom prst="rect">
              <a:avLst/>
            </a:prstGeom>
            <a:noFill/>
          </p:spPr>
          <p:txBody>
            <a:bodyPr wrap="square" rtlCol="0">
              <a:spAutoFit/>
            </a:bodyPr>
            <a:lstStyle/>
            <a:p>
              <a:r>
                <a:rPr lang="en-US" altLang="zh-CN" sz="2800" dirty="0">
                  <a:solidFill>
                    <a:schemeClr val="bg1"/>
                  </a:solidFill>
                  <a:cs typeface="+mn-ea"/>
                  <a:sym typeface="+mn-lt"/>
                </a:rPr>
                <a:t>02</a:t>
              </a:r>
              <a:endParaRPr lang="zh-CN" altLang="en-US" sz="2800" dirty="0">
                <a:solidFill>
                  <a:schemeClr val="bg1"/>
                </a:solidFill>
                <a:cs typeface="+mn-ea"/>
                <a:sym typeface="+mn-lt"/>
              </a:endParaRPr>
            </a:p>
          </p:txBody>
        </p:sp>
      </p:grpSp>
      <p:grpSp>
        <p:nvGrpSpPr>
          <p:cNvPr id="4" name="组合 14"/>
          <p:cNvGrpSpPr/>
          <p:nvPr/>
        </p:nvGrpSpPr>
        <p:grpSpPr>
          <a:xfrm>
            <a:off x="2294428" y="3077041"/>
            <a:ext cx="894100" cy="523220"/>
            <a:chOff x="2215144" y="3018135"/>
            <a:chExt cx="1244730" cy="959372"/>
          </a:xfrm>
        </p:grpSpPr>
        <p:sp>
          <p:nvSpPr>
            <p:cNvPr id="16" name="平行四边形 15"/>
            <p:cNvSpPr/>
            <p:nvPr/>
          </p:nvSpPr>
          <p:spPr>
            <a:xfrm>
              <a:off x="2215144" y="3084852"/>
              <a:ext cx="1120898" cy="842781"/>
            </a:xfrm>
            <a:prstGeom prst="parallelogram">
              <a:avLst>
                <a:gd name="adj" fmla="val 482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cs typeface="+mn-ea"/>
                <a:sym typeface="+mn-lt"/>
              </a:endParaRPr>
            </a:p>
          </p:txBody>
        </p:sp>
        <p:sp>
          <p:nvSpPr>
            <p:cNvPr id="17" name="文本框 11"/>
            <p:cNvSpPr txBox="1"/>
            <p:nvPr/>
          </p:nvSpPr>
          <p:spPr>
            <a:xfrm>
              <a:off x="2393075" y="3018135"/>
              <a:ext cx="1066799" cy="959372"/>
            </a:xfrm>
            <a:prstGeom prst="rect">
              <a:avLst/>
            </a:prstGeom>
            <a:noFill/>
          </p:spPr>
          <p:txBody>
            <a:bodyPr wrap="square" rtlCol="0">
              <a:spAutoFit/>
            </a:bodyPr>
            <a:lstStyle/>
            <a:p>
              <a:r>
                <a:rPr lang="en-US" altLang="zh-CN" sz="2800" dirty="0">
                  <a:solidFill>
                    <a:schemeClr val="bg1"/>
                  </a:solidFill>
                  <a:cs typeface="+mn-ea"/>
                  <a:sym typeface="+mn-lt"/>
                </a:rPr>
                <a:t>03</a:t>
              </a:r>
              <a:endParaRPr lang="zh-CN" altLang="en-US" sz="2800" dirty="0">
                <a:solidFill>
                  <a:schemeClr val="bg1"/>
                </a:solidFill>
                <a:cs typeface="+mn-ea"/>
                <a:sym typeface="+mn-lt"/>
              </a:endParaRPr>
            </a:p>
          </p:txBody>
        </p:sp>
      </p:grpSp>
      <p:grpSp>
        <p:nvGrpSpPr>
          <p:cNvPr id="5" name="组合 17"/>
          <p:cNvGrpSpPr/>
          <p:nvPr/>
        </p:nvGrpSpPr>
        <p:grpSpPr>
          <a:xfrm>
            <a:off x="2294428" y="3759446"/>
            <a:ext cx="894100" cy="523220"/>
            <a:chOff x="2215144" y="4047038"/>
            <a:chExt cx="1244730" cy="959374"/>
          </a:xfrm>
        </p:grpSpPr>
        <p:sp>
          <p:nvSpPr>
            <p:cNvPr id="19" name="平行四边形 18"/>
            <p:cNvSpPr/>
            <p:nvPr/>
          </p:nvSpPr>
          <p:spPr>
            <a:xfrm>
              <a:off x="2215144" y="4135858"/>
              <a:ext cx="1120898" cy="842781"/>
            </a:xfrm>
            <a:prstGeom prst="parallelogram">
              <a:avLst>
                <a:gd name="adj" fmla="val 4820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cs typeface="+mn-ea"/>
                <a:sym typeface="+mn-lt"/>
              </a:endParaRPr>
            </a:p>
          </p:txBody>
        </p:sp>
        <p:sp>
          <p:nvSpPr>
            <p:cNvPr id="20" name="文本框 12"/>
            <p:cNvSpPr txBox="1"/>
            <p:nvPr/>
          </p:nvSpPr>
          <p:spPr>
            <a:xfrm>
              <a:off x="2393075" y="4047038"/>
              <a:ext cx="1066799" cy="959374"/>
            </a:xfrm>
            <a:prstGeom prst="rect">
              <a:avLst/>
            </a:prstGeom>
            <a:noFill/>
          </p:spPr>
          <p:txBody>
            <a:bodyPr wrap="square" rtlCol="0">
              <a:spAutoFit/>
            </a:bodyPr>
            <a:lstStyle/>
            <a:p>
              <a:r>
                <a:rPr lang="en-US" altLang="zh-CN" sz="2800" dirty="0">
                  <a:solidFill>
                    <a:schemeClr val="bg1"/>
                  </a:solidFill>
                  <a:cs typeface="+mn-ea"/>
                  <a:sym typeface="+mn-lt"/>
                </a:rPr>
                <a:t>04</a:t>
              </a:r>
              <a:endParaRPr lang="zh-CN" altLang="en-US" sz="2800" dirty="0">
                <a:solidFill>
                  <a:schemeClr val="bg1"/>
                </a:solidFill>
                <a:cs typeface="+mn-ea"/>
                <a:sym typeface="+mn-lt"/>
              </a:endParaRPr>
            </a:p>
          </p:txBody>
        </p:sp>
      </p:grpSp>
      <p:grpSp>
        <p:nvGrpSpPr>
          <p:cNvPr id="6" name="组合 20"/>
          <p:cNvGrpSpPr/>
          <p:nvPr/>
        </p:nvGrpSpPr>
        <p:grpSpPr>
          <a:xfrm>
            <a:off x="2973559" y="1707654"/>
            <a:ext cx="3856562" cy="512864"/>
            <a:chOff x="4315150" y="951775"/>
            <a:chExt cx="3857250" cy="602602"/>
          </a:xfrm>
        </p:grpSpPr>
        <p:sp>
          <p:nvSpPr>
            <p:cNvPr id="22" name="矩形 21"/>
            <p:cNvSpPr/>
            <p:nvPr/>
          </p:nvSpPr>
          <p:spPr>
            <a:xfrm>
              <a:off x="4841196" y="951775"/>
              <a:ext cx="2827147" cy="602602"/>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3" name="平行四边形 22"/>
            <p:cNvSpPr/>
            <p:nvPr/>
          </p:nvSpPr>
          <p:spPr>
            <a:xfrm>
              <a:off x="4315150" y="953426"/>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23"/>
          <p:cNvGrpSpPr/>
          <p:nvPr/>
        </p:nvGrpSpPr>
        <p:grpSpPr>
          <a:xfrm>
            <a:off x="2973559" y="2355726"/>
            <a:ext cx="3856562" cy="512864"/>
            <a:chOff x="4315150" y="1591886"/>
            <a:chExt cx="3857250" cy="602602"/>
          </a:xfrm>
        </p:grpSpPr>
        <p:sp>
          <p:nvSpPr>
            <p:cNvPr id="25" name="矩形 24"/>
            <p:cNvSpPr/>
            <p:nvPr/>
          </p:nvSpPr>
          <p:spPr>
            <a:xfrm>
              <a:off x="4841196" y="1591886"/>
              <a:ext cx="2827147" cy="602602"/>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 name="平行四边形 25"/>
            <p:cNvSpPr/>
            <p:nvPr/>
          </p:nvSpPr>
          <p:spPr>
            <a:xfrm>
              <a:off x="4315150" y="1647579"/>
              <a:ext cx="3857250" cy="540057"/>
            </a:xfrm>
            <a:prstGeom prst="parallelogram">
              <a:avLst>
                <a:gd name="adj" fmla="val 48207"/>
              </a:avLst>
            </a:prstGeom>
            <a:noFill/>
            <a:ln w="158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26"/>
          <p:cNvGrpSpPr/>
          <p:nvPr/>
        </p:nvGrpSpPr>
        <p:grpSpPr>
          <a:xfrm>
            <a:off x="2973559" y="3075806"/>
            <a:ext cx="3856562" cy="512864"/>
            <a:chOff x="4315150" y="2316601"/>
            <a:chExt cx="3857250" cy="602602"/>
          </a:xfrm>
        </p:grpSpPr>
        <p:sp>
          <p:nvSpPr>
            <p:cNvPr id="28" name="矩形 27"/>
            <p:cNvSpPr/>
            <p:nvPr/>
          </p:nvSpPr>
          <p:spPr>
            <a:xfrm>
              <a:off x="4841197" y="2316601"/>
              <a:ext cx="2827146" cy="602602"/>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平行四边形 28"/>
            <p:cNvSpPr/>
            <p:nvPr/>
          </p:nvSpPr>
          <p:spPr>
            <a:xfrm>
              <a:off x="4315150" y="2341731"/>
              <a:ext cx="3857250" cy="540057"/>
            </a:xfrm>
            <a:prstGeom prst="parallelogram">
              <a:avLst>
                <a:gd name="adj" fmla="val 48207"/>
              </a:avLst>
            </a:prstGeom>
            <a:noFill/>
            <a:ln w="158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2" name="组合 29"/>
          <p:cNvGrpSpPr/>
          <p:nvPr/>
        </p:nvGrpSpPr>
        <p:grpSpPr>
          <a:xfrm>
            <a:off x="2973559" y="3723879"/>
            <a:ext cx="3856562" cy="527016"/>
            <a:chOff x="4315150" y="2956711"/>
            <a:chExt cx="3857250" cy="619230"/>
          </a:xfrm>
        </p:grpSpPr>
        <p:sp>
          <p:nvSpPr>
            <p:cNvPr id="31" name="矩形 30"/>
            <p:cNvSpPr/>
            <p:nvPr/>
          </p:nvSpPr>
          <p:spPr>
            <a:xfrm>
              <a:off x="4841196" y="2956711"/>
              <a:ext cx="2827147" cy="602602"/>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平行四边形 31"/>
            <p:cNvSpPr/>
            <p:nvPr/>
          </p:nvSpPr>
          <p:spPr>
            <a:xfrm>
              <a:off x="4315150" y="3035884"/>
              <a:ext cx="3857250" cy="540057"/>
            </a:xfrm>
            <a:prstGeom prst="parallelogram">
              <a:avLst>
                <a:gd name="adj" fmla="val 48207"/>
              </a:avLst>
            </a:prstGeom>
            <a:noFill/>
            <a:ln w="158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1+#ppt_w/2"/>
                                          </p:val>
                                        </p:tav>
                                        <p:tav tm="100000">
                                          <p:val>
                                            <p:strVal val="#ppt_x"/>
                                          </p:val>
                                        </p:tav>
                                      </p:tavLst>
                                    </p:anim>
                                    <p:anim calcmode="lin" valueType="num">
                                      <p:cBhvr additive="base">
                                        <p:cTn id="25" dur="500" fill="hold"/>
                                        <p:tgtEl>
                                          <p:spTgt spid="8"/>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2" presetClass="entr" presetSubtype="8"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0-#ppt_w/2"/>
                                          </p:val>
                                        </p:tav>
                                        <p:tav tm="100000">
                                          <p:val>
                                            <p:strVal val="#ppt_x"/>
                                          </p:val>
                                        </p:tav>
                                      </p:tavLst>
                                    </p:anim>
                                    <p:anim calcmode="lin" valueType="num">
                                      <p:cBhvr additive="base">
                                        <p:cTn id="30" dur="5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ppt_y"/>
                                          </p:val>
                                        </p:tav>
                                        <p:tav tm="100000">
                                          <p:val>
                                            <p:strVal val="#ppt_y"/>
                                          </p:val>
                                        </p:tav>
                                      </p:tavLst>
                                    </p:anim>
                                  </p:childTnLst>
                                </p:cTn>
                              </p:par>
                            </p:childTnLst>
                          </p:cTn>
                        </p:par>
                        <p:par>
                          <p:cTn id="35" fill="hold">
                            <p:stCondLst>
                              <p:cond delay="2000"/>
                            </p:stCondLst>
                            <p:childTnLst>
                              <p:par>
                                <p:cTn id="36" presetID="2" presetClass="entr" presetSubtype="8"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fill="hold"/>
                                        <p:tgtEl>
                                          <p:spTgt spid="5"/>
                                        </p:tgtEl>
                                        <p:attrNameLst>
                                          <p:attrName>ppt_x</p:attrName>
                                        </p:attrNameLst>
                                      </p:cBhvr>
                                      <p:tavLst>
                                        <p:tav tm="0">
                                          <p:val>
                                            <p:strVal val="0-#ppt_w/2"/>
                                          </p:val>
                                        </p:tav>
                                        <p:tav tm="100000">
                                          <p:val>
                                            <p:strVal val="#ppt_x"/>
                                          </p:val>
                                        </p:tav>
                                      </p:tavLst>
                                    </p:anim>
                                    <p:anim calcmode="lin" valueType="num">
                                      <p:cBhvr additive="base">
                                        <p:cTn id="39" dur="500" fill="hold"/>
                                        <p:tgtEl>
                                          <p:spTgt spid="5"/>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1+#ppt_w/2"/>
                                          </p:val>
                                        </p:tav>
                                        <p:tav tm="100000">
                                          <p:val>
                                            <p:strVal val="#ppt_x"/>
                                          </p:val>
                                        </p:tav>
                                      </p:tavLst>
                                    </p:anim>
                                    <p:anim calcmode="lin" valueType="num">
                                      <p:cBhvr additive="base">
                                        <p:cTn id="43"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未标题-1.jpg"/>
          <p:cNvPicPr>
            <a:picLocks noChangeAspect="1" noChangeArrowheads="1"/>
          </p:cNvPicPr>
          <p:nvPr/>
        </p:nvPicPr>
        <p:blipFill>
          <a:blip r:embed="rId1" cstate="print"/>
          <a:srcRect/>
          <a:stretch>
            <a:fillRect/>
          </a:stretch>
        </p:blipFill>
        <p:spPr bwMode="auto">
          <a:xfrm>
            <a:off x="0" y="-2540"/>
            <a:ext cx="9144000" cy="5148262"/>
          </a:xfrm>
          <a:prstGeom prst="rect">
            <a:avLst/>
          </a:prstGeom>
          <a:noFill/>
        </p:spPr>
      </p:pic>
      <p:sp>
        <p:nvSpPr>
          <p:cNvPr id="30" name="矩形 29"/>
          <p:cNvSpPr/>
          <p:nvPr/>
        </p:nvSpPr>
        <p:spPr>
          <a:xfrm>
            <a:off x="5074061" y="2240988"/>
            <a:ext cx="2264468" cy="434989"/>
          </a:xfrm>
          <a:prstGeom prst="rect">
            <a:avLst/>
          </a:prstGeom>
        </p:spPr>
        <p:txBody>
          <a:bodyPr wrap="square" lIns="65023" tIns="32511" rIns="65023" bIns="32511">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26"/>
          <p:cNvSpPr txBox="1"/>
          <p:nvPr/>
        </p:nvSpPr>
        <p:spPr>
          <a:xfrm>
            <a:off x="5074060" y="2703094"/>
            <a:ext cx="2160240" cy="618490"/>
          </a:xfrm>
          <a:prstGeom prst="rect">
            <a:avLst/>
          </a:prstGeom>
          <a:noFill/>
        </p:spPr>
        <p:txBody>
          <a:bodyPr wrap="square" lIns="65023" tIns="32511" rIns="65023" bIns="32511" rtlCol="0">
            <a:spAutoFit/>
          </a:bodyPr>
          <a:lstStyle/>
          <a:p>
            <a:pPr>
              <a:lnSpc>
                <a:spcPct val="150000"/>
              </a:lnSpc>
            </a:pPr>
            <a:r>
              <a:rPr lang="en-US" altLang="zh-CN" sz="800" dirty="0" smtClean="0">
                <a:solidFill>
                  <a:schemeClr val="bg1">
                    <a:lumMod val="50000"/>
                  </a:schemeClr>
                </a:solidFill>
                <a:latin typeface="Arial" panose="020B0604020202020204" pitchFamily="34" charset="0"/>
                <a:cs typeface="Arial" panose="020B0604020202020204" pitchFamily="34" charset="0"/>
              </a:rPr>
              <a:t>CLICK ADD RELATED TITLE TEXT, AND CLICK ADD RELATED TITLE TEXT, CLICK</a:t>
            </a:r>
            <a:endParaRPr lang="en-US" altLang="zh-CN" sz="800" dirty="0" smtClean="0">
              <a:solidFill>
                <a:schemeClr val="bg1">
                  <a:lumMod val="50000"/>
                </a:schemeClr>
              </a:solidFill>
              <a:latin typeface="Arial" panose="020B0604020202020204" pitchFamily="34" charset="0"/>
              <a:cs typeface="Arial" panose="020B0604020202020204" pitchFamily="34" charset="0"/>
            </a:endParaRPr>
          </a:p>
          <a:p>
            <a:pPr>
              <a:lnSpc>
                <a:spcPct val="150000"/>
              </a:lnSpc>
            </a:pPr>
            <a:r>
              <a:rPr lang="zh-CN" altLang="en-US" sz="800" dirty="0">
                <a:solidFill>
                  <a:schemeClr val="bg1">
                    <a:lumMod val="50000"/>
                  </a:schemeClr>
                </a:solidFill>
                <a:latin typeface="Arial" panose="020B0604020202020204" pitchFamily="34" charset="0"/>
                <a:cs typeface="Arial" panose="020B0604020202020204" pitchFamily="34" charset="0"/>
              </a:rPr>
              <a:t>   </a:t>
            </a:r>
            <a:endParaRPr lang="zh-CN" altLang="en-US" sz="800" dirty="0">
              <a:solidFill>
                <a:schemeClr val="bg1">
                  <a:lumMod val="50000"/>
                </a:schemeClr>
              </a:solidFill>
              <a:latin typeface="Arial" panose="020B0604020202020204" pitchFamily="34" charset="0"/>
              <a:cs typeface="Arial" panose="020B0604020202020204" pitchFamily="34" charset="0"/>
            </a:endParaRPr>
          </a:p>
        </p:txBody>
      </p:sp>
      <p:sp>
        <p:nvSpPr>
          <p:cNvPr id="43" name="文本框 10"/>
          <p:cNvSpPr txBox="1"/>
          <p:nvPr/>
        </p:nvSpPr>
        <p:spPr>
          <a:xfrm>
            <a:off x="3995936" y="2251160"/>
            <a:ext cx="1006116" cy="896654"/>
          </a:xfrm>
          <a:prstGeom prst="rect">
            <a:avLst/>
          </a:prstGeom>
          <a:noFill/>
        </p:spPr>
        <p:txBody>
          <a:bodyPr wrap="square" lIns="65023" tIns="32511" rIns="65023" bIns="32511" rtlCol="0">
            <a:spAutoFit/>
          </a:bodyPr>
          <a:lstStyle/>
          <a:p>
            <a:pPr algn="ctr"/>
            <a:r>
              <a:rPr lang="en-US" altLang="zh-CN" sz="5400" dirty="0" smtClean="0">
                <a:solidFill>
                  <a:schemeClr val="accent1"/>
                </a:solidFill>
                <a:latin typeface="Impact" panose="020B0806030902050204" pitchFamily="34" charset="0"/>
              </a:rPr>
              <a:t>01</a:t>
            </a:r>
            <a:endParaRPr lang="zh-CN" altLang="en-US" sz="5400" dirty="0">
              <a:solidFill>
                <a:schemeClr val="accent1"/>
              </a:solidFill>
              <a:latin typeface="Impact" panose="020B0806030902050204" pitchFamily="34" charset="0"/>
            </a:endParaRPr>
          </a:p>
        </p:txBody>
      </p:sp>
    </p:spTree>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1000" fill="hold"/>
                                        <p:tgtEl>
                                          <p:spTgt spid="43"/>
                                        </p:tgtEl>
                                        <p:attrNameLst>
                                          <p:attrName>ppt_w</p:attrName>
                                        </p:attrNameLst>
                                      </p:cBhvr>
                                      <p:tavLst>
                                        <p:tav tm="0">
                                          <p:val>
                                            <p:fltVal val="0"/>
                                          </p:val>
                                        </p:tav>
                                        <p:tav tm="100000">
                                          <p:val>
                                            <p:strVal val="#ppt_w"/>
                                          </p:val>
                                        </p:tav>
                                      </p:tavLst>
                                    </p:anim>
                                    <p:anim calcmode="lin" valueType="num">
                                      <p:cBhvr>
                                        <p:cTn id="15" dur="1000" fill="hold"/>
                                        <p:tgtEl>
                                          <p:spTgt spid="43"/>
                                        </p:tgtEl>
                                        <p:attrNameLst>
                                          <p:attrName>ppt_h</p:attrName>
                                        </p:attrNameLst>
                                      </p:cBhvr>
                                      <p:tavLst>
                                        <p:tav tm="0">
                                          <p:val>
                                            <p:fltVal val="0"/>
                                          </p:val>
                                        </p:tav>
                                        <p:tav tm="100000">
                                          <p:val>
                                            <p:strVal val="#ppt_h"/>
                                          </p:val>
                                        </p:tav>
                                      </p:tavLst>
                                    </p:anim>
                                    <p:anim calcmode="lin" valueType="num">
                                      <p:cBhvr>
                                        <p:cTn id="16" dur="1000" fill="hold"/>
                                        <p:tgtEl>
                                          <p:spTgt spid="43"/>
                                        </p:tgtEl>
                                        <p:attrNameLst>
                                          <p:attrName>style.rotation</p:attrName>
                                        </p:attrNameLst>
                                      </p:cBhvr>
                                      <p:tavLst>
                                        <p:tav tm="0">
                                          <p:val>
                                            <p:fltVal val="90"/>
                                          </p:val>
                                        </p:tav>
                                        <p:tav tm="100000">
                                          <p:val>
                                            <p:fltVal val="0"/>
                                          </p:val>
                                        </p:tav>
                                      </p:tavLst>
                                    </p:anim>
                                    <p:animEffect transition="in" filter="fade">
                                      <p:cBhvr>
                                        <p:cTn id="17" dur="1000"/>
                                        <p:tgtEl>
                                          <p:spTgt spid="43"/>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strVal val="4*#ppt_w"/>
                                          </p:val>
                                        </p:tav>
                                        <p:tav tm="100000">
                                          <p:val>
                                            <p:strVal val="#ppt_w"/>
                                          </p:val>
                                        </p:tav>
                                      </p:tavLst>
                                    </p:anim>
                                    <p:anim calcmode="lin" valueType="num">
                                      <p:cBhvr>
                                        <p:cTn id="21" dur="500" fill="hold"/>
                                        <p:tgtEl>
                                          <p:spTgt spid="30"/>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9"/>
          <p:cNvSpPr/>
          <p:nvPr/>
        </p:nvSpPr>
        <p:spPr>
          <a:xfrm>
            <a:off x="5599899" y="2369891"/>
            <a:ext cx="507999" cy="507999"/>
          </a:xfrm>
          <a:prstGeom prst="ellipse">
            <a:avLst/>
          </a:prstGeom>
          <a:solidFill>
            <a:schemeClr val="accent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9" name="Oval 70"/>
          <p:cNvSpPr/>
          <p:nvPr/>
        </p:nvSpPr>
        <p:spPr>
          <a:xfrm>
            <a:off x="3035300" y="2369891"/>
            <a:ext cx="507999" cy="507999"/>
          </a:xfrm>
          <a:prstGeom prst="ellipse">
            <a:avLst/>
          </a:prstGeom>
          <a:solidFill>
            <a:schemeClr val="accent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10" name="Oval 66"/>
          <p:cNvSpPr/>
          <p:nvPr/>
        </p:nvSpPr>
        <p:spPr>
          <a:xfrm>
            <a:off x="3412332" y="1469548"/>
            <a:ext cx="507999" cy="507999"/>
          </a:xfrm>
          <a:prstGeom prst="ellipse">
            <a:avLst/>
          </a:prstGeom>
          <a:solidFill>
            <a:schemeClr val="accent4"/>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11" name="Oval 68"/>
          <p:cNvSpPr/>
          <p:nvPr/>
        </p:nvSpPr>
        <p:spPr>
          <a:xfrm>
            <a:off x="5223670" y="1469548"/>
            <a:ext cx="507999" cy="507999"/>
          </a:xfrm>
          <a:prstGeom prst="ellipse">
            <a:avLst/>
          </a:prstGeom>
          <a:solidFill>
            <a:schemeClr val="accent6"/>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12" name="Oval 71"/>
          <p:cNvSpPr/>
          <p:nvPr/>
        </p:nvSpPr>
        <p:spPr>
          <a:xfrm>
            <a:off x="3412332" y="3271738"/>
            <a:ext cx="507999" cy="507999"/>
          </a:xfrm>
          <a:prstGeom prst="ellipse">
            <a:avLst/>
          </a:prstGeom>
          <a:solidFill>
            <a:schemeClr val="accent2"/>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13" name="Oval 72"/>
          <p:cNvSpPr/>
          <p:nvPr/>
        </p:nvSpPr>
        <p:spPr>
          <a:xfrm>
            <a:off x="5223670" y="3271738"/>
            <a:ext cx="507999" cy="507999"/>
          </a:xfrm>
          <a:prstGeom prst="ellipse">
            <a:avLst/>
          </a:prstGeom>
          <a:solidFill>
            <a:schemeClr val="accent4"/>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cxnSp>
        <p:nvCxnSpPr>
          <p:cNvPr id="14" name="Straight Connector 80"/>
          <p:cNvCxnSpPr>
            <a:endCxn id="10" idx="5"/>
          </p:cNvCxnSpPr>
          <p:nvPr/>
        </p:nvCxnSpPr>
        <p:spPr>
          <a:xfrm flipH="1" flipV="1">
            <a:off x="3845936" y="1903153"/>
            <a:ext cx="146070" cy="146257"/>
          </a:xfrm>
          <a:prstGeom prst="line">
            <a:avLst/>
          </a:prstGeom>
          <a:ln w="12700">
            <a:solidFill>
              <a:srgbClr val="196E4E"/>
            </a:solidFill>
          </a:ln>
        </p:spPr>
        <p:style>
          <a:lnRef idx="1">
            <a:schemeClr val="accent1"/>
          </a:lnRef>
          <a:fillRef idx="0">
            <a:schemeClr val="accent1"/>
          </a:fillRef>
          <a:effectRef idx="0">
            <a:schemeClr val="accent1"/>
          </a:effectRef>
          <a:fontRef idx="minor">
            <a:schemeClr val="tx1"/>
          </a:fontRef>
        </p:style>
      </p:cxnSp>
      <p:cxnSp>
        <p:nvCxnSpPr>
          <p:cNvPr id="15" name="Straight Connector 82"/>
          <p:cNvCxnSpPr>
            <a:endCxn id="11" idx="3"/>
          </p:cNvCxnSpPr>
          <p:nvPr/>
        </p:nvCxnSpPr>
        <p:spPr>
          <a:xfrm flipV="1">
            <a:off x="5142470" y="1903153"/>
            <a:ext cx="155593" cy="146257"/>
          </a:xfrm>
          <a:prstGeom prst="line">
            <a:avLst/>
          </a:prstGeom>
          <a:ln w="12700">
            <a:solidFill>
              <a:srgbClr val="196E4E"/>
            </a:solidFill>
          </a:ln>
        </p:spPr>
        <p:style>
          <a:lnRef idx="1">
            <a:schemeClr val="accent1"/>
          </a:lnRef>
          <a:fillRef idx="0">
            <a:schemeClr val="accent1"/>
          </a:fillRef>
          <a:effectRef idx="0">
            <a:schemeClr val="accent1"/>
          </a:effectRef>
          <a:fontRef idx="minor">
            <a:schemeClr val="tx1"/>
          </a:fontRef>
        </p:style>
      </p:cxnSp>
      <p:cxnSp>
        <p:nvCxnSpPr>
          <p:cNvPr id="16" name="Straight Connector 86"/>
          <p:cNvCxnSpPr>
            <a:stCxn id="9" idx="6"/>
            <a:endCxn id="44" idx="11"/>
          </p:cNvCxnSpPr>
          <p:nvPr/>
        </p:nvCxnSpPr>
        <p:spPr>
          <a:xfrm flipV="1">
            <a:off x="3543300" y="2622435"/>
            <a:ext cx="211749" cy="1453"/>
          </a:xfrm>
          <a:prstGeom prst="line">
            <a:avLst/>
          </a:prstGeom>
          <a:ln w="12700">
            <a:solidFill>
              <a:srgbClr val="196E4E"/>
            </a:solidFill>
          </a:ln>
        </p:spPr>
        <p:style>
          <a:lnRef idx="1">
            <a:schemeClr val="accent1"/>
          </a:lnRef>
          <a:fillRef idx="0">
            <a:schemeClr val="accent1"/>
          </a:fillRef>
          <a:effectRef idx="0">
            <a:schemeClr val="accent1"/>
          </a:effectRef>
          <a:fontRef idx="minor">
            <a:schemeClr val="tx1"/>
          </a:fontRef>
        </p:style>
      </p:cxnSp>
      <p:cxnSp>
        <p:nvCxnSpPr>
          <p:cNvPr id="17" name="Straight Connector 88"/>
          <p:cNvCxnSpPr>
            <a:stCxn id="6" idx="2"/>
          </p:cNvCxnSpPr>
          <p:nvPr/>
        </p:nvCxnSpPr>
        <p:spPr>
          <a:xfrm flipH="1">
            <a:off x="5380741" y="2623891"/>
            <a:ext cx="219159" cy="752"/>
          </a:xfrm>
          <a:prstGeom prst="line">
            <a:avLst/>
          </a:prstGeom>
          <a:ln w="12700">
            <a:solidFill>
              <a:srgbClr val="196E4E"/>
            </a:solidFill>
          </a:ln>
        </p:spPr>
        <p:style>
          <a:lnRef idx="1">
            <a:schemeClr val="accent1"/>
          </a:lnRef>
          <a:fillRef idx="0">
            <a:schemeClr val="accent1"/>
          </a:fillRef>
          <a:effectRef idx="0">
            <a:schemeClr val="accent1"/>
          </a:effectRef>
          <a:fontRef idx="minor">
            <a:schemeClr val="tx1"/>
          </a:fontRef>
        </p:style>
      </p:cxnSp>
      <p:cxnSp>
        <p:nvCxnSpPr>
          <p:cNvPr id="18" name="Straight Connector 90"/>
          <p:cNvCxnSpPr>
            <a:stCxn id="12" idx="7"/>
          </p:cNvCxnSpPr>
          <p:nvPr/>
        </p:nvCxnSpPr>
        <p:spPr>
          <a:xfrm flipV="1">
            <a:off x="3845936" y="3199874"/>
            <a:ext cx="146070" cy="146257"/>
          </a:xfrm>
          <a:prstGeom prst="line">
            <a:avLst/>
          </a:prstGeom>
          <a:ln w="12700">
            <a:solidFill>
              <a:srgbClr val="196E4E"/>
            </a:solidFill>
          </a:ln>
        </p:spPr>
        <p:style>
          <a:lnRef idx="1">
            <a:schemeClr val="accent1"/>
          </a:lnRef>
          <a:fillRef idx="0">
            <a:schemeClr val="accent1"/>
          </a:fillRef>
          <a:effectRef idx="0">
            <a:schemeClr val="accent1"/>
          </a:effectRef>
          <a:fontRef idx="minor">
            <a:schemeClr val="tx1"/>
          </a:fontRef>
        </p:style>
      </p:cxnSp>
      <p:cxnSp>
        <p:nvCxnSpPr>
          <p:cNvPr id="19" name="Straight Connector 92"/>
          <p:cNvCxnSpPr>
            <a:stCxn id="13" idx="1"/>
          </p:cNvCxnSpPr>
          <p:nvPr/>
        </p:nvCxnSpPr>
        <p:spPr>
          <a:xfrm flipH="1" flipV="1">
            <a:off x="5142470" y="3199874"/>
            <a:ext cx="155593" cy="146257"/>
          </a:xfrm>
          <a:prstGeom prst="line">
            <a:avLst/>
          </a:prstGeom>
          <a:ln w="12700">
            <a:solidFill>
              <a:srgbClr val="196E4E"/>
            </a:solidFill>
          </a:ln>
        </p:spPr>
        <p:style>
          <a:lnRef idx="1">
            <a:schemeClr val="accent1"/>
          </a:lnRef>
          <a:fillRef idx="0">
            <a:schemeClr val="accent1"/>
          </a:fillRef>
          <a:effectRef idx="0">
            <a:schemeClr val="accent1"/>
          </a:effectRef>
          <a:fontRef idx="minor">
            <a:schemeClr val="tx1"/>
          </a:fontRef>
        </p:style>
      </p:cxnSp>
      <p:sp>
        <p:nvSpPr>
          <p:cNvPr id="20" name="Freeform 71"/>
          <p:cNvSpPr>
            <a:spLocks noEditPoints="1"/>
          </p:cNvSpPr>
          <p:nvPr/>
        </p:nvSpPr>
        <p:spPr bwMode="auto">
          <a:xfrm>
            <a:off x="5354791" y="3408475"/>
            <a:ext cx="234524" cy="234523"/>
          </a:xfrm>
          <a:custGeom>
            <a:avLst/>
            <a:gdLst/>
            <a:ahLst/>
            <a:cxnLst>
              <a:cxn ang="0">
                <a:pos x="228" y="58"/>
              </a:cxn>
              <a:cxn ang="0">
                <a:pos x="224" y="16"/>
              </a:cxn>
              <a:cxn ang="0">
                <a:pos x="214" y="2"/>
              </a:cxn>
              <a:cxn ang="0">
                <a:pos x="48" y="0"/>
              </a:cxn>
              <a:cxn ang="0">
                <a:pos x="34" y="10"/>
              </a:cxn>
              <a:cxn ang="0">
                <a:pos x="32" y="54"/>
              </a:cxn>
              <a:cxn ang="0">
                <a:pos x="4" y="90"/>
              </a:cxn>
              <a:cxn ang="0">
                <a:pos x="0" y="112"/>
              </a:cxn>
              <a:cxn ang="0">
                <a:pos x="8" y="128"/>
              </a:cxn>
              <a:cxn ang="0">
                <a:pos x="24" y="240"/>
              </a:cxn>
              <a:cxn ang="0">
                <a:pos x="28" y="252"/>
              </a:cxn>
              <a:cxn ang="0">
                <a:pos x="216" y="256"/>
              </a:cxn>
              <a:cxn ang="0">
                <a:pos x="228" y="252"/>
              </a:cxn>
              <a:cxn ang="0">
                <a:pos x="232" y="136"/>
              </a:cxn>
              <a:cxn ang="0">
                <a:pos x="248" y="128"/>
              </a:cxn>
              <a:cxn ang="0">
                <a:pos x="256" y="104"/>
              </a:cxn>
              <a:cxn ang="0">
                <a:pos x="252" y="90"/>
              </a:cxn>
              <a:cxn ang="0">
                <a:pos x="48" y="48"/>
              </a:cxn>
              <a:cxn ang="0">
                <a:pos x="82" y="120"/>
              </a:cxn>
              <a:cxn ang="0">
                <a:pos x="98" y="64"/>
              </a:cxn>
              <a:cxn ang="0">
                <a:pos x="124" y="64"/>
              </a:cxn>
              <a:cxn ang="0">
                <a:pos x="106" y="64"/>
              </a:cxn>
              <a:cxn ang="0">
                <a:pos x="166" y="120"/>
              </a:cxn>
              <a:cxn ang="0">
                <a:pos x="158" y="64"/>
              </a:cxn>
              <a:cxn ang="0">
                <a:pos x="174" y="120"/>
              </a:cxn>
              <a:cxn ang="0">
                <a:pos x="16" y="104"/>
              </a:cxn>
              <a:cxn ang="0">
                <a:pos x="42" y="68"/>
              </a:cxn>
              <a:cxn ang="0">
                <a:pos x="48" y="64"/>
              </a:cxn>
              <a:cxn ang="0">
                <a:pos x="24" y="120"/>
              </a:cxn>
              <a:cxn ang="0">
                <a:pos x="18" y="118"/>
              </a:cxn>
              <a:cxn ang="0">
                <a:pos x="160" y="240"/>
              </a:cxn>
              <a:cxn ang="0">
                <a:pos x="160" y="160"/>
              </a:cxn>
              <a:cxn ang="0">
                <a:pos x="168" y="240"/>
              </a:cxn>
              <a:cxn ang="0">
                <a:pos x="168" y="156"/>
              </a:cxn>
              <a:cxn ang="0">
                <a:pos x="160" y="152"/>
              </a:cxn>
              <a:cxn ang="0">
                <a:pos x="96" y="152"/>
              </a:cxn>
              <a:cxn ang="0">
                <a:pos x="92" y="160"/>
              </a:cxn>
              <a:cxn ang="0">
                <a:pos x="40" y="136"/>
              </a:cxn>
              <a:cxn ang="0">
                <a:pos x="240" y="112"/>
              </a:cxn>
              <a:cxn ang="0">
                <a:pos x="238" y="118"/>
              </a:cxn>
              <a:cxn ang="0">
                <a:pos x="218" y="120"/>
              </a:cxn>
              <a:cxn ang="0">
                <a:pos x="208" y="64"/>
              </a:cxn>
              <a:cxn ang="0">
                <a:pos x="238" y="100"/>
              </a:cxn>
              <a:cxn ang="0">
                <a:pos x="240" y="112"/>
              </a:cxn>
            </a:cxnLst>
            <a:rect l="0" t="0" r="r" b="b"/>
            <a:pathLst>
              <a:path w="256" h="256">
                <a:moveTo>
                  <a:pt x="252" y="90"/>
                </a:moveTo>
                <a:lnTo>
                  <a:pt x="228" y="58"/>
                </a:lnTo>
                <a:lnTo>
                  <a:pt x="228" y="58"/>
                </a:lnTo>
                <a:lnTo>
                  <a:pt x="224" y="54"/>
                </a:lnTo>
                <a:lnTo>
                  <a:pt x="224" y="16"/>
                </a:lnTo>
                <a:lnTo>
                  <a:pt x="224" y="16"/>
                </a:lnTo>
                <a:lnTo>
                  <a:pt x="222" y="10"/>
                </a:lnTo>
                <a:lnTo>
                  <a:pt x="220" y="4"/>
                </a:lnTo>
                <a:lnTo>
                  <a:pt x="214" y="2"/>
                </a:lnTo>
                <a:lnTo>
                  <a:pt x="208" y="0"/>
                </a:lnTo>
                <a:lnTo>
                  <a:pt x="48" y="0"/>
                </a:lnTo>
                <a:lnTo>
                  <a:pt x="48" y="0"/>
                </a:lnTo>
                <a:lnTo>
                  <a:pt x="42" y="2"/>
                </a:lnTo>
                <a:lnTo>
                  <a:pt x="36" y="4"/>
                </a:lnTo>
                <a:lnTo>
                  <a:pt x="34" y="10"/>
                </a:lnTo>
                <a:lnTo>
                  <a:pt x="32" y="16"/>
                </a:lnTo>
                <a:lnTo>
                  <a:pt x="32" y="54"/>
                </a:lnTo>
                <a:lnTo>
                  <a:pt x="32" y="54"/>
                </a:lnTo>
                <a:lnTo>
                  <a:pt x="28" y="58"/>
                </a:lnTo>
                <a:lnTo>
                  <a:pt x="4" y="90"/>
                </a:lnTo>
                <a:lnTo>
                  <a:pt x="4" y="90"/>
                </a:lnTo>
                <a:lnTo>
                  <a:pt x="2" y="96"/>
                </a:lnTo>
                <a:lnTo>
                  <a:pt x="0" y="104"/>
                </a:lnTo>
                <a:lnTo>
                  <a:pt x="0" y="112"/>
                </a:lnTo>
                <a:lnTo>
                  <a:pt x="0" y="112"/>
                </a:lnTo>
                <a:lnTo>
                  <a:pt x="2" y="122"/>
                </a:lnTo>
                <a:lnTo>
                  <a:pt x="8" y="128"/>
                </a:lnTo>
                <a:lnTo>
                  <a:pt x="14" y="134"/>
                </a:lnTo>
                <a:lnTo>
                  <a:pt x="24" y="136"/>
                </a:lnTo>
                <a:lnTo>
                  <a:pt x="24" y="240"/>
                </a:lnTo>
                <a:lnTo>
                  <a:pt x="24" y="240"/>
                </a:lnTo>
                <a:lnTo>
                  <a:pt x="26" y="246"/>
                </a:lnTo>
                <a:lnTo>
                  <a:pt x="28" y="252"/>
                </a:lnTo>
                <a:lnTo>
                  <a:pt x="34" y="254"/>
                </a:lnTo>
                <a:lnTo>
                  <a:pt x="40" y="256"/>
                </a:lnTo>
                <a:lnTo>
                  <a:pt x="216" y="256"/>
                </a:lnTo>
                <a:lnTo>
                  <a:pt x="216" y="256"/>
                </a:lnTo>
                <a:lnTo>
                  <a:pt x="222" y="254"/>
                </a:lnTo>
                <a:lnTo>
                  <a:pt x="228" y="252"/>
                </a:lnTo>
                <a:lnTo>
                  <a:pt x="230" y="246"/>
                </a:lnTo>
                <a:lnTo>
                  <a:pt x="232" y="240"/>
                </a:lnTo>
                <a:lnTo>
                  <a:pt x="232" y="136"/>
                </a:lnTo>
                <a:lnTo>
                  <a:pt x="232" y="136"/>
                </a:lnTo>
                <a:lnTo>
                  <a:pt x="242" y="134"/>
                </a:lnTo>
                <a:lnTo>
                  <a:pt x="248" y="128"/>
                </a:lnTo>
                <a:lnTo>
                  <a:pt x="254" y="122"/>
                </a:lnTo>
                <a:lnTo>
                  <a:pt x="256" y="112"/>
                </a:lnTo>
                <a:lnTo>
                  <a:pt x="256" y="104"/>
                </a:lnTo>
                <a:lnTo>
                  <a:pt x="256" y="104"/>
                </a:lnTo>
                <a:lnTo>
                  <a:pt x="254" y="96"/>
                </a:lnTo>
                <a:lnTo>
                  <a:pt x="252" y="90"/>
                </a:lnTo>
                <a:close/>
                <a:moveTo>
                  <a:pt x="208" y="16"/>
                </a:moveTo>
                <a:lnTo>
                  <a:pt x="208" y="48"/>
                </a:lnTo>
                <a:lnTo>
                  <a:pt x="48" y="48"/>
                </a:lnTo>
                <a:lnTo>
                  <a:pt x="48" y="16"/>
                </a:lnTo>
                <a:lnTo>
                  <a:pt x="208" y="16"/>
                </a:lnTo>
                <a:close/>
                <a:moveTo>
                  <a:pt x="82" y="120"/>
                </a:moveTo>
                <a:lnTo>
                  <a:pt x="48" y="120"/>
                </a:lnTo>
                <a:lnTo>
                  <a:pt x="80" y="64"/>
                </a:lnTo>
                <a:lnTo>
                  <a:pt x="98" y="64"/>
                </a:lnTo>
                <a:lnTo>
                  <a:pt x="82" y="120"/>
                </a:lnTo>
                <a:close/>
                <a:moveTo>
                  <a:pt x="106" y="64"/>
                </a:moveTo>
                <a:lnTo>
                  <a:pt x="124" y="64"/>
                </a:lnTo>
                <a:lnTo>
                  <a:pt x="124" y="120"/>
                </a:lnTo>
                <a:lnTo>
                  <a:pt x="90" y="120"/>
                </a:lnTo>
                <a:lnTo>
                  <a:pt x="106" y="64"/>
                </a:lnTo>
                <a:close/>
                <a:moveTo>
                  <a:pt x="132" y="64"/>
                </a:moveTo>
                <a:lnTo>
                  <a:pt x="150" y="64"/>
                </a:lnTo>
                <a:lnTo>
                  <a:pt x="166" y="120"/>
                </a:lnTo>
                <a:lnTo>
                  <a:pt x="132" y="120"/>
                </a:lnTo>
                <a:lnTo>
                  <a:pt x="132" y="64"/>
                </a:lnTo>
                <a:close/>
                <a:moveTo>
                  <a:pt x="158" y="64"/>
                </a:moveTo>
                <a:lnTo>
                  <a:pt x="176" y="64"/>
                </a:lnTo>
                <a:lnTo>
                  <a:pt x="208" y="120"/>
                </a:lnTo>
                <a:lnTo>
                  <a:pt x="174" y="120"/>
                </a:lnTo>
                <a:lnTo>
                  <a:pt x="158" y="64"/>
                </a:lnTo>
                <a:close/>
                <a:moveTo>
                  <a:pt x="16" y="112"/>
                </a:moveTo>
                <a:lnTo>
                  <a:pt x="16" y="104"/>
                </a:lnTo>
                <a:lnTo>
                  <a:pt x="16" y="104"/>
                </a:lnTo>
                <a:lnTo>
                  <a:pt x="18" y="100"/>
                </a:lnTo>
                <a:lnTo>
                  <a:pt x="42" y="68"/>
                </a:lnTo>
                <a:lnTo>
                  <a:pt x="42" y="68"/>
                </a:lnTo>
                <a:lnTo>
                  <a:pt x="44" y="64"/>
                </a:lnTo>
                <a:lnTo>
                  <a:pt x="48" y="64"/>
                </a:lnTo>
                <a:lnTo>
                  <a:pt x="70" y="64"/>
                </a:lnTo>
                <a:lnTo>
                  <a:pt x="38" y="120"/>
                </a:lnTo>
                <a:lnTo>
                  <a:pt x="24" y="120"/>
                </a:lnTo>
                <a:lnTo>
                  <a:pt x="24" y="120"/>
                </a:lnTo>
                <a:lnTo>
                  <a:pt x="20" y="120"/>
                </a:lnTo>
                <a:lnTo>
                  <a:pt x="18" y="118"/>
                </a:lnTo>
                <a:lnTo>
                  <a:pt x="16" y="116"/>
                </a:lnTo>
                <a:lnTo>
                  <a:pt x="16" y="112"/>
                </a:lnTo>
                <a:close/>
                <a:moveTo>
                  <a:pt x="160" y="240"/>
                </a:moveTo>
                <a:lnTo>
                  <a:pt x="100" y="240"/>
                </a:lnTo>
                <a:lnTo>
                  <a:pt x="100" y="160"/>
                </a:lnTo>
                <a:lnTo>
                  <a:pt x="160" y="160"/>
                </a:lnTo>
                <a:lnTo>
                  <a:pt x="160" y="240"/>
                </a:lnTo>
                <a:close/>
                <a:moveTo>
                  <a:pt x="216" y="240"/>
                </a:moveTo>
                <a:lnTo>
                  <a:pt x="168" y="240"/>
                </a:lnTo>
                <a:lnTo>
                  <a:pt x="168" y="160"/>
                </a:lnTo>
                <a:lnTo>
                  <a:pt x="168" y="160"/>
                </a:lnTo>
                <a:lnTo>
                  <a:pt x="168" y="156"/>
                </a:lnTo>
                <a:lnTo>
                  <a:pt x="166" y="154"/>
                </a:lnTo>
                <a:lnTo>
                  <a:pt x="164" y="152"/>
                </a:lnTo>
                <a:lnTo>
                  <a:pt x="160" y="152"/>
                </a:lnTo>
                <a:lnTo>
                  <a:pt x="100" y="152"/>
                </a:lnTo>
                <a:lnTo>
                  <a:pt x="100" y="152"/>
                </a:lnTo>
                <a:lnTo>
                  <a:pt x="96" y="152"/>
                </a:lnTo>
                <a:lnTo>
                  <a:pt x="94" y="154"/>
                </a:lnTo>
                <a:lnTo>
                  <a:pt x="92" y="156"/>
                </a:lnTo>
                <a:lnTo>
                  <a:pt x="92" y="160"/>
                </a:lnTo>
                <a:lnTo>
                  <a:pt x="92" y="240"/>
                </a:lnTo>
                <a:lnTo>
                  <a:pt x="40" y="240"/>
                </a:lnTo>
                <a:lnTo>
                  <a:pt x="40" y="136"/>
                </a:lnTo>
                <a:lnTo>
                  <a:pt x="216" y="136"/>
                </a:lnTo>
                <a:lnTo>
                  <a:pt x="216" y="240"/>
                </a:lnTo>
                <a:close/>
                <a:moveTo>
                  <a:pt x="240" y="112"/>
                </a:moveTo>
                <a:lnTo>
                  <a:pt x="240" y="112"/>
                </a:lnTo>
                <a:lnTo>
                  <a:pt x="240" y="116"/>
                </a:lnTo>
                <a:lnTo>
                  <a:pt x="238" y="118"/>
                </a:lnTo>
                <a:lnTo>
                  <a:pt x="236" y="120"/>
                </a:lnTo>
                <a:lnTo>
                  <a:pt x="232" y="120"/>
                </a:lnTo>
                <a:lnTo>
                  <a:pt x="218" y="120"/>
                </a:lnTo>
                <a:lnTo>
                  <a:pt x="186" y="64"/>
                </a:lnTo>
                <a:lnTo>
                  <a:pt x="208" y="64"/>
                </a:lnTo>
                <a:lnTo>
                  <a:pt x="208" y="64"/>
                </a:lnTo>
                <a:lnTo>
                  <a:pt x="212" y="64"/>
                </a:lnTo>
                <a:lnTo>
                  <a:pt x="214" y="68"/>
                </a:lnTo>
                <a:lnTo>
                  <a:pt x="238" y="100"/>
                </a:lnTo>
                <a:lnTo>
                  <a:pt x="238" y="100"/>
                </a:lnTo>
                <a:lnTo>
                  <a:pt x="240" y="104"/>
                </a:lnTo>
                <a:lnTo>
                  <a:pt x="240" y="112"/>
                </a:lnTo>
                <a:close/>
              </a:path>
            </a:pathLst>
          </a:custGeom>
          <a:solidFill>
            <a:schemeClr val="bg1"/>
          </a:solidFill>
          <a:ln w="9525">
            <a:noFill/>
            <a:round/>
          </a:ln>
        </p:spPr>
        <p:txBody>
          <a:bodyPr vert="horz" wrap="square" lIns="91427" tIns="45714" rIns="91427" bIns="45714" numCol="1" anchor="t" anchorCtr="0" compatLnSpc="1"/>
          <a:lstStyle/>
          <a:p>
            <a:endParaRPr lang="ar-SA" sz="1600" dirty="0">
              <a:solidFill>
                <a:schemeClr val="bg1">
                  <a:lumMod val="50000"/>
                </a:schemeClr>
              </a:solidFill>
            </a:endParaRPr>
          </a:p>
        </p:txBody>
      </p:sp>
      <p:sp>
        <p:nvSpPr>
          <p:cNvPr id="21" name="Freeform 5"/>
          <p:cNvSpPr>
            <a:spLocks noEditPoints="1"/>
          </p:cNvSpPr>
          <p:nvPr/>
        </p:nvSpPr>
        <p:spPr bwMode="auto">
          <a:xfrm>
            <a:off x="5364072" y="1609951"/>
            <a:ext cx="227195" cy="227192"/>
          </a:xfrm>
          <a:custGeom>
            <a:avLst/>
            <a:gdLst/>
            <a:ahLst/>
            <a:cxnLst>
              <a:cxn ang="0">
                <a:pos x="100" y="2"/>
              </a:cxn>
              <a:cxn ang="0">
                <a:pos x="36" y="36"/>
              </a:cxn>
              <a:cxn ang="0">
                <a:pos x="2" y="100"/>
              </a:cxn>
              <a:cxn ang="0">
                <a:pos x="0" y="136"/>
              </a:cxn>
              <a:cxn ang="0">
                <a:pos x="22" y="194"/>
              </a:cxn>
              <a:cxn ang="0">
                <a:pos x="88" y="242"/>
              </a:cxn>
              <a:cxn ang="0">
                <a:pos x="124" y="248"/>
              </a:cxn>
              <a:cxn ang="0">
                <a:pos x="172" y="238"/>
              </a:cxn>
              <a:cxn ang="0">
                <a:pos x="238" y="172"/>
              </a:cxn>
              <a:cxn ang="0">
                <a:pos x="248" y="124"/>
              </a:cxn>
              <a:cxn ang="0">
                <a:pos x="242" y="88"/>
              </a:cxn>
              <a:cxn ang="0">
                <a:pos x="194" y="22"/>
              </a:cxn>
              <a:cxn ang="0">
                <a:pos x="136" y="0"/>
              </a:cxn>
              <a:cxn ang="0">
                <a:pos x="184" y="120"/>
              </a:cxn>
              <a:cxn ang="0">
                <a:pos x="190" y="62"/>
              </a:cxn>
              <a:cxn ang="0">
                <a:pos x="224" y="84"/>
              </a:cxn>
              <a:cxn ang="0">
                <a:pos x="120" y="232"/>
              </a:cxn>
              <a:cxn ang="0">
                <a:pos x="86" y="190"/>
              </a:cxn>
              <a:cxn ang="0">
                <a:pos x="120" y="232"/>
              </a:cxn>
              <a:cxn ang="0">
                <a:pos x="140" y="26"/>
              </a:cxn>
              <a:cxn ang="0">
                <a:pos x="164" y="66"/>
              </a:cxn>
              <a:cxn ang="0">
                <a:pos x="128" y="16"/>
              </a:cxn>
              <a:cxn ang="0">
                <a:pos x="158" y="22"/>
              </a:cxn>
              <a:cxn ang="0">
                <a:pos x="200" y="46"/>
              </a:cxn>
              <a:cxn ang="0">
                <a:pos x="166" y="50"/>
              </a:cxn>
              <a:cxn ang="0">
                <a:pos x="120" y="16"/>
              </a:cxn>
              <a:cxn ang="0">
                <a:pos x="84" y="66"/>
              </a:cxn>
              <a:cxn ang="0">
                <a:pos x="108" y="26"/>
              </a:cxn>
              <a:cxn ang="0">
                <a:pos x="76" y="62"/>
              </a:cxn>
              <a:cxn ang="0">
                <a:pos x="48" y="46"/>
              </a:cxn>
              <a:cxn ang="0">
                <a:pos x="106" y="18"/>
              </a:cxn>
              <a:cxn ang="0">
                <a:pos x="82" y="50"/>
              </a:cxn>
              <a:cxn ang="0">
                <a:pos x="100" y="78"/>
              </a:cxn>
              <a:cxn ang="0">
                <a:pos x="72" y="120"/>
              </a:cxn>
              <a:cxn ang="0">
                <a:pos x="120" y="176"/>
              </a:cxn>
              <a:cxn ang="0">
                <a:pos x="84" y="182"/>
              </a:cxn>
              <a:cxn ang="0">
                <a:pos x="72" y="128"/>
              </a:cxn>
              <a:cxn ang="0">
                <a:pos x="92" y="226"/>
              </a:cxn>
              <a:cxn ang="0">
                <a:pos x="54" y="206"/>
              </a:cxn>
              <a:cxn ang="0">
                <a:pos x="92" y="212"/>
              </a:cxn>
              <a:cxn ang="0">
                <a:pos x="128" y="184"/>
              </a:cxn>
              <a:cxn ang="0">
                <a:pos x="154" y="202"/>
              </a:cxn>
              <a:cxn ang="0">
                <a:pos x="128" y="232"/>
              </a:cxn>
              <a:cxn ang="0">
                <a:pos x="194" y="206"/>
              </a:cxn>
              <a:cxn ang="0">
                <a:pos x="156" y="226"/>
              </a:cxn>
              <a:cxn ang="0">
                <a:pos x="168" y="192"/>
              </a:cxn>
              <a:cxn ang="0">
                <a:pos x="128" y="176"/>
              </a:cxn>
              <a:cxn ang="0">
                <a:pos x="174" y="142"/>
              </a:cxn>
              <a:cxn ang="0">
                <a:pos x="128" y="120"/>
              </a:cxn>
              <a:cxn ang="0">
                <a:pos x="168" y="72"/>
              </a:cxn>
              <a:cxn ang="0">
                <a:pos x="128" y="120"/>
              </a:cxn>
              <a:cxn ang="0">
                <a:pos x="74" y="70"/>
              </a:cxn>
              <a:cxn ang="0">
                <a:pos x="16" y="120"/>
              </a:cxn>
              <a:cxn ang="0">
                <a:pos x="32" y="66"/>
              </a:cxn>
              <a:cxn ang="0">
                <a:pos x="64" y="128"/>
              </a:cxn>
              <a:cxn ang="0">
                <a:pos x="76" y="186"/>
              </a:cxn>
              <a:cxn ang="0">
                <a:pos x="48" y="200"/>
              </a:cxn>
              <a:cxn ang="0">
                <a:pos x="16" y="128"/>
              </a:cxn>
              <a:cxn ang="0">
                <a:pos x="172" y="186"/>
              </a:cxn>
              <a:cxn ang="0">
                <a:pos x="182" y="144"/>
              </a:cxn>
              <a:cxn ang="0">
                <a:pos x="230" y="148"/>
              </a:cxn>
            </a:cxnLst>
            <a:rect l="0" t="0" r="r" b="b"/>
            <a:pathLst>
              <a:path w="248" h="248">
                <a:moveTo>
                  <a:pt x="124" y="0"/>
                </a:moveTo>
                <a:lnTo>
                  <a:pt x="124" y="0"/>
                </a:lnTo>
                <a:lnTo>
                  <a:pt x="112" y="0"/>
                </a:lnTo>
                <a:lnTo>
                  <a:pt x="100" y="2"/>
                </a:lnTo>
                <a:lnTo>
                  <a:pt x="88" y="6"/>
                </a:lnTo>
                <a:lnTo>
                  <a:pt x="76" y="10"/>
                </a:lnTo>
                <a:lnTo>
                  <a:pt x="54" y="22"/>
                </a:lnTo>
                <a:lnTo>
                  <a:pt x="36" y="36"/>
                </a:lnTo>
                <a:lnTo>
                  <a:pt x="22" y="54"/>
                </a:lnTo>
                <a:lnTo>
                  <a:pt x="10" y="76"/>
                </a:lnTo>
                <a:lnTo>
                  <a:pt x="6" y="88"/>
                </a:lnTo>
                <a:lnTo>
                  <a:pt x="2" y="100"/>
                </a:lnTo>
                <a:lnTo>
                  <a:pt x="0" y="112"/>
                </a:lnTo>
                <a:lnTo>
                  <a:pt x="0" y="124"/>
                </a:lnTo>
                <a:lnTo>
                  <a:pt x="0" y="124"/>
                </a:lnTo>
                <a:lnTo>
                  <a:pt x="0" y="136"/>
                </a:lnTo>
                <a:lnTo>
                  <a:pt x="2" y="148"/>
                </a:lnTo>
                <a:lnTo>
                  <a:pt x="6" y="160"/>
                </a:lnTo>
                <a:lnTo>
                  <a:pt x="10" y="172"/>
                </a:lnTo>
                <a:lnTo>
                  <a:pt x="22" y="194"/>
                </a:lnTo>
                <a:lnTo>
                  <a:pt x="36" y="212"/>
                </a:lnTo>
                <a:lnTo>
                  <a:pt x="54" y="226"/>
                </a:lnTo>
                <a:lnTo>
                  <a:pt x="76" y="238"/>
                </a:lnTo>
                <a:lnTo>
                  <a:pt x="88" y="242"/>
                </a:lnTo>
                <a:lnTo>
                  <a:pt x="100" y="246"/>
                </a:lnTo>
                <a:lnTo>
                  <a:pt x="112" y="248"/>
                </a:lnTo>
                <a:lnTo>
                  <a:pt x="124" y="248"/>
                </a:lnTo>
                <a:lnTo>
                  <a:pt x="124" y="248"/>
                </a:lnTo>
                <a:lnTo>
                  <a:pt x="136" y="248"/>
                </a:lnTo>
                <a:lnTo>
                  <a:pt x="148" y="246"/>
                </a:lnTo>
                <a:lnTo>
                  <a:pt x="160" y="242"/>
                </a:lnTo>
                <a:lnTo>
                  <a:pt x="172" y="238"/>
                </a:lnTo>
                <a:lnTo>
                  <a:pt x="194" y="226"/>
                </a:lnTo>
                <a:lnTo>
                  <a:pt x="212" y="212"/>
                </a:lnTo>
                <a:lnTo>
                  <a:pt x="226" y="194"/>
                </a:lnTo>
                <a:lnTo>
                  <a:pt x="238" y="172"/>
                </a:lnTo>
                <a:lnTo>
                  <a:pt x="242" y="160"/>
                </a:lnTo>
                <a:lnTo>
                  <a:pt x="246" y="148"/>
                </a:lnTo>
                <a:lnTo>
                  <a:pt x="248" y="136"/>
                </a:lnTo>
                <a:lnTo>
                  <a:pt x="248" y="124"/>
                </a:lnTo>
                <a:lnTo>
                  <a:pt x="248" y="124"/>
                </a:lnTo>
                <a:lnTo>
                  <a:pt x="248" y="112"/>
                </a:lnTo>
                <a:lnTo>
                  <a:pt x="246" y="100"/>
                </a:lnTo>
                <a:lnTo>
                  <a:pt x="242" y="88"/>
                </a:lnTo>
                <a:lnTo>
                  <a:pt x="238" y="76"/>
                </a:lnTo>
                <a:lnTo>
                  <a:pt x="226" y="54"/>
                </a:lnTo>
                <a:lnTo>
                  <a:pt x="212" y="36"/>
                </a:lnTo>
                <a:lnTo>
                  <a:pt x="194" y="22"/>
                </a:lnTo>
                <a:lnTo>
                  <a:pt x="172" y="10"/>
                </a:lnTo>
                <a:lnTo>
                  <a:pt x="160" y="6"/>
                </a:lnTo>
                <a:lnTo>
                  <a:pt x="148" y="2"/>
                </a:lnTo>
                <a:lnTo>
                  <a:pt x="136" y="0"/>
                </a:lnTo>
                <a:lnTo>
                  <a:pt x="124" y="0"/>
                </a:lnTo>
                <a:close/>
                <a:moveTo>
                  <a:pt x="232" y="120"/>
                </a:moveTo>
                <a:lnTo>
                  <a:pt x="184" y="120"/>
                </a:lnTo>
                <a:lnTo>
                  <a:pt x="184" y="120"/>
                </a:lnTo>
                <a:lnTo>
                  <a:pt x="182" y="94"/>
                </a:lnTo>
                <a:lnTo>
                  <a:pt x="174" y="70"/>
                </a:lnTo>
                <a:lnTo>
                  <a:pt x="174" y="70"/>
                </a:lnTo>
                <a:lnTo>
                  <a:pt x="190" y="62"/>
                </a:lnTo>
                <a:lnTo>
                  <a:pt x="204" y="52"/>
                </a:lnTo>
                <a:lnTo>
                  <a:pt x="204" y="52"/>
                </a:lnTo>
                <a:lnTo>
                  <a:pt x="216" y="66"/>
                </a:lnTo>
                <a:lnTo>
                  <a:pt x="224" y="84"/>
                </a:lnTo>
                <a:lnTo>
                  <a:pt x="230" y="102"/>
                </a:lnTo>
                <a:lnTo>
                  <a:pt x="232" y="120"/>
                </a:lnTo>
                <a:close/>
                <a:moveTo>
                  <a:pt x="120" y="232"/>
                </a:moveTo>
                <a:lnTo>
                  <a:pt x="120" y="232"/>
                </a:lnTo>
                <a:lnTo>
                  <a:pt x="110" y="222"/>
                </a:lnTo>
                <a:lnTo>
                  <a:pt x="102" y="212"/>
                </a:lnTo>
                <a:lnTo>
                  <a:pt x="94" y="202"/>
                </a:lnTo>
                <a:lnTo>
                  <a:pt x="86" y="190"/>
                </a:lnTo>
                <a:lnTo>
                  <a:pt x="86" y="190"/>
                </a:lnTo>
                <a:lnTo>
                  <a:pt x="104" y="186"/>
                </a:lnTo>
                <a:lnTo>
                  <a:pt x="120" y="184"/>
                </a:lnTo>
                <a:lnTo>
                  <a:pt x="120" y="232"/>
                </a:lnTo>
                <a:lnTo>
                  <a:pt x="120" y="232"/>
                </a:lnTo>
                <a:close/>
                <a:moveTo>
                  <a:pt x="128" y="16"/>
                </a:moveTo>
                <a:lnTo>
                  <a:pt x="128" y="16"/>
                </a:lnTo>
                <a:lnTo>
                  <a:pt x="140" y="26"/>
                </a:lnTo>
                <a:lnTo>
                  <a:pt x="148" y="38"/>
                </a:lnTo>
                <a:lnTo>
                  <a:pt x="158" y="52"/>
                </a:lnTo>
                <a:lnTo>
                  <a:pt x="164" y="66"/>
                </a:lnTo>
                <a:lnTo>
                  <a:pt x="164" y="66"/>
                </a:lnTo>
                <a:lnTo>
                  <a:pt x="146" y="70"/>
                </a:lnTo>
                <a:lnTo>
                  <a:pt x="128" y="72"/>
                </a:lnTo>
                <a:lnTo>
                  <a:pt x="128" y="16"/>
                </a:lnTo>
                <a:lnTo>
                  <a:pt x="128" y="16"/>
                </a:lnTo>
                <a:lnTo>
                  <a:pt x="128" y="16"/>
                </a:lnTo>
                <a:close/>
                <a:moveTo>
                  <a:pt x="142" y="18"/>
                </a:moveTo>
                <a:lnTo>
                  <a:pt x="142" y="18"/>
                </a:lnTo>
                <a:lnTo>
                  <a:pt x="158" y="22"/>
                </a:lnTo>
                <a:lnTo>
                  <a:pt x="172" y="28"/>
                </a:lnTo>
                <a:lnTo>
                  <a:pt x="186" y="36"/>
                </a:lnTo>
                <a:lnTo>
                  <a:pt x="200" y="46"/>
                </a:lnTo>
                <a:lnTo>
                  <a:pt x="200" y="46"/>
                </a:lnTo>
                <a:lnTo>
                  <a:pt x="186" y="56"/>
                </a:lnTo>
                <a:lnTo>
                  <a:pt x="172" y="62"/>
                </a:lnTo>
                <a:lnTo>
                  <a:pt x="172" y="62"/>
                </a:lnTo>
                <a:lnTo>
                  <a:pt x="166" y="50"/>
                </a:lnTo>
                <a:lnTo>
                  <a:pt x="158" y="38"/>
                </a:lnTo>
                <a:lnTo>
                  <a:pt x="150" y="28"/>
                </a:lnTo>
                <a:lnTo>
                  <a:pt x="142" y="18"/>
                </a:lnTo>
                <a:close/>
                <a:moveTo>
                  <a:pt x="120" y="16"/>
                </a:moveTo>
                <a:lnTo>
                  <a:pt x="120" y="72"/>
                </a:lnTo>
                <a:lnTo>
                  <a:pt x="120" y="72"/>
                </a:lnTo>
                <a:lnTo>
                  <a:pt x="102" y="70"/>
                </a:lnTo>
                <a:lnTo>
                  <a:pt x="84" y="66"/>
                </a:lnTo>
                <a:lnTo>
                  <a:pt x="84" y="66"/>
                </a:lnTo>
                <a:lnTo>
                  <a:pt x="90" y="52"/>
                </a:lnTo>
                <a:lnTo>
                  <a:pt x="100" y="38"/>
                </a:lnTo>
                <a:lnTo>
                  <a:pt x="108" y="26"/>
                </a:lnTo>
                <a:lnTo>
                  <a:pt x="120" y="16"/>
                </a:lnTo>
                <a:lnTo>
                  <a:pt x="120" y="16"/>
                </a:lnTo>
                <a:lnTo>
                  <a:pt x="120" y="16"/>
                </a:lnTo>
                <a:close/>
                <a:moveTo>
                  <a:pt x="76" y="62"/>
                </a:moveTo>
                <a:lnTo>
                  <a:pt x="76" y="62"/>
                </a:lnTo>
                <a:lnTo>
                  <a:pt x="62" y="56"/>
                </a:lnTo>
                <a:lnTo>
                  <a:pt x="48" y="46"/>
                </a:lnTo>
                <a:lnTo>
                  <a:pt x="48" y="46"/>
                </a:lnTo>
                <a:lnTo>
                  <a:pt x="62" y="36"/>
                </a:lnTo>
                <a:lnTo>
                  <a:pt x="76" y="28"/>
                </a:lnTo>
                <a:lnTo>
                  <a:pt x="90" y="22"/>
                </a:lnTo>
                <a:lnTo>
                  <a:pt x="106" y="18"/>
                </a:lnTo>
                <a:lnTo>
                  <a:pt x="106" y="18"/>
                </a:lnTo>
                <a:lnTo>
                  <a:pt x="98" y="28"/>
                </a:lnTo>
                <a:lnTo>
                  <a:pt x="90" y="38"/>
                </a:lnTo>
                <a:lnTo>
                  <a:pt x="82" y="50"/>
                </a:lnTo>
                <a:lnTo>
                  <a:pt x="76" y="62"/>
                </a:lnTo>
                <a:close/>
                <a:moveTo>
                  <a:pt x="80" y="72"/>
                </a:moveTo>
                <a:lnTo>
                  <a:pt x="80" y="72"/>
                </a:lnTo>
                <a:lnTo>
                  <a:pt x="100" y="78"/>
                </a:lnTo>
                <a:lnTo>
                  <a:pt x="120" y="80"/>
                </a:lnTo>
                <a:lnTo>
                  <a:pt x="120" y="120"/>
                </a:lnTo>
                <a:lnTo>
                  <a:pt x="72" y="120"/>
                </a:lnTo>
                <a:lnTo>
                  <a:pt x="72" y="120"/>
                </a:lnTo>
                <a:lnTo>
                  <a:pt x="74" y="96"/>
                </a:lnTo>
                <a:lnTo>
                  <a:pt x="80" y="72"/>
                </a:lnTo>
                <a:close/>
                <a:moveTo>
                  <a:pt x="120" y="128"/>
                </a:moveTo>
                <a:lnTo>
                  <a:pt x="120" y="176"/>
                </a:lnTo>
                <a:lnTo>
                  <a:pt x="120" y="176"/>
                </a:lnTo>
                <a:lnTo>
                  <a:pt x="102" y="178"/>
                </a:lnTo>
                <a:lnTo>
                  <a:pt x="84" y="182"/>
                </a:lnTo>
                <a:lnTo>
                  <a:pt x="84" y="182"/>
                </a:lnTo>
                <a:lnTo>
                  <a:pt x="80" y="170"/>
                </a:lnTo>
                <a:lnTo>
                  <a:pt x="76" y="156"/>
                </a:lnTo>
                <a:lnTo>
                  <a:pt x="74" y="142"/>
                </a:lnTo>
                <a:lnTo>
                  <a:pt x="72" y="128"/>
                </a:lnTo>
                <a:lnTo>
                  <a:pt x="120" y="128"/>
                </a:lnTo>
                <a:close/>
                <a:moveTo>
                  <a:pt x="106" y="230"/>
                </a:moveTo>
                <a:lnTo>
                  <a:pt x="106" y="230"/>
                </a:lnTo>
                <a:lnTo>
                  <a:pt x="92" y="226"/>
                </a:lnTo>
                <a:lnTo>
                  <a:pt x="78" y="222"/>
                </a:lnTo>
                <a:lnTo>
                  <a:pt x="66" y="214"/>
                </a:lnTo>
                <a:lnTo>
                  <a:pt x="54" y="206"/>
                </a:lnTo>
                <a:lnTo>
                  <a:pt x="54" y="206"/>
                </a:lnTo>
                <a:lnTo>
                  <a:pt x="66" y="198"/>
                </a:lnTo>
                <a:lnTo>
                  <a:pt x="80" y="192"/>
                </a:lnTo>
                <a:lnTo>
                  <a:pt x="80" y="192"/>
                </a:lnTo>
                <a:lnTo>
                  <a:pt x="92" y="212"/>
                </a:lnTo>
                <a:lnTo>
                  <a:pt x="106" y="230"/>
                </a:lnTo>
                <a:close/>
                <a:moveTo>
                  <a:pt x="128" y="232"/>
                </a:moveTo>
                <a:lnTo>
                  <a:pt x="128" y="184"/>
                </a:lnTo>
                <a:lnTo>
                  <a:pt x="128" y="184"/>
                </a:lnTo>
                <a:lnTo>
                  <a:pt x="144" y="186"/>
                </a:lnTo>
                <a:lnTo>
                  <a:pt x="162" y="190"/>
                </a:lnTo>
                <a:lnTo>
                  <a:pt x="162" y="190"/>
                </a:lnTo>
                <a:lnTo>
                  <a:pt x="154" y="202"/>
                </a:lnTo>
                <a:lnTo>
                  <a:pt x="146" y="212"/>
                </a:lnTo>
                <a:lnTo>
                  <a:pt x="138" y="222"/>
                </a:lnTo>
                <a:lnTo>
                  <a:pt x="128" y="232"/>
                </a:lnTo>
                <a:lnTo>
                  <a:pt x="128" y="232"/>
                </a:lnTo>
                <a:close/>
                <a:moveTo>
                  <a:pt x="168" y="192"/>
                </a:moveTo>
                <a:lnTo>
                  <a:pt x="168" y="192"/>
                </a:lnTo>
                <a:lnTo>
                  <a:pt x="182" y="198"/>
                </a:lnTo>
                <a:lnTo>
                  <a:pt x="194" y="206"/>
                </a:lnTo>
                <a:lnTo>
                  <a:pt x="194" y="206"/>
                </a:lnTo>
                <a:lnTo>
                  <a:pt x="182" y="214"/>
                </a:lnTo>
                <a:lnTo>
                  <a:pt x="170" y="222"/>
                </a:lnTo>
                <a:lnTo>
                  <a:pt x="156" y="226"/>
                </a:lnTo>
                <a:lnTo>
                  <a:pt x="142" y="230"/>
                </a:lnTo>
                <a:lnTo>
                  <a:pt x="142" y="230"/>
                </a:lnTo>
                <a:lnTo>
                  <a:pt x="156" y="212"/>
                </a:lnTo>
                <a:lnTo>
                  <a:pt x="168" y="192"/>
                </a:lnTo>
                <a:close/>
                <a:moveTo>
                  <a:pt x="164" y="182"/>
                </a:moveTo>
                <a:lnTo>
                  <a:pt x="164" y="182"/>
                </a:lnTo>
                <a:lnTo>
                  <a:pt x="146" y="178"/>
                </a:lnTo>
                <a:lnTo>
                  <a:pt x="128" y="176"/>
                </a:lnTo>
                <a:lnTo>
                  <a:pt x="128" y="128"/>
                </a:lnTo>
                <a:lnTo>
                  <a:pt x="176" y="128"/>
                </a:lnTo>
                <a:lnTo>
                  <a:pt x="176" y="128"/>
                </a:lnTo>
                <a:lnTo>
                  <a:pt x="174" y="142"/>
                </a:lnTo>
                <a:lnTo>
                  <a:pt x="172" y="156"/>
                </a:lnTo>
                <a:lnTo>
                  <a:pt x="168" y="170"/>
                </a:lnTo>
                <a:lnTo>
                  <a:pt x="164" y="182"/>
                </a:lnTo>
                <a:close/>
                <a:moveTo>
                  <a:pt x="128" y="120"/>
                </a:moveTo>
                <a:lnTo>
                  <a:pt x="128" y="80"/>
                </a:lnTo>
                <a:lnTo>
                  <a:pt x="128" y="80"/>
                </a:lnTo>
                <a:lnTo>
                  <a:pt x="148" y="78"/>
                </a:lnTo>
                <a:lnTo>
                  <a:pt x="168" y="72"/>
                </a:lnTo>
                <a:lnTo>
                  <a:pt x="168" y="72"/>
                </a:lnTo>
                <a:lnTo>
                  <a:pt x="174" y="96"/>
                </a:lnTo>
                <a:lnTo>
                  <a:pt x="176" y="120"/>
                </a:lnTo>
                <a:lnTo>
                  <a:pt x="128" y="120"/>
                </a:lnTo>
                <a:close/>
                <a:moveTo>
                  <a:pt x="44" y="52"/>
                </a:moveTo>
                <a:lnTo>
                  <a:pt x="44" y="52"/>
                </a:lnTo>
                <a:lnTo>
                  <a:pt x="58" y="62"/>
                </a:lnTo>
                <a:lnTo>
                  <a:pt x="74" y="70"/>
                </a:lnTo>
                <a:lnTo>
                  <a:pt x="74" y="70"/>
                </a:lnTo>
                <a:lnTo>
                  <a:pt x="66" y="94"/>
                </a:lnTo>
                <a:lnTo>
                  <a:pt x="64" y="120"/>
                </a:lnTo>
                <a:lnTo>
                  <a:pt x="16" y="120"/>
                </a:lnTo>
                <a:lnTo>
                  <a:pt x="16" y="120"/>
                </a:lnTo>
                <a:lnTo>
                  <a:pt x="18" y="102"/>
                </a:lnTo>
                <a:lnTo>
                  <a:pt x="24" y="84"/>
                </a:lnTo>
                <a:lnTo>
                  <a:pt x="32" y="66"/>
                </a:lnTo>
                <a:lnTo>
                  <a:pt x="44" y="52"/>
                </a:lnTo>
                <a:close/>
                <a:moveTo>
                  <a:pt x="16" y="128"/>
                </a:moveTo>
                <a:lnTo>
                  <a:pt x="64" y="128"/>
                </a:lnTo>
                <a:lnTo>
                  <a:pt x="64" y="128"/>
                </a:lnTo>
                <a:lnTo>
                  <a:pt x="66" y="144"/>
                </a:lnTo>
                <a:lnTo>
                  <a:pt x="68" y="158"/>
                </a:lnTo>
                <a:lnTo>
                  <a:pt x="72" y="172"/>
                </a:lnTo>
                <a:lnTo>
                  <a:pt x="76" y="186"/>
                </a:lnTo>
                <a:lnTo>
                  <a:pt x="76" y="186"/>
                </a:lnTo>
                <a:lnTo>
                  <a:pt x="62" y="192"/>
                </a:lnTo>
                <a:lnTo>
                  <a:pt x="48" y="200"/>
                </a:lnTo>
                <a:lnTo>
                  <a:pt x="48" y="200"/>
                </a:lnTo>
                <a:lnTo>
                  <a:pt x="36" y="186"/>
                </a:lnTo>
                <a:lnTo>
                  <a:pt x="26" y="168"/>
                </a:lnTo>
                <a:lnTo>
                  <a:pt x="18" y="148"/>
                </a:lnTo>
                <a:lnTo>
                  <a:pt x="16" y="128"/>
                </a:lnTo>
                <a:close/>
                <a:moveTo>
                  <a:pt x="200" y="200"/>
                </a:moveTo>
                <a:lnTo>
                  <a:pt x="200" y="200"/>
                </a:lnTo>
                <a:lnTo>
                  <a:pt x="186" y="192"/>
                </a:lnTo>
                <a:lnTo>
                  <a:pt x="172" y="186"/>
                </a:lnTo>
                <a:lnTo>
                  <a:pt x="172" y="186"/>
                </a:lnTo>
                <a:lnTo>
                  <a:pt x="176" y="172"/>
                </a:lnTo>
                <a:lnTo>
                  <a:pt x="180" y="158"/>
                </a:lnTo>
                <a:lnTo>
                  <a:pt x="182" y="144"/>
                </a:lnTo>
                <a:lnTo>
                  <a:pt x="184" y="128"/>
                </a:lnTo>
                <a:lnTo>
                  <a:pt x="232" y="128"/>
                </a:lnTo>
                <a:lnTo>
                  <a:pt x="232" y="128"/>
                </a:lnTo>
                <a:lnTo>
                  <a:pt x="230" y="148"/>
                </a:lnTo>
                <a:lnTo>
                  <a:pt x="222" y="168"/>
                </a:lnTo>
                <a:lnTo>
                  <a:pt x="212" y="186"/>
                </a:lnTo>
                <a:lnTo>
                  <a:pt x="200" y="200"/>
                </a:lnTo>
                <a:close/>
              </a:path>
            </a:pathLst>
          </a:custGeom>
          <a:solidFill>
            <a:schemeClr val="bg1"/>
          </a:solidFill>
          <a:ln w="9525">
            <a:noFill/>
            <a:round/>
          </a:ln>
        </p:spPr>
        <p:txBody>
          <a:bodyPr vert="horz" wrap="square" lIns="91427" tIns="45714" rIns="91427" bIns="45714" numCol="1" anchor="t" anchorCtr="0" compatLnSpc="1"/>
          <a:lstStyle/>
          <a:p>
            <a:endParaRPr lang="ar-SA" sz="1600" dirty="0">
              <a:solidFill>
                <a:schemeClr val="bg1">
                  <a:lumMod val="50000"/>
                </a:schemeClr>
              </a:solidFill>
            </a:endParaRPr>
          </a:p>
        </p:txBody>
      </p:sp>
      <p:grpSp>
        <p:nvGrpSpPr>
          <p:cNvPr id="2" name="Group 250"/>
          <p:cNvGrpSpPr/>
          <p:nvPr/>
        </p:nvGrpSpPr>
        <p:grpSpPr>
          <a:xfrm>
            <a:off x="5736636" y="2527162"/>
            <a:ext cx="234524" cy="190550"/>
            <a:chOff x="5588000" y="3625850"/>
            <a:chExt cx="406400" cy="330200"/>
          </a:xfrm>
          <a:solidFill>
            <a:schemeClr val="bg1"/>
          </a:solidFill>
        </p:grpSpPr>
        <p:sp>
          <p:nvSpPr>
            <p:cNvPr id="23" name="Freeform 23"/>
            <p:cNvSpPr>
              <a:spLocks noEditPoints="1"/>
            </p:cNvSpPr>
            <p:nvPr/>
          </p:nvSpPr>
          <p:spPr bwMode="auto">
            <a:xfrm>
              <a:off x="5867400" y="3727450"/>
              <a:ext cx="76200" cy="101600"/>
            </a:xfrm>
            <a:custGeom>
              <a:avLst/>
              <a:gdLst/>
              <a:ahLst/>
              <a:cxnLst>
                <a:cxn ang="0">
                  <a:pos x="22" y="4"/>
                </a:cxn>
                <a:cxn ang="0">
                  <a:pos x="22" y="4"/>
                </a:cxn>
                <a:cxn ang="0">
                  <a:pos x="20" y="0"/>
                </a:cxn>
                <a:cxn ang="0">
                  <a:pos x="16" y="0"/>
                </a:cxn>
                <a:cxn ang="0">
                  <a:pos x="8" y="0"/>
                </a:cxn>
                <a:cxn ang="0">
                  <a:pos x="8" y="0"/>
                </a:cxn>
                <a:cxn ang="0">
                  <a:pos x="4" y="0"/>
                </a:cxn>
                <a:cxn ang="0">
                  <a:pos x="2" y="2"/>
                </a:cxn>
                <a:cxn ang="0">
                  <a:pos x="0" y="4"/>
                </a:cxn>
                <a:cxn ang="0">
                  <a:pos x="0" y="8"/>
                </a:cxn>
                <a:cxn ang="0">
                  <a:pos x="0" y="56"/>
                </a:cxn>
                <a:cxn ang="0">
                  <a:pos x="0" y="56"/>
                </a:cxn>
                <a:cxn ang="0">
                  <a:pos x="0" y="60"/>
                </a:cxn>
                <a:cxn ang="0">
                  <a:pos x="2" y="62"/>
                </a:cxn>
                <a:cxn ang="0">
                  <a:pos x="4" y="64"/>
                </a:cxn>
                <a:cxn ang="0">
                  <a:pos x="8" y="64"/>
                </a:cxn>
                <a:cxn ang="0">
                  <a:pos x="40" y="64"/>
                </a:cxn>
                <a:cxn ang="0">
                  <a:pos x="40" y="64"/>
                </a:cxn>
                <a:cxn ang="0">
                  <a:pos x="44" y="64"/>
                </a:cxn>
                <a:cxn ang="0">
                  <a:pos x="46" y="62"/>
                </a:cxn>
                <a:cxn ang="0">
                  <a:pos x="48" y="60"/>
                </a:cxn>
                <a:cxn ang="0">
                  <a:pos x="48" y="56"/>
                </a:cxn>
                <a:cxn ang="0">
                  <a:pos x="48" y="44"/>
                </a:cxn>
                <a:cxn ang="0">
                  <a:pos x="48" y="44"/>
                </a:cxn>
                <a:cxn ang="0">
                  <a:pos x="46" y="40"/>
                </a:cxn>
                <a:cxn ang="0">
                  <a:pos x="22" y="4"/>
                </a:cxn>
                <a:cxn ang="0">
                  <a:pos x="40" y="56"/>
                </a:cxn>
                <a:cxn ang="0">
                  <a:pos x="8" y="56"/>
                </a:cxn>
                <a:cxn ang="0">
                  <a:pos x="8" y="8"/>
                </a:cxn>
                <a:cxn ang="0">
                  <a:pos x="16" y="8"/>
                </a:cxn>
                <a:cxn ang="0">
                  <a:pos x="40" y="44"/>
                </a:cxn>
                <a:cxn ang="0">
                  <a:pos x="40" y="56"/>
                </a:cxn>
              </a:cxnLst>
              <a:rect l="0" t="0" r="r" b="b"/>
              <a:pathLst>
                <a:path w="48" h="64">
                  <a:moveTo>
                    <a:pt x="22" y="4"/>
                  </a:moveTo>
                  <a:lnTo>
                    <a:pt x="22" y="4"/>
                  </a:lnTo>
                  <a:lnTo>
                    <a:pt x="20" y="0"/>
                  </a:lnTo>
                  <a:lnTo>
                    <a:pt x="16" y="0"/>
                  </a:lnTo>
                  <a:lnTo>
                    <a:pt x="8" y="0"/>
                  </a:lnTo>
                  <a:lnTo>
                    <a:pt x="8" y="0"/>
                  </a:lnTo>
                  <a:lnTo>
                    <a:pt x="4" y="0"/>
                  </a:lnTo>
                  <a:lnTo>
                    <a:pt x="2" y="2"/>
                  </a:lnTo>
                  <a:lnTo>
                    <a:pt x="0" y="4"/>
                  </a:lnTo>
                  <a:lnTo>
                    <a:pt x="0" y="8"/>
                  </a:lnTo>
                  <a:lnTo>
                    <a:pt x="0" y="56"/>
                  </a:lnTo>
                  <a:lnTo>
                    <a:pt x="0" y="56"/>
                  </a:lnTo>
                  <a:lnTo>
                    <a:pt x="0" y="60"/>
                  </a:lnTo>
                  <a:lnTo>
                    <a:pt x="2" y="62"/>
                  </a:lnTo>
                  <a:lnTo>
                    <a:pt x="4" y="64"/>
                  </a:lnTo>
                  <a:lnTo>
                    <a:pt x="8" y="64"/>
                  </a:lnTo>
                  <a:lnTo>
                    <a:pt x="40" y="64"/>
                  </a:lnTo>
                  <a:lnTo>
                    <a:pt x="40" y="64"/>
                  </a:lnTo>
                  <a:lnTo>
                    <a:pt x="44" y="64"/>
                  </a:lnTo>
                  <a:lnTo>
                    <a:pt x="46" y="62"/>
                  </a:lnTo>
                  <a:lnTo>
                    <a:pt x="48" y="60"/>
                  </a:lnTo>
                  <a:lnTo>
                    <a:pt x="48" y="56"/>
                  </a:lnTo>
                  <a:lnTo>
                    <a:pt x="48" y="44"/>
                  </a:lnTo>
                  <a:lnTo>
                    <a:pt x="48" y="44"/>
                  </a:lnTo>
                  <a:lnTo>
                    <a:pt x="46" y="40"/>
                  </a:lnTo>
                  <a:lnTo>
                    <a:pt x="22" y="4"/>
                  </a:lnTo>
                  <a:close/>
                  <a:moveTo>
                    <a:pt x="40" y="56"/>
                  </a:moveTo>
                  <a:lnTo>
                    <a:pt x="8" y="56"/>
                  </a:lnTo>
                  <a:lnTo>
                    <a:pt x="8" y="8"/>
                  </a:lnTo>
                  <a:lnTo>
                    <a:pt x="16" y="8"/>
                  </a:lnTo>
                  <a:lnTo>
                    <a:pt x="40" y="44"/>
                  </a:lnTo>
                  <a:lnTo>
                    <a:pt x="40" y="56"/>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24" name="Freeform 24"/>
            <p:cNvSpPr>
              <a:spLocks noEditPoints="1"/>
            </p:cNvSpPr>
            <p:nvPr/>
          </p:nvSpPr>
          <p:spPr bwMode="auto">
            <a:xfrm>
              <a:off x="5588000" y="3625850"/>
              <a:ext cx="406400" cy="330200"/>
            </a:xfrm>
            <a:custGeom>
              <a:avLst/>
              <a:gdLst/>
              <a:ahLst/>
              <a:cxnLst>
                <a:cxn ang="0">
                  <a:pos x="220" y="50"/>
                </a:cxn>
                <a:cxn ang="0">
                  <a:pos x="206" y="40"/>
                </a:cxn>
                <a:cxn ang="0">
                  <a:pos x="168" y="24"/>
                </a:cxn>
                <a:cxn ang="0">
                  <a:pos x="160" y="8"/>
                </a:cxn>
                <a:cxn ang="0">
                  <a:pos x="24" y="0"/>
                </a:cxn>
                <a:cxn ang="0">
                  <a:pos x="8" y="8"/>
                </a:cxn>
                <a:cxn ang="0">
                  <a:pos x="0" y="112"/>
                </a:cxn>
                <a:cxn ang="0">
                  <a:pos x="8" y="128"/>
                </a:cxn>
                <a:cxn ang="0">
                  <a:pos x="24" y="136"/>
                </a:cxn>
                <a:cxn ang="0">
                  <a:pos x="26" y="170"/>
                </a:cxn>
                <a:cxn ang="0">
                  <a:pos x="48" y="184"/>
                </a:cxn>
                <a:cxn ang="0">
                  <a:pos x="62" y="194"/>
                </a:cxn>
                <a:cxn ang="0">
                  <a:pos x="88" y="208"/>
                </a:cxn>
                <a:cxn ang="0">
                  <a:pos x="108" y="202"/>
                </a:cxn>
                <a:cxn ang="0">
                  <a:pos x="162" y="184"/>
                </a:cxn>
                <a:cxn ang="0">
                  <a:pos x="172" y="202"/>
                </a:cxn>
                <a:cxn ang="0">
                  <a:pos x="192" y="208"/>
                </a:cxn>
                <a:cxn ang="0">
                  <a:pos x="218" y="194"/>
                </a:cxn>
                <a:cxn ang="0">
                  <a:pos x="232" y="184"/>
                </a:cxn>
                <a:cxn ang="0">
                  <a:pos x="254" y="170"/>
                </a:cxn>
                <a:cxn ang="0">
                  <a:pos x="256" y="112"/>
                </a:cxn>
                <a:cxn ang="0">
                  <a:pos x="24" y="120"/>
                </a:cxn>
                <a:cxn ang="0">
                  <a:pos x="18" y="118"/>
                </a:cxn>
                <a:cxn ang="0">
                  <a:pos x="16" y="24"/>
                </a:cxn>
                <a:cxn ang="0">
                  <a:pos x="18" y="18"/>
                </a:cxn>
                <a:cxn ang="0">
                  <a:pos x="144" y="16"/>
                </a:cxn>
                <a:cxn ang="0">
                  <a:pos x="150" y="18"/>
                </a:cxn>
                <a:cxn ang="0">
                  <a:pos x="152" y="40"/>
                </a:cxn>
                <a:cxn ang="0">
                  <a:pos x="152" y="112"/>
                </a:cxn>
                <a:cxn ang="0">
                  <a:pos x="148" y="120"/>
                </a:cxn>
                <a:cxn ang="0">
                  <a:pos x="88" y="192"/>
                </a:cxn>
                <a:cxn ang="0">
                  <a:pos x="76" y="188"/>
                </a:cxn>
                <a:cxn ang="0">
                  <a:pos x="72" y="176"/>
                </a:cxn>
                <a:cxn ang="0">
                  <a:pos x="82" y="162"/>
                </a:cxn>
                <a:cxn ang="0">
                  <a:pos x="94" y="162"/>
                </a:cxn>
                <a:cxn ang="0">
                  <a:pos x="104" y="176"/>
                </a:cxn>
                <a:cxn ang="0">
                  <a:pos x="100" y="188"/>
                </a:cxn>
                <a:cxn ang="0">
                  <a:pos x="192" y="192"/>
                </a:cxn>
                <a:cxn ang="0">
                  <a:pos x="180" y="188"/>
                </a:cxn>
                <a:cxn ang="0">
                  <a:pos x="176" y="176"/>
                </a:cxn>
                <a:cxn ang="0">
                  <a:pos x="186" y="162"/>
                </a:cxn>
                <a:cxn ang="0">
                  <a:pos x="198" y="162"/>
                </a:cxn>
                <a:cxn ang="0">
                  <a:pos x="208" y="176"/>
                </a:cxn>
                <a:cxn ang="0">
                  <a:pos x="204" y="188"/>
                </a:cxn>
                <a:cxn ang="0">
                  <a:pos x="240" y="160"/>
                </a:cxn>
                <a:cxn ang="0">
                  <a:pos x="238" y="166"/>
                </a:cxn>
                <a:cxn ang="0">
                  <a:pos x="222" y="168"/>
                </a:cxn>
                <a:cxn ang="0">
                  <a:pos x="212" y="150"/>
                </a:cxn>
                <a:cxn ang="0">
                  <a:pos x="192" y="144"/>
                </a:cxn>
                <a:cxn ang="0">
                  <a:pos x="166" y="158"/>
                </a:cxn>
                <a:cxn ang="0">
                  <a:pos x="118" y="168"/>
                </a:cxn>
                <a:cxn ang="0">
                  <a:pos x="98" y="146"/>
                </a:cxn>
                <a:cxn ang="0">
                  <a:pos x="78" y="146"/>
                </a:cxn>
                <a:cxn ang="0">
                  <a:pos x="58" y="168"/>
                </a:cxn>
                <a:cxn ang="0">
                  <a:pos x="44" y="168"/>
                </a:cxn>
                <a:cxn ang="0">
                  <a:pos x="40" y="160"/>
                </a:cxn>
                <a:cxn ang="0">
                  <a:pos x="144" y="136"/>
                </a:cxn>
                <a:cxn ang="0">
                  <a:pos x="166" y="122"/>
                </a:cxn>
                <a:cxn ang="0">
                  <a:pos x="200" y="56"/>
                </a:cxn>
                <a:cxn ang="0">
                  <a:pos x="206" y="60"/>
                </a:cxn>
                <a:cxn ang="0">
                  <a:pos x="240" y="112"/>
                </a:cxn>
              </a:cxnLst>
              <a:rect l="0" t="0" r="r" b="b"/>
              <a:pathLst>
                <a:path w="256" h="208">
                  <a:moveTo>
                    <a:pt x="252" y="98"/>
                  </a:moveTo>
                  <a:lnTo>
                    <a:pt x="220" y="50"/>
                  </a:lnTo>
                  <a:lnTo>
                    <a:pt x="220" y="50"/>
                  </a:lnTo>
                  <a:lnTo>
                    <a:pt x="216" y="46"/>
                  </a:lnTo>
                  <a:lnTo>
                    <a:pt x="212" y="42"/>
                  </a:lnTo>
                  <a:lnTo>
                    <a:pt x="206" y="40"/>
                  </a:lnTo>
                  <a:lnTo>
                    <a:pt x="200" y="40"/>
                  </a:lnTo>
                  <a:lnTo>
                    <a:pt x="168" y="40"/>
                  </a:lnTo>
                  <a:lnTo>
                    <a:pt x="168" y="24"/>
                  </a:lnTo>
                  <a:lnTo>
                    <a:pt x="168" y="24"/>
                  </a:lnTo>
                  <a:lnTo>
                    <a:pt x="166" y="14"/>
                  </a:lnTo>
                  <a:lnTo>
                    <a:pt x="160" y="8"/>
                  </a:lnTo>
                  <a:lnTo>
                    <a:pt x="154" y="2"/>
                  </a:lnTo>
                  <a:lnTo>
                    <a:pt x="144" y="0"/>
                  </a:lnTo>
                  <a:lnTo>
                    <a:pt x="24" y="0"/>
                  </a:lnTo>
                  <a:lnTo>
                    <a:pt x="24" y="0"/>
                  </a:lnTo>
                  <a:lnTo>
                    <a:pt x="14" y="2"/>
                  </a:lnTo>
                  <a:lnTo>
                    <a:pt x="8" y="8"/>
                  </a:lnTo>
                  <a:lnTo>
                    <a:pt x="2" y="14"/>
                  </a:lnTo>
                  <a:lnTo>
                    <a:pt x="0" y="24"/>
                  </a:lnTo>
                  <a:lnTo>
                    <a:pt x="0" y="112"/>
                  </a:lnTo>
                  <a:lnTo>
                    <a:pt x="0" y="112"/>
                  </a:lnTo>
                  <a:lnTo>
                    <a:pt x="2" y="122"/>
                  </a:lnTo>
                  <a:lnTo>
                    <a:pt x="8" y="128"/>
                  </a:lnTo>
                  <a:lnTo>
                    <a:pt x="14" y="134"/>
                  </a:lnTo>
                  <a:lnTo>
                    <a:pt x="24" y="136"/>
                  </a:lnTo>
                  <a:lnTo>
                    <a:pt x="24" y="136"/>
                  </a:lnTo>
                  <a:lnTo>
                    <a:pt x="24" y="160"/>
                  </a:lnTo>
                  <a:lnTo>
                    <a:pt x="24" y="160"/>
                  </a:lnTo>
                  <a:lnTo>
                    <a:pt x="26" y="170"/>
                  </a:lnTo>
                  <a:lnTo>
                    <a:pt x="32" y="176"/>
                  </a:lnTo>
                  <a:lnTo>
                    <a:pt x="38" y="182"/>
                  </a:lnTo>
                  <a:lnTo>
                    <a:pt x="48" y="184"/>
                  </a:lnTo>
                  <a:lnTo>
                    <a:pt x="58" y="184"/>
                  </a:lnTo>
                  <a:lnTo>
                    <a:pt x="58" y="184"/>
                  </a:lnTo>
                  <a:lnTo>
                    <a:pt x="62" y="194"/>
                  </a:lnTo>
                  <a:lnTo>
                    <a:pt x="68" y="202"/>
                  </a:lnTo>
                  <a:lnTo>
                    <a:pt x="78" y="206"/>
                  </a:lnTo>
                  <a:lnTo>
                    <a:pt x="88" y="208"/>
                  </a:lnTo>
                  <a:lnTo>
                    <a:pt x="88" y="208"/>
                  </a:lnTo>
                  <a:lnTo>
                    <a:pt x="98" y="206"/>
                  </a:lnTo>
                  <a:lnTo>
                    <a:pt x="108" y="202"/>
                  </a:lnTo>
                  <a:lnTo>
                    <a:pt x="114" y="194"/>
                  </a:lnTo>
                  <a:lnTo>
                    <a:pt x="118" y="184"/>
                  </a:lnTo>
                  <a:lnTo>
                    <a:pt x="162" y="184"/>
                  </a:lnTo>
                  <a:lnTo>
                    <a:pt x="162" y="184"/>
                  </a:lnTo>
                  <a:lnTo>
                    <a:pt x="166" y="194"/>
                  </a:lnTo>
                  <a:lnTo>
                    <a:pt x="172" y="202"/>
                  </a:lnTo>
                  <a:lnTo>
                    <a:pt x="182" y="206"/>
                  </a:lnTo>
                  <a:lnTo>
                    <a:pt x="192" y="208"/>
                  </a:lnTo>
                  <a:lnTo>
                    <a:pt x="192" y="208"/>
                  </a:lnTo>
                  <a:lnTo>
                    <a:pt x="202" y="206"/>
                  </a:lnTo>
                  <a:lnTo>
                    <a:pt x="212" y="202"/>
                  </a:lnTo>
                  <a:lnTo>
                    <a:pt x="218" y="194"/>
                  </a:lnTo>
                  <a:lnTo>
                    <a:pt x="222" y="184"/>
                  </a:lnTo>
                  <a:lnTo>
                    <a:pt x="232" y="184"/>
                  </a:lnTo>
                  <a:lnTo>
                    <a:pt x="232" y="184"/>
                  </a:lnTo>
                  <a:lnTo>
                    <a:pt x="242" y="182"/>
                  </a:lnTo>
                  <a:lnTo>
                    <a:pt x="248" y="176"/>
                  </a:lnTo>
                  <a:lnTo>
                    <a:pt x="254" y="170"/>
                  </a:lnTo>
                  <a:lnTo>
                    <a:pt x="256" y="160"/>
                  </a:lnTo>
                  <a:lnTo>
                    <a:pt x="256" y="112"/>
                  </a:lnTo>
                  <a:lnTo>
                    <a:pt x="256" y="112"/>
                  </a:lnTo>
                  <a:lnTo>
                    <a:pt x="254" y="106"/>
                  </a:lnTo>
                  <a:lnTo>
                    <a:pt x="252" y="98"/>
                  </a:lnTo>
                  <a:close/>
                  <a:moveTo>
                    <a:pt x="24" y="120"/>
                  </a:moveTo>
                  <a:lnTo>
                    <a:pt x="24" y="120"/>
                  </a:lnTo>
                  <a:lnTo>
                    <a:pt x="20" y="120"/>
                  </a:lnTo>
                  <a:lnTo>
                    <a:pt x="18" y="118"/>
                  </a:lnTo>
                  <a:lnTo>
                    <a:pt x="16" y="116"/>
                  </a:lnTo>
                  <a:lnTo>
                    <a:pt x="16" y="112"/>
                  </a:lnTo>
                  <a:lnTo>
                    <a:pt x="16" y="24"/>
                  </a:lnTo>
                  <a:lnTo>
                    <a:pt x="16" y="24"/>
                  </a:lnTo>
                  <a:lnTo>
                    <a:pt x="16" y="20"/>
                  </a:lnTo>
                  <a:lnTo>
                    <a:pt x="18" y="18"/>
                  </a:lnTo>
                  <a:lnTo>
                    <a:pt x="20" y="16"/>
                  </a:lnTo>
                  <a:lnTo>
                    <a:pt x="24" y="16"/>
                  </a:lnTo>
                  <a:lnTo>
                    <a:pt x="144" y="16"/>
                  </a:lnTo>
                  <a:lnTo>
                    <a:pt x="144" y="16"/>
                  </a:lnTo>
                  <a:lnTo>
                    <a:pt x="148" y="16"/>
                  </a:lnTo>
                  <a:lnTo>
                    <a:pt x="150" y="18"/>
                  </a:lnTo>
                  <a:lnTo>
                    <a:pt x="152" y="20"/>
                  </a:lnTo>
                  <a:lnTo>
                    <a:pt x="152" y="24"/>
                  </a:lnTo>
                  <a:lnTo>
                    <a:pt x="152" y="40"/>
                  </a:lnTo>
                  <a:lnTo>
                    <a:pt x="152" y="56"/>
                  </a:lnTo>
                  <a:lnTo>
                    <a:pt x="152" y="112"/>
                  </a:lnTo>
                  <a:lnTo>
                    <a:pt x="152" y="112"/>
                  </a:lnTo>
                  <a:lnTo>
                    <a:pt x="152" y="116"/>
                  </a:lnTo>
                  <a:lnTo>
                    <a:pt x="150" y="118"/>
                  </a:lnTo>
                  <a:lnTo>
                    <a:pt x="148" y="120"/>
                  </a:lnTo>
                  <a:lnTo>
                    <a:pt x="144" y="120"/>
                  </a:lnTo>
                  <a:lnTo>
                    <a:pt x="24" y="120"/>
                  </a:lnTo>
                  <a:close/>
                  <a:moveTo>
                    <a:pt x="88" y="192"/>
                  </a:moveTo>
                  <a:lnTo>
                    <a:pt x="88" y="192"/>
                  </a:lnTo>
                  <a:lnTo>
                    <a:pt x="82" y="190"/>
                  </a:lnTo>
                  <a:lnTo>
                    <a:pt x="76" y="188"/>
                  </a:lnTo>
                  <a:lnTo>
                    <a:pt x="74" y="182"/>
                  </a:lnTo>
                  <a:lnTo>
                    <a:pt x="72" y="176"/>
                  </a:lnTo>
                  <a:lnTo>
                    <a:pt x="72" y="176"/>
                  </a:lnTo>
                  <a:lnTo>
                    <a:pt x="74" y="170"/>
                  </a:lnTo>
                  <a:lnTo>
                    <a:pt x="76" y="164"/>
                  </a:lnTo>
                  <a:lnTo>
                    <a:pt x="82" y="162"/>
                  </a:lnTo>
                  <a:lnTo>
                    <a:pt x="88" y="160"/>
                  </a:lnTo>
                  <a:lnTo>
                    <a:pt x="88" y="160"/>
                  </a:lnTo>
                  <a:lnTo>
                    <a:pt x="94" y="162"/>
                  </a:lnTo>
                  <a:lnTo>
                    <a:pt x="100" y="164"/>
                  </a:lnTo>
                  <a:lnTo>
                    <a:pt x="102" y="170"/>
                  </a:lnTo>
                  <a:lnTo>
                    <a:pt x="104" y="176"/>
                  </a:lnTo>
                  <a:lnTo>
                    <a:pt x="104" y="176"/>
                  </a:lnTo>
                  <a:lnTo>
                    <a:pt x="102" y="182"/>
                  </a:lnTo>
                  <a:lnTo>
                    <a:pt x="100" y="188"/>
                  </a:lnTo>
                  <a:lnTo>
                    <a:pt x="94" y="190"/>
                  </a:lnTo>
                  <a:lnTo>
                    <a:pt x="88" y="192"/>
                  </a:lnTo>
                  <a:close/>
                  <a:moveTo>
                    <a:pt x="192" y="192"/>
                  </a:moveTo>
                  <a:lnTo>
                    <a:pt x="192" y="192"/>
                  </a:lnTo>
                  <a:lnTo>
                    <a:pt x="186" y="190"/>
                  </a:lnTo>
                  <a:lnTo>
                    <a:pt x="180" y="188"/>
                  </a:lnTo>
                  <a:lnTo>
                    <a:pt x="178" y="182"/>
                  </a:lnTo>
                  <a:lnTo>
                    <a:pt x="176" y="176"/>
                  </a:lnTo>
                  <a:lnTo>
                    <a:pt x="176" y="176"/>
                  </a:lnTo>
                  <a:lnTo>
                    <a:pt x="178" y="170"/>
                  </a:lnTo>
                  <a:lnTo>
                    <a:pt x="180" y="164"/>
                  </a:lnTo>
                  <a:lnTo>
                    <a:pt x="186" y="162"/>
                  </a:lnTo>
                  <a:lnTo>
                    <a:pt x="192" y="160"/>
                  </a:lnTo>
                  <a:lnTo>
                    <a:pt x="192" y="160"/>
                  </a:lnTo>
                  <a:lnTo>
                    <a:pt x="198" y="162"/>
                  </a:lnTo>
                  <a:lnTo>
                    <a:pt x="204" y="164"/>
                  </a:lnTo>
                  <a:lnTo>
                    <a:pt x="206" y="170"/>
                  </a:lnTo>
                  <a:lnTo>
                    <a:pt x="208" y="176"/>
                  </a:lnTo>
                  <a:lnTo>
                    <a:pt x="208" y="176"/>
                  </a:lnTo>
                  <a:lnTo>
                    <a:pt x="206" y="182"/>
                  </a:lnTo>
                  <a:lnTo>
                    <a:pt x="204" y="188"/>
                  </a:lnTo>
                  <a:lnTo>
                    <a:pt x="198" y="190"/>
                  </a:lnTo>
                  <a:lnTo>
                    <a:pt x="192" y="192"/>
                  </a:lnTo>
                  <a:close/>
                  <a:moveTo>
                    <a:pt x="240" y="160"/>
                  </a:moveTo>
                  <a:lnTo>
                    <a:pt x="240" y="160"/>
                  </a:lnTo>
                  <a:lnTo>
                    <a:pt x="240" y="164"/>
                  </a:lnTo>
                  <a:lnTo>
                    <a:pt x="238" y="166"/>
                  </a:lnTo>
                  <a:lnTo>
                    <a:pt x="236" y="168"/>
                  </a:lnTo>
                  <a:lnTo>
                    <a:pt x="232" y="168"/>
                  </a:lnTo>
                  <a:lnTo>
                    <a:pt x="222" y="168"/>
                  </a:lnTo>
                  <a:lnTo>
                    <a:pt x="222" y="168"/>
                  </a:lnTo>
                  <a:lnTo>
                    <a:pt x="218" y="158"/>
                  </a:lnTo>
                  <a:lnTo>
                    <a:pt x="212" y="150"/>
                  </a:lnTo>
                  <a:lnTo>
                    <a:pt x="202" y="146"/>
                  </a:lnTo>
                  <a:lnTo>
                    <a:pt x="192" y="144"/>
                  </a:lnTo>
                  <a:lnTo>
                    <a:pt x="192" y="144"/>
                  </a:lnTo>
                  <a:lnTo>
                    <a:pt x="182" y="146"/>
                  </a:lnTo>
                  <a:lnTo>
                    <a:pt x="172" y="150"/>
                  </a:lnTo>
                  <a:lnTo>
                    <a:pt x="166" y="158"/>
                  </a:lnTo>
                  <a:lnTo>
                    <a:pt x="162" y="168"/>
                  </a:lnTo>
                  <a:lnTo>
                    <a:pt x="118" y="168"/>
                  </a:lnTo>
                  <a:lnTo>
                    <a:pt x="118" y="168"/>
                  </a:lnTo>
                  <a:lnTo>
                    <a:pt x="114" y="158"/>
                  </a:lnTo>
                  <a:lnTo>
                    <a:pt x="108" y="150"/>
                  </a:lnTo>
                  <a:lnTo>
                    <a:pt x="98" y="146"/>
                  </a:lnTo>
                  <a:lnTo>
                    <a:pt x="88" y="144"/>
                  </a:lnTo>
                  <a:lnTo>
                    <a:pt x="88" y="144"/>
                  </a:lnTo>
                  <a:lnTo>
                    <a:pt x="78" y="146"/>
                  </a:lnTo>
                  <a:lnTo>
                    <a:pt x="68" y="150"/>
                  </a:lnTo>
                  <a:lnTo>
                    <a:pt x="62" y="158"/>
                  </a:lnTo>
                  <a:lnTo>
                    <a:pt x="58" y="168"/>
                  </a:lnTo>
                  <a:lnTo>
                    <a:pt x="48" y="168"/>
                  </a:lnTo>
                  <a:lnTo>
                    <a:pt x="48" y="168"/>
                  </a:lnTo>
                  <a:lnTo>
                    <a:pt x="44" y="168"/>
                  </a:lnTo>
                  <a:lnTo>
                    <a:pt x="42" y="166"/>
                  </a:lnTo>
                  <a:lnTo>
                    <a:pt x="40" y="164"/>
                  </a:lnTo>
                  <a:lnTo>
                    <a:pt x="40" y="160"/>
                  </a:lnTo>
                  <a:lnTo>
                    <a:pt x="40" y="136"/>
                  </a:lnTo>
                  <a:lnTo>
                    <a:pt x="144" y="136"/>
                  </a:lnTo>
                  <a:lnTo>
                    <a:pt x="144" y="136"/>
                  </a:lnTo>
                  <a:lnTo>
                    <a:pt x="154" y="134"/>
                  </a:lnTo>
                  <a:lnTo>
                    <a:pt x="160" y="128"/>
                  </a:lnTo>
                  <a:lnTo>
                    <a:pt x="166" y="122"/>
                  </a:lnTo>
                  <a:lnTo>
                    <a:pt x="168" y="112"/>
                  </a:lnTo>
                  <a:lnTo>
                    <a:pt x="168" y="56"/>
                  </a:lnTo>
                  <a:lnTo>
                    <a:pt x="200" y="56"/>
                  </a:lnTo>
                  <a:lnTo>
                    <a:pt x="200" y="56"/>
                  </a:lnTo>
                  <a:lnTo>
                    <a:pt x="204" y="56"/>
                  </a:lnTo>
                  <a:lnTo>
                    <a:pt x="206" y="60"/>
                  </a:lnTo>
                  <a:lnTo>
                    <a:pt x="238" y="108"/>
                  </a:lnTo>
                  <a:lnTo>
                    <a:pt x="238" y="108"/>
                  </a:lnTo>
                  <a:lnTo>
                    <a:pt x="240" y="112"/>
                  </a:lnTo>
                  <a:lnTo>
                    <a:pt x="240" y="16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grpSp>
      <p:grpSp>
        <p:nvGrpSpPr>
          <p:cNvPr id="3" name="Group 257"/>
          <p:cNvGrpSpPr/>
          <p:nvPr/>
        </p:nvGrpSpPr>
        <p:grpSpPr>
          <a:xfrm>
            <a:off x="3205282" y="2505174"/>
            <a:ext cx="161233" cy="234523"/>
            <a:chOff x="4838700" y="2774950"/>
            <a:chExt cx="279400" cy="406400"/>
          </a:xfrm>
          <a:solidFill>
            <a:schemeClr val="bg1"/>
          </a:solidFill>
        </p:grpSpPr>
        <p:sp>
          <p:nvSpPr>
            <p:cNvPr id="26" name="Freeform 60"/>
            <p:cNvSpPr>
              <a:spLocks noEditPoints="1"/>
            </p:cNvSpPr>
            <p:nvPr/>
          </p:nvSpPr>
          <p:spPr bwMode="auto">
            <a:xfrm>
              <a:off x="4838700" y="2774950"/>
              <a:ext cx="279400" cy="406400"/>
            </a:xfrm>
            <a:custGeom>
              <a:avLst/>
              <a:gdLst/>
              <a:ahLst/>
              <a:cxnLst>
                <a:cxn ang="0">
                  <a:pos x="88" y="0"/>
                </a:cxn>
                <a:cxn ang="0">
                  <a:pos x="54" y="6"/>
                </a:cxn>
                <a:cxn ang="0">
                  <a:pos x="26" y="26"/>
                </a:cxn>
                <a:cxn ang="0">
                  <a:pos x="6" y="54"/>
                </a:cxn>
                <a:cxn ang="0">
                  <a:pos x="0" y="88"/>
                </a:cxn>
                <a:cxn ang="0">
                  <a:pos x="2" y="100"/>
                </a:cxn>
                <a:cxn ang="0">
                  <a:pos x="16" y="138"/>
                </a:cxn>
                <a:cxn ang="0">
                  <a:pos x="40" y="184"/>
                </a:cxn>
                <a:cxn ang="0">
                  <a:pos x="50" y="214"/>
                </a:cxn>
                <a:cxn ang="0">
                  <a:pos x="62" y="246"/>
                </a:cxn>
                <a:cxn ang="0">
                  <a:pos x="76" y="254"/>
                </a:cxn>
                <a:cxn ang="0">
                  <a:pos x="88" y="256"/>
                </a:cxn>
                <a:cxn ang="0">
                  <a:pos x="108" y="252"/>
                </a:cxn>
                <a:cxn ang="0">
                  <a:pos x="118" y="238"/>
                </a:cxn>
                <a:cxn ang="0">
                  <a:pos x="136" y="184"/>
                </a:cxn>
                <a:cxn ang="0">
                  <a:pos x="146" y="162"/>
                </a:cxn>
                <a:cxn ang="0">
                  <a:pos x="172" y="112"/>
                </a:cxn>
                <a:cxn ang="0">
                  <a:pos x="176" y="88"/>
                </a:cxn>
                <a:cxn ang="0">
                  <a:pos x="174" y="70"/>
                </a:cxn>
                <a:cxn ang="0">
                  <a:pos x="160" y="38"/>
                </a:cxn>
                <a:cxn ang="0">
                  <a:pos x="138" y="16"/>
                </a:cxn>
                <a:cxn ang="0">
                  <a:pos x="106" y="2"/>
                </a:cxn>
                <a:cxn ang="0">
                  <a:pos x="108" y="218"/>
                </a:cxn>
                <a:cxn ang="0">
                  <a:pos x="70" y="222"/>
                </a:cxn>
                <a:cxn ang="0">
                  <a:pos x="64" y="208"/>
                </a:cxn>
                <a:cxn ang="0">
                  <a:pos x="114" y="200"/>
                </a:cxn>
                <a:cxn ang="0">
                  <a:pos x="112" y="208"/>
                </a:cxn>
                <a:cxn ang="0">
                  <a:pos x="108" y="218"/>
                </a:cxn>
                <a:cxn ang="0">
                  <a:pos x="62" y="200"/>
                </a:cxn>
                <a:cxn ang="0">
                  <a:pos x="120" y="184"/>
                </a:cxn>
                <a:cxn ang="0">
                  <a:pos x="116" y="192"/>
                </a:cxn>
                <a:cxn ang="0">
                  <a:pos x="88" y="240"/>
                </a:cxn>
                <a:cxn ang="0">
                  <a:pos x="82" y="240"/>
                </a:cxn>
                <a:cxn ang="0">
                  <a:pos x="76" y="236"/>
                </a:cxn>
                <a:cxn ang="0">
                  <a:pos x="106" y="226"/>
                </a:cxn>
                <a:cxn ang="0">
                  <a:pos x="102" y="234"/>
                </a:cxn>
                <a:cxn ang="0">
                  <a:pos x="94" y="240"/>
                </a:cxn>
                <a:cxn ang="0">
                  <a:pos x="126" y="168"/>
                </a:cxn>
                <a:cxn ang="0">
                  <a:pos x="50" y="168"/>
                </a:cxn>
                <a:cxn ang="0">
                  <a:pos x="38" y="142"/>
                </a:cxn>
                <a:cxn ang="0">
                  <a:pos x="18" y="100"/>
                </a:cxn>
                <a:cxn ang="0">
                  <a:pos x="16" y="88"/>
                </a:cxn>
                <a:cxn ang="0">
                  <a:pos x="22" y="60"/>
                </a:cxn>
                <a:cxn ang="0">
                  <a:pos x="38" y="38"/>
                </a:cxn>
                <a:cxn ang="0">
                  <a:pos x="60" y="22"/>
                </a:cxn>
                <a:cxn ang="0">
                  <a:pos x="88" y="16"/>
                </a:cxn>
                <a:cxn ang="0">
                  <a:pos x="102" y="18"/>
                </a:cxn>
                <a:cxn ang="0">
                  <a:pos x="128" y="28"/>
                </a:cxn>
                <a:cxn ang="0">
                  <a:pos x="148" y="48"/>
                </a:cxn>
                <a:cxn ang="0">
                  <a:pos x="158" y="74"/>
                </a:cxn>
                <a:cxn ang="0">
                  <a:pos x="160" y="88"/>
                </a:cxn>
                <a:cxn ang="0">
                  <a:pos x="154" y="114"/>
                </a:cxn>
                <a:cxn ang="0">
                  <a:pos x="138" y="142"/>
                </a:cxn>
              </a:cxnLst>
              <a:rect l="0" t="0" r="r" b="b"/>
              <a:pathLst>
                <a:path w="176" h="256">
                  <a:moveTo>
                    <a:pt x="88" y="0"/>
                  </a:moveTo>
                  <a:lnTo>
                    <a:pt x="88" y="0"/>
                  </a:lnTo>
                  <a:lnTo>
                    <a:pt x="70" y="2"/>
                  </a:lnTo>
                  <a:lnTo>
                    <a:pt x="54" y="6"/>
                  </a:lnTo>
                  <a:lnTo>
                    <a:pt x="38" y="16"/>
                  </a:lnTo>
                  <a:lnTo>
                    <a:pt x="26" y="26"/>
                  </a:lnTo>
                  <a:lnTo>
                    <a:pt x="16" y="38"/>
                  </a:lnTo>
                  <a:lnTo>
                    <a:pt x="6" y="54"/>
                  </a:lnTo>
                  <a:lnTo>
                    <a:pt x="2" y="70"/>
                  </a:lnTo>
                  <a:lnTo>
                    <a:pt x="0" y="88"/>
                  </a:lnTo>
                  <a:lnTo>
                    <a:pt x="0" y="88"/>
                  </a:lnTo>
                  <a:lnTo>
                    <a:pt x="2" y="100"/>
                  </a:lnTo>
                  <a:lnTo>
                    <a:pt x="4" y="112"/>
                  </a:lnTo>
                  <a:lnTo>
                    <a:pt x="16" y="138"/>
                  </a:lnTo>
                  <a:lnTo>
                    <a:pt x="30" y="162"/>
                  </a:lnTo>
                  <a:lnTo>
                    <a:pt x="40" y="184"/>
                  </a:lnTo>
                  <a:lnTo>
                    <a:pt x="40" y="184"/>
                  </a:lnTo>
                  <a:lnTo>
                    <a:pt x="50" y="214"/>
                  </a:lnTo>
                  <a:lnTo>
                    <a:pt x="58" y="238"/>
                  </a:lnTo>
                  <a:lnTo>
                    <a:pt x="62" y="246"/>
                  </a:lnTo>
                  <a:lnTo>
                    <a:pt x="68" y="252"/>
                  </a:lnTo>
                  <a:lnTo>
                    <a:pt x="76" y="254"/>
                  </a:lnTo>
                  <a:lnTo>
                    <a:pt x="88" y="256"/>
                  </a:lnTo>
                  <a:lnTo>
                    <a:pt x="88" y="256"/>
                  </a:lnTo>
                  <a:lnTo>
                    <a:pt x="100" y="254"/>
                  </a:lnTo>
                  <a:lnTo>
                    <a:pt x="108" y="252"/>
                  </a:lnTo>
                  <a:lnTo>
                    <a:pt x="114" y="246"/>
                  </a:lnTo>
                  <a:lnTo>
                    <a:pt x="118" y="238"/>
                  </a:lnTo>
                  <a:lnTo>
                    <a:pt x="126" y="214"/>
                  </a:lnTo>
                  <a:lnTo>
                    <a:pt x="136" y="184"/>
                  </a:lnTo>
                  <a:lnTo>
                    <a:pt x="136" y="184"/>
                  </a:lnTo>
                  <a:lnTo>
                    <a:pt x="146" y="162"/>
                  </a:lnTo>
                  <a:lnTo>
                    <a:pt x="160" y="138"/>
                  </a:lnTo>
                  <a:lnTo>
                    <a:pt x="172" y="112"/>
                  </a:lnTo>
                  <a:lnTo>
                    <a:pt x="174" y="100"/>
                  </a:lnTo>
                  <a:lnTo>
                    <a:pt x="176" y="88"/>
                  </a:lnTo>
                  <a:lnTo>
                    <a:pt x="176" y="88"/>
                  </a:lnTo>
                  <a:lnTo>
                    <a:pt x="174" y="70"/>
                  </a:lnTo>
                  <a:lnTo>
                    <a:pt x="170" y="54"/>
                  </a:lnTo>
                  <a:lnTo>
                    <a:pt x="160" y="38"/>
                  </a:lnTo>
                  <a:lnTo>
                    <a:pt x="150" y="26"/>
                  </a:lnTo>
                  <a:lnTo>
                    <a:pt x="138" y="16"/>
                  </a:lnTo>
                  <a:lnTo>
                    <a:pt x="122" y="6"/>
                  </a:lnTo>
                  <a:lnTo>
                    <a:pt x="106" y="2"/>
                  </a:lnTo>
                  <a:lnTo>
                    <a:pt x="88" y="0"/>
                  </a:lnTo>
                  <a:close/>
                  <a:moveTo>
                    <a:pt x="108" y="218"/>
                  </a:moveTo>
                  <a:lnTo>
                    <a:pt x="70" y="222"/>
                  </a:lnTo>
                  <a:lnTo>
                    <a:pt x="70" y="222"/>
                  </a:lnTo>
                  <a:lnTo>
                    <a:pt x="64" y="208"/>
                  </a:lnTo>
                  <a:lnTo>
                    <a:pt x="64" y="208"/>
                  </a:lnTo>
                  <a:lnTo>
                    <a:pt x="64" y="206"/>
                  </a:lnTo>
                  <a:lnTo>
                    <a:pt x="114" y="200"/>
                  </a:lnTo>
                  <a:lnTo>
                    <a:pt x="114" y="200"/>
                  </a:lnTo>
                  <a:lnTo>
                    <a:pt x="112" y="208"/>
                  </a:lnTo>
                  <a:lnTo>
                    <a:pt x="112" y="208"/>
                  </a:lnTo>
                  <a:lnTo>
                    <a:pt x="108" y="218"/>
                  </a:lnTo>
                  <a:close/>
                  <a:moveTo>
                    <a:pt x="62" y="200"/>
                  </a:moveTo>
                  <a:lnTo>
                    <a:pt x="62" y="200"/>
                  </a:lnTo>
                  <a:lnTo>
                    <a:pt x="56" y="184"/>
                  </a:lnTo>
                  <a:lnTo>
                    <a:pt x="120" y="184"/>
                  </a:lnTo>
                  <a:lnTo>
                    <a:pt x="120" y="184"/>
                  </a:lnTo>
                  <a:lnTo>
                    <a:pt x="116" y="192"/>
                  </a:lnTo>
                  <a:lnTo>
                    <a:pt x="62" y="200"/>
                  </a:lnTo>
                  <a:close/>
                  <a:moveTo>
                    <a:pt x="88" y="240"/>
                  </a:moveTo>
                  <a:lnTo>
                    <a:pt x="88" y="240"/>
                  </a:lnTo>
                  <a:lnTo>
                    <a:pt x="82" y="240"/>
                  </a:lnTo>
                  <a:lnTo>
                    <a:pt x="78" y="238"/>
                  </a:lnTo>
                  <a:lnTo>
                    <a:pt x="76" y="236"/>
                  </a:lnTo>
                  <a:lnTo>
                    <a:pt x="72" y="230"/>
                  </a:lnTo>
                  <a:lnTo>
                    <a:pt x="106" y="226"/>
                  </a:lnTo>
                  <a:lnTo>
                    <a:pt x="106" y="226"/>
                  </a:lnTo>
                  <a:lnTo>
                    <a:pt x="102" y="234"/>
                  </a:lnTo>
                  <a:lnTo>
                    <a:pt x="98" y="238"/>
                  </a:lnTo>
                  <a:lnTo>
                    <a:pt x="94" y="240"/>
                  </a:lnTo>
                  <a:lnTo>
                    <a:pt x="88" y="240"/>
                  </a:lnTo>
                  <a:close/>
                  <a:moveTo>
                    <a:pt x="126" y="168"/>
                  </a:moveTo>
                  <a:lnTo>
                    <a:pt x="50" y="168"/>
                  </a:lnTo>
                  <a:lnTo>
                    <a:pt x="50" y="168"/>
                  </a:lnTo>
                  <a:lnTo>
                    <a:pt x="38" y="142"/>
                  </a:lnTo>
                  <a:lnTo>
                    <a:pt x="38" y="142"/>
                  </a:lnTo>
                  <a:lnTo>
                    <a:pt x="22" y="114"/>
                  </a:lnTo>
                  <a:lnTo>
                    <a:pt x="18" y="100"/>
                  </a:lnTo>
                  <a:lnTo>
                    <a:pt x="16" y="88"/>
                  </a:lnTo>
                  <a:lnTo>
                    <a:pt x="16" y="88"/>
                  </a:lnTo>
                  <a:lnTo>
                    <a:pt x="18" y="74"/>
                  </a:lnTo>
                  <a:lnTo>
                    <a:pt x="22" y="60"/>
                  </a:lnTo>
                  <a:lnTo>
                    <a:pt x="28" y="48"/>
                  </a:lnTo>
                  <a:lnTo>
                    <a:pt x="38" y="38"/>
                  </a:lnTo>
                  <a:lnTo>
                    <a:pt x="48" y="28"/>
                  </a:lnTo>
                  <a:lnTo>
                    <a:pt x="60" y="22"/>
                  </a:lnTo>
                  <a:lnTo>
                    <a:pt x="74" y="18"/>
                  </a:lnTo>
                  <a:lnTo>
                    <a:pt x="88" y="16"/>
                  </a:lnTo>
                  <a:lnTo>
                    <a:pt x="88" y="16"/>
                  </a:lnTo>
                  <a:lnTo>
                    <a:pt x="102" y="18"/>
                  </a:lnTo>
                  <a:lnTo>
                    <a:pt x="116" y="22"/>
                  </a:lnTo>
                  <a:lnTo>
                    <a:pt x="128" y="28"/>
                  </a:lnTo>
                  <a:lnTo>
                    <a:pt x="138" y="38"/>
                  </a:lnTo>
                  <a:lnTo>
                    <a:pt x="148" y="48"/>
                  </a:lnTo>
                  <a:lnTo>
                    <a:pt x="154" y="60"/>
                  </a:lnTo>
                  <a:lnTo>
                    <a:pt x="158" y="74"/>
                  </a:lnTo>
                  <a:lnTo>
                    <a:pt x="160" y="88"/>
                  </a:lnTo>
                  <a:lnTo>
                    <a:pt x="160" y="88"/>
                  </a:lnTo>
                  <a:lnTo>
                    <a:pt x="158" y="100"/>
                  </a:lnTo>
                  <a:lnTo>
                    <a:pt x="154" y="114"/>
                  </a:lnTo>
                  <a:lnTo>
                    <a:pt x="138" y="142"/>
                  </a:lnTo>
                  <a:lnTo>
                    <a:pt x="138" y="142"/>
                  </a:lnTo>
                  <a:lnTo>
                    <a:pt x="126" y="168"/>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27" name="Freeform 66"/>
            <p:cNvSpPr/>
            <p:nvPr/>
          </p:nvSpPr>
          <p:spPr bwMode="auto">
            <a:xfrm>
              <a:off x="4902200" y="2838450"/>
              <a:ext cx="82550" cy="82550"/>
            </a:xfrm>
            <a:custGeom>
              <a:avLst/>
              <a:gdLst/>
              <a:ahLst/>
              <a:cxnLst>
                <a:cxn ang="0">
                  <a:pos x="48" y="0"/>
                </a:cxn>
                <a:cxn ang="0">
                  <a:pos x="48" y="0"/>
                </a:cxn>
                <a:cxn ang="0">
                  <a:pos x="38" y="0"/>
                </a:cxn>
                <a:cxn ang="0">
                  <a:pos x="30" y="4"/>
                </a:cxn>
                <a:cxn ang="0">
                  <a:pos x="22" y="8"/>
                </a:cxn>
                <a:cxn ang="0">
                  <a:pos x="14" y="14"/>
                </a:cxn>
                <a:cxn ang="0">
                  <a:pos x="8" y="22"/>
                </a:cxn>
                <a:cxn ang="0">
                  <a:pos x="4" y="30"/>
                </a:cxn>
                <a:cxn ang="0">
                  <a:pos x="0" y="38"/>
                </a:cxn>
                <a:cxn ang="0">
                  <a:pos x="0" y="48"/>
                </a:cxn>
                <a:cxn ang="0">
                  <a:pos x="0" y="48"/>
                </a:cxn>
                <a:cxn ang="0">
                  <a:pos x="2" y="50"/>
                </a:cxn>
                <a:cxn ang="0">
                  <a:pos x="4" y="52"/>
                </a:cxn>
                <a:cxn ang="0">
                  <a:pos x="4" y="52"/>
                </a:cxn>
                <a:cxn ang="0">
                  <a:pos x="6" y="50"/>
                </a:cxn>
                <a:cxn ang="0">
                  <a:pos x="8" y="48"/>
                </a:cxn>
                <a:cxn ang="0">
                  <a:pos x="8" y="48"/>
                </a:cxn>
                <a:cxn ang="0">
                  <a:pos x="8" y="40"/>
                </a:cxn>
                <a:cxn ang="0">
                  <a:pos x="12" y="32"/>
                </a:cxn>
                <a:cxn ang="0">
                  <a:pos x="14" y="26"/>
                </a:cxn>
                <a:cxn ang="0">
                  <a:pos x="20" y="20"/>
                </a:cxn>
                <a:cxn ang="0">
                  <a:pos x="26" y="14"/>
                </a:cxn>
                <a:cxn ang="0">
                  <a:pos x="32" y="12"/>
                </a:cxn>
                <a:cxn ang="0">
                  <a:pos x="40" y="8"/>
                </a:cxn>
                <a:cxn ang="0">
                  <a:pos x="48" y="8"/>
                </a:cxn>
                <a:cxn ang="0">
                  <a:pos x="48" y="8"/>
                </a:cxn>
                <a:cxn ang="0">
                  <a:pos x="50" y="6"/>
                </a:cxn>
                <a:cxn ang="0">
                  <a:pos x="52" y="4"/>
                </a:cxn>
                <a:cxn ang="0">
                  <a:pos x="52" y="4"/>
                </a:cxn>
                <a:cxn ang="0">
                  <a:pos x="50" y="2"/>
                </a:cxn>
                <a:cxn ang="0">
                  <a:pos x="48" y="0"/>
                </a:cxn>
              </a:cxnLst>
              <a:rect l="0" t="0" r="r" b="b"/>
              <a:pathLst>
                <a:path w="52" h="52">
                  <a:moveTo>
                    <a:pt x="48" y="0"/>
                  </a:moveTo>
                  <a:lnTo>
                    <a:pt x="48" y="0"/>
                  </a:lnTo>
                  <a:lnTo>
                    <a:pt x="38" y="0"/>
                  </a:lnTo>
                  <a:lnTo>
                    <a:pt x="30" y="4"/>
                  </a:lnTo>
                  <a:lnTo>
                    <a:pt x="22" y="8"/>
                  </a:lnTo>
                  <a:lnTo>
                    <a:pt x="14" y="14"/>
                  </a:lnTo>
                  <a:lnTo>
                    <a:pt x="8" y="22"/>
                  </a:lnTo>
                  <a:lnTo>
                    <a:pt x="4" y="30"/>
                  </a:lnTo>
                  <a:lnTo>
                    <a:pt x="0" y="38"/>
                  </a:lnTo>
                  <a:lnTo>
                    <a:pt x="0" y="48"/>
                  </a:lnTo>
                  <a:lnTo>
                    <a:pt x="0" y="48"/>
                  </a:lnTo>
                  <a:lnTo>
                    <a:pt x="2" y="50"/>
                  </a:lnTo>
                  <a:lnTo>
                    <a:pt x="4" y="52"/>
                  </a:lnTo>
                  <a:lnTo>
                    <a:pt x="4" y="52"/>
                  </a:lnTo>
                  <a:lnTo>
                    <a:pt x="6" y="50"/>
                  </a:lnTo>
                  <a:lnTo>
                    <a:pt x="8" y="48"/>
                  </a:lnTo>
                  <a:lnTo>
                    <a:pt x="8" y="48"/>
                  </a:lnTo>
                  <a:lnTo>
                    <a:pt x="8" y="40"/>
                  </a:lnTo>
                  <a:lnTo>
                    <a:pt x="12" y="32"/>
                  </a:lnTo>
                  <a:lnTo>
                    <a:pt x="14" y="26"/>
                  </a:lnTo>
                  <a:lnTo>
                    <a:pt x="20" y="20"/>
                  </a:lnTo>
                  <a:lnTo>
                    <a:pt x="26" y="14"/>
                  </a:lnTo>
                  <a:lnTo>
                    <a:pt x="32" y="12"/>
                  </a:lnTo>
                  <a:lnTo>
                    <a:pt x="40" y="8"/>
                  </a:lnTo>
                  <a:lnTo>
                    <a:pt x="48" y="8"/>
                  </a:lnTo>
                  <a:lnTo>
                    <a:pt x="48" y="8"/>
                  </a:lnTo>
                  <a:lnTo>
                    <a:pt x="50" y="6"/>
                  </a:lnTo>
                  <a:lnTo>
                    <a:pt x="52" y="4"/>
                  </a:lnTo>
                  <a:lnTo>
                    <a:pt x="52" y="4"/>
                  </a:lnTo>
                  <a:lnTo>
                    <a:pt x="50" y="2"/>
                  </a:lnTo>
                  <a:lnTo>
                    <a:pt x="48" y="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28" name="Freeform 67"/>
            <p:cNvSpPr/>
            <p:nvPr/>
          </p:nvSpPr>
          <p:spPr bwMode="auto">
            <a:xfrm>
              <a:off x="4902200" y="2838450"/>
              <a:ext cx="82550" cy="82550"/>
            </a:xfrm>
            <a:custGeom>
              <a:avLst/>
              <a:gdLst/>
              <a:ahLst/>
              <a:cxnLst>
                <a:cxn ang="0">
                  <a:pos x="48" y="0"/>
                </a:cxn>
                <a:cxn ang="0">
                  <a:pos x="48" y="0"/>
                </a:cxn>
                <a:cxn ang="0">
                  <a:pos x="38" y="0"/>
                </a:cxn>
                <a:cxn ang="0">
                  <a:pos x="30" y="4"/>
                </a:cxn>
                <a:cxn ang="0">
                  <a:pos x="22" y="8"/>
                </a:cxn>
                <a:cxn ang="0">
                  <a:pos x="14" y="14"/>
                </a:cxn>
                <a:cxn ang="0">
                  <a:pos x="8" y="22"/>
                </a:cxn>
                <a:cxn ang="0">
                  <a:pos x="4" y="30"/>
                </a:cxn>
                <a:cxn ang="0">
                  <a:pos x="0" y="38"/>
                </a:cxn>
                <a:cxn ang="0">
                  <a:pos x="0" y="48"/>
                </a:cxn>
                <a:cxn ang="0">
                  <a:pos x="0" y="48"/>
                </a:cxn>
                <a:cxn ang="0">
                  <a:pos x="2" y="50"/>
                </a:cxn>
                <a:cxn ang="0">
                  <a:pos x="4" y="52"/>
                </a:cxn>
                <a:cxn ang="0">
                  <a:pos x="4" y="52"/>
                </a:cxn>
                <a:cxn ang="0">
                  <a:pos x="6" y="50"/>
                </a:cxn>
                <a:cxn ang="0">
                  <a:pos x="8" y="48"/>
                </a:cxn>
                <a:cxn ang="0">
                  <a:pos x="8" y="48"/>
                </a:cxn>
                <a:cxn ang="0">
                  <a:pos x="8" y="40"/>
                </a:cxn>
                <a:cxn ang="0">
                  <a:pos x="12" y="32"/>
                </a:cxn>
                <a:cxn ang="0">
                  <a:pos x="14" y="26"/>
                </a:cxn>
                <a:cxn ang="0">
                  <a:pos x="20" y="20"/>
                </a:cxn>
                <a:cxn ang="0">
                  <a:pos x="26" y="14"/>
                </a:cxn>
                <a:cxn ang="0">
                  <a:pos x="32" y="12"/>
                </a:cxn>
                <a:cxn ang="0">
                  <a:pos x="40" y="8"/>
                </a:cxn>
                <a:cxn ang="0">
                  <a:pos x="48" y="8"/>
                </a:cxn>
                <a:cxn ang="0">
                  <a:pos x="48" y="8"/>
                </a:cxn>
                <a:cxn ang="0">
                  <a:pos x="50" y="6"/>
                </a:cxn>
                <a:cxn ang="0">
                  <a:pos x="52" y="4"/>
                </a:cxn>
                <a:cxn ang="0">
                  <a:pos x="52" y="4"/>
                </a:cxn>
                <a:cxn ang="0">
                  <a:pos x="50" y="2"/>
                </a:cxn>
                <a:cxn ang="0">
                  <a:pos x="48" y="0"/>
                </a:cxn>
              </a:cxnLst>
              <a:rect l="0" t="0" r="r" b="b"/>
              <a:pathLst>
                <a:path w="52" h="52">
                  <a:moveTo>
                    <a:pt x="48" y="0"/>
                  </a:moveTo>
                  <a:lnTo>
                    <a:pt x="48" y="0"/>
                  </a:lnTo>
                  <a:lnTo>
                    <a:pt x="38" y="0"/>
                  </a:lnTo>
                  <a:lnTo>
                    <a:pt x="30" y="4"/>
                  </a:lnTo>
                  <a:lnTo>
                    <a:pt x="22" y="8"/>
                  </a:lnTo>
                  <a:lnTo>
                    <a:pt x="14" y="14"/>
                  </a:lnTo>
                  <a:lnTo>
                    <a:pt x="8" y="22"/>
                  </a:lnTo>
                  <a:lnTo>
                    <a:pt x="4" y="30"/>
                  </a:lnTo>
                  <a:lnTo>
                    <a:pt x="0" y="38"/>
                  </a:lnTo>
                  <a:lnTo>
                    <a:pt x="0" y="48"/>
                  </a:lnTo>
                  <a:lnTo>
                    <a:pt x="0" y="48"/>
                  </a:lnTo>
                  <a:lnTo>
                    <a:pt x="2" y="50"/>
                  </a:lnTo>
                  <a:lnTo>
                    <a:pt x="4" y="52"/>
                  </a:lnTo>
                  <a:lnTo>
                    <a:pt x="4" y="52"/>
                  </a:lnTo>
                  <a:lnTo>
                    <a:pt x="6" y="50"/>
                  </a:lnTo>
                  <a:lnTo>
                    <a:pt x="8" y="48"/>
                  </a:lnTo>
                  <a:lnTo>
                    <a:pt x="8" y="48"/>
                  </a:lnTo>
                  <a:lnTo>
                    <a:pt x="8" y="40"/>
                  </a:lnTo>
                  <a:lnTo>
                    <a:pt x="12" y="32"/>
                  </a:lnTo>
                  <a:lnTo>
                    <a:pt x="14" y="26"/>
                  </a:lnTo>
                  <a:lnTo>
                    <a:pt x="20" y="20"/>
                  </a:lnTo>
                  <a:lnTo>
                    <a:pt x="26" y="14"/>
                  </a:lnTo>
                  <a:lnTo>
                    <a:pt x="32" y="12"/>
                  </a:lnTo>
                  <a:lnTo>
                    <a:pt x="40" y="8"/>
                  </a:lnTo>
                  <a:lnTo>
                    <a:pt x="48" y="8"/>
                  </a:lnTo>
                  <a:lnTo>
                    <a:pt x="48" y="8"/>
                  </a:lnTo>
                  <a:lnTo>
                    <a:pt x="50" y="6"/>
                  </a:lnTo>
                  <a:lnTo>
                    <a:pt x="52" y="4"/>
                  </a:lnTo>
                  <a:lnTo>
                    <a:pt x="52" y="4"/>
                  </a:lnTo>
                  <a:lnTo>
                    <a:pt x="50" y="2"/>
                  </a:lnTo>
                  <a:lnTo>
                    <a:pt x="48" y="0"/>
                  </a:lnTo>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grpSp>
      <p:grpSp>
        <p:nvGrpSpPr>
          <p:cNvPr id="4" name="Group 261"/>
          <p:cNvGrpSpPr/>
          <p:nvPr/>
        </p:nvGrpSpPr>
        <p:grpSpPr>
          <a:xfrm>
            <a:off x="3549069" y="3408475"/>
            <a:ext cx="234524" cy="234523"/>
            <a:chOff x="5588000" y="1962150"/>
            <a:chExt cx="406400" cy="406400"/>
          </a:xfrm>
          <a:solidFill>
            <a:schemeClr val="bg1"/>
          </a:solidFill>
        </p:grpSpPr>
        <p:sp>
          <p:nvSpPr>
            <p:cNvPr id="30" name="Freeform 106"/>
            <p:cNvSpPr>
              <a:spLocks noEditPoints="1"/>
            </p:cNvSpPr>
            <p:nvPr/>
          </p:nvSpPr>
          <p:spPr bwMode="auto">
            <a:xfrm>
              <a:off x="5588000" y="1962150"/>
              <a:ext cx="406400" cy="406400"/>
            </a:xfrm>
            <a:custGeom>
              <a:avLst/>
              <a:gdLst/>
              <a:ahLst/>
              <a:cxnLst>
                <a:cxn ang="0">
                  <a:pos x="214" y="86"/>
                </a:cxn>
                <a:cxn ang="0">
                  <a:pos x="230" y="54"/>
                </a:cxn>
                <a:cxn ang="0">
                  <a:pos x="210" y="30"/>
                </a:cxn>
                <a:cxn ang="0">
                  <a:pos x="194" y="26"/>
                </a:cxn>
                <a:cxn ang="0">
                  <a:pos x="160" y="38"/>
                </a:cxn>
                <a:cxn ang="0">
                  <a:pos x="150" y="4"/>
                </a:cxn>
                <a:cxn ang="0">
                  <a:pos x="118" y="0"/>
                </a:cxn>
                <a:cxn ang="0">
                  <a:pos x="102" y="12"/>
                </a:cxn>
                <a:cxn ang="0">
                  <a:pos x="66" y="28"/>
                </a:cxn>
                <a:cxn ang="0">
                  <a:pos x="56" y="26"/>
                </a:cxn>
                <a:cxn ang="0">
                  <a:pos x="30" y="46"/>
                </a:cxn>
                <a:cxn ang="0">
                  <a:pos x="28" y="66"/>
                </a:cxn>
                <a:cxn ang="0">
                  <a:pos x="12" y="102"/>
                </a:cxn>
                <a:cxn ang="0">
                  <a:pos x="0" y="112"/>
                </a:cxn>
                <a:cxn ang="0">
                  <a:pos x="0" y="144"/>
                </a:cxn>
                <a:cxn ang="0">
                  <a:pos x="38" y="160"/>
                </a:cxn>
                <a:cxn ang="0">
                  <a:pos x="28" y="190"/>
                </a:cxn>
                <a:cxn ang="0">
                  <a:pos x="30" y="210"/>
                </a:cxn>
                <a:cxn ang="0">
                  <a:pos x="56" y="230"/>
                </a:cxn>
                <a:cxn ang="0">
                  <a:pos x="86" y="214"/>
                </a:cxn>
                <a:cxn ang="0">
                  <a:pos x="102" y="244"/>
                </a:cxn>
                <a:cxn ang="0">
                  <a:pos x="118" y="256"/>
                </a:cxn>
                <a:cxn ang="0">
                  <a:pos x="150" y="252"/>
                </a:cxn>
                <a:cxn ang="0">
                  <a:pos x="160" y="218"/>
                </a:cxn>
                <a:cxn ang="0">
                  <a:pos x="194" y="230"/>
                </a:cxn>
                <a:cxn ang="0">
                  <a:pos x="210" y="226"/>
                </a:cxn>
                <a:cxn ang="0">
                  <a:pos x="230" y="202"/>
                </a:cxn>
                <a:cxn ang="0">
                  <a:pos x="214" y="170"/>
                </a:cxn>
                <a:cxn ang="0">
                  <a:pos x="248" y="152"/>
                </a:cxn>
                <a:cxn ang="0">
                  <a:pos x="256" y="118"/>
                </a:cxn>
                <a:cxn ang="0">
                  <a:pos x="248" y="104"/>
                </a:cxn>
                <a:cxn ang="0">
                  <a:pos x="208" y="148"/>
                </a:cxn>
                <a:cxn ang="0">
                  <a:pos x="200" y="162"/>
                </a:cxn>
                <a:cxn ang="0">
                  <a:pos x="200" y="214"/>
                </a:cxn>
                <a:cxn ang="0">
                  <a:pos x="170" y="198"/>
                </a:cxn>
                <a:cxn ang="0">
                  <a:pos x="154" y="204"/>
                </a:cxn>
                <a:cxn ang="0">
                  <a:pos x="138" y="240"/>
                </a:cxn>
                <a:cxn ang="0">
                  <a:pos x="108" y="208"/>
                </a:cxn>
                <a:cxn ang="0">
                  <a:pos x="94" y="200"/>
                </a:cxn>
                <a:cxn ang="0">
                  <a:pos x="78" y="202"/>
                </a:cxn>
                <a:cxn ang="0">
                  <a:pos x="54" y="178"/>
                </a:cxn>
                <a:cxn ang="0">
                  <a:pos x="52" y="154"/>
                </a:cxn>
                <a:cxn ang="0">
                  <a:pos x="16" y="138"/>
                </a:cxn>
                <a:cxn ang="0">
                  <a:pos x="48" y="108"/>
                </a:cxn>
                <a:cxn ang="0">
                  <a:pos x="56" y="94"/>
                </a:cxn>
                <a:cxn ang="0">
                  <a:pos x="56" y="42"/>
                </a:cxn>
                <a:cxn ang="0">
                  <a:pos x="86" y="58"/>
                </a:cxn>
                <a:cxn ang="0">
                  <a:pos x="102" y="52"/>
                </a:cxn>
                <a:cxn ang="0">
                  <a:pos x="118" y="16"/>
                </a:cxn>
                <a:cxn ang="0">
                  <a:pos x="148" y="48"/>
                </a:cxn>
                <a:cxn ang="0">
                  <a:pos x="162" y="56"/>
                </a:cxn>
                <a:cxn ang="0">
                  <a:pos x="178" y="54"/>
                </a:cxn>
                <a:cxn ang="0">
                  <a:pos x="202" y="78"/>
                </a:cxn>
                <a:cxn ang="0">
                  <a:pos x="204" y="102"/>
                </a:cxn>
                <a:cxn ang="0">
                  <a:pos x="240" y="118"/>
                </a:cxn>
              </a:cxnLst>
              <a:rect l="0" t="0" r="r" b="b"/>
              <a:pathLst>
                <a:path w="256" h="256">
                  <a:moveTo>
                    <a:pt x="244" y="102"/>
                  </a:moveTo>
                  <a:lnTo>
                    <a:pt x="218" y="96"/>
                  </a:lnTo>
                  <a:lnTo>
                    <a:pt x="218" y="96"/>
                  </a:lnTo>
                  <a:lnTo>
                    <a:pt x="214" y="86"/>
                  </a:lnTo>
                  <a:lnTo>
                    <a:pt x="228" y="66"/>
                  </a:lnTo>
                  <a:lnTo>
                    <a:pt x="228" y="66"/>
                  </a:lnTo>
                  <a:lnTo>
                    <a:pt x="230" y="60"/>
                  </a:lnTo>
                  <a:lnTo>
                    <a:pt x="230" y="54"/>
                  </a:lnTo>
                  <a:lnTo>
                    <a:pt x="230" y="50"/>
                  </a:lnTo>
                  <a:lnTo>
                    <a:pt x="226" y="46"/>
                  </a:lnTo>
                  <a:lnTo>
                    <a:pt x="210" y="30"/>
                  </a:lnTo>
                  <a:lnTo>
                    <a:pt x="210" y="30"/>
                  </a:lnTo>
                  <a:lnTo>
                    <a:pt x="206" y="26"/>
                  </a:lnTo>
                  <a:lnTo>
                    <a:pt x="200" y="26"/>
                  </a:lnTo>
                  <a:lnTo>
                    <a:pt x="200" y="26"/>
                  </a:lnTo>
                  <a:lnTo>
                    <a:pt x="194" y="26"/>
                  </a:lnTo>
                  <a:lnTo>
                    <a:pt x="190" y="28"/>
                  </a:lnTo>
                  <a:lnTo>
                    <a:pt x="170" y="42"/>
                  </a:lnTo>
                  <a:lnTo>
                    <a:pt x="170" y="42"/>
                  </a:lnTo>
                  <a:lnTo>
                    <a:pt x="160" y="38"/>
                  </a:lnTo>
                  <a:lnTo>
                    <a:pt x="154" y="12"/>
                  </a:lnTo>
                  <a:lnTo>
                    <a:pt x="154" y="12"/>
                  </a:lnTo>
                  <a:lnTo>
                    <a:pt x="152" y="8"/>
                  </a:lnTo>
                  <a:lnTo>
                    <a:pt x="150" y="4"/>
                  </a:lnTo>
                  <a:lnTo>
                    <a:pt x="144" y="0"/>
                  </a:lnTo>
                  <a:lnTo>
                    <a:pt x="138" y="0"/>
                  </a:lnTo>
                  <a:lnTo>
                    <a:pt x="118" y="0"/>
                  </a:lnTo>
                  <a:lnTo>
                    <a:pt x="118" y="0"/>
                  </a:lnTo>
                  <a:lnTo>
                    <a:pt x="112" y="0"/>
                  </a:lnTo>
                  <a:lnTo>
                    <a:pt x="106" y="4"/>
                  </a:lnTo>
                  <a:lnTo>
                    <a:pt x="104" y="8"/>
                  </a:lnTo>
                  <a:lnTo>
                    <a:pt x="102" y="12"/>
                  </a:lnTo>
                  <a:lnTo>
                    <a:pt x="96" y="38"/>
                  </a:lnTo>
                  <a:lnTo>
                    <a:pt x="96" y="38"/>
                  </a:lnTo>
                  <a:lnTo>
                    <a:pt x="86" y="42"/>
                  </a:lnTo>
                  <a:lnTo>
                    <a:pt x="66" y="28"/>
                  </a:lnTo>
                  <a:lnTo>
                    <a:pt x="66" y="28"/>
                  </a:lnTo>
                  <a:lnTo>
                    <a:pt x="62" y="26"/>
                  </a:lnTo>
                  <a:lnTo>
                    <a:pt x="56" y="26"/>
                  </a:lnTo>
                  <a:lnTo>
                    <a:pt x="56" y="26"/>
                  </a:lnTo>
                  <a:lnTo>
                    <a:pt x="50" y="26"/>
                  </a:lnTo>
                  <a:lnTo>
                    <a:pt x="46" y="30"/>
                  </a:lnTo>
                  <a:lnTo>
                    <a:pt x="30" y="46"/>
                  </a:lnTo>
                  <a:lnTo>
                    <a:pt x="30" y="46"/>
                  </a:lnTo>
                  <a:lnTo>
                    <a:pt x="26" y="50"/>
                  </a:lnTo>
                  <a:lnTo>
                    <a:pt x="26" y="54"/>
                  </a:lnTo>
                  <a:lnTo>
                    <a:pt x="26" y="60"/>
                  </a:lnTo>
                  <a:lnTo>
                    <a:pt x="28" y="66"/>
                  </a:lnTo>
                  <a:lnTo>
                    <a:pt x="42" y="86"/>
                  </a:lnTo>
                  <a:lnTo>
                    <a:pt x="42" y="86"/>
                  </a:lnTo>
                  <a:lnTo>
                    <a:pt x="38" y="96"/>
                  </a:lnTo>
                  <a:lnTo>
                    <a:pt x="12" y="102"/>
                  </a:lnTo>
                  <a:lnTo>
                    <a:pt x="12" y="102"/>
                  </a:lnTo>
                  <a:lnTo>
                    <a:pt x="8" y="104"/>
                  </a:lnTo>
                  <a:lnTo>
                    <a:pt x="4" y="106"/>
                  </a:lnTo>
                  <a:lnTo>
                    <a:pt x="0" y="112"/>
                  </a:lnTo>
                  <a:lnTo>
                    <a:pt x="0" y="118"/>
                  </a:lnTo>
                  <a:lnTo>
                    <a:pt x="0" y="138"/>
                  </a:lnTo>
                  <a:lnTo>
                    <a:pt x="0" y="138"/>
                  </a:lnTo>
                  <a:lnTo>
                    <a:pt x="0" y="144"/>
                  </a:lnTo>
                  <a:lnTo>
                    <a:pt x="4" y="150"/>
                  </a:lnTo>
                  <a:lnTo>
                    <a:pt x="8" y="152"/>
                  </a:lnTo>
                  <a:lnTo>
                    <a:pt x="12" y="154"/>
                  </a:lnTo>
                  <a:lnTo>
                    <a:pt x="38" y="160"/>
                  </a:lnTo>
                  <a:lnTo>
                    <a:pt x="38" y="160"/>
                  </a:lnTo>
                  <a:lnTo>
                    <a:pt x="42" y="170"/>
                  </a:lnTo>
                  <a:lnTo>
                    <a:pt x="28" y="190"/>
                  </a:lnTo>
                  <a:lnTo>
                    <a:pt x="28" y="190"/>
                  </a:lnTo>
                  <a:lnTo>
                    <a:pt x="26" y="196"/>
                  </a:lnTo>
                  <a:lnTo>
                    <a:pt x="26" y="202"/>
                  </a:lnTo>
                  <a:lnTo>
                    <a:pt x="26" y="206"/>
                  </a:lnTo>
                  <a:lnTo>
                    <a:pt x="30" y="210"/>
                  </a:lnTo>
                  <a:lnTo>
                    <a:pt x="46" y="226"/>
                  </a:lnTo>
                  <a:lnTo>
                    <a:pt x="46" y="226"/>
                  </a:lnTo>
                  <a:lnTo>
                    <a:pt x="50" y="230"/>
                  </a:lnTo>
                  <a:lnTo>
                    <a:pt x="56" y="230"/>
                  </a:lnTo>
                  <a:lnTo>
                    <a:pt x="56" y="230"/>
                  </a:lnTo>
                  <a:lnTo>
                    <a:pt x="62" y="230"/>
                  </a:lnTo>
                  <a:lnTo>
                    <a:pt x="66" y="228"/>
                  </a:lnTo>
                  <a:lnTo>
                    <a:pt x="86" y="214"/>
                  </a:lnTo>
                  <a:lnTo>
                    <a:pt x="86" y="214"/>
                  </a:lnTo>
                  <a:lnTo>
                    <a:pt x="96" y="218"/>
                  </a:lnTo>
                  <a:lnTo>
                    <a:pt x="102" y="244"/>
                  </a:lnTo>
                  <a:lnTo>
                    <a:pt x="102" y="244"/>
                  </a:lnTo>
                  <a:lnTo>
                    <a:pt x="104" y="248"/>
                  </a:lnTo>
                  <a:lnTo>
                    <a:pt x="106" y="252"/>
                  </a:lnTo>
                  <a:lnTo>
                    <a:pt x="112" y="256"/>
                  </a:lnTo>
                  <a:lnTo>
                    <a:pt x="118" y="256"/>
                  </a:lnTo>
                  <a:lnTo>
                    <a:pt x="138" y="256"/>
                  </a:lnTo>
                  <a:lnTo>
                    <a:pt x="138" y="256"/>
                  </a:lnTo>
                  <a:lnTo>
                    <a:pt x="144" y="256"/>
                  </a:lnTo>
                  <a:lnTo>
                    <a:pt x="150" y="252"/>
                  </a:lnTo>
                  <a:lnTo>
                    <a:pt x="152" y="248"/>
                  </a:lnTo>
                  <a:lnTo>
                    <a:pt x="154" y="244"/>
                  </a:lnTo>
                  <a:lnTo>
                    <a:pt x="160" y="218"/>
                  </a:lnTo>
                  <a:lnTo>
                    <a:pt x="160" y="218"/>
                  </a:lnTo>
                  <a:lnTo>
                    <a:pt x="170" y="214"/>
                  </a:lnTo>
                  <a:lnTo>
                    <a:pt x="190" y="228"/>
                  </a:lnTo>
                  <a:lnTo>
                    <a:pt x="190" y="228"/>
                  </a:lnTo>
                  <a:lnTo>
                    <a:pt x="194" y="230"/>
                  </a:lnTo>
                  <a:lnTo>
                    <a:pt x="200" y="230"/>
                  </a:lnTo>
                  <a:lnTo>
                    <a:pt x="200" y="230"/>
                  </a:lnTo>
                  <a:lnTo>
                    <a:pt x="206" y="230"/>
                  </a:lnTo>
                  <a:lnTo>
                    <a:pt x="210" y="226"/>
                  </a:lnTo>
                  <a:lnTo>
                    <a:pt x="226" y="210"/>
                  </a:lnTo>
                  <a:lnTo>
                    <a:pt x="226" y="210"/>
                  </a:lnTo>
                  <a:lnTo>
                    <a:pt x="230" y="206"/>
                  </a:lnTo>
                  <a:lnTo>
                    <a:pt x="230" y="202"/>
                  </a:lnTo>
                  <a:lnTo>
                    <a:pt x="230" y="196"/>
                  </a:lnTo>
                  <a:lnTo>
                    <a:pt x="228" y="190"/>
                  </a:lnTo>
                  <a:lnTo>
                    <a:pt x="214" y="170"/>
                  </a:lnTo>
                  <a:lnTo>
                    <a:pt x="214" y="170"/>
                  </a:lnTo>
                  <a:lnTo>
                    <a:pt x="218" y="160"/>
                  </a:lnTo>
                  <a:lnTo>
                    <a:pt x="244" y="154"/>
                  </a:lnTo>
                  <a:lnTo>
                    <a:pt x="244" y="154"/>
                  </a:lnTo>
                  <a:lnTo>
                    <a:pt x="248" y="152"/>
                  </a:lnTo>
                  <a:lnTo>
                    <a:pt x="252" y="150"/>
                  </a:lnTo>
                  <a:lnTo>
                    <a:pt x="256" y="144"/>
                  </a:lnTo>
                  <a:lnTo>
                    <a:pt x="256" y="138"/>
                  </a:lnTo>
                  <a:lnTo>
                    <a:pt x="256" y="118"/>
                  </a:lnTo>
                  <a:lnTo>
                    <a:pt x="256" y="118"/>
                  </a:lnTo>
                  <a:lnTo>
                    <a:pt x="256" y="112"/>
                  </a:lnTo>
                  <a:lnTo>
                    <a:pt x="252" y="106"/>
                  </a:lnTo>
                  <a:lnTo>
                    <a:pt x="248" y="104"/>
                  </a:lnTo>
                  <a:lnTo>
                    <a:pt x="244" y="102"/>
                  </a:lnTo>
                  <a:close/>
                  <a:moveTo>
                    <a:pt x="216" y="144"/>
                  </a:moveTo>
                  <a:lnTo>
                    <a:pt x="216" y="144"/>
                  </a:lnTo>
                  <a:lnTo>
                    <a:pt x="208" y="148"/>
                  </a:lnTo>
                  <a:lnTo>
                    <a:pt x="204" y="154"/>
                  </a:lnTo>
                  <a:lnTo>
                    <a:pt x="204" y="154"/>
                  </a:lnTo>
                  <a:lnTo>
                    <a:pt x="200" y="162"/>
                  </a:lnTo>
                  <a:lnTo>
                    <a:pt x="200" y="162"/>
                  </a:lnTo>
                  <a:lnTo>
                    <a:pt x="198" y="170"/>
                  </a:lnTo>
                  <a:lnTo>
                    <a:pt x="202" y="178"/>
                  </a:lnTo>
                  <a:lnTo>
                    <a:pt x="214" y="200"/>
                  </a:lnTo>
                  <a:lnTo>
                    <a:pt x="200" y="214"/>
                  </a:lnTo>
                  <a:lnTo>
                    <a:pt x="178" y="202"/>
                  </a:lnTo>
                  <a:lnTo>
                    <a:pt x="178" y="202"/>
                  </a:lnTo>
                  <a:lnTo>
                    <a:pt x="174" y="198"/>
                  </a:lnTo>
                  <a:lnTo>
                    <a:pt x="170" y="198"/>
                  </a:lnTo>
                  <a:lnTo>
                    <a:pt x="170" y="198"/>
                  </a:lnTo>
                  <a:lnTo>
                    <a:pt x="162" y="200"/>
                  </a:lnTo>
                  <a:lnTo>
                    <a:pt x="162" y="200"/>
                  </a:lnTo>
                  <a:lnTo>
                    <a:pt x="154" y="204"/>
                  </a:lnTo>
                  <a:lnTo>
                    <a:pt x="154" y="204"/>
                  </a:lnTo>
                  <a:lnTo>
                    <a:pt x="148" y="208"/>
                  </a:lnTo>
                  <a:lnTo>
                    <a:pt x="144" y="216"/>
                  </a:lnTo>
                  <a:lnTo>
                    <a:pt x="138" y="240"/>
                  </a:lnTo>
                  <a:lnTo>
                    <a:pt x="118" y="240"/>
                  </a:lnTo>
                  <a:lnTo>
                    <a:pt x="112" y="216"/>
                  </a:lnTo>
                  <a:lnTo>
                    <a:pt x="112" y="216"/>
                  </a:lnTo>
                  <a:lnTo>
                    <a:pt x="108" y="208"/>
                  </a:lnTo>
                  <a:lnTo>
                    <a:pt x="102" y="204"/>
                  </a:lnTo>
                  <a:lnTo>
                    <a:pt x="102" y="204"/>
                  </a:lnTo>
                  <a:lnTo>
                    <a:pt x="94" y="200"/>
                  </a:lnTo>
                  <a:lnTo>
                    <a:pt x="94" y="200"/>
                  </a:lnTo>
                  <a:lnTo>
                    <a:pt x="86" y="198"/>
                  </a:lnTo>
                  <a:lnTo>
                    <a:pt x="86" y="198"/>
                  </a:lnTo>
                  <a:lnTo>
                    <a:pt x="82" y="198"/>
                  </a:lnTo>
                  <a:lnTo>
                    <a:pt x="78" y="202"/>
                  </a:lnTo>
                  <a:lnTo>
                    <a:pt x="56" y="214"/>
                  </a:lnTo>
                  <a:lnTo>
                    <a:pt x="42" y="200"/>
                  </a:lnTo>
                  <a:lnTo>
                    <a:pt x="54" y="178"/>
                  </a:lnTo>
                  <a:lnTo>
                    <a:pt x="54" y="178"/>
                  </a:lnTo>
                  <a:lnTo>
                    <a:pt x="58" y="170"/>
                  </a:lnTo>
                  <a:lnTo>
                    <a:pt x="56" y="162"/>
                  </a:lnTo>
                  <a:lnTo>
                    <a:pt x="56" y="162"/>
                  </a:lnTo>
                  <a:lnTo>
                    <a:pt x="52" y="154"/>
                  </a:lnTo>
                  <a:lnTo>
                    <a:pt x="52" y="154"/>
                  </a:lnTo>
                  <a:lnTo>
                    <a:pt x="48" y="148"/>
                  </a:lnTo>
                  <a:lnTo>
                    <a:pt x="40" y="144"/>
                  </a:lnTo>
                  <a:lnTo>
                    <a:pt x="16" y="138"/>
                  </a:lnTo>
                  <a:lnTo>
                    <a:pt x="16" y="118"/>
                  </a:lnTo>
                  <a:lnTo>
                    <a:pt x="40" y="112"/>
                  </a:lnTo>
                  <a:lnTo>
                    <a:pt x="40" y="112"/>
                  </a:lnTo>
                  <a:lnTo>
                    <a:pt x="48" y="108"/>
                  </a:lnTo>
                  <a:lnTo>
                    <a:pt x="52" y="102"/>
                  </a:lnTo>
                  <a:lnTo>
                    <a:pt x="52" y="102"/>
                  </a:lnTo>
                  <a:lnTo>
                    <a:pt x="56" y="94"/>
                  </a:lnTo>
                  <a:lnTo>
                    <a:pt x="56" y="94"/>
                  </a:lnTo>
                  <a:lnTo>
                    <a:pt x="58" y="86"/>
                  </a:lnTo>
                  <a:lnTo>
                    <a:pt x="54" y="78"/>
                  </a:lnTo>
                  <a:lnTo>
                    <a:pt x="42" y="56"/>
                  </a:lnTo>
                  <a:lnTo>
                    <a:pt x="56" y="42"/>
                  </a:lnTo>
                  <a:lnTo>
                    <a:pt x="78" y="54"/>
                  </a:lnTo>
                  <a:lnTo>
                    <a:pt x="78" y="54"/>
                  </a:lnTo>
                  <a:lnTo>
                    <a:pt x="82" y="58"/>
                  </a:lnTo>
                  <a:lnTo>
                    <a:pt x="86" y="58"/>
                  </a:lnTo>
                  <a:lnTo>
                    <a:pt x="86" y="58"/>
                  </a:lnTo>
                  <a:lnTo>
                    <a:pt x="94" y="56"/>
                  </a:lnTo>
                  <a:lnTo>
                    <a:pt x="94" y="56"/>
                  </a:lnTo>
                  <a:lnTo>
                    <a:pt x="102" y="52"/>
                  </a:lnTo>
                  <a:lnTo>
                    <a:pt x="102" y="52"/>
                  </a:lnTo>
                  <a:lnTo>
                    <a:pt x="108" y="48"/>
                  </a:lnTo>
                  <a:lnTo>
                    <a:pt x="112" y="40"/>
                  </a:lnTo>
                  <a:lnTo>
                    <a:pt x="118" y="16"/>
                  </a:lnTo>
                  <a:lnTo>
                    <a:pt x="138" y="16"/>
                  </a:lnTo>
                  <a:lnTo>
                    <a:pt x="144" y="40"/>
                  </a:lnTo>
                  <a:lnTo>
                    <a:pt x="144" y="40"/>
                  </a:lnTo>
                  <a:lnTo>
                    <a:pt x="148" y="48"/>
                  </a:lnTo>
                  <a:lnTo>
                    <a:pt x="154" y="52"/>
                  </a:lnTo>
                  <a:lnTo>
                    <a:pt x="154" y="52"/>
                  </a:lnTo>
                  <a:lnTo>
                    <a:pt x="162" y="56"/>
                  </a:lnTo>
                  <a:lnTo>
                    <a:pt x="162" y="56"/>
                  </a:lnTo>
                  <a:lnTo>
                    <a:pt x="170" y="58"/>
                  </a:lnTo>
                  <a:lnTo>
                    <a:pt x="170" y="58"/>
                  </a:lnTo>
                  <a:lnTo>
                    <a:pt x="174" y="58"/>
                  </a:lnTo>
                  <a:lnTo>
                    <a:pt x="178" y="54"/>
                  </a:lnTo>
                  <a:lnTo>
                    <a:pt x="200" y="42"/>
                  </a:lnTo>
                  <a:lnTo>
                    <a:pt x="214" y="56"/>
                  </a:lnTo>
                  <a:lnTo>
                    <a:pt x="202" y="78"/>
                  </a:lnTo>
                  <a:lnTo>
                    <a:pt x="202" y="78"/>
                  </a:lnTo>
                  <a:lnTo>
                    <a:pt x="198" y="86"/>
                  </a:lnTo>
                  <a:lnTo>
                    <a:pt x="200" y="94"/>
                  </a:lnTo>
                  <a:lnTo>
                    <a:pt x="200" y="94"/>
                  </a:lnTo>
                  <a:lnTo>
                    <a:pt x="204" y="102"/>
                  </a:lnTo>
                  <a:lnTo>
                    <a:pt x="204" y="102"/>
                  </a:lnTo>
                  <a:lnTo>
                    <a:pt x="208" y="108"/>
                  </a:lnTo>
                  <a:lnTo>
                    <a:pt x="216" y="112"/>
                  </a:lnTo>
                  <a:lnTo>
                    <a:pt x="240" y="118"/>
                  </a:lnTo>
                  <a:lnTo>
                    <a:pt x="240" y="138"/>
                  </a:lnTo>
                  <a:lnTo>
                    <a:pt x="216" y="144"/>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1" name="Freeform 109"/>
            <p:cNvSpPr>
              <a:spLocks noEditPoints="1"/>
            </p:cNvSpPr>
            <p:nvPr/>
          </p:nvSpPr>
          <p:spPr bwMode="auto">
            <a:xfrm>
              <a:off x="5702300" y="2076450"/>
              <a:ext cx="177800" cy="177800"/>
            </a:xfrm>
            <a:custGeom>
              <a:avLst/>
              <a:gdLst/>
              <a:ahLst/>
              <a:cxnLst>
                <a:cxn ang="0">
                  <a:pos x="56" y="0"/>
                </a:cxn>
                <a:cxn ang="0">
                  <a:pos x="34" y="4"/>
                </a:cxn>
                <a:cxn ang="0">
                  <a:pos x="16" y="16"/>
                </a:cxn>
                <a:cxn ang="0">
                  <a:pos x="4" y="34"/>
                </a:cxn>
                <a:cxn ang="0">
                  <a:pos x="0" y="56"/>
                </a:cxn>
                <a:cxn ang="0">
                  <a:pos x="2" y="68"/>
                </a:cxn>
                <a:cxn ang="0">
                  <a:pos x="10" y="88"/>
                </a:cxn>
                <a:cxn ang="0">
                  <a:pos x="24" y="102"/>
                </a:cxn>
                <a:cxn ang="0">
                  <a:pos x="44" y="110"/>
                </a:cxn>
                <a:cxn ang="0">
                  <a:pos x="56" y="112"/>
                </a:cxn>
                <a:cxn ang="0">
                  <a:pos x="78" y="108"/>
                </a:cxn>
                <a:cxn ang="0">
                  <a:pos x="96" y="96"/>
                </a:cxn>
                <a:cxn ang="0">
                  <a:pos x="108" y="78"/>
                </a:cxn>
                <a:cxn ang="0">
                  <a:pos x="112" y="56"/>
                </a:cxn>
                <a:cxn ang="0">
                  <a:pos x="110" y="44"/>
                </a:cxn>
                <a:cxn ang="0">
                  <a:pos x="102" y="24"/>
                </a:cxn>
                <a:cxn ang="0">
                  <a:pos x="88" y="10"/>
                </a:cxn>
                <a:cxn ang="0">
                  <a:pos x="68" y="2"/>
                </a:cxn>
                <a:cxn ang="0">
                  <a:pos x="56" y="104"/>
                </a:cxn>
                <a:cxn ang="0">
                  <a:pos x="46" y="104"/>
                </a:cxn>
                <a:cxn ang="0">
                  <a:pos x="28" y="96"/>
                </a:cxn>
                <a:cxn ang="0">
                  <a:pos x="16" y="84"/>
                </a:cxn>
                <a:cxn ang="0">
                  <a:pos x="8" y="66"/>
                </a:cxn>
                <a:cxn ang="0">
                  <a:pos x="8" y="56"/>
                </a:cxn>
                <a:cxn ang="0">
                  <a:pos x="10" y="36"/>
                </a:cxn>
                <a:cxn ang="0">
                  <a:pos x="22" y="22"/>
                </a:cxn>
                <a:cxn ang="0">
                  <a:pos x="36" y="10"/>
                </a:cxn>
                <a:cxn ang="0">
                  <a:pos x="56" y="6"/>
                </a:cxn>
                <a:cxn ang="0">
                  <a:pos x="66" y="8"/>
                </a:cxn>
                <a:cxn ang="0">
                  <a:pos x="84" y="16"/>
                </a:cxn>
                <a:cxn ang="0">
                  <a:pos x="96" y="28"/>
                </a:cxn>
                <a:cxn ang="0">
                  <a:pos x="104" y="46"/>
                </a:cxn>
                <a:cxn ang="0">
                  <a:pos x="106" y="56"/>
                </a:cxn>
                <a:cxn ang="0">
                  <a:pos x="102" y="76"/>
                </a:cxn>
                <a:cxn ang="0">
                  <a:pos x="90" y="90"/>
                </a:cxn>
                <a:cxn ang="0">
                  <a:pos x="76" y="102"/>
                </a:cxn>
                <a:cxn ang="0">
                  <a:pos x="56" y="104"/>
                </a:cxn>
              </a:cxnLst>
              <a:rect l="0" t="0" r="r" b="b"/>
              <a:pathLst>
                <a:path w="112" h="112">
                  <a:moveTo>
                    <a:pt x="56" y="0"/>
                  </a:moveTo>
                  <a:lnTo>
                    <a:pt x="56" y="0"/>
                  </a:lnTo>
                  <a:lnTo>
                    <a:pt x="44" y="2"/>
                  </a:lnTo>
                  <a:lnTo>
                    <a:pt x="34" y="4"/>
                  </a:lnTo>
                  <a:lnTo>
                    <a:pt x="24" y="10"/>
                  </a:lnTo>
                  <a:lnTo>
                    <a:pt x="16" y="16"/>
                  </a:lnTo>
                  <a:lnTo>
                    <a:pt x="10" y="24"/>
                  </a:lnTo>
                  <a:lnTo>
                    <a:pt x="4" y="34"/>
                  </a:lnTo>
                  <a:lnTo>
                    <a:pt x="2" y="44"/>
                  </a:lnTo>
                  <a:lnTo>
                    <a:pt x="0" y="56"/>
                  </a:lnTo>
                  <a:lnTo>
                    <a:pt x="0" y="56"/>
                  </a:lnTo>
                  <a:lnTo>
                    <a:pt x="2" y="68"/>
                  </a:lnTo>
                  <a:lnTo>
                    <a:pt x="4" y="78"/>
                  </a:lnTo>
                  <a:lnTo>
                    <a:pt x="10" y="88"/>
                  </a:lnTo>
                  <a:lnTo>
                    <a:pt x="16" y="96"/>
                  </a:lnTo>
                  <a:lnTo>
                    <a:pt x="24" y="102"/>
                  </a:lnTo>
                  <a:lnTo>
                    <a:pt x="34" y="108"/>
                  </a:lnTo>
                  <a:lnTo>
                    <a:pt x="44" y="110"/>
                  </a:lnTo>
                  <a:lnTo>
                    <a:pt x="56" y="112"/>
                  </a:lnTo>
                  <a:lnTo>
                    <a:pt x="56" y="112"/>
                  </a:lnTo>
                  <a:lnTo>
                    <a:pt x="68" y="110"/>
                  </a:lnTo>
                  <a:lnTo>
                    <a:pt x="78" y="108"/>
                  </a:lnTo>
                  <a:lnTo>
                    <a:pt x="88" y="102"/>
                  </a:lnTo>
                  <a:lnTo>
                    <a:pt x="96" y="96"/>
                  </a:lnTo>
                  <a:lnTo>
                    <a:pt x="102" y="88"/>
                  </a:lnTo>
                  <a:lnTo>
                    <a:pt x="108" y="78"/>
                  </a:lnTo>
                  <a:lnTo>
                    <a:pt x="110" y="68"/>
                  </a:lnTo>
                  <a:lnTo>
                    <a:pt x="112" y="56"/>
                  </a:lnTo>
                  <a:lnTo>
                    <a:pt x="112" y="56"/>
                  </a:lnTo>
                  <a:lnTo>
                    <a:pt x="110" y="44"/>
                  </a:lnTo>
                  <a:lnTo>
                    <a:pt x="108" y="34"/>
                  </a:lnTo>
                  <a:lnTo>
                    <a:pt x="102" y="24"/>
                  </a:lnTo>
                  <a:lnTo>
                    <a:pt x="96" y="16"/>
                  </a:lnTo>
                  <a:lnTo>
                    <a:pt x="88" y="10"/>
                  </a:lnTo>
                  <a:lnTo>
                    <a:pt x="78" y="4"/>
                  </a:lnTo>
                  <a:lnTo>
                    <a:pt x="68" y="2"/>
                  </a:lnTo>
                  <a:lnTo>
                    <a:pt x="56" y="0"/>
                  </a:lnTo>
                  <a:close/>
                  <a:moveTo>
                    <a:pt x="56" y="104"/>
                  </a:moveTo>
                  <a:lnTo>
                    <a:pt x="56" y="104"/>
                  </a:lnTo>
                  <a:lnTo>
                    <a:pt x="46" y="104"/>
                  </a:lnTo>
                  <a:lnTo>
                    <a:pt x="36" y="102"/>
                  </a:lnTo>
                  <a:lnTo>
                    <a:pt x="28" y="96"/>
                  </a:lnTo>
                  <a:lnTo>
                    <a:pt x="22" y="90"/>
                  </a:lnTo>
                  <a:lnTo>
                    <a:pt x="16" y="84"/>
                  </a:lnTo>
                  <a:lnTo>
                    <a:pt x="10" y="76"/>
                  </a:lnTo>
                  <a:lnTo>
                    <a:pt x="8" y="66"/>
                  </a:lnTo>
                  <a:lnTo>
                    <a:pt x="8" y="56"/>
                  </a:lnTo>
                  <a:lnTo>
                    <a:pt x="8" y="56"/>
                  </a:lnTo>
                  <a:lnTo>
                    <a:pt x="8" y="46"/>
                  </a:lnTo>
                  <a:lnTo>
                    <a:pt x="10" y="36"/>
                  </a:lnTo>
                  <a:lnTo>
                    <a:pt x="16" y="28"/>
                  </a:lnTo>
                  <a:lnTo>
                    <a:pt x="22" y="22"/>
                  </a:lnTo>
                  <a:lnTo>
                    <a:pt x="28" y="16"/>
                  </a:lnTo>
                  <a:lnTo>
                    <a:pt x="36" y="10"/>
                  </a:lnTo>
                  <a:lnTo>
                    <a:pt x="46" y="8"/>
                  </a:lnTo>
                  <a:lnTo>
                    <a:pt x="56" y="6"/>
                  </a:lnTo>
                  <a:lnTo>
                    <a:pt x="56" y="6"/>
                  </a:lnTo>
                  <a:lnTo>
                    <a:pt x="66" y="8"/>
                  </a:lnTo>
                  <a:lnTo>
                    <a:pt x="76" y="10"/>
                  </a:lnTo>
                  <a:lnTo>
                    <a:pt x="84" y="16"/>
                  </a:lnTo>
                  <a:lnTo>
                    <a:pt x="90" y="22"/>
                  </a:lnTo>
                  <a:lnTo>
                    <a:pt x="96" y="28"/>
                  </a:lnTo>
                  <a:lnTo>
                    <a:pt x="102" y="36"/>
                  </a:lnTo>
                  <a:lnTo>
                    <a:pt x="104" y="46"/>
                  </a:lnTo>
                  <a:lnTo>
                    <a:pt x="106" y="56"/>
                  </a:lnTo>
                  <a:lnTo>
                    <a:pt x="106" y="56"/>
                  </a:lnTo>
                  <a:lnTo>
                    <a:pt x="104" y="66"/>
                  </a:lnTo>
                  <a:lnTo>
                    <a:pt x="102" y="76"/>
                  </a:lnTo>
                  <a:lnTo>
                    <a:pt x="96" y="84"/>
                  </a:lnTo>
                  <a:lnTo>
                    <a:pt x="90" y="90"/>
                  </a:lnTo>
                  <a:lnTo>
                    <a:pt x="84" y="96"/>
                  </a:lnTo>
                  <a:lnTo>
                    <a:pt x="76" y="102"/>
                  </a:lnTo>
                  <a:lnTo>
                    <a:pt x="66" y="104"/>
                  </a:lnTo>
                  <a:lnTo>
                    <a:pt x="56" y="104"/>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2" name="Freeform 112"/>
            <p:cNvSpPr>
              <a:spLocks noEditPoints="1"/>
            </p:cNvSpPr>
            <p:nvPr/>
          </p:nvSpPr>
          <p:spPr bwMode="auto">
            <a:xfrm>
              <a:off x="5740400" y="2114550"/>
              <a:ext cx="101600" cy="101600"/>
            </a:xfrm>
            <a:custGeom>
              <a:avLst/>
              <a:gdLst/>
              <a:ahLst/>
              <a:cxnLst>
                <a:cxn ang="0">
                  <a:pos x="32" y="0"/>
                </a:cxn>
                <a:cxn ang="0">
                  <a:pos x="32" y="0"/>
                </a:cxn>
                <a:cxn ang="0">
                  <a:pos x="26" y="0"/>
                </a:cxn>
                <a:cxn ang="0">
                  <a:pos x="20" y="2"/>
                </a:cxn>
                <a:cxn ang="0">
                  <a:pos x="10" y="10"/>
                </a:cxn>
                <a:cxn ang="0">
                  <a:pos x="2" y="20"/>
                </a:cxn>
                <a:cxn ang="0">
                  <a:pos x="0" y="26"/>
                </a:cxn>
                <a:cxn ang="0">
                  <a:pos x="0" y="32"/>
                </a:cxn>
                <a:cxn ang="0">
                  <a:pos x="0" y="32"/>
                </a:cxn>
                <a:cxn ang="0">
                  <a:pos x="0" y="38"/>
                </a:cxn>
                <a:cxn ang="0">
                  <a:pos x="2" y="44"/>
                </a:cxn>
                <a:cxn ang="0">
                  <a:pos x="10" y="54"/>
                </a:cxn>
                <a:cxn ang="0">
                  <a:pos x="20" y="62"/>
                </a:cxn>
                <a:cxn ang="0">
                  <a:pos x="26" y="64"/>
                </a:cxn>
                <a:cxn ang="0">
                  <a:pos x="32" y="64"/>
                </a:cxn>
                <a:cxn ang="0">
                  <a:pos x="32" y="64"/>
                </a:cxn>
                <a:cxn ang="0">
                  <a:pos x="38" y="64"/>
                </a:cxn>
                <a:cxn ang="0">
                  <a:pos x="44" y="62"/>
                </a:cxn>
                <a:cxn ang="0">
                  <a:pos x="54" y="54"/>
                </a:cxn>
                <a:cxn ang="0">
                  <a:pos x="62" y="44"/>
                </a:cxn>
                <a:cxn ang="0">
                  <a:pos x="64" y="38"/>
                </a:cxn>
                <a:cxn ang="0">
                  <a:pos x="64" y="32"/>
                </a:cxn>
                <a:cxn ang="0">
                  <a:pos x="64" y="32"/>
                </a:cxn>
                <a:cxn ang="0">
                  <a:pos x="64" y="26"/>
                </a:cxn>
                <a:cxn ang="0">
                  <a:pos x="62" y="20"/>
                </a:cxn>
                <a:cxn ang="0">
                  <a:pos x="54" y="10"/>
                </a:cxn>
                <a:cxn ang="0">
                  <a:pos x="44" y="2"/>
                </a:cxn>
                <a:cxn ang="0">
                  <a:pos x="38" y="0"/>
                </a:cxn>
                <a:cxn ang="0">
                  <a:pos x="32" y="0"/>
                </a:cxn>
                <a:cxn ang="0">
                  <a:pos x="32" y="56"/>
                </a:cxn>
                <a:cxn ang="0">
                  <a:pos x="32" y="56"/>
                </a:cxn>
                <a:cxn ang="0">
                  <a:pos x="22" y="54"/>
                </a:cxn>
                <a:cxn ang="0">
                  <a:pos x="16" y="48"/>
                </a:cxn>
                <a:cxn ang="0">
                  <a:pos x="10" y="42"/>
                </a:cxn>
                <a:cxn ang="0">
                  <a:pos x="8" y="32"/>
                </a:cxn>
                <a:cxn ang="0">
                  <a:pos x="8" y="32"/>
                </a:cxn>
                <a:cxn ang="0">
                  <a:pos x="10" y="22"/>
                </a:cxn>
                <a:cxn ang="0">
                  <a:pos x="16" y="16"/>
                </a:cxn>
                <a:cxn ang="0">
                  <a:pos x="22" y="10"/>
                </a:cxn>
                <a:cxn ang="0">
                  <a:pos x="32" y="8"/>
                </a:cxn>
                <a:cxn ang="0">
                  <a:pos x="32" y="8"/>
                </a:cxn>
                <a:cxn ang="0">
                  <a:pos x="42" y="10"/>
                </a:cxn>
                <a:cxn ang="0">
                  <a:pos x="48" y="16"/>
                </a:cxn>
                <a:cxn ang="0">
                  <a:pos x="54" y="22"/>
                </a:cxn>
                <a:cxn ang="0">
                  <a:pos x="56" y="32"/>
                </a:cxn>
                <a:cxn ang="0">
                  <a:pos x="56" y="32"/>
                </a:cxn>
                <a:cxn ang="0">
                  <a:pos x="54" y="42"/>
                </a:cxn>
                <a:cxn ang="0">
                  <a:pos x="48" y="48"/>
                </a:cxn>
                <a:cxn ang="0">
                  <a:pos x="42" y="54"/>
                </a:cxn>
                <a:cxn ang="0">
                  <a:pos x="32" y="56"/>
                </a:cxn>
              </a:cxnLst>
              <a:rect l="0" t="0" r="r" b="b"/>
              <a:pathLst>
                <a:path w="64" h="64">
                  <a:moveTo>
                    <a:pt x="32" y="0"/>
                  </a:moveTo>
                  <a:lnTo>
                    <a:pt x="32" y="0"/>
                  </a:lnTo>
                  <a:lnTo>
                    <a:pt x="26" y="0"/>
                  </a:lnTo>
                  <a:lnTo>
                    <a:pt x="20" y="2"/>
                  </a:lnTo>
                  <a:lnTo>
                    <a:pt x="10" y="10"/>
                  </a:lnTo>
                  <a:lnTo>
                    <a:pt x="2" y="20"/>
                  </a:lnTo>
                  <a:lnTo>
                    <a:pt x="0" y="26"/>
                  </a:lnTo>
                  <a:lnTo>
                    <a:pt x="0" y="32"/>
                  </a:lnTo>
                  <a:lnTo>
                    <a:pt x="0" y="32"/>
                  </a:lnTo>
                  <a:lnTo>
                    <a:pt x="0" y="38"/>
                  </a:lnTo>
                  <a:lnTo>
                    <a:pt x="2" y="44"/>
                  </a:lnTo>
                  <a:lnTo>
                    <a:pt x="10" y="54"/>
                  </a:lnTo>
                  <a:lnTo>
                    <a:pt x="20" y="62"/>
                  </a:lnTo>
                  <a:lnTo>
                    <a:pt x="26" y="64"/>
                  </a:lnTo>
                  <a:lnTo>
                    <a:pt x="32" y="64"/>
                  </a:lnTo>
                  <a:lnTo>
                    <a:pt x="32" y="64"/>
                  </a:lnTo>
                  <a:lnTo>
                    <a:pt x="38" y="64"/>
                  </a:lnTo>
                  <a:lnTo>
                    <a:pt x="44" y="62"/>
                  </a:lnTo>
                  <a:lnTo>
                    <a:pt x="54" y="54"/>
                  </a:lnTo>
                  <a:lnTo>
                    <a:pt x="62" y="44"/>
                  </a:lnTo>
                  <a:lnTo>
                    <a:pt x="64" y="38"/>
                  </a:lnTo>
                  <a:lnTo>
                    <a:pt x="64" y="32"/>
                  </a:lnTo>
                  <a:lnTo>
                    <a:pt x="64" y="32"/>
                  </a:lnTo>
                  <a:lnTo>
                    <a:pt x="64" y="26"/>
                  </a:lnTo>
                  <a:lnTo>
                    <a:pt x="62" y="20"/>
                  </a:lnTo>
                  <a:lnTo>
                    <a:pt x="54" y="10"/>
                  </a:lnTo>
                  <a:lnTo>
                    <a:pt x="44" y="2"/>
                  </a:lnTo>
                  <a:lnTo>
                    <a:pt x="38" y="0"/>
                  </a:lnTo>
                  <a:lnTo>
                    <a:pt x="32" y="0"/>
                  </a:lnTo>
                  <a:close/>
                  <a:moveTo>
                    <a:pt x="32" y="56"/>
                  </a:moveTo>
                  <a:lnTo>
                    <a:pt x="32" y="56"/>
                  </a:lnTo>
                  <a:lnTo>
                    <a:pt x="22" y="54"/>
                  </a:lnTo>
                  <a:lnTo>
                    <a:pt x="16" y="48"/>
                  </a:lnTo>
                  <a:lnTo>
                    <a:pt x="10" y="42"/>
                  </a:lnTo>
                  <a:lnTo>
                    <a:pt x="8" y="32"/>
                  </a:lnTo>
                  <a:lnTo>
                    <a:pt x="8" y="32"/>
                  </a:lnTo>
                  <a:lnTo>
                    <a:pt x="10" y="22"/>
                  </a:lnTo>
                  <a:lnTo>
                    <a:pt x="16" y="16"/>
                  </a:lnTo>
                  <a:lnTo>
                    <a:pt x="22" y="10"/>
                  </a:lnTo>
                  <a:lnTo>
                    <a:pt x="32" y="8"/>
                  </a:lnTo>
                  <a:lnTo>
                    <a:pt x="32" y="8"/>
                  </a:lnTo>
                  <a:lnTo>
                    <a:pt x="42" y="10"/>
                  </a:lnTo>
                  <a:lnTo>
                    <a:pt x="48" y="16"/>
                  </a:lnTo>
                  <a:lnTo>
                    <a:pt x="54" y="22"/>
                  </a:lnTo>
                  <a:lnTo>
                    <a:pt x="56" y="32"/>
                  </a:lnTo>
                  <a:lnTo>
                    <a:pt x="56" y="32"/>
                  </a:lnTo>
                  <a:lnTo>
                    <a:pt x="54" y="42"/>
                  </a:lnTo>
                  <a:lnTo>
                    <a:pt x="48" y="48"/>
                  </a:lnTo>
                  <a:lnTo>
                    <a:pt x="42" y="54"/>
                  </a:lnTo>
                  <a:lnTo>
                    <a:pt x="32" y="56"/>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grpSp>
      <p:grpSp>
        <p:nvGrpSpPr>
          <p:cNvPr id="5" name="Group 265"/>
          <p:cNvGrpSpPr/>
          <p:nvPr/>
        </p:nvGrpSpPr>
        <p:grpSpPr>
          <a:xfrm>
            <a:off x="3555023" y="1632063"/>
            <a:ext cx="234524" cy="183220"/>
            <a:chOff x="3962400" y="1200150"/>
            <a:chExt cx="406400" cy="317500"/>
          </a:xfrm>
          <a:solidFill>
            <a:schemeClr val="bg1"/>
          </a:solidFill>
        </p:grpSpPr>
        <p:sp>
          <p:nvSpPr>
            <p:cNvPr id="34" name="Freeform 157"/>
            <p:cNvSpPr>
              <a:spLocks noEditPoints="1"/>
            </p:cNvSpPr>
            <p:nvPr/>
          </p:nvSpPr>
          <p:spPr bwMode="auto">
            <a:xfrm>
              <a:off x="4013200" y="1247775"/>
              <a:ext cx="254000" cy="206375"/>
            </a:xfrm>
            <a:custGeom>
              <a:avLst/>
              <a:gdLst/>
              <a:ahLst/>
              <a:cxnLst>
                <a:cxn ang="0">
                  <a:pos x="146" y="6"/>
                </a:cxn>
                <a:cxn ang="0">
                  <a:pos x="146" y="6"/>
                </a:cxn>
                <a:cxn ang="0">
                  <a:pos x="112" y="2"/>
                </a:cxn>
                <a:cxn ang="0">
                  <a:pos x="80" y="0"/>
                </a:cxn>
                <a:cxn ang="0">
                  <a:pos x="80" y="0"/>
                </a:cxn>
                <a:cxn ang="0">
                  <a:pos x="48" y="2"/>
                </a:cxn>
                <a:cxn ang="0">
                  <a:pos x="14" y="6"/>
                </a:cxn>
                <a:cxn ang="0">
                  <a:pos x="14" y="6"/>
                </a:cxn>
                <a:cxn ang="0">
                  <a:pos x="10" y="8"/>
                </a:cxn>
                <a:cxn ang="0">
                  <a:pos x="8" y="12"/>
                </a:cxn>
                <a:cxn ang="0">
                  <a:pos x="8" y="12"/>
                </a:cxn>
                <a:cxn ang="0">
                  <a:pos x="2" y="38"/>
                </a:cxn>
                <a:cxn ang="0">
                  <a:pos x="0" y="66"/>
                </a:cxn>
                <a:cxn ang="0">
                  <a:pos x="2" y="92"/>
                </a:cxn>
                <a:cxn ang="0">
                  <a:pos x="8" y="118"/>
                </a:cxn>
                <a:cxn ang="0">
                  <a:pos x="8" y="118"/>
                </a:cxn>
                <a:cxn ang="0">
                  <a:pos x="10" y="122"/>
                </a:cxn>
                <a:cxn ang="0">
                  <a:pos x="14" y="124"/>
                </a:cxn>
                <a:cxn ang="0">
                  <a:pos x="14" y="124"/>
                </a:cxn>
                <a:cxn ang="0">
                  <a:pos x="48" y="128"/>
                </a:cxn>
                <a:cxn ang="0">
                  <a:pos x="80" y="130"/>
                </a:cxn>
                <a:cxn ang="0">
                  <a:pos x="80" y="130"/>
                </a:cxn>
                <a:cxn ang="0">
                  <a:pos x="112" y="128"/>
                </a:cxn>
                <a:cxn ang="0">
                  <a:pos x="146" y="124"/>
                </a:cxn>
                <a:cxn ang="0">
                  <a:pos x="146" y="124"/>
                </a:cxn>
                <a:cxn ang="0">
                  <a:pos x="148" y="122"/>
                </a:cxn>
                <a:cxn ang="0">
                  <a:pos x="152" y="118"/>
                </a:cxn>
                <a:cxn ang="0">
                  <a:pos x="152" y="118"/>
                </a:cxn>
                <a:cxn ang="0">
                  <a:pos x="158" y="92"/>
                </a:cxn>
                <a:cxn ang="0">
                  <a:pos x="160" y="66"/>
                </a:cxn>
                <a:cxn ang="0">
                  <a:pos x="158" y="38"/>
                </a:cxn>
                <a:cxn ang="0">
                  <a:pos x="152" y="12"/>
                </a:cxn>
                <a:cxn ang="0">
                  <a:pos x="152" y="12"/>
                </a:cxn>
                <a:cxn ang="0">
                  <a:pos x="148" y="8"/>
                </a:cxn>
                <a:cxn ang="0">
                  <a:pos x="146" y="6"/>
                </a:cxn>
                <a:cxn ang="0">
                  <a:pos x="144" y="116"/>
                </a:cxn>
                <a:cxn ang="0">
                  <a:pos x="144" y="116"/>
                </a:cxn>
                <a:cxn ang="0">
                  <a:pos x="112" y="120"/>
                </a:cxn>
                <a:cxn ang="0">
                  <a:pos x="80" y="122"/>
                </a:cxn>
                <a:cxn ang="0">
                  <a:pos x="48" y="120"/>
                </a:cxn>
                <a:cxn ang="0">
                  <a:pos x="16" y="116"/>
                </a:cxn>
                <a:cxn ang="0">
                  <a:pos x="16" y="116"/>
                </a:cxn>
                <a:cxn ang="0">
                  <a:pos x="10" y="90"/>
                </a:cxn>
                <a:cxn ang="0">
                  <a:pos x="8" y="66"/>
                </a:cxn>
                <a:cxn ang="0">
                  <a:pos x="10" y="40"/>
                </a:cxn>
                <a:cxn ang="0">
                  <a:pos x="16" y="14"/>
                </a:cxn>
                <a:cxn ang="0">
                  <a:pos x="16" y="14"/>
                </a:cxn>
                <a:cxn ang="0">
                  <a:pos x="48" y="10"/>
                </a:cxn>
                <a:cxn ang="0">
                  <a:pos x="80" y="8"/>
                </a:cxn>
                <a:cxn ang="0">
                  <a:pos x="112" y="10"/>
                </a:cxn>
                <a:cxn ang="0">
                  <a:pos x="144" y="14"/>
                </a:cxn>
                <a:cxn ang="0">
                  <a:pos x="144" y="14"/>
                </a:cxn>
                <a:cxn ang="0">
                  <a:pos x="150" y="40"/>
                </a:cxn>
                <a:cxn ang="0">
                  <a:pos x="152" y="66"/>
                </a:cxn>
                <a:cxn ang="0">
                  <a:pos x="150" y="90"/>
                </a:cxn>
                <a:cxn ang="0">
                  <a:pos x="144" y="116"/>
                </a:cxn>
              </a:cxnLst>
              <a:rect l="0" t="0" r="r" b="b"/>
              <a:pathLst>
                <a:path w="160" h="130">
                  <a:moveTo>
                    <a:pt x="146" y="6"/>
                  </a:moveTo>
                  <a:lnTo>
                    <a:pt x="146" y="6"/>
                  </a:lnTo>
                  <a:lnTo>
                    <a:pt x="112" y="2"/>
                  </a:lnTo>
                  <a:lnTo>
                    <a:pt x="80" y="0"/>
                  </a:lnTo>
                  <a:lnTo>
                    <a:pt x="80" y="0"/>
                  </a:lnTo>
                  <a:lnTo>
                    <a:pt x="48" y="2"/>
                  </a:lnTo>
                  <a:lnTo>
                    <a:pt x="14" y="6"/>
                  </a:lnTo>
                  <a:lnTo>
                    <a:pt x="14" y="6"/>
                  </a:lnTo>
                  <a:lnTo>
                    <a:pt x="10" y="8"/>
                  </a:lnTo>
                  <a:lnTo>
                    <a:pt x="8" y="12"/>
                  </a:lnTo>
                  <a:lnTo>
                    <a:pt x="8" y="12"/>
                  </a:lnTo>
                  <a:lnTo>
                    <a:pt x="2" y="38"/>
                  </a:lnTo>
                  <a:lnTo>
                    <a:pt x="0" y="66"/>
                  </a:lnTo>
                  <a:lnTo>
                    <a:pt x="2" y="92"/>
                  </a:lnTo>
                  <a:lnTo>
                    <a:pt x="8" y="118"/>
                  </a:lnTo>
                  <a:lnTo>
                    <a:pt x="8" y="118"/>
                  </a:lnTo>
                  <a:lnTo>
                    <a:pt x="10" y="122"/>
                  </a:lnTo>
                  <a:lnTo>
                    <a:pt x="14" y="124"/>
                  </a:lnTo>
                  <a:lnTo>
                    <a:pt x="14" y="124"/>
                  </a:lnTo>
                  <a:lnTo>
                    <a:pt x="48" y="128"/>
                  </a:lnTo>
                  <a:lnTo>
                    <a:pt x="80" y="130"/>
                  </a:lnTo>
                  <a:lnTo>
                    <a:pt x="80" y="130"/>
                  </a:lnTo>
                  <a:lnTo>
                    <a:pt x="112" y="128"/>
                  </a:lnTo>
                  <a:lnTo>
                    <a:pt x="146" y="124"/>
                  </a:lnTo>
                  <a:lnTo>
                    <a:pt x="146" y="124"/>
                  </a:lnTo>
                  <a:lnTo>
                    <a:pt x="148" y="122"/>
                  </a:lnTo>
                  <a:lnTo>
                    <a:pt x="152" y="118"/>
                  </a:lnTo>
                  <a:lnTo>
                    <a:pt x="152" y="118"/>
                  </a:lnTo>
                  <a:lnTo>
                    <a:pt x="158" y="92"/>
                  </a:lnTo>
                  <a:lnTo>
                    <a:pt x="160" y="66"/>
                  </a:lnTo>
                  <a:lnTo>
                    <a:pt x="158" y="38"/>
                  </a:lnTo>
                  <a:lnTo>
                    <a:pt x="152" y="12"/>
                  </a:lnTo>
                  <a:lnTo>
                    <a:pt x="152" y="12"/>
                  </a:lnTo>
                  <a:lnTo>
                    <a:pt x="148" y="8"/>
                  </a:lnTo>
                  <a:lnTo>
                    <a:pt x="146" y="6"/>
                  </a:lnTo>
                  <a:close/>
                  <a:moveTo>
                    <a:pt x="144" y="116"/>
                  </a:moveTo>
                  <a:lnTo>
                    <a:pt x="144" y="116"/>
                  </a:lnTo>
                  <a:lnTo>
                    <a:pt x="112" y="120"/>
                  </a:lnTo>
                  <a:lnTo>
                    <a:pt x="80" y="122"/>
                  </a:lnTo>
                  <a:lnTo>
                    <a:pt x="48" y="120"/>
                  </a:lnTo>
                  <a:lnTo>
                    <a:pt x="16" y="116"/>
                  </a:lnTo>
                  <a:lnTo>
                    <a:pt x="16" y="116"/>
                  </a:lnTo>
                  <a:lnTo>
                    <a:pt x="10" y="90"/>
                  </a:lnTo>
                  <a:lnTo>
                    <a:pt x="8" y="66"/>
                  </a:lnTo>
                  <a:lnTo>
                    <a:pt x="10" y="40"/>
                  </a:lnTo>
                  <a:lnTo>
                    <a:pt x="16" y="14"/>
                  </a:lnTo>
                  <a:lnTo>
                    <a:pt x="16" y="14"/>
                  </a:lnTo>
                  <a:lnTo>
                    <a:pt x="48" y="10"/>
                  </a:lnTo>
                  <a:lnTo>
                    <a:pt x="80" y="8"/>
                  </a:lnTo>
                  <a:lnTo>
                    <a:pt x="112" y="10"/>
                  </a:lnTo>
                  <a:lnTo>
                    <a:pt x="144" y="14"/>
                  </a:lnTo>
                  <a:lnTo>
                    <a:pt x="144" y="14"/>
                  </a:lnTo>
                  <a:lnTo>
                    <a:pt x="150" y="40"/>
                  </a:lnTo>
                  <a:lnTo>
                    <a:pt x="152" y="66"/>
                  </a:lnTo>
                  <a:lnTo>
                    <a:pt x="150" y="90"/>
                  </a:lnTo>
                  <a:lnTo>
                    <a:pt x="144" y="116"/>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5" name="Freeform 160"/>
            <p:cNvSpPr>
              <a:spLocks noEditPoints="1"/>
            </p:cNvSpPr>
            <p:nvPr/>
          </p:nvSpPr>
          <p:spPr bwMode="auto">
            <a:xfrm>
              <a:off x="3962400" y="1200150"/>
              <a:ext cx="406400" cy="317500"/>
            </a:xfrm>
            <a:custGeom>
              <a:avLst/>
              <a:gdLst/>
              <a:ahLst/>
              <a:cxnLst>
                <a:cxn ang="0">
                  <a:pos x="246" y="18"/>
                </a:cxn>
                <a:cxn ang="0">
                  <a:pos x="242" y="10"/>
                </a:cxn>
                <a:cxn ang="0">
                  <a:pos x="234" y="6"/>
                </a:cxn>
                <a:cxn ang="0">
                  <a:pos x="180" y="2"/>
                </a:cxn>
                <a:cxn ang="0">
                  <a:pos x="128" y="0"/>
                </a:cxn>
                <a:cxn ang="0">
                  <a:pos x="22" y="6"/>
                </a:cxn>
                <a:cxn ang="0">
                  <a:pos x="18" y="8"/>
                </a:cxn>
                <a:cxn ang="0">
                  <a:pos x="12" y="14"/>
                </a:cxn>
                <a:cxn ang="0">
                  <a:pos x="10" y="18"/>
                </a:cxn>
                <a:cxn ang="0">
                  <a:pos x="0" y="96"/>
                </a:cxn>
                <a:cxn ang="0">
                  <a:pos x="10" y="174"/>
                </a:cxn>
                <a:cxn ang="0">
                  <a:pos x="12" y="178"/>
                </a:cxn>
                <a:cxn ang="0">
                  <a:pos x="18" y="184"/>
                </a:cxn>
                <a:cxn ang="0">
                  <a:pos x="22" y="186"/>
                </a:cxn>
                <a:cxn ang="0">
                  <a:pos x="74" y="190"/>
                </a:cxn>
                <a:cxn ang="0">
                  <a:pos x="72" y="192"/>
                </a:cxn>
                <a:cxn ang="0">
                  <a:pos x="76" y="196"/>
                </a:cxn>
                <a:cxn ang="0">
                  <a:pos x="106" y="200"/>
                </a:cxn>
                <a:cxn ang="0">
                  <a:pos x="128" y="200"/>
                </a:cxn>
                <a:cxn ang="0">
                  <a:pos x="168" y="198"/>
                </a:cxn>
                <a:cxn ang="0">
                  <a:pos x="182" y="194"/>
                </a:cxn>
                <a:cxn ang="0">
                  <a:pos x="184" y="192"/>
                </a:cxn>
                <a:cxn ang="0">
                  <a:pos x="182" y="190"/>
                </a:cxn>
                <a:cxn ang="0">
                  <a:pos x="234" y="186"/>
                </a:cxn>
                <a:cxn ang="0">
                  <a:pos x="242" y="182"/>
                </a:cxn>
                <a:cxn ang="0">
                  <a:pos x="246" y="174"/>
                </a:cxn>
                <a:cxn ang="0">
                  <a:pos x="254" y="134"/>
                </a:cxn>
                <a:cxn ang="0">
                  <a:pos x="254" y="58"/>
                </a:cxn>
                <a:cxn ang="0">
                  <a:pos x="232" y="170"/>
                </a:cxn>
                <a:cxn ang="0">
                  <a:pos x="180" y="174"/>
                </a:cxn>
                <a:cxn ang="0">
                  <a:pos x="76" y="174"/>
                </a:cxn>
                <a:cxn ang="0">
                  <a:pos x="24" y="170"/>
                </a:cxn>
                <a:cxn ang="0">
                  <a:pos x="16" y="96"/>
                </a:cxn>
                <a:cxn ang="0">
                  <a:pos x="24" y="22"/>
                </a:cxn>
                <a:cxn ang="0">
                  <a:pos x="76" y="18"/>
                </a:cxn>
                <a:cxn ang="0">
                  <a:pos x="180" y="18"/>
                </a:cxn>
                <a:cxn ang="0">
                  <a:pos x="232" y="22"/>
                </a:cxn>
                <a:cxn ang="0">
                  <a:pos x="240" y="96"/>
                </a:cxn>
                <a:cxn ang="0">
                  <a:pos x="232" y="170"/>
                </a:cxn>
              </a:cxnLst>
              <a:rect l="0" t="0" r="r" b="b"/>
              <a:pathLst>
                <a:path w="256" h="200">
                  <a:moveTo>
                    <a:pt x="246" y="18"/>
                  </a:moveTo>
                  <a:lnTo>
                    <a:pt x="246" y="18"/>
                  </a:lnTo>
                  <a:lnTo>
                    <a:pt x="244" y="14"/>
                  </a:lnTo>
                  <a:lnTo>
                    <a:pt x="242" y="10"/>
                  </a:lnTo>
                  <a:lnTo>
                    <a:pt x="238" y="8"/>
                  </a:lnTo>
                  <a:lnTo>
                    <a:pt x="234" y="6"/>
                  </a:lnTo>
                  <a:lnTo>
                    <a:pt x="234" y="6"/>
                  </a:lnTo>
                  <a:lnTo>
                    <a:pt x="180" y="2"/>
                  </a:lnTo>
                  <a:lnTo>
                    <a:pt x="128" y="0"/>
                  </a:lnTo>
                  <a:lnTo>
                    <a:pt x="128" y="0"/>
                  </a:lnTo>
                  <a:lnTo>
                    <a:pt x="76" y="2"/>
                  </a:lnTo>
                  <a:lnTo>
                    <a:pt x="22" y="6"/>
                  </a:lnTo>
                  <a:lnTo>
                    <a:pt x="22" y="6"/>
                  </a:lnTo>
                  <a:lnTo>
                    <a:pt x="18" y="8"/>
                  </a:lnTo>
                  <a:lnTo>
                    <a:pt x="14" y="10"/>
                  </a:lnTo>
                  <a:lnTo>
                    <a:pt x="12" y="14"/>
                  </a:lnTo>
                  <a:lnTo>
                    <a:pt x="10" y="18"/>
                  </a:lnTo>
                  <a:lnTo>
                    <a:pt x="10" y="18"/>
                  </a:lnTo>
                  <a:lnTo>
                    <a:pt x="2" y="58"/>
                  </a:lnTo>
                  <a:lnTo>
                    <a:pt x="0" y="96"/>
                  </a:lnTo>
                  <a:lnTo>
                    <a:pt x="2" y="134"/>
                  </a:lnTo>
                  <a:lnTo>
                    <a:pt x="10" y="174"/>
                  </a:lnTo>
                  <a:lnTo>
                    <a:pt x="10" y="174"/>
                  </a:lnTo>
                  <a:lnTo>
                    <a:pt x="12" y="178"/>
                  </a:lnTo>
                  <a:lnTo>
                    <a:pt x="14" y="182"/>
                  </a:lnTo>
                  <a:lnTo>
                    <a:pt x="18" y="184"/>
                  </a:lnTo>
                  <a:lnTo>
                    <a:pt x="22" y="186"/>
                  </a:lnTo>
                  <a:lnTo>
                    <a:pt x="22" y="186"/>
                  </a:lnTo>
                  <a:lnTo>
                    <a:pt x="74" y="190"/>
                  </a:lnTo>
                  <a:lnTo>
                    <a:pt x="74" y="190"/>
                  </a:lnTo>
                  <a:lnTo>
                    <a:pt x="72" y="192"/>
                  </a:lnTo>
                  <a:lnTo>
                    <a:pt x="72" y="192"/>
                  </a:lnTo>
                  <a:lnTo>
                    <a:pt x="74" y="194"/>
                  </a:lnTo>
                  <a:lnTo>
                    <a:pt x="76" y="196"/>
                  </a:lnTo>
                  <a:lnTo>
                    <a:pt x="88" y="198"/>
                  </a:lnTo>
                  <a:lnTo>
                    <a:pt x="106" y="200"/>
                  </a:lnTo>
                  <a:lnTo>
                    <a:pt x="128" y="200"/>
                  </a:lnTo>
                  <a:lnTo>
                    <a:pt x="128" y="200"/>
                  </a:lnTo>
                  <a:lnTo>
                    <a:pt x="150" y="200"/>
                  </a:lnTo>
                  <a:lnTo>
                    <a:pt x="168" y="198"/>
                  </a:lnTo>
                  <a:lnTo>
                    <a:pt x="180" y="196"/>
                  </a:lnTo>
                  <a:lnTo>
                    <a:pt x="182" y="194"/>
                  </a:lnTo>
                  <a:lnTo>
                    <a:pt x="184" y="192"/>
                  </a:lnTo>
                  <a:lnTo>
                    <a:pt x="184" y="192"/>
                  </a:lnTo>
                  <a:lnTo>
                    <a:pt x="182" y="190"/>
                  </a:lnTo>
                  <a:lnTo>
                    <a:pt x="182" y="190"/>
                  </a:lnTo>
                  <a:lnTo>
                    <a:pt x="234" y="186"/>
                  </a:lnTo>
                  <a:lnTo>
                    <a:pt x="234" y="186"/>
                  </a:lnTo>
                  <a:lnTo>
                    <a:pt x="238" y="184"/>
                  </a:lnTo>
                  <a:lnTo>
                    <a:pt x="242" y="182"/>
                  </a:lnTo>
                  <a:lnTo>
                    <a:pt x="244" y="178"/>
                  </a:lnTo>
                  <a:lnTo>
                    <a:pt x="246" y="174"/>
                  </a:lnTo>
                  <a:lnTo>
                    <a:pt x="246" y="174"/>
                  </a:lnTo>
                  <a:lnTo>
                    <a:pt x="254" y="134"/>
                  </a:lnTo>
                  <a:lnTo>
                    <a:pt x="256" y="96"/>
                  </a:lnTo>
                  <a:lnTo>
                    <a:pt x="254" y="58"/>
                  </a:lnTo>
                  <a:lnTo>
                    <a:pt x="246" y="18"/>
                  </a:lnTo>
                  <a:close/>
                  <a:moveTo>
                    <a:pt x="232" y="170"/>
                  </a:moveTo>
                  <a:lnTo>
                    <a:pt x="232" y="170"/>
                  </a:lnTo>
                  <a:lnTo>
                    <a:pt x="180" y="174"/>
                  </a:lnTo>
                  <a:lnTo>
                    <a:pt x="128" y="176"/>
                  </a:lnTo>
                  <a:lnTo>
                    <a:pt x="76" y="174"/>
                  </a:lnTo>
                  <a:lnTo>
                    <a:pt x="24" y="170"/>
                  </a:lnTo>
                  <a:lnTo>
                    <a:pt x="24" y="170"/>
                  </a:lnTo>
                  <a:lnTo>
                    <a:pt x="18" y="132"/>
                  </a:lnTo>
                  <a:lnTo>
                    <a:pt x="16" y="96"/>
                  </a:lnTo>
                  <a:lnTo>
                    <a:pt x="18" y="60"/>
                  </a:lnTo>
                  <a:lnTo>
                    <a:pt x="24" y="22"/>
                  </a:lnTo>
                  <a:lnTo>
                    <a:pt x="24" y="22"/>
                  </a:lnTo>
                  <a:lnTo>
                    <a:pt x="76" y="18"/>
                  </a:lnTo>
                  <a:lnTo>
                    <a:pt x="128" y="16"/>
                  </a:lnTo>
                  <a:lnTo>
                    <a:pt x="180" y="18"/>
                  </a:lnTo>
                  <a:lnTo>
                    <a:pt x="232" y="22"/>
                  </a:lnTo>
                  <a:lnTo>
                    <a:pt x="232" y="22"/>
                  </a:lnTo>
                  <a:lnTo>
                    <a:pt x="238" y="60"/>
                  </a:lnTo>
                  <a:lnTo>
                    <a:pt x="240" y="96"/>
                  </a:lnTo>
                  <a:lnTo>
                    <a:pt x="238" y="132"/>
                  </a:lnTo>
                  <a:lnTo>
                    <a:pt x="232" y="17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6" name="Freeform 163"/>
            <p:cNvSpPr>
              <a:spLocks noEditPoints="1"/>
            </p:cNvSpPr>
            <p:nvPr/>
          </p:nvSpPr>
          <p:spPr bwMode="auto">
            <a:xfrm>
              <a:off x="4279900" y="1263650"/>
              <a:ext cx="38100" cy="38100"/>
            </a:xfrm>
            <a:custGeom>
              <a:avLst/>
              <a:gdLst/>
              <a:ahLst/>
              <a:cxnLst>
                <a:cxn ang="0">
                  <a:pos x="12" y="24"/>
                </a:cxn>
                <a:cxn ang="0">
                  <a:pos x="12" y="24"/>
                </a:cxn>
                <a:cxn ang="0">
                  <a:pos x="16" y="24"/>
                </a:cxn>
                <a:cxn ang="0">
                  <a:pos x="20" y="20"/>
                </a:cxn>
                <a:cxn ang="0">
                  <a:pos x="24" y="16"/>
                </a:cxn>
                <a:cxn ang="0">
                  <a:pos x="24" y="12"/>
                </a:cxn>
                <a:cxn ang="0">
                  <a:pos x="24" y="12"/>
                </a:cxn>
                <a:cxn ang="0">
                  <a:pos x="24" y="8"/>
                </a:cxn>
                <a:cxn ang="0">
                  <a:pos x="20" y="4"/>
                </a:cxn>
                <a:cxn ang="0">
                  <a:pos x="16" y="0"/>
                </a:cxn>
                <a:cxn ang="0">
                  <a:pos x="12" y="0"/>
                </a:cxn>
                <a:cxn ang="0">
                  <a:pos x="12" y="0"/>
                </a:cxn>
                <a:cxn ang="0">
                  <a:pos x="8" y="0"/>
                </a:cxn>
                <a:cxn ang="0">
                  <a:pos x="4" y="4"/>
                </a:cxn>
                <a:cxn ang="0">
                  <a:pos x="0" y="8"/>
                </a:cxn>
                <a:cxn ang="0">
                  <a:pos x="0" y="12"/>
                </a:cxn>
                <a:cxn ang="0">
                  <a:pos x="0" y="12"/>
                </a:cxn>
                <a:cxn ang="0">
                  <a:pos x="0" y="16"/>
                </a:cxn>
                <a:cxn ang="0">
                  <a:pos x="4" y="20"/>
                </a:cxn>
                <a:cxn ang="0">
                  <a:pos x="8" y="24"/>
                </a:cxn>
                <a:cxn ang="0">
                  <a:pos x="12" y="24"/>
                </a:cxn>
                <a:cxn ang="0">
                  <a:pos x="12" y="8"/>
                </a:cxn>
                <a:cxn ang="0">
                  <a:pos x="12" y="8"/>
                </a:cxn>
                <a:cxn ang="0">
                  <a:pos x="14" y="10"/>
                </a:cxn>
                <a:cxn ang="0">
                  <a:pos x="16" y="12"/>
                </a:cxn>
                <a:cxn ang="0">
                  <a:pos x="16" y="12"/>
                </a:cxn>
                <a:cxn ang="0">
                  <a:pos x="14" y="14"/>
                </a:cxn>
                <a:cxn ang="0">
                  <a:pos x="12" y="16"/>
                </a:cxn>
                <a:cxn ang="0">
                  <a:pos x="12" y="16"/>
                </a:cxn>
                <a:cxn ang="0">
                  <a:pos x="10" y="14"/>
                </a:cxn>
                <a:cxn ang="0">
                  <a:pos x="8" y="12"/>
                </a:cxn>
                <a:cxn ang="0">
                  <a:pos x="8" y="12"/>
                </a:cxn>
                <a:cxn ang="0">
                  <a:pos x="10" y="10"/>
                </a:cxn>
                <a:cxn ang="0">
                  <a:pos x="12" y="8"/>
                </a:cxn>
              </a:cxnLst>
              <a:rect l="0" t="0" r="r" b="b"/>
              <a:pathLst>
                <a:path w="24" h="24">
                  <a:moveTo>
                    <a:pt x="12" y="24"/>
                  </a:moveTo>
                  <a:lnTo>
                    <a:pt x="12" y="24"/>
                  </a:lnTo>
                  <a:lnTo>
                    <a:pt x="16" y="24"/>
                  </a:lnTo>
                  <a:lnTo>
                    <a:pt x="20" y="20"/>
                  </a:lnTo>
                  <a:lnTo>
                    <a:pt x="24" y="16"/>
                  </a:lnTo>
                  <a:lnTo>
                    <a:pt x="24" y="12"/>
                  </a:lnTo>
                  <a:lnTo>
                    <a:pt x="24" y="12"/>
                  </a:lnTo>
                  <a:lnTo>
                    <a:pt x="24" y="8"/>
                  </a:lnTo>
                  <a:lnTo>
                    <a:pt x="20" y="4"/>
                  </a:lnTo>
                  <a:lnTo>
                    <a:pt x="16" y="0"/>
                  </a:lnTo>
                  <a:lnTo>
                    <a:pt x="12" y="0"/>
                  </a:lnTo>
                  <a:lnTo>
                    <a:pt x="12" y="0"/>
                  </a:lnTo>
                  <a:lnTo>
                    <a:pt x="8" y="0"/>
                  </a:lnTo>
                  <a:lnTo>
                    <a:pt x="4" y="4"/>
                  </a:lnTo>
                  <a:lnTo>
                    <a:pt x="0" y="8"/>
                  </a:lnTo>
                  <a:lnTo>
                    <a:pt x="0" y="12"/>
                  </a:lnTo>
                  <a:lnTo>
                    <a:pt x="0" y="12"/>
                  </a:lnTo>
                  <a:lnTo>
                    <a:pt x="0" y="16"/>
                  </a:lnTo>
                  <a:lnTo>
                    <a:pt x="4" y="20"/>
                  </a:lnTo>
                  <a:lnTo>
                    <a:pt x="8" y="24"/>
                  </a:lnTo>
                  <a:lnTo>
                    <a:pt x="12" y="24"/>
                  </a:lnTo>
                  <a:close/>
                  <a:moveTo>
                    <a:pt x="12" y="8"/>
                  </a:moveTo>
                  <a:lnTo>
                    <a:pt x="12" y="8"/>
                  </a:lnTo>
                  <a:lnTo>
                    <a:pt x="14" y="10"/>
                  </a:lnTo>
                  <a:lnTo>
                    <a:pt x="16" y="12"/>
                  </a:lnTo>
                  <a:lnTo>
                    <a:pt x="16" y="12"/>
                  </a:lnTo>
                  <a:lnTo>
                    <a:pt x="14" y="14"/>
                  </a:lnTo>
                  <a:lnTo>
                    <a:pt x="12" y="16"/>
                  </a:lnTo>
                  <a:lnTo>
                    <a:pt x="12" y="16"/>
                  </a:lnTo>
                  <a:lnTo>
                    <a:pt x="10" y="14"/>
                  </a:lnTo>
                  <a:lnTo>
                    <a:pt x="8" y="12"/>
                  </a:lnTo>
                  <a:lnTo>
                    <a:pt x="8" y="12"/>
                  </a:lnTo>
                  <a:lnTo>
                    <a:pt x="10" y="10"/>
                  </a:lnTo>
                  <a:lnTo>
                    <a:pt x="12" y="8"/>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7" name="Freeform 166"/>
            <p:cNvSpPr/>
            <p:nvPr/>
          </p:nvSpPr>
          <p:spPr bwMode="auto">
            <a:xfrm>
              <a:off x="4267200" y="1428750"/>
              <a:ext cx="50800" cy="18000"/>
            </a:xfrm>
            <a:custGeom>
              <a:avLst/>
              <a:gdLst/>
              <a:ahLst/>
              <a:cxnLst>
                <a:cxn ang="0">
                  <a:pos x="28" y="0"/>
                </a:cxn>
                <a:cxn ang="0">
                  <a:pos x="4" y="0"/>
                </a:cxn>
                <a:cxn ang="0">
                  <a:pos x="4" y="0"/>
                </a:cxn>
                <a:cxn ang="0">
                  <a:pos x="2" y="2"/>
                </a:cxn>
                <a:cxn ang="0">
                  <a:pos x="0" y="4"/>
                </a:cxn>
                <a:cxn ang="0">
                  <a:pos x="0" y="4"/>
                </a:cxn>
                <a:cxn ang="0">
                  <a:pos x="2" y="6"/>
                </a:cxn>
                <a:cxn ang="0">
                  <a:pos x="4" y="8"/>
                </a:cxn>
                <a:cxn ang="0">
                  <a:pos x="28" y="8"/>
                </a:cxn>
                <a:cxn ang="0">
                  <a:pos x="28" y="8"/>
                </a:cxn>
                <a:cxn ang="0">
                  <a:pos x="30" y="6"/>
                </a:cxn>
                <a:cxn ang="0">
                  <a:pos x="32" y="4"/>
                </a:cxn>
                <a:cxn ang="0">
                  <a:pos x="32" y="4"/>
                </a:cxn>
                <a:cxn ang="0">
                  <a:pos x="30" y="2"/>
                </a:cxn>
                <a:cxn ang="0">
                  <a:pos x="28" y="0"/>
                </a:cxn>
              </a:cxnLst>
              <a:rect l="0" t="0" r="r" b="b"/>
              <a:pathLst>
                <a:path w="32" h="8">
                  <a:moveTo>
                    <a:pt x="28" y="0"/>
                  </a:moveTo>
                  <a:lnTo>
                    <a:pt x="4" y="0"/>
                  </a:lnTo>
                  <a:lnTo>
                    <a:pt x="4" y="0"/>
                  </a:lnTo>
                  <a:lnTo>
                    <a:pt x="2" y="2"/>
                  </a:lnTo>
                  <a:lnTo>
                    <a:pt x="0" y="4"/>
                  </a:lnTo>
                  <a:lnTo>
                    <a:pt x="0" y="4"/>
                  </a:lnTo>
                  <a:lnTo>
                    <a:pt x="2" y="6"/>
                  </a:lnTo>
                  <a:lnTo>
                    <a:pt x="4" y="8"/>
                  </a:lnTo>
                  <a:lnTo>
                    <a:pt x="28" y="8"/>
                  </a:lnTo>
                  <a:lnTo>
                    <a:pt x="28" y="8"/>
                  </a:lnTo>
                  <a:lnTo>
                    <a:pt x="30" y="6"/>
                  </a:lnTo>
                  <a:lnTo>
                    <a:pt x="32" y="4"/>
                  </a:lnTo>
                  <a:lnTo>
                    <a:pt x="32" y="4"/>
                  </a:lnTo>
                  <a:lnTo>
                    <a:pt x="30" y="2"/>
                  </a:lnTo>
                  <a:lnTo>
                    <a:pt x="28" y="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8" name="Freeform 168"/>
            <p:cNvSpPr/>
            <p:nvPr/>
          </p:nvSpPr>
          <p:spPr bwMode="auto">
            <a:xfrm>
              <a:off x="4279900" y="1390650"/>
              <a:ext cx="50800" cy="18000"/>
            </a:xfrm>
            <a:custGeom>
              <a:avLst/>
              <a:gdLst/>
              <a:ahLst/>
              <a:cxnLst>
                <a:cxn ang="0">
                  <a:pos x="28" y="0"/>
                </a:cxn>
                <a:cxn ang="0">
                  <a:pos x="4" y="0"/>
                </a:cxn>
                <a:cxn ang="0">
                  <a:pos x="4" y="0"/>
                </a:cxn>
                <a:cxn ang="0">
                  <a:pos x="2" y="2"/>
                </a:cxn>
                <a:cxn ang="0">
                  <a:pos x="0" y="4"/>
                </a:cxn>
                <a:cxn ang="0">
                  <a:pos x="0" y="4"/>
                </a:cxn>
                <a:cxn ang="0">
                  <a:pos x="2" y="6"/>
                </a:cxn>
                <a:cxn ang="0">
                  <a:pos x="4" y="8"/>
                </a:cxn>
                <a:cxn ang="0">
                  <a:pos x="28" y="8"/>
                </a:cxn>
                <a:cxn ang="0">
                  <a:pos x="28" y="8"/>
                </a:cxn>
                <a:cxn ang="0">
                  <a:pos x="30" y="6"/>
                </a:cxn>
                <a:cxn ang="0">
                  <a:pos x="32" y="4"/>
                </a:cxn>
                <a:cxn ang="0">
                  <a:pos x="32" y="4"/>
                </a:cxn>
                <a:cxn ang="0">
                  <a:pos x="30" y="2"/>
                </a:cxn>
                <a:cxn ang="0">
                  <a:pos x="28" y="0"/>
                </a:cxn>
              </a:cxnLst>
              <a:rect l="0" t="0" r="r" b="b"/>
              <a:pathLst>
                <a:path w="32" h="8">
                  <a:moveTo>
                    <a:pt x="28" y="0"/>
                  </a:moveTo>
                  <a:lnTo>
                    <a:pt x="4" y="0"/>
                  </a:lnTo>
                  <a:lnTo>
                    <a:pt x="4" y="0"/>
                  </a:lnTo>
                  <a:lnTo>
                    <a:pt x="2" y="2"/>
                  </a:lnTo>
                  <a:lnTo>
                    <a:pt x="0" y="4"/>
                  </a:lnTo>
                  <a:lnTo>
                    <a:pt x="0" y="4"/>
                  </a:lnTo>
                  <a:lnTo>
                    <a:pt x="2" y="6"/>
                  </a:lnTo>
                  <a:lnTo>
                    <a:pt x="4" y="8"/>
                  </a:lnTo>
                  <a:lnTo>
                    <a:pt x="28" y="8"/>
                  </a:lnTo>
                  <a:lnTo>
                    <a:pt x="28" y="8"/>
                  </a:lnTo>
                  <a:lnTo>
                    <a:pt x="30" y="6"/>
                  </a:lnTo>
                  <a:lnTo>
                    <a:pt x="32" y="4"/>
                  </a:lnTo>
                  <a:lnTo>
                    <a:pt x="32" y="4"/>
                  </a:lnTo>
                  <a:lnTo>
                    <a:pt x="30" y="2"/>
                  </a:lnTo>
                  <a:lnTo>
                    <a:pt x="28" y="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39" name="Freeform 170"/>
            <p:cNvSpPr/>
            <p:nvPr/>
          </p:nvSpPr>
          <p:spPr bwMode="auto">
            <a:xfrm>
              <a:off x="4279900" y="1352550"/>
              <a:ext cx="50800" cy="21600"/>
            </a:xfrm>
            <a:custGeom>
              <a:avLst/>
              <a:gdLst/>
              <a:ahLst/>
              <a:cxnLst>
                <a:cxn ang="0">
                  <a:pos x="28" y="0"/>
                </a:cxn>
                <a:cxn ang="0">
                  <a:pos x="4" y="0"/>
                </a:cxn>
                <a:cxn ang="0">
                  <a:pos x="4" y="0"/>
                </a:cxn>
                <a:cxn ang="0">
                  <a:pos x="2" y="2"/>
                </a:cxn>
                <a:cxn ang="0">
                  <a:pos x="0" y="4"/>
                </a:cxn>
                <a:cxn ang="0">
                  <a:pos x="0" y="4"/>
                </a:cxn>
                <a:cxn ang="0">
                  <a:pos x="2" y="6"/>
                </a:cxn>
                <a:cxn ang="0">
                  <a:pos x="4" y="8"/>
                </a:cxn>
                <a:cxn ang="0">
                  <a:pos x="28" y="8"/>
                </a:cxn>
                <a:cxn ang="0">
                  <a:pos x="28" y="8"/>
                </a:cxn>
                <a:cxn ang="0">
                  <a:pos x="30" y="6"/>
                </a:cxn>
                <a:cxn ang="0">
                  <a:pos x="32" y="4"/>
                </a:cxn>
                <a:cxn ang="0">
                  <a:pos x="32" y="4"/>
                </a:cxn>
                <a:cxn ang="0">
                  <a:pos x="30" y="2"/>
                </a:cxn>
                <a:cxn ang="0">
                  <a:pos x="28" y="0"/>
                </a:cxn>
              </a:cxnLst>
              <a:rect l="0" t="0" r="r" b="b"/>
              <a:pathLst>
                <a:path w="32" h="8">
                  <a:moveTo>
                    <a:pt x="28" y="0"/>
                  </a:moveTo>
                  <a:lnTo>
                    <a:pt x="4" y="0"/>
                  </a:lnTo>
                  <a:lnTo>
                    <a:pt x="4" y="0"/>
                  </a:lnTo>
                  <a:lnTo>
                    <a:pt x="2" y="2"/>
                  </a:lnTo>
                  <a:lnTo>
                    <a:pt x="0" y="4"/>
                  </a:lnTo>
                  <a:lnTo>
                    <a:pt x="0" y="4"/>
                  </a:lnTo>
                  <a:lnTo>
                    <a:pt x="2" y="6"/>
                  </a:lnTo>
                  <a:lnTo>
                    <a:pt x="4" y="8"/>
                  </a:lnTo>
                  <a:lnTo>
                    <a:pt x="28" y="8"/>
                  </a:lnTo>
                  <a:lnTo>
                    <a:pt x="28" y="8"/>
                  </a:lnTo>
                  <a:lnTo>
                    <a:pt x="30" y="6"/>
                  </a:lnTo>
                  <a:lnTo>
                    <a:pt x="32" y="4"/>
                  </a:lnTo>
                  <a:lnTo>
                    <a:pt x="32" y="4"/>
                  </a:lnTo>
                  <a:lnTo>
                    <a:pt x="30" y="2"/>
                  </a:lnTo>
                  <a:lnTo>
                    <a:pt x="28" y="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sp>
          <p:nvSpPr>
            <p:cNvPr id="40" name="Freeform 172"/>
            <p:cNvSpPr/>
            <p:nvPr/>
          </p:nvSpPr>
          <p:spPr bwMode="auto">
            <a:xfrm>
              <a:off x="4064000" y="1298575"/>
              <a:ext cx="76200" cy="53975"/>
            </a:xfrm>
            <a:custGeom>
              <a:avLst/>
              <a:gdLst/>
              <a:ahLst/>
              <a:cxnLst>
                <a:cxn ang="0">
                  <a:pos x="44" y="0"/>
                </a:cxn>
                <a:cxn ang="0">
                  <a:pos x="8" y="4"/>
                </a:cxn>
                <a:cxn ang="0">
                  <a:pos x="8" y="4"/>
                </a:cxn>
                <a:cxn ang="0">
                  <a:pos x="4" y="4"/>
                </a:cxn>
                <a:cxn ang="0">
                  <a:pos x="2" y="8"/>
                </a:cxn>
                <a:cxn ang="0">
                  <a:pos x="0" y="30"/>
                </a:cxn>
                <a:cxn ang="0">
                  <a:pos x="0" y="30"/>
                </a:cxn>
                <a:cxn ang="0">
                  <a:pos x="2" y="32"/>
                </a:cxn>
                <a:cxn ang="0">
                  <a:pos x="4" y="34"/>
                </a:cxn>
                <a:cxn ang="0">
                  <a:pos x="4" y="34"/>
                </a:cxn>
                <a:cxn ang="0">
                  <a:pos x="6" y="32"/>
                </a:cxn>
                <a:cxn ang="0">
                  <a:pos x="8" y="30"/>
                </a:cxn>
                <a:cxn ang="0">
                  <a:pos x="10" y="14"/>
                </a:cxn>
                <a:cxn ang="0">
                  <a:pos x="10" y="14"/>
                </a:cxn>
                <a:cxn ang="0">
                  <a:pos x="12" y="12"/>
                </a:cxn>
                <a:cxn ang="0">
                  <a:pos x="14" y="10"/>
                </a:cxn>
                <a:cxn ang="0">
                  <a:pos x="44" y="8"/>
                </a:cxn>
                <a:cxn ang="0">
                  <a:pos x="44" y="8"/>
                </a:cxn>
                <a:cxn ang="0">
                  <a:pos x="46" y="8"/>
                </a:cxn>
                <a:cxn ang="0">
                  <a:pos x="48" y="4"/>
                </a:cxn>
                <a:cxn ang="0">
                  <a:pos x="48" y="4"/>
                </a:cxn>
                <a:cxn ang="0">
                  <a:pos x="46" y="2"/>
                </a:cxn>
                <a:cxn ang="0">
                  <a:pos x="44" y="0"/>
                </a:cxn>
              </a:cxnLst>
              <a:rect l="0" t="0" r="r" b="b"/>
              <a:pathLst>
                <a:path w="48" h="34">
                  <a:moveTo>
                    <a:pt x="44" y="0"/>
                  </a:moveTo>
                  <a:lnTo>
                    <a:pt x="8" y="4"/>
                  </a:lnTo>
                  <a:lnTo>
                    <a:pt x="8" y="4"/>
                  </a:lnTo>
                  <a:lnTo>
                    <a:pt x="4" y="4"/>
                  </a:lnTo>
                  <a:lnTo>
                    <a:pt x="2" y="8"/>
                  </a:lnTo>
                  <a:lnTo>
                    <a:pt x="0" y="30"/>
                  </a:lnTo>
                  <a:lnTo>
                    <a:pt x="0" y="30"/>
                  </a:lnTo>
                  <a:lnTo>
                    <a:pt x="2" y="32"/>
                  </a:lnTo>
                  <a:lnTo>
                    <a:pt x="4" y="34"/>
                  </a:lnTo>
                  <a:lnTo>
                    <a:pt x="4" y="34"/>
                  </a:lnTo>
                  <a:lnTo>
                    <a:pt x="6" y="32"/>
                  </a:lnTo>
                  <a:lnTo>
                    <a:pt x="8" y="30"/>
                  </a:lnTo>
                  <a:lnTo>
                    <a:pt x="10" y="14"/>
                  </a:lnTo>
                  <a:lnTo>
                    <a:pt x="10" y="14"/>
                  </a:lnTo>
                  <a:lnTo>
                    <a:pt x="12" y="12"/>
                  </a:lnTo>
                  <a:lnTo>
                    <a:pt x="14" y="10"/>
                  </a:lnTo>
                  <a:lnTo>
                    <a:pt x="44" y="8"/>
                  </a:lnTo>
                  <a:lnTo>
                    <a:pt x="44" y="8"/>
                  </a:lnTo>
                  <a:lnTo>
                    <a:pt x="46" y="8"/>
                  </a:lnTo>
                  <a:lnTo>
                    <a:pt x="48" y="4"/>
                  </a:lnTo>
                  <a:lnTo>
                    <a:pt x="48" y="4"/>
                  </a:lnTo>
                  <a:lnTo>
                    <a:pt x="46" y="2"/>
                  </a:lnTo>
                  <a:lnTo>
                    <a:pt x="44" y="0"/>
                  </a:lnTo>
                  <a:close/>
                </a:path>
              </a:pathLst>
            </a:custGeom>
            <a:grpFill/>
            <a:ln w="9525">
              <a:noFill/>
              <a:round/>
            </a:ln>
          </p:spPr>
          <p:txBody>
            <a:bodyPr vert="horz" wrap="square" lIns="121920" tIns="60960" rIns="121920" bIns="60960" numCol="1" anchor="t" anchorCtr="0" compatLnSpc="1"/>
            <a:lstStyle/>
            <a:p>
              <a:endParaRPr lang="ar-SA" sz="1600" dirty="0">
                <a:solidFill>
                  <a:schemeClr val="bg1">
                    <a:lumMod val="50000"/>
                  </a:schemeClr>
                </a:solidFill>
              </a:endParaRPr>
            </a:p>
          </p:txBody>
        </p:sp>
      </p:grpSp>
      <p:sp>
        <p:nvSpPr>
          <p:cNvPr id="41" name="Freeform 62"/>
          <p:cNvSpPr/>
          <p:nvPr/>
        </p:nvSpPr>
        <p:spPr>
          <a:xfrm>
            <a:off x="4438944" y="3405416"/>
            <a:ext cx="266115" cy="1117157"/>
          </a:xfrm>
          <a:custGeom>
            <a:avLst/>
            <a:gdLst>
              <a:gd name="connsiteX0" fmla="*/ 70702 w 314943"/>
              <a:gd name="connsiteY0" fmla="*/ 0 h 1322136"/>
              <a:gd name="connsiteX1" fmla="*/ 244242 w 314943"/>
              <a:gd name="connsiteY1" fmla="*/ 0 h 1322136"/>
              <a:gd name="connsiteX2" fmla="*/ 244242 w 314943"/>
              <a:gd name="connsiteY2" fmla="*/ 518712 h 1322136"/>
              <a:gd name="connsiteX3" fmla="*/ 262452 w 314943"/>
              <a:gd name="connsiteY3" fmla="*/ 518712 h 1322136"/>
              <a:gd name="connsiteX4" fmla="*/ 314943 w 314943"/>
              <a:gd name="connsiteY4" fmla="*/ 571203 h 1322136"/>
              <a:gd name="connsiteX5" fmla="*/ 314943 w 314943"/>
              <a:gd name="connsiteY5" fmla="*/ 1269645 h 1322136"/>
              <a:gd name="connsiteX6" fmla="*/ 262452 w 314943"/>
              <a:gd name="connsiteY6" fmla="*/ 1322136 h 1322136"/>
              <a:gd name="connsiteX7" fmla="*/ 52491 w 314943"/>
              <a:gd name="connsiteY7" fmla="*/ 1322136 h 1322136"/>
              <a:gd name="connsiteX8" fmla="*/ 0 w 314943"/>
              <a:gd name="connsiteY8" fmla="*/ 1269645 h 1322136"/>
              <a:gd name="connsiteX9" fmla="*/ 0 w 314943"/>
              <a:gd name="connsiteY9" fmla="*/ 571203 h 1322136"/>
              <a:gd name="connsiteX10" fmla="*/ 52491 w 314943"/>
              <a:gd name="connsiteY10" fmla="*/ 518712 h 1322136"/>
              <a:gd name="connsiteX11" fmla="*/ 70702 w 314943"/>
              <a:gd name="connsiteY11" fmla="*/ 518712 h 1322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4943" h="1322136">
                <a:moveTo>
                  <a:pt x="70702" y="0"/>
                </a:moveTo>
                <a:lnTo>
                  <a:pt x="244242" y="0"/>
                </a:lnTo>
                <a:lnTo>
                  <a:pt x="244242" y="518712"/>
                </a:lnTo>
                <a:lnTo>
                  <a:pt x="262452" y="518712"/>
                </a:lnTo>
                <a:cubicBezTo>
                  <a:pt x="291443" y="518712"/>
                  <a:pt x="314943" y="542212"/>
                  <a:pt x="314943" y="571203"/>
                </a:cubicBezTo>
                <a:lnTo>
                  <a:pt x="314943" y="1269645"/>
                </a:lnTo>
                <a:cubicBezTo>
                  <a:pt x="314943" y="1298636"/>
                  <a:pt x="291443" y="1322136"/>
                  <a:pt x="262452" y="1322136"/>
                </a:cubicBezTo>
                <a:lnTo>
                  <a:pt x="52491" y="1322136"/>
                </a:lnTo>
                <a:cubicBezTo>
                  <a:pt x="23501" y="1322136"/>
                  <a:pt x="0" y="1298636"/>
                  <a:pt x="0" y="1269645"/>
                </a:cubicBezTo>
                <a:lnTo>
                  <a:pt x="0" y="571203"/>
                </a:lnTo>
                <a:cubicBezTo>
                  <a:pt x="0" y="542212"/>
                  <a:pt x="23501" y="518712"/>
                  <a:pt x="52491" y="518712"/>
                </a:cubicBezTo>
                <a:lnTo>
                  <a:pt x="70702" y="51871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42" name="Rectangle 55"/>
          <p:cNvSpPr/>
          <p:nvPr/>
        </p:nvSpPr>
        <p:spPr>
          <a:xfrm>
            <a:off x="4440031" y="3939679"/>
            <a:ext cx="263942" cy="488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43" name="Rectangle 56"/>
          <p:cNvSpPr/>
          <p:nvPr/>
        </p:nvSpPr>
        <p:spPr>
          <a:xfrm>
            <a:off x="4440031" y="4389943"/>
            <a:ext cx="263942" cy="488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6" rIns="68570" bIns="34286" rtlCol="0" anchor="ctr"/>
          <a:lstStyle/>
          <a:p>
            <a:pPr algn="ctr"/>
            <a:endParaRPr lang="en-US" sz="1600" dirty="0">
              <a:solidFill>
                <a:schemeClr val="bg1">
                  <a:lumMod val="50000"/>
                </a:schemeClr>
              </a:solidFill>
            </a:endParaRPr>
          </a:p>
        </p:txBody>
      </p:sp>
      <p:sp>
        <p:nvSpPr>
          <p:cNvPr id="44" name="Freeform 41"/>
          <p:cNvSpPr/>
          <p:nvPr/>
        </p:nvSpPr>
        <p:spPr bwMode="auto">
          <a:xfrm>
            <a:off x="3755050" y="1806949"/>
            <a:ext cx="1633904" cy="1681851"/>
          </a:xfrm>
          <a:custGeom>
            <a:avLst/>
            <a:gdLst>
              <a:gd name="connsiteX0" fmla="*/ 703262 w 1406525"/>
              <a:gd name="connsiteY0" fmla="*/ 85725 h 1447800"/>
              <a:gd name="connsiteX1" fmla="*/ 87312 w 1406525"/>
              <a:gd name="connsiteY1" fmla="*/ 701675 h 1447800"/>
              <a:gd name="connsiteX2" fmla="*/ 703262 w 1406525"/>
              <a:gd name="connsiteY2" fmla="*/ 1317625 h 1447800"/>
              <a:gd name="connsiteX3" fmla="*/ 1319212 w 1406525"/>
              <a:gd name="connsiteY3" fmla="*/ 701675 h 1447800"/>
              <a:gd name="connsiteX4" fmla="*/ 703262 w 1406525"/>
              <a:gd name="connsiteY4" fmla="*/ 85725 h 1447800"/>
              <a:gd name="connsiteX5" fmla="*/ 702958 w 1406525"/>
              <a:gd name="connsiteY5" fmla="*/ 0 h 1447800"/>
              <a:gd name="connsiteX6" fmla="*/ 1406525 w 1406525"/>
              <a:gd name="connsiteY6" fmla="*/ 702001 h 1447800"/>
              <a:gd name="connsiteX7" fmla="*/ 938699 w 1406525"/>
              <a:gd name="connsiteY7" fmla="*/ 1363852 h 1447800"/>
              <a:gd name="connsiteX8" fmla="*/ 938699 w 1406525"/>
              <a:gd name="connsiteY8" fmla="*/ 1365677 h 1447800"/>
              <a:gd name="connsiteX9" fmla="*/ 709659 w 1406525"/>
              <a:gd name="connsiteY9" fmla="*/ 1447800 h 1447800"/>
              <a:gd name="connsiteX10" fmla="*/ 481228 w 1406525"/>
              <a:gd name="connsiteY10" fmla="*/ 1368110 h 1447800"/>
              <a:gd name="connsiteX11" fmla="*/ 0 w 1406525"/>
              <a:gd name="connsiteY11" fmla="*/ 702001 h 1447800"/>
              <a:gd name="connsiteX12" fmla="*/ 702958 w 1406525"/>
              <a:gd name="connsiteY12" fmla="*/ 0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06525" h="1447800">
                <a:moveTo>
                  <a:pt x="703262" y="85725"/>
                </a:moveTo>
                <a:cubicBezTo>
                  <a:pt x="363082" y="85725"/>
                  <a:pt x="87312" y="361495"/>
                  <a:pt x="87312" y="701675"/>
                </a:cubicBezTo>
                <a:cubicBezTo>
                  <a:pt x="87312" y="1041855"/>
                  <a:pt x="363082" y="1317625"/>
                  <a:pt x="703262" y="1317625"/>
                </a:cubicBezTo>
                <a:cubicBezTo>
                  <a:pt x="1043442" y="1317625"/>
                  <a:pt x="1319212" y="1041855"/>
                  <a:pt x="1319212" y="701675"/>
                </a:cubicBezTo>
                <a:cubicBezTo>
                  <a:pt x="1319212" y="361495"/>
                  <a:pt x="1043442" y="85725"/>
                  <a:pt x="703262" y="85725"/>
                </a:cubicBezTo>
                <a:close/>
                <a:moveTo>
                  <a:pt x="702958" y="0"/>
                </a:moveTo>
                <a:cubicBezTo>
                  <a:pt x="1091595" y="0"/>
                  <a:pt x="1406525" y="313893"/>
                  <a:pt x="1406525" y="702001"/>
                </a:cubicBezTo>
                <a:cubicBezTo>
                  <a:pt x="1406525" y="1007377"/>
                  <a:pt x="1210988" y="1267129"/>
                  <a:pt x="938699" y="1363852"/>
                </a:cubicBezTo>
                <a:cubicBezTo>
                  <a:pt x="938699" y="1364460"/>
                  <a:pt x="938699" y="1365069"/>
                  <a:pt x="938699" y="1365677"/>
                </a:cubicBezTo>
                <a:cubicBezTo>
                  <a:pt x="938699" y="1410693"/>
                  <a:pt x="836362" y="1447800"/>
                  <a:pt x="709659" y="1447800"/>
                </a:cubicBezTo>
                <a:cubicBezTo>
                  <a:pt x="586001" y="1447800"/>
                  <a:pt x="485492" y="1412518"/>
                  <a:pt x="481228" y="1368110"/>
                </a:cubicBezTo>
                <a:cubicBezTo>
                  <a:pt x="201628" y="1275646"/>
                  <a:pt x="0" y="1012244"/>
                  <a:pt x="0" y="702001"/>
                </a:cubicBezTo>
                <a:cubicBezTo>
                  <a:pt x="0" y="313893"/>
                  <a:pt x="314930" y="0"/>
                  <a:pt x="702958" y="0"/>
                </a:cubicBezTo>
                <a:close/>
              </a:path>
            </a:pathLst>
          </a:custGeom>
          <a:solidFill>
            <a:schemeClr val="accent1"/>
          </a:solidFill>
          <a:ln w="3175" cap="flat">
            <a:noFill/>
            <a:prstDash val="solid"/>
            <a:miter lim="800000"/>
          </a:ln>
        </p:spPr>
        <p:txBody>
          <a:bodyPr vert="horz" wrap="square" lIns="91427" tIns="45714" rIns="91427" bIns="45714" numCol="1" anchor="t" anchorCtr="0" compatLnSpc="1">
            <a:noAutofit/>
          </a:bodyPr>
          <a:lstStyle/>
          <a:p>
            <a:endParaRPr lang="en-US" sz="1600" dirty="0">
              <a:solidFill>
                <a:schemeClr val="bg1">
                  <a:lumMod val="50000"/>
                </a:schemeClr>
              </a:solidFill>
            </a:endParaRPr>
          </a:p>
        </p:txBody>
      </p:sp>
      <p:sp>
        <p:nvSpPr>
          <p:cNvPr id="45" name="Text Placeholder 2"/>
          <p:cNvSpPr txBox="1"/>
          <p:nvPr/>
        </p:nvSpPr>
        <p:spPr>
          <a:xfrm>
            <a:off x="5812870" y="1493634"/>
            <a:ext cx="1786887" cy="243533"/>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46" name="TextBox 61"/>
          <p:cNvSpPr txBox="1"/>
          <p:nvPr/>
        </p:nvSpPr>
        <p:spPr>
          <a:xfrm>
            <a:off x="5867041" y="1737168"/>
            <a:ext cx="2067071" cy="282670"/>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47" name="Text Placeholder 2"/>
          <p:cNvSpPr txBox="1"/>
          <p:nvPr/>
        </p:nvSpPr>
        <p:spPr>
          <a:xfrm>
            <a:off x="6147225" y="2400890"/>
            <a:ext cx="1786887" cy="243533"/>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48" name="TextBox 61"/>
          <p:cNvSpPr txBox="1"/>
          <p:nvPr/>
        </p:nvSpPr>
        <p:spPr>
          <a:xfrm>
            <a:off x="6201396" y="2644424"/>
            <a:ext cx="2067071" cy="282670"/>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49" name="Text Placeholder 2"/>
          <p:cNvSpPr txBox="1"/>
          <p:nvPr/>
        </p:nvSpPr>
        <p:spPr>
          <a:xfrm>
            <a:off x="5830113" y="3297964"/>
            <a:ext cx="1786887" cy="243533"/>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0" name="TextBox 61"/>
          <p:cNvSpPr txBox="1"/>
          <p:nvPr/>
        </p:nvSpPr>
        <p:spPr>
          <a:xfrm>
            <a:off x="5884284" y="3541498"/>
            <a:ext cx="2067071" cy="282670"/>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1" name="Text Placeholder 2"/>
          <p:cNvSpPr txBox="1"/>
          <p:nvPr/>
        </p:nvSpPr>
        <p:spPr>
          <a:xfrm>
            <a:off x="3721079" y="2510651"/>
            <a:ext cx="1786887" cy="243533"/>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zh-CN" altLang="en-US" sz="1500"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8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2" name="Text Placeholder 2"/>
          <p:cNvSpPr txBox="1"/>
          <p:nvPr/>
        </p:nvSpPr>
        <p:spPr>
          <a:xfrm>
            <a:off x="1440290" y="1469547"/>
            <a:ext cx="1819868" cy="243532"/>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70"/>
          <p:cNvSpPr txBox="1"/>
          <p:nvPr/>
        </p:nvSpPr>
        <p:spPr>
          <a:xfrm>
            <a:off x="1135476" y="1713080"/>
            <a:ext cx="2067072" cy="282670"/>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 Placeholder 2"/>
          <p:cNvSpPr txBox="1"/>
          <p:nvPr/>
        </p:nvSpPr>
        <p:spPr>
          <a:xfrm>
            <a:off x="1121935" y="2400891"/>
            <a:ext cx="1819868" cy="243532"/>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5" name="TextBox 70"/>
          <p:cNvSpPr txBox="1"/>
          <p:nvPr/>
        </p:nvSpPr>
        <p:spPr>
          <a:xfrm>
            <a:off x="817121" y="2644423"/>
            <a:ext cx="2067072" cy="282670"/>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6" name="Text Placeholder 2"/>
          <p:cNvSpPr txBox="1"/>
          <p:nvPr/>
        </p:nvSpPr>
        <p:spPr>
          <a:xfrm>
            <a:off x="1547858" y="3300621"/>
            <a:ext cx="1819868" cy="243532"/>
          </a:xfrm>
          <a:prstGeom prst="rect">
            <a:avLst/>
          </a:prstGeom>
          <a:noFill/>
        </p:spPr>
        <p:txBody>
          <a:bodyPr vert="horz" lIns="68570" tIns="34286" rIns="68570" bIns="34286"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7" name="TextBox 70"/>
          <p:cNvSpPr txBox="1"/>
          <p:nvPr/>
        </p:nvSpPr>
        <p:spPr>
          <a:xfrm>
            <a:off x="1243044" y="3544154"/>
            <a:ext cx="2067072" cy="282670"/>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Tree>
  </p:cSld>
  <p:clrMapOvr>
    <a:masterClrMapping/>
  </p:clrMapOvr>
  <p:transition spd="med" advClick="0" advTm="6359">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1000"/>
                                        <p:tgtEl>
                                          <p:spTgt spid="18"/>
                                        </p:tgtEl>
                                      </p:cBhvr>
                                    </p:animEffect>
                                    <p:anim calcmode="lin" valueType="num">
                                      <p:cBhvr>
                                        <p:cTn id="68" dur="1000" fill="hold"/>
                                        <p:tgtEl>
                                          <p:spTgt spid="18"/>
                                        </p:tgtEl>
                                        <p:attrNameLst>
                                          <p:attrName>ppt_x</p:attrName>
                                        </p:attrNameLst>
                                      </p:cBhvr>
                                      <p:tavLst>
                                        <p:tav tm="0">
                                          <p:val>
                                            <p:strVal val="#ppt_x"/>
                                          </p:val>
                                        </p:tav>
                                        <p:tav tm="100000">
                                          <p:val>
                                            <p:strVal val="#ppt_x"/>
                                          </p:val>
                                        </p:tav>
                                      </p:tavLst>
                                    </p:anim>
                                    <p:anim calcmode="lin" valueType="num">
                                      <p:cBhvr>
                                        <p:cTn id="69" dur="1000" fill="hold"/>
                                        <p:tgtEl>
                                          <p:spTgt spid="18"/>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1000"/>
                                        <p:tgtEl>
                                          <p:spTgt spid="20"/>
                                        </p:tgtEl>
                                      </p:cBhvr>
                                    </p:animEffect>
                                    <p:anim calcmode="lin" valueType="num">
                                      <p:cBhvr>
                                        <p:cTn id="80" dur="1000" fill="hold"/>
                                        <p:tgtEl>
                                          <p:spTgt spid="20"/>
                                        </p:tgtEl>
                                        <p:attrNameLst>
                                          <p:attrName>ppt_x</p:attrName>
                                        </p:attrNameLst>
                                      </p:cBhvr>
                                      <p:tavLst>
                                        <p:tav tm="0">
                                          <p:val>
                                            <p:strVal val="#ppt_x"/>
                                          </p:val>
                                        </p:tav>
                                        <p:tav tm="100000">
                                          <p:val>
                                            <p:strVal val="#ppt_x"/>
                                          </p:val>
                                        </p:tav>
                                      </p:tavLst>
                                    </p:anim>
                                    <p:anim calcmode="lin" valueType="num">
                                      <p:cBhvr>
                                        <p:cTn id="81" dur="1000" fill="hold"/>
                                        <p:tgtEl>
                                          <p:spTgt spid="20"/>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1000"/>
                                        <p:tgtEl>
                                          <p:spTgt spid="21"/>
                                        </p:tgtEl>
                                      </p:cBhvr>
                                    </p:animEffect>
                                    <p:anim calcmode="lin" valueType="num">
                                      <p:cBhvr>
                                        <p:cTn id="86" dur="1000" fill="hold"/>
                                        <p:tgtEl>
                                          <p:spTgt spid="21"/>
                                        </p:tgtEl>
                                        <p:attrNameLst>
                                          <p:attrName>ppt_x</p:attrName>
                                        </p:attrNameLst>
                                      </p:cBhvr>
                                      <p:tavLst>
                                        <p:tav tm="0">
                                          <p:val>
                                            <p:strVal val="#ppt_x"/>
                                          </p:val>
                                        </p:tav>
                                        <p:tav tm="100000">
                                          <p:val>
                                            <p:strVal val="#ppt_x"/>
                                          </p:val>
                                        </p:tav>
                                      </p:tavLst>
                                    </p:anim>
                                    <p:anim calcmode="lin" valueType="num">
                                      <p:cBhvr>
                                        <p:cTn id="87" dur="1000" fill="hold"/>
                                        <p:tgtEl>
                                          <p:spTgt spid="21"/>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nodeType="afterEffect">
                                  <p:stCondLst>
                                    <p:cond delay="0"/>
                                  </p:stCondLst>
                                  <p:childTnLst>
                                    <p:set>
                                      <p:cBhvr>
                                        <p:cTn id="90" dur="1" fill="hold">
                                          <p:stCondLst>
                                            <p:cond delay="0"/>
                                          </p:stCondLst>
                                        </p:cTn>
                                        <p:tgtEl>
                                          <p:spTgt spid="2"/>
                                        </p:tgtEl>
                                        <p:attrNameLst>
                                          <p:attrName>style.visibility</p:attrName>
                                        </p:attrNameLst>
                                      </p:cBhvr>
                                      <p:to>
                                        <p:strVal val="visible"/>
                                      </p:to>
                                    </p:set>
                                    <p:animEffect transition="in" filter="fade">
                                      <p:cBhvr>
                                        <p:cTn id="91" dur="1000"/>
                                        <p:tgtEl>
                                          <p:spTgt spid="2"/>
                                        </p:tgtEl>
                                      </p:cBhvr>
                                    </p:animEffect>
                                    <p:anim calcmode="lin" valueType="num">
                                      <p:cBhvr>
                                        <p:cTn id="92" dur="1000" fill="hold"/>
                                        <p:tgtEl>
                                          <p:spTgt spid="2"/>
                                        </p:tgtEl>
                                        <p:attrNameLst>
                                          <p:attrName>ppt_x</p:attrName>
                                        </p:attrNameLst>
                                      </p:cBhvr>
                                      <p:tavLst>
                                        <p:tav tm="0">
                                          <p:val>
                                            <p:strVal val="#ppt_x"/>
                                          </p:val>
                                        </p:tav>
                                        <p:tav tm="100000">
                                          <p:val>
                                            <p:strVal val="#ppt_x"/>
                                          </p:val>
                                        </p:tav>
                                      </p:tavLst>
                                    </p:anim>
                                    <p:anim calcmode="lin" valueType="num">
                                      <p:cBhvr>
                                        <p:cTn id="93" dur="1000" fill="hold"/>
                                        <p:tgtEl>
                                          <p:spTgt spid="2"/>
                                        </p:tgtEl>
                                        <p:attrNameLst>
                                          <p:attrName>ppt_y</p:attrName>
                                        </p:attrNameLst>
                                      </p:cBhvr>
                                      <p:tavLst>
                                        <p:tav tm="0">
                                          <p:val>
                                            <p:strVal val="#ppt_y+.1"/>
                                          </p:val>
                                        </p:tav>
                                        <p:tav tm="100000">
                                          <p:val>
                                            <p:strVal val="#ppt_y"/>
                                          </p:val>
                                        </p:tav>
                                      </p:tavLst>
                                    </p:anim>
                                  </p:childTnLst>
                                </p:cTn>
                              </p:par>
                            </p:childTnLst>
                          </p:cTn>
                        </p:par>
                        <p:par>
                          <p:cTn id="94" fill="hold">
                            <p:stCondLst>
                              <p:cond delay="15000"/>
                            </p:stCondLst>
                            <p:childTnLst>
                              <p:par>
                                <p:cTn id="95" presetID="42" presetClass="entr" presetSubtype="0" fill="hold" nodeType="afterEffect">
                                  <p:stCondLst>
                                    <p:cond delay="0"/>
                                  </p:stCondLst>
                                  <p:childTnLst>
                                    <p:set>
                                      <p:cBhvr>
                                        <p:cTn id="96" dur="1" fill="hold">
                                          <p:stCondLst>
                                            <p:cond delay="0"/>
                                          </p:stCondLst>
                                        </p:cTn>
                                        <p:tgtEl>
                                          <p:spTgt spid="3"/>
                                        </p:tgtEl>
                                        <p:attrNameLst>
                                          <p:attrName>style.visibility</p:attrName>
                                        </p:attrNameLst>
                                      </p:cBhvr>
                                      <p:to>
                                        <p:strVal val="visible"/>
                                      </p:to>
                                    </p:set>
                                    <p:animEffect transition="in" filter="fade">
                                      <p:cBhvr>
                                        <p:cTn id="97" dur="1000"/>
                                        <p:tgtEl>
                                          <p:spTgt spid="3"/>
                                        </p:tgtEl>
                                      </p:cBhvr>
                                    </p:animEffect>
                                    <p:anim calcmode="lin" valueType="num">
                                      <p:cBhvr>
                                        <p:cTn id="98" dur="1000" fill="hold"/>
                                        <p:tgtEl>
                                          <p:spTgt spid="3"/>
                                        </p:tgtEl>
                                        <p:attrNameLst>
                                          <p:attrName>ppt_x</p:attrName>
                                        </p:attrNameLst>
                                      </p:cBhvr>
                                      <p:tavLst>
                                        <p:tav tm="0">
                                          <p:val>
                                            <p:strVal val="#ppt_x"/>
                                          </p:val>
                                        </p:tav>
                                        <p:tav tm="100000">
                                          <p:val>
                                            <p:strVal val="#ppt_x"/>
                                          </p:val>
                                        </p:tav>
                                      </p:tavLst>
                                    </p:anim>
                                    <p:anim calcmode="lin" valueType="num">
                                      <p:cBhvr>
                                        <p:cTn id="99" dur="1000" fill="hold"/>
                                        <p:tgtEl>
                                          <p:spTgt spid="3"/>
                                        </p:tgtEl>
                                        <p:attrNameLst>
                                          <p:attrName>ppt_y</p:attrName>
                                        </p:attrNameLst>
                                      </p:cBhvr>
                                      <p:tavLst>
                                        <p:tav tm="0">
                                          <p:val>
                                            <p:strVal val="#ppt_y+.1"/>
                                          </p:val>
                                        </p:tav>
                                        <p:tav tm="100000">
                                          <p:val>
                                            <p:strVal val="#ppt_y"/>
                                          </p:val>
                                        </p:tav>
                                      </p:tavLst>
                                    </p:anim>
                                  </p:childTnLst>
                                </p:cTn>
                              </p:par>
                            </p:childTnLst>
                          </p:cTn>
                        </p:par>
                        <p:par>
                          <p:cTn id="100" fill="hold">
                            <p:stCondLst>
                              <p:cond delay="16000"/>
                            </p:stCondLst>
                            <p:childTnLst>
                              <p:par>
                                <p:cTn id="101" presetID="42" presetClass="entr" presetSubtype="0" fill="hold" nodeType="after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fade">
                                      <p:cBhvr>
                                        <p:cTn id="103" dur="1000"/>
                                        <p:tgtEl>
                                          <p:spTgt spid="4"/>
                                        </p:tgtEl>
                                      </p:cBhvr>
                                    </p:animEffect>
                                    <p:anim calcmode="lin" valueType="num">
                                      <p:cBhvr>
                                        <p:cTn id="104" dur="1000" fill="hold"/>
                                        <p:tgtEl>
                                          <p:spTgt spid="4"/>
                                        </p:tgtEl>
                                        <p:attrNameLst>
                                          <p:attrName>ppt_x</p:attrName>
                                        </p:attrNameLst>
                                      </p:cBhvr>
                                      <p:tavLst>
                                        <p:tav tm="0">
                                          <p:val>
                                            <p:strVal val="#ppt_x"/>
                                          </p:val>
                                        </p:tav>
                                        <p:tav tm="100000">
                                          <p:val>
                                            <p:strVal val="#ppt_x"/>
                                          </p:val>
                                        </p:tav>
                                      </p:tavLst>
                                    </p:anim>
                                    <p:anim calcmode="lin" valueType="num">
                                      <p:cBhvr>
                                        <p:cTn id="105" dur="1000" fill="hold"/>
                                        <p:tgtEl>
                                          <p:spTgt spid="4"/>
                                        </p:tgtEl>
                                        <p:attrNameLst>
                                          <p:attrName>ppt_y</p:attrName>
                                        </p:attrNameLst>
                                      </p:cBhvr>
                                      <p:tavLst>
                                        <p:tav tm="0">
                                          <p:val>
                                            <p:strVal val="#ppt_y+.1"/>
                                          </p:val>
                                        </p:tav>
                                        <p:tav tm="100000">
                                          <p:val>
                                            <p:strVal val="#ppt_y"/>
                                          </p:val>
                                        </p:tav>
                                      </p:tavLst>
                                    </p:anim>
                                  </p:childTnLst>
                                </p:cTn>
                              </p:par>
                            </p:childTnLst>
                          </p:cTn>
                        </p:par>
                        <p:par>
                          <p:cTn id="106" fill="hold">
                            <p:stCondLst>
                              <p:cond delay="17000"/>
                            </p:stCondLst>
                            <p:childTnLst>
                              <p:par>
                                <p:cTn id="107" presetID="42" presetClass="entr" presetSubtype="0" fill="hold" nodeType="after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fade">
                                      <p:cBhvr>
                                        <p:cTn id="109" dur="1000"/>
                                        <p:tgtEl>
                                          <p:spTgt spid="5"/>
                                        </p:tgtEl>
                                      </p:cBhvr>
                                    </p:animEffect>
                                    <p:anim calcmode="lin" valueType="num">
                                      <p:cBhvr>
                                        <p:cTn id="110" dur="1000" fill="hold"/>
                                        <p:tgtEl>
                                          <p:spTgt spid="5"/>
                                        </p:tgtEl>
                                        <p:attrNameLst>
                                          <p:attrName>ppt_x</p:attrName>
                                        </p:attrNameLst>
                                      </p:cBhvr>
                                      <p:tavLst>
                                        <p:tav tm="0">
                                          <p:val>
                                            <p:strVal val="#ppt_x"/>
                                          </p:val>
                                        </p:tav>
                                        <p:tav tm="100000">
                                          <p:val>
                                            <p:strVal val="#ppt_x"/>
                                          </p:val>
                                        </p:tav>
                                      </p:tavLst>
                                    </p:anim>
                                    <p:anim calcmode="lin" valueType="num">
                                      <p:cBhvr>
                                        <p:cTn id="111" dur="1000" fill="hold"/>
                                        <p:tgtEl>
                                          <p:spTgt spid="5"/>
                                        </p:tgtEl>
                                        <p:attrNameLst>
                                          <p:attrName>ppt_y</p:attrName>
                                        </p:attrNameLst>
                                      </p:cBhvr>
                                      <p:tavLst>
                                        <p:tav tm="0">
                                          <p:val>
                                            <p:strVal val="#ppt_y+.1"/>
                                          </p:val>
                                        </p:tav>
                                        <p:tav tm="100000">
                                          <p:val>
                                            <p:strVal val="#ppt_y"/>
                                          </p:val>
                                        </p:tav>
                                      </p:tavLst>
                                    </p:anim>
                                  </p:childTnLst>
                                </p:cTn>
                              </p:par>
                            </p:childTnLst>
                          </p:cTn>
                        </p:par>
                        <p:par>
                          <p:cTn id="112" fill="hold">
                            <p:stCondLst>
                              <p:cond delay="18000"/>
                            </p:stCondLst>
                            <p:childTnLst>
                              <p:par>
                                <p:cTn id="113" presetID="42" presetClass="entr" presetSubtype="0" fill="hold" grpId="0" nodeType="afterEffect">
                                  <p:stCondLst>
                                    <p:cond delay="0"/>
                                  </p:stCondLst>
                                  <p:childTnLst>
                                    <p:set>
                                      <p:cBhvr>
                                        <p:cTn id="114" dur="1" fill="hold">
                                          <p:stCondLst>
                                            <p:cond delay="0"/>
                                          </p:stCondLst>
                                        </p:cTn>
                                        <p:tgtEl>
                                          <p:spTgt spid="41"/>
                                        </p:tgtEl>
                                        <p:attrNameLst>
                                          <p:attrName>style.visibility</p:attrName>
                                        </p:attrNameLst>
                                      </p:cBhvr>
                                      <p:to>
                                        <p:strVal val="visible"/>
                                      </p:to>
                                    </p:set>
                                    <p:animEffect transition="in" filter="fade">
                                      <p:cBhvr>
                                        <p:cTn id="115" dur="1000"/>
                                        <p:tgtEl>
                                          <p:spTgt spid="41"/>
                                        </p:tgtEl>
                                      </p:cBhvr>
                                    </p:animEffect>
                                    <p:anim calcmode="lin" valueType="num">
                                      <p:cBhvr>
                                        <p:cTn id="116" dur="1000" fill="hold"/>
                                        <p:tgtEl>
                                          <p:spTgt spid="41"/>
                                        </p:tgtEl>
                                        <p:attrNameLst>
                                          <p:attrName>ppt_x</p:attrName>
                                        </p:attrNameLst>
                                      </p:cBhvr>
                                      <p:tavLst>
                                        <p:tav tm="0">
                                          <p:val>
                                            <p:strVal val="#ppt_x"/>
                                          </p:val>
                                        </p:tav>
                                        <p:tav tm="100000">
                                          <p:val>
                                            <p:strVal val="#ppt_x"/>
                                          </p:val>
                                        </p:tav>
                                      </p:tavLst>
                                    </p:anim>
                                    <p:anim calcmode="lin" valueType="num">
                                      <p:cBhvr>
                                        <p:cTn id="117" dur="1000" fill="hold"/>
                                        <p:tgtEl>
                                          <p:spTgt spid="41"/>
                                        </p:tgtEl>
                                        <p:attrNameLst>
                                          <p:attrName>ppt_y</p:attrName>
                                        </p:attrNameLst>
                                      </p:cBhvr>
                                      <p:tavLst>
                                        <p:tav tm="0">
                                          <p:val>
                                            <p:strVal val="#ppt_y+.1"/>
                                          </p:val>
                                        </p:tav>
                                        <p:tav tm="100000">
                                          <p:val>
                                            <p:strVal val="#ppt_y"/>
                                          </p:val>
                                        </p:tav>
                                      </p:tavLst>
                                    </p:anim>
                                  </p:childTnLst>
                                </p:cTn>
                              </p:par>
                            </p:childTnLst>
                          </p:cTn>
                        </p:par>
                        <p:par>
                          <p:cTn id="118" fill="hold">
                            <p:stCondLst>
                              <p:cond delay="19000"/>
                            </p:stCondLst>
                            <p:childTnLst>
                              <p:par>
                                <p:cTn id="119" presetID="42" presetClass="entr" presetSubtype="0" fill="hold" grpId="0" nodeType="after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fade">
                                      <p:cBhvr>
                                        <p:cTn id="121" dur="1000"/>
                                        <p:tgtEl>
                                          <p:spTgt spid="42"/>
                                        </p:tgtEl>
                                      </p:cBhvr>
                                    </p:animEffect>
                                    <p:anim calcmode="lin" valueType="num">
                                      <p:cBhvr>
                                        <p:cTn id="122" dur="1000" fill="hold"/>
                                        <p:tgtEl>
                                          <p:spTgt spid="42"/>
                                        </p:tgtEl>
                                        <p:attrNameLst>
                                          <p:attrName>ppt_x</p:attrName>
                                        </p:attrNameLst>
                                      </p:cBhvr>
                                      <p:tavLst>
                                        <p:tav tm="0">
                                          <p:val>
                                            <p:strVal val="#ppt_x"/>
                                          </p:val>
                                        </p:tav>
                                        <p:tav tm="100000">
                                          <p:val>
                                            <p:strVal val="#ppt_x"/>
                                          </p:val>
                                        </p:tav>
                                      </p:tavLst>
                                    </p:anim>
                                    <p:anim calcmode="lin" valueType="num">
                                      <p:cBhvr>
                                        <p:cTn id="123" dur="1000" fill="hold"/>
                                        <p:tgtEl>
                                          <p:spTgt spid="42"/>
                                        </p:tgtEl>
                                        <p:attrNameLst>
                                          <p:attrName>ppt_y</p:attrName>
                                        </p:attrNameLst>
                                      </p:cBhvr>
                                      <p:tavLst>
                                        <p:tav tm="0">
                                          <p:val>
                                            <p:strVal val="#ppt_y+.1"/>
                                          </p:val>
                                        </p:tav>
                                        <p:tav tm="100000">
                                          <p:val>
                                            <p:strVal val="#ppt_y"/>
                                          </p:val>
                                        </p:tav>
                                      </p:tavLst>
                                    </p:anim>
                                  </p:childTnLst>
                                </p:cTn>
                              </p:par>
                            </p:childTnLst>
                          </p:cTn>
                        </p:par>
                        <p:par>
                          <p:cTn id="124" fill="hold">
                            <p:stCondLst>
                              <p:cond delay="20000"/>
                            </p:stCondLst>
                            <p:childTnLst>
                              <p:par>
                                <p:cTn id="125" presetID="42" presetClass="entr" presetSubtype="0" fill="hold" grpId="0" nodeType="afterEffect">
                                  <p:stCondLst>
                                    <p:cond delay="0"/>
                                  </p:stCondLst>
                                  <p:childTnLst>
                                    <p:set>
                                      <p:cBhvr>
                                        <p:cTn id="126" dur="1" fill="hold">
                                          <p:stCondLst>
                                            <p:cond delay="0"/>
                                          </p:stCondLst>
                                        </p:cTn>
                                        <p:tgtEl>
                                          <p:spTgt spid="43"/>
                                        </p:tgtEl>
                                        <p:attrNameLst>
                                          <p:attrName>style.visibility</p:attrName>
                                        </p:attrNameLst>
                                      </p:cBhvr>
                                      <p:to>
                                        <p:strVal val="visible"/>
                                      </p:to>
                                    </p:set>
                                    <p:animEffect transition="in" filter="fade">
                                      <p:cBhvr>
                                        <p:cTn id="127" dur="1000"/>
                                        <p:tgtEl>
                                          <p:spTgt spid="43"/>
                                        </p:tgtEl>
                                      </p:cBhvr>
                                    </p:animEffect>
                                    <p:anim calcmode="lin" valueType="num">
                                      <p:cBhvr>
                                        <p:cTn id="128" dur="1000" fill="hold"/>
                                        <p:tgtEl>
                                          <p:spTgt spid="43"/>
                                        </p:tgtEl>
                                        <p:attrNameLst>
                                          <p:attrName>ppt_x</p:attrName>
                                        </p:attrNameLst>
                                      </p:cBhvr>
                                      <p:tavLst>
                                        <p:tav tm="0">
                                          <p:val>
                                            <p:strVal val="#ppt_x"/>
                                          </p:val>
                                        </p:tav>
                                        <p:tav tm="100000">
                                          <p:val>
                                            <p:strVal val="#ppt_x"/>
                                          </p:val>
                                        </p:tav>
                                      </p:tavLst>
                                    </p:anim>
                                    <p:anim calcmode="lin" valueType="num">
                                      <p:cBhvr>
                                        <p:cTn id="129" dur="1000" fill="hold"/>
                                        <p:tgtEl>
                                          <p:spTgt spid="43"/>
                                        </p:tgtEl>
                                        <p:attrNameLst>
                                          <p:attrName>ppt_y</p:attrName>
                                        </p:attrNameLst>
                                      </p:cBhvr>
                                      <p:tavLst>
                                        <p:tav tm="0">
                                          <p:val>
                                            <p:strVal val="#ppt_y+.1"/>
                                          </p:val>
                                        </p:tav>
                                        <p:tav tm="100000">
                                          <p:val>
                                            <p:strVal val="#ppt_y"/>
                                          </p:val>
                                        </p:tav>
                                      </p:tavLst>
                                    </p:anim>
                                  </p:childTnLst>
                                </p:cTn>
                              </p:par>
                            </p:childTnLst>
                          </p:cTn>
                        </p:par>
                        <p:par>
                          <p:cTn id="130" fill="hold">
                            <p:stCondLst>
                              <p:cond delay="21000"/>
                            </p:stCondLst>
                            <p:childTnLst>
                              <p:par>
                                <p:cTn id="131" presetID="42" presetClass="entr" presetSubtype="0" fill="hold" grpId="0" nodeType="afterEffect">
                                  <p:stCondLst>
                                    <p:cond delay="0"/>
                                  </p:stCondLst>
                                  <p:childTnLst>
                                    <p:set>
                                      <p:cBhvr>
                                        <p:cTn id="132" dur="1" fill="hold">
                                          <p:stCondLst>
                                            <p:cond delay="0"/>
                                          </p:stCondLst>
                                        </p:cTn>
                                        <p:tgtEl>
                                          <p:spTgt spid="44"/>
                                        </p:tgtEl>
                                        <p:attrNameLst>
                                          <p:attrName>style.visibility</p:attrName>
                                        </p:attrNameLst>
                                      </p:cBhvr>
                                      <p:to>
                                        <p:strVal val="visible"/>
                                      </p:to>
                                    </p:set>
                                    <p:animEffect transition="in" filter="fade">
                                      <p:cBhvr>
                                        <p:cTn id="133" dur="1000"/>
                                        <p:tgtEl>
                                          <p:spTgt spid="44"/>
                                        </p:tgtEl>
                                      </p:cBhvr>
                                    </p:animEffect>
                                    <p:anim calcmode="lin" valueType="num">
                                      <p:cBhvr>
                                        <p:cTn id="134" dur="1000" fill="hold"/>
                                        <p:tgtEl>
                                          <p:spTgt spid="44"/>
                                        </p:tgtEl>
                                        <p:attrNameLst>
                                          <p:attrName>ppt_x</p:attrName>
                                        </p:attrNameLst>
                                      </p:cBhvr>
                                      <p:tavLst>
                                        <p:tav tm="0">
                                          <p:val>
                                            <p:strVal val="#ppt_x"/>
                                          </p:val>
                                        </p:tav>
                                        <p:tav tm="100000">
                                          <p:val>
                                            <p:strVal val="#ppt_x"/>
                                          </p:val>
                                        </p:tav>
                                      </p:tavLst>
                                    </p:anim>
                                    <p:anim calcmode="lin" valueType="num">
                                      <p:cBhvr>
                                        <p:cTn id="135" dur="1000" fill="hold"/>
                                        <p:tgtEl>
                                          <p:spTgt spid="44"/>
                                        </p:tgtEl>
                                        <p:attrNameLst>
                                          <p:attrName>ppt_y</p:attrName>
                                        </p:attrNameLst>
                                      </p:cBhvr>
                                      <p:tavLst>
                                        <p:tav tm="0">
                                          <p:val>
                                            <p:strVal val="#ppt_y+.1"/>
                                          </p:val>
                                        </p:tav>
                                        <p:tav tm="100000">
                                          <p:val>
                                            <p:strVal val="#ppt_y"/>
                                          </p:val>
                                        </p:tav>
                                      </p:tavLst>
                                    </p:anim>
                                  </p:childTnLst>
                                </p:cTn>
                              </p:par>
                            </p:childTnLst>
                          </p:cTn>
                        </p:par>
                        <p:par>
                          <p:cTn id="136" fill="hold">
                            <p:stCondLst>
                              <p:cond delay="22000"/>
                            </p:stCondLst>
                            <p:childTnLst>
                              <p:par>
                                <p:cTn id="137" presetID="42" presetClass="entr" presetSubtype="0" fill="hold" grpId="0" nodeType="afterEffect">
                                  <p:stCondLst>
                                    <p:cond delay="0"/>
                                  </p:stCondLst>
                                  <p:childTnLst>
                                    <p:set>
                                      <p:cBhvr>
                                        <p:cTn id="138" dur="1" fill="hold">
                                          <p:stCondLst>
                                            <p:cond delay="0"/>
                                          </p:stCondLst>
                                        </p:cTn>
                                        <p:tgtEl>
                                          <p:spTgt spid="51"/>
                                        </p:tgtEl>
                                        <p:attrNameLst>
                                          <p:attrName>style.visibility</p:attrName>
                                        </p:attrNameLst>
                                      </p:cBhvr>
                                      <p:to>
                                        <p:strVal val="visible"/>
                                      </p:to>
                                    </p:set>
                                    <p:animEffect transition="in" filter="fade">
                                      <p:cBhvr>
                                        <p:cTn id="139" dur="1000"/>
                                        <p:tgtEl>
                                          <p:spTgt spid="51"/>
                                        </p:tgtEl>
                                      </p:cBhvr>
                                    </p:animEffect>
                                    <p:anim calcmode="lin" valueType="num">
                                      <p:cBhvr>
                                        <p:cTn id="140" dur="1000" fill="hold"/>
                                        <p:tgtEl>
                                          <p:spTgt spid="51"/>
                                        </p:tgtEl>
                                        <p:attrNameLst>
                                          <p:attrName>ppt_x</p:attrName>
                                        </p:attrNameLst>
                                      </p:cBhvr>
                                      <p:tavLst>
                                        <p:tav tm="0">
                                          <p:val>
                                            <p:strVal val="#ppt_x"/>
                                          </p:val>
                                        </p:tav>
                                        <p:tav tm="100000">
                                          <p:val>
                                            <p:strVal val="#ppt_x"/>
                                          </p:val>
                                        </p:tav>
                                      </p:tavLst>
                                    </p:anim>
                                    <p:anim calcmode="lin" valueType="num">
                                      <p:cBhvr>
                                        <p:cTn id="141" dur="1000" fill="hold"/>
                                        <p:tgtEl>
                                          <p:spTgt spid="51"/>
                                        </p:tgtEl>
                                        <p:attrNameLst>
                                          <p:attrName>ppt_y</p:attrName>
                                        </p:attrNameLst>
                                      </p:cBhvr>
                                      <p:tavLst>
                                        <p:tav tm="0">
                                          <p:val>
                                            <p:strVal val="#ppt_y+.1"/>
                                          </p:val>
                                        </p:tav>
                                        <p:tav tm="100000">
                                          <p:val>
                                            <p:strVal val="#ppt_y"/>
                                          </p:val>
                                        </p:tav>
                                      </p:tavLst>
                                    </p:anim>
                                  </p:childTnLst>
                                </p:cTn>
                              </p:par>
                            </p:childTnLst>
                          </p:cTn>
                        </p:par>
                        <p:par>
                          <p:cTn id="142" fill="hold">
                            <p:stCondLst>
                              <p:cond delay="23000"/>
                            </p:stCondLst>
                            <p:childTnLst>
                              <p:par>
                                <p:cTn id="143" presetID="10" presetClass="entr" presetSubtype="0" fill="hold" grpId="0" nodeType="afterEffect">
                                  <p:stCondLst>
                                    <p:cond delay="0"/>
                                  </p:stCondLst>
                                  <p:childTnLst>
                                    <p:set>
                                      <p:cBhvr>
                                        <p:cTn id="144" dur="1" fill="hold">
                                          <p:stCondLst>
                                            <p:cond delay="0"/>
                                          </p:stCondLst>
                                        </p:cTn>
                                        <p:tgtEl>
                                          <p:spTgt spid="52"/>
                                        </p:tgtEl>
                                        <p:attrNameLst>
                                          <p:attrName>style.visibility</p:attrName>
                                        </p:attrNameLst>
                                      </p:cBhvr>
                                      <p:to>
                                        <p:strVal val="visible"/>
                                      </p:to>
                                    </p:set>
                                    <p:animEffect transition="in" filter="fade">
                                      <p:cBhvr>
                                        <p:cTn id="145" dur="500"/>
                                        <p:tgtEl>
                                          <p:spTgt spid="52"/>
                                        </p:tgtEl>
                                      </p:cBhvr>
                                    </p:animEffect>
                                  </p:childTnLst>
                                </p:cTn>
                              </p:par>
                            </p:childTnLst>
                          </p:cTn>
                        </p:par>
                        <p:par>
                          <p:cTn id="146" fill="hold">
                            <p:stCondLst>
                              <p:cond delay="23500"/>
                            </p:stCondLst>
                            <p:childTnLst>
                              <p:par>
                                <p:cTn id="147" presetID="10" presetClass="entr" presetSubtype="0" fill="hold" grpId="0" nodeType="afterEffect">
                                  <p:stCondLst>
                                    <p:cond delay="0"/>
                                  </p:stCondLst>
                                  <p:childTnLst>
                                    <p:set>
                                      <p:cBhvr>
                                        <p:cTn id="148" dur="1" fill="hold">
                                          <p:stCondLst>
                                            <p:cond delay="0"/>
                                          </p:stCondLst>
                                        </p:cTn>
                                        <p:tgtEl>
                                          <p:spTgt spid="53"/>
                                        </p:tgtEl>
                                        <p:attrNameLst>
                                          <p:attrName>style.visibility</p:attrName>
                                        </p:attrNameLst>
                                      </p:cBhvr>
                                      <p:to>
                                        <p:strVal val="visible"/>
                                      </p:to>
                                    </p:set>
                                    <p:animEffect transition="in" filter="fade">
                                      <p:cBhvr>
                                        <p:cTn id="149" dur="500"/>
                                        <p:tgtEl>
                                          <p:spTgt spid="53"/>
                                        </p:tgtEl>
                                      </p:cBhvr>
                                    </p:animEffect>
                                  </p:childTnLst>
                                </p:cTn>
                              </p:par>
                            </p:childTnLst>
                          </p:cTn>
                        </p:par>
                        <p:par>
                          <p:cTn id="150" fill="hold">
                            <p:stCondLst>
                              <p:cond delay="24000"/>
                            </p:stCondLst>
                            <p:childTnLst>
                              <p:par>
                                <p:cTn id="151" presetID="10" presetClass="entr" presetSubtype="0" fill="hold" grpId="0" nodeType="afterEffect">
                                  <p:stCondLst>
                                    <p:cond delay="0"/>
                                  </p:stCondLst>
                                  <p:childTnLst>
                                    <p:set>
                                      <p:cBhvr>
                                        <p:cTn id="152" dur="1" fill="hold">
                                          <p:stCondLst>
                                            <p:cond delay="0"/>
                                          </p:stCondLst>
                                        </p:cTn>
                                        <p:tgtEl>
                                          <p:spTgt spid="54"/>
                                        </p:tgtEl>
                                        <p:attrNameLst>
                                          <p:attrName>style.visibility</p:attrName>
                                        </p:attrNameLst>
                                      </p:cBhvr>
                                      <p:to>
                                        <p:strVal val="visible"/>
                                      </p:to>
                                    </p:set>
                                    <p:animEffect transition="in" filter="fade">
                                      <p:cBhvr>
                                        <p:cTn id="153" dur="500"/>
                                        <p:tgtEl>
                                          <p:spTgt spid="54"/>
                                        </p:tgtEl>
                                      </p:cBhvr>
                                    </p:animEffect>
                                  </p:childTnLst>
                                </p:cTn>
                              </p:par>
                            </p:childTnLst>
                          </p:cTn>
                        </p:par>
                        <p:par>
                          <p:cTn id="154" fill="hold">
                            <p:stCondLst>
                              <p:cond delay="24500"/>
                            </p:stCondLst>
                            <p:childTnLst>
                              <p:par>
                                <p:cTn id="155" presetID="10" presetClass="entr" presetSubtype="0" fill="hold" grpId="0" nodeType="afterEffect">
                                  <p:stCondLst>
                                    <p:cond delay="0"/>
                                  </p:stCondLst>
                                  <p:childTnLst>
                                    <p:set>
                                      <p:cBhvr>
                                        <p:cTn id="156" dur="1" fill="hold">
                                          <p:stCondLst>
                                            <p:cond delay="0"/>
                                          </p:stCondLst>
                                        </p:cTn>
                                        <p:tgtEl>
                                          <p:spTgt spid="55"/>
                                        </p:tgtEl>
                                        <p:attrNameLst>
                                          <p:attrName>style.visibility</p:attrName>
                                        </p:attrNameLst>
                                      </p:cBhvr>
                                      <p:to>
                                        <p:strVal val="visible"/>
                                      </p:to>
                                    </p:set>
                                    <p:animEffect transition="in" filter="fade">
                                      <p:cBhvr>
                                        <p:cTn id="157" dur="500"/>
                                        <p:tgtEl>
                                          <p:spTgt spid="55"/>
                                        </p:tgtEl>
                                      </p:cBhvr>
                                    </p:animEffect>
                                  </p:childTnLst>
                                </p:cTn>
                              </p:par>
                            </p:childTnLst>
                          </p:cTn>
                        </p:par>
                        <p:par>
                          <p:cTn id="158" fill="hold">
                            <p:stCondLst>
                              <p:cond delay="25000"/>
                            </p:stCondLst>
                            <p:childTnLst>
                              <p:par>
                                <p:cTn id="159" presetID="10" presetClass="entr" presetSubtype="0" fill="hold" grpId="0" nodeType="afterEffect">
                                  <p:stCondLst>
                                    <p:cond delay="0"/>
                                  </p:stCondLst>
                                  <p:childTnLst>
                                    <p:set>
                                      <p:cBhvr>
                                        <p:cTn id="160" dur="1" fill="hold">
                                          <p:stCondLst>
                                            <p:cond delay="0"/>
                                          </p:stCondLst>
                                        </p:cTn>
                                        <p:tgtEl>
                                          <p:spTgt spid="56"/>
                                        </p:tgtEl>
                                        <p:attrNameLst>
                                          <p:attrName>style.visibility</p:attrName>
                                        </p:attrNameLst>
                                      </p:cBhvr>
                                      <p:to>
                                        <p:strVal val="visible"/>
                                      </p:to>
                                    </p:set>
                                    <p:animEffect transition="in" filter="fade">
                                      <p:cBhvr>
                                        <p:cTn id="161" dur="500"/>
                                        <p:tgtEl>
                                          <p:spTgt spid="56"/>
                                        </p:tgtEl>
                                      </p:cBhvr>
                                    </p:animEffect>
                                  </p:childTnLst>
                                </p:cTn>
                              </p:par>
                            </p:childTnLst>
                          </p:cTn>
                        </p:par>
                        <p:par>
                          <p:cTn id="162" fill="hold">
                            <p:stCondLst>
                              <p:cond delay="25500"/>
                            </p:stCondLst>
                            <p:childTnLst>
                              <p:par>
                                <p:cTn id="163" presetID="10" presetClass="entr" presetSubtype="0" fill="hold" grpId="0" nodeType="afterEffect">
                                  <p:stCondLst>
                                    <p:cond delay="0"/>
                                  </p:stCondLst>
                                  <p:childTnLst>
                                    <p:set>
                                      <p:cBhvr>
                                        <p:cTn id="164" dur="1" fill="hold">
                                          <p:stCondLst>
                                            <p:cond delay="0"/>
                                          </p:stCondLst>
                                        </p:cTn>
                                        <p:tgtEl>
                                          <p:spTgt spid="57"/>
                                        </p:tgtEl>
                                        <p:attrNameLst>
                                          <p:attrName>style.visibility</p:attrName>
                                        </p:attrNameLst>
                                      </p:cBhvr>
                                      <p:to>
                                        <p:strVal val="visible"/>
                                      </p:to>
                                    </p:set>
                                    <p:animEffect transition="in" filter="fade">
                                      <p:cBhvr>
                                        <p:cTn id="165" dur="500"/>
                                        <p:tgtEl>
                                          <p:spTgt spid="57"/>
                                        </p:tgtEl>
                                      </p:cBhvr>
                                    </p:animEffect>
                                  </p:childTnLst>
                                </p:cTn>
                              </p:par>
                            </p:childTnLst>
                          </p:cTn>
                        </p:par>
                        <p:par>
                          <p:cTn id="166" fill="hold">
                            <p:stCondLst>
                              <p:cond delay="26000"/>
                            </p:stCondLst>
                            <p:childTnLst>
                              <p:par>
                                <p:cTn id="167" presetID="10" presetClass="entr" presetSubtype="0" fill="hold" grpId="0" nodeType="afterEffect">
                                  <p:stCondLst>
                                    <p:cond delay="0"/>
                                  </p:stCondLst>
                                  <p:childTnLst>
                                    <p:set>
                                      <p:cBhvr>
                                        <p:cTn id="168" dur="1" fill="hold">
                                          <p:stCondLst>
                                            <p:cond delay="0"/>
                                          </p:stCondLst>
                                        </p:cTn>
                                        <p:tgtEl>
                                          <p:spTgt spid="46"/>
                                        </p:tgtEl>
                                        <p:attrNameLst>
                                          <p:attrName>style.visibility</p:attrName>
                                        </p:attrNameLst>
                                      </p:cBhvr>
                                      <p:to>
                                        <p:strVal val="visible"/>
                                      </p:to>
                                    </p:set>
                                    <p:animEffect transition="in" filter="fade">
                                      <p:cBhvr>
                                        <p:cTn id="169" dur="500"/>
                                        <p:tgtEl>
                                          <p:spTgt spid="46"/>
                                        </p:tgtEl>
                                      </p:cBhvr>
                                    </p:animEffect>
                                  </p:childTnLst>
                                </p:cTn>
                              </p:par>
                            </p:childTnLst>
                          </p:cTn>
                        </p:par>
                        <p:par>
                          <p:cTn id="170" fill="hold">
                            <p:stCondLst>
                              <p:cond delay="26500"/>
                            </p:stCondLst>
                            <p:childTnLst>
                              <p:par>
                                <p:cTn id="171" presetID="10" presetClass="entr" presetSubtype="0" fill="hold" grpId="0" nodeType="afterEffect">
                                  <p:stCondLst>
                                    <p:cond delay="0"/>
                                  </p:stCondLst>
                                  <p:childTnLst>
                                    <p:set>
                                      <p:cBhvr>
                                        <p:cTn id="172" dur="1" fill="hold">
                                          <p:stCondLst>
                                            <p:cond delay="0"/>
                                          </p:stCondLst>
                                        </p:cTn>
                                        <p:tgtEl>
                                          <p:spTgt spid="47"/>
                                        </p:tgtEl>
                                        <p:attrNameLst>
                                          <p:attrName>style.visibility</p:attrName>
                                        </p:attrNameLst>
                                      </p:cBhvr>
                                      <p:to>
                                        <p:strVal val="visible"/>
                                      </p:to>
                                    </p:set>
                                    <p:animEffect transition="in" filter="fade">
                                      <p:cBhvr>
                                        <p:cTn id="173" dur="500"/>
                                        <p:tgtEl>
                                          <p:spTgt spid="47"/>
                                        </p:tgtEl>
                                      </p:cBhvr>
                                    </p:animEffect>
                                  </p:childTnLst>
                                </p:cTn>
                              </p:par>
                            </p:childTnLst>
                          </p:cTn>
                        </p:par>
                        <p:par>
                          <p:cTn id="174" fill="hold">
                            <p:stCondLst>
                              <p:cond delay="27000"/>
                            </p:stCondLst>
                            <p:childTnLst>
                              <p:par>
                                <p:cTn id="175" presetID="10" presetClass="entr" presetSubtype="0" fill="hold" grpId="0" nodeType="afterEffect">
                                  <p:stCondLst>
                                    <p:cond delay="0"/>
                                  </p:stCondLst>
                                  <p:childTnLst>
                                    <p:set>
                                      <p:cBhvr>
                                        <p:cTn id="176" dur="1" fill="hold">
                                          <p:stCondLst>
                                            <p:cond delay="0"/>
                                          </p:stCondLst>
                                        </p:cTn>
                                        <p:tgtEl>
                                          <p:spTgt spid="48"/>
                                        </p:tgtEl>
                                        <p:attrNameLst>
                                          <p:attrName>style.visibility</p:attrName>
                                        </p:attrNameLst>
                                      </p:cBhvr>
                                      <p:to>
                                        <p:strVal val="visible"/>
                                      </p:to>
                                    </p:set>
                                    <p:animEffect transition="in" filter="fade">
                                      <p:cBhvr>
                                        <p:cTn id="177" dur="500"/>
                                        <p:tgtEl>
                                          <p:spTgt spid="48"/>
                                        </p:tgtEl>
                                      </p:cBhvr>
                                    </p:animEffect>
                                  </p:childTnLst>
                                </p:cTn>
                              </p:par>
                            </p:childTnLst>
                          </p:cTn>
                        </p:par>
                        <p:par>
                          <p:cTn id="178" fill="hold">
                            <p:stCondLst>
                              <p:cond delay="27500"/>
                            </p:stCondLst>
                            <p:childTnLst>
                              <p:par>
                                <p:cTn id="179" presetID="10" presetClass="entr" presetSubtype="0" fill="hold" grpId="0" nodeType="afterEffect">
                                  <p:stCondLst>
                                    <p:cond delay="0"/>
                                  </p:stCondLst>
                                  <p:childTnLst>
                                    <p:set>
                                      <p:cBhvr>
                                        <p:cTn id="180" dur="1" fill="hold">
                                          <p:stCondLst>
                                            <p:cond delay="0"/>
                                          </p:stCondLst>
                                        </p:cTn>
                                        <p:tgtEl>
                                          <p:spTgt spid="50"/>
                                        </p:tgtEl>
                                        <p:attrNameLst>
                                          <p:attrName>style.visibility</p:attrName>
                                        </p:attrNameLst>
                                      </p:cBhvr>
                                      <p:to>
                                        <p:strVal val="visible"/>
                                      </p:to>
                                    </p:set>
                                    <p:animEffect transition="in" filter="fade">
                                      <p:cBhvr>
                                        <p:cTn id="181" dur="500"/>
                                        <p:tgtEl>
                                          <p:spTgt spid="50"/>
                                        </p:tgtEl>
                                      </p:cBhvr>
                                    </p:animEffect>
                                  </p:childTnLst>
                                </p:cTn>
                              </p:par>
                            </p:childTnLst>
                          </p:cTn>
                        </p:par>
                        <p:par>
                          <p:cTn id="182" fill="hold">
                            <p:stCondLst>
                              <p:cond delay="28000"/>
                            </p:stCondLst>
                            <p:childTnLst>
                              <p:par>
                                <p:cTn id="183" presetID="10" presetClass="entr" presetSubtype="0" fill="hold" grpId="0" nodeType="afterEffect">
                                  <p:stCondLst>
                                    <p:cond delay="0"/>
                                  </p:stCondLst>
                                  <p:childTnLst>
                                    <p:set>
                                      <p:cBhvr>
                                        <p:cTn id="184" dur="1" fill="hold">
                                          <p:stCondLst>
                                            <p:cond delay="0"/>
                                          </p:stCondLst>
                                        </p:cTn>
                                        <p:tgtEl>
                                          <p:spTgt spid="49"/>
                                        </p:tgtEl>
                                        <p:attrNameLst>
                                          <p:attrName>style.visibility</p:attrName>
                                        </p:attrNameLst>
                                      </p:cBhvr>
                                      <p:to>
                                        <p:strVal val="visible"/>
                                      </p:to>
                                    </p:set>
                                    <p:animEffect transition="in" filter="fade">
                                      <p:cBhvr>
                                        <p:cTn id="185" dur="500"/>
                                        <p:tgtEl>
                                          <p:spTgt spid="49"/>
                                        </p:tgtEl>
                                      </p:cBhvr>
                                    </p:animEffect>
                                  </p:childTnLst>
                                </p:cTn>
                              </p:par>
                            </p:childTnLst>
                          </p:cTn>
                        </p:par>
                        <p:par>
                          <p:cTn id="186" fill="hold">
                            <p:stCondLst>
                              <p:cond delay="28500"/>
                            </p:stCondLst>
                            <p:childTnLst>
                              <p:par>
                                <p:cTn id="187" presetID="10" presetClass="entr" presetSubtype="0" fill="hold" grpId="0" nodeType="afterEffect">
                                  <p:stCondLst>
                                    <p:cond delay="0"/>
                                  </p:stCondLst>
                                  <p:childTnLst>
                                    <p:set>
                                      <p:cBhvr>
                                        <p:cTn id="188" dur="1" fill="hold">
                                          <p:stCondLst>
                                            <p:cond delay="0"/>
                                          </p:stCondLst>
                                        </p:cTn>
                                        <p:tgtEl>
                                          <p:spTgt spid="45"/>
                                        </p:tgtEl>
                                        <p:attrNameLst>
                                          <p:attrName>style.visibility</p:attrName>
                                        </p:attrNameLst>
                                      </p:cBhvr>
                                      <p:to>
                                        <p:strVal val="visible"/>
                                      </p:to>
                                    </p:set>
                                    <p:animEffect transition="in" filter="fade">
                                      <p:cBhvr>
                                        <p:cTn id="18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P spid="12" grpId="0" animBg="1"/>
      <p:bldP spid="13" grpId="0" animBg="1"/>
      <p:bldP spid="20" grpId="0" animBg="1"/>
      <p:bldP spid="21" grpId="0" animBg="1"/>
      <p:bldP spid="41" grpId="0" animBg="1"/>
      <p:bldP spid="42" grpId="0" animBg="1"/>
      <p:bldP spid="43" grpId="0" animBg="1"/>
      <p:bldP spid="44" grpId="0" animBg="1"/>
      <p:bldP spid="45" grpId="0"/>
      <p:bldP spid="46" grpId="0"/>
      <p:bldP spid="47" grpId="0"/>
      <p:bldP spid="48" grpId="0"/>
      <p:bldP spid="49" grpId="0"/>
      <p:bldP spid="50" grpId="0"/>
      <p:bldP spid="51" grpId="0"/>
      <p:bldP spid="52" grpId="0"/>
      <p:bldP spid="53" grpId="0"/>
      <p:bldP spid="54" grpId="0"/>
      <p:bldP spid="55" grpId="0"/>
      <p:bldP spid="56" grpId="0"/>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48597" y="1527884"/>
            <a:ext cx="3027461" cy="2803253"/>
          </a:xfrm>
          <a:prstGeom prst="rect">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100" dirty="0">
              <a:latin typeface="微软雅黑" panose="020B0503020204020204" pitchFamily="34" charset="-122"/>
              <a:ea typeface="微软雅黑" panose="020B0503020204020204" pitchFamily="34" charset="-122"/>
            </a:endParaRPr>
          </a:p>
        </p:txBody>
      </p:sp>
      <p:sp>
        <p:nvSpPr>
          <p:cNvPr id="5" name="文本框 4"/>
          <p:cNvSpPr txBox="1">
            <a:spLocks noChangeArrowheads="1"/>
          </p:cNvSpPr>
          <p:nvPr/>
        </p:nvSpPr>
        <p:spPr bwMode="auto">
          <a:xfrm>
            <a:off x="2065409" y="1991347"/>
            <a:ext cx="165960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200" b="1" dirty="0">
                <a:solidFill>
                  <a:schemeClr val="bg1"/>
                </a:solidFill>
                <a:latin typeface="+mn-ea"/>
                <a:ea typeface="+mn-ea"/>
              </a:rPr>
              <a:t>在此位置添加你内容</a:t>
            </a:r>
            <a:endParaRPr lang="zh-CN" altLang="en-US" sz="1200" b="1" dirty="0">
              <a:solidFill>
                <a:schemeClr val="bg1"/>
              </a:solidFill>
              <a:latin typeface="+mn-ea"/>
              <a:ea typeface="+mn-ea"/>
            </a:endParaRPr>
          </a:p>
        </p:txBody>
      </p:sp>
      <p:sp>
        <p:nvSpPr>
          <p:cNvPr id="6" name="文本框 18"/>
          <p:cNvSpPr txBox="1">
            <a:spLocks noChangeArrowheads="1"/>
          </p:cNvSpPr>
          <p:nvPr/>
        </p:nvSpPr>
        <p:spPr bwMode="auto">
          <a:xfrm>
            <a:off x="1830301" y="2254596"/>
            <a:ext cx="2129819"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900" dirty="0">
                <a:solidFill>
                  <a:schemeClr val="bg1"/>
                </a:solidFill>
                <a:latin typeface="+mn-ea"/>
                <a:ea typeface="+mn-ea"/>
              </a:rPr>
              <a:t>点击输入详细内容，添加你的论文内容。点击输入详细内容</a:t>
            </a:r>
            <a:endParaRPr lang="zh-CN" altLang="en-US" sz="900" dirty="0">
              <a:solidFill>
                <a:schemeClr val="bg1"/>
              </a:solidFill>
              <a:latin typeface="+mn-ea"/>
              <a:ea typeface="+mn-ea"/>
            </a:endParaRPr>
          </a:p>
        </p:txBody>
      </p:sp>
      <p:sp>
        <p:nvSpPr>
          <p:cNvPr id="7" name="文本框 5"/>
          <p:cNvSpPr txBox="1">
            <a:spLocks noChangeArrowheads="1"/>
          </p:cNvSpPr>
          <p:nvPr/>
        </p:nvSpPr>
        <p:spPr bwMode="auto">
          <a:xfrm>
            <a:off x="2069167" y="2780516"/>
            <a:ext cx="165208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200" b="1" dirty="0">
                <a:solidFill>
                  <a:schemeClr val="bg1"/>
                </a:solidFill>
                <a:latin typeface="+mn-ea"/>
                <a:ea typeface="+mn-ea"/>
              </a:rPr>
              <a:t>在此位置添加你内容</a:t>
            </a:r>
            <a:endParaRPr lang="zh-CN" altLang="en-US" sz="1200" b="1" dirty="0">
              <a:solidFill>
                <a:schemeClr val="bg1"/>
              </a:solidFill>
              <a:latin typeface="+mn-ea"/>
              <a:ea typeface="+mn-ea"/>
            </a:endParaRPr>
          </a:p>
        </p:txBody>
      </p:sp>
      <p:sp>
        <p:nvSpPr>
          <p:cNvPr id="8" name="文本框 18"/>
          <p:cNvSpPr txBox="1">
            <a:spLocks noChangeArrowheads="1"/>
          </p:cNvSpPr>
          <p:nvPr/>
        </p:nvSpPr>
        <p:spPr bwMode="auto">
          <a:xfrm>
            <a:off x="1830771" y="3043766"/>
            <a:ext cx="2128879"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900" dirty="0">
                <a:solidFill>
                  <a:schemeClr val="bg1"/>
                </a:solidFill>
                <a:latin typeface="+mn-ea"/>
                <a:ea typeface="+mn-ea"/>
              </a:rPr>
              <a:t>点击输入详细内容，添加你的论文内容。点击输入详细内容</a:t>
            </a:r>
            <a:endParaRPr lang="zh-CN" altLang="en-US" sz="900" dirty="0">
              <a:solidFill>
                <a:schemeClr val="bg1"/>
              </a:solidFill>
              <a:latin typeface="+mn-ea"/>
              <a:ea typeface="+mn-ea"/>
            </a:endParaRPr>
          </a:p>
        </p:txBody>
      </p:sp>
      <p:sp>
        <p:nvSpPr>
          <p:cNvPr id="9" name="矩形 8"/>
          <p:cNvSpPr/>
          <p:nvPr/>
        </p:nvSpPr>
        <p:spPr>
          <a:xfrm>
            <a:off x="1905851" y="3669642"/>
            <a:ext cx="1994532" cy="547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100" dirty="0">
              <a:latin typeface="+mn-ea"/>
            </a:endParaRPr>
          </a:p>
        </p:txBody>
      </p:sp>
      <p:sp>
        <p:nvSpPr>
          <p:cNvPr id="10" name="矩形 9"/>
          <p:cNvSpPr/>
          <p:nvPr/>
        </p:nvSpPr>
        <p:spPr>
          <a:xfrm>
            <a:off x="4457638" y="1521561"/>
            <a:ext cx="3521591" cy="2820341"/>
          </a:xfrm>
          <a:prstGeom prst="rect">
            <a:avLst/>
          </a:prstGeom>
          <a:blipFill dpi="0" rotWithShape="1">
            <a:blip r:embed="rId1"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dirty="0"/>
          </a:p>
        </p:txBody>
      </p:sp>
      <p:sp>
        <p:nvSpPr>
          <p:cNvPr id="11" name="矩形 10"/>
          <p:cNvSpPr/>
          <p:nvPr/>
        </p:nvSpPr>
        <p:spPr>
          <a:xfrm>
            <a:off x="1905851" y="3968965"/>
            <a:ext cx="1994532" cy="547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100" dirty="0">
              <a:latin typeface="微软雅黑" panose="020B0503020204020204" pitchFamily="34" charset="-122"/>
              <a:ea typeface="微软雅黑" panose="020B0503020204020204" pitchFamily="34" charset="-122"/>
            </a:endParaRPr>
          </a:p>
        </p:txBody>
      </p:sp>
      <p:sp>
        <p:nvSpPr>
          <p:cNvPr id="12" name="矩形 11"/>
          <p:cNvSpPr/>
          <p:nvPr/>
        </p:nvSpPr>
        <p:spPr>
          <a:xfrm>
            <a:off x="1905463" y="3816846"/>
            <a:ext cx="1994532" cy="547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100" dirty="0">
              <a:latin typeface="+mn-ea"/>
            </a:endParaRPr>
          </a:p>
        </p:txBody>
      </p:sp>
      <p:sp>
        <p:nvSpPr>
          <p:cNvPr id="13" name="矩形 12"/>
          <p:cNvSpPr/>
          <p:nvPr/>
        </p:nvSpPr>
        <p:spPr>
          <a:xfrm>
            <a:off x="1905462" y="4116168"/>
            <a:ext cx="1994532" cy="547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100" dirty="0">
              <a:latin typeface="微软雅黑" panose="020B0503020204020204" pitchFamily="34" charset="-122"/>
              <a:ea typeface="微软雅黑" panose="020B0503020204020204" pitchFamily="34" charset="-122"/>
            </a:endParaRPr>
          </a:p>
        </p:txBody>
      </p:sp>
    </p:spTree>
  </p:cSld>
  <p:clrMapOvr>
    <a:masterClrMapping/>
  </p:clrMapOvr>
  <p:transition spd="med" advClick="0" advTm="35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7" presetClass="entr" presetSubtype="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ppt_x</p:attrName>
                                        </p:attrNameLst>
                                      </p:cBhvr>
                                      <p:tavLst>
                                        <p:tav tm="0">
                                          <p:val>
                                            <p:strVal val="#ppt_x+#ppt_w/2"/>
                                          </p:val>
                                        </p:tav>
                                        <p:tav tm="100000">
                                          <p:val>
                                            <p:strVal val="#ppt_x"/>
                                          </p:val>
                                        </p:tav>
                                      </p:tavLst>
                                    </p:anim>
                                    <p:anim calcmode="lin" valueType="num">
                                      <p:cBhvr>
                                        <p:cTn id="14" dur="500" fill="hold"/>
                                        <p:tgtEl>
                                          <p:spTgt spid="4"/>
                                        </p:tgtEl>
                                        <p:attrNameLst>
                                          <p:attrName>ppt_y</p:attrName>
                                        </p:attrNameLst>
                                      </p:cBhvr>
                                      <p:tavLst>
                                        <p:tav tm="0">
                                          <p:val>
                                            <p:strVal val="#ppt_y"/>
                                          </p:val>
                                        </p:tav>
                                        <p:tav tm="100000">
                                          <p:val>
                                            <p:strVal val="#ppt_y"/>
                                          </p:val>
                                        </p:tav>
                                      </p:tavLst>
                                    </p:anim>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right)">
                                      <p:cBhvr>
                                        <p:cTn id="23" dur="500"/>
                                        <p:tgtEl>
                                          <p:spTgt spid="1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right)">
                                      <p:cBhvr>
                                        <p:cTn id="29" dur="500"/>
                                        <p:tgtEl>
                                          <p:spTgt spid="13"/>
                                        </p:tgtEl>
                                      </p:cBhvr>
                                    </p:animEffect>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anim calcmode="lin" valueType="num">
                                      <p:cBhvr>
                                        <p:cTn id="34" dur="500" fill="hold"/>
                                        <p:tgtEl>
                                          <p:spTgt spid="5"/>
                                        </p:tgtEl>
                                        <p:attrNameLst>
                                          <p:attrName>ppt_x</p:attrName>
                                        </p:attrNameLst>
                                      </p:cBhvr>
                                      <p:tavLst>
                                        <p:tav tm="0">
                                          <p:val>
                                            <p:strVal val="#ppt_x"/>
                                          </p:val>
                                        </p:tav>
                                        <p:tav tm="100000">
                                          <p:val>
                                            <p:strVal val="#ppt_x"/>
                                          </p:val>
                                        </p:tav>
                                      </p:tavLst>
                                    </p:anim>
                                    <p:anim calcmode="lin" valueType="num">
                                      <p:cBhvr>
                                        <p:cTn id="35" dur="500" fill="hold"/>
                                        <p:tgtEl>
                                          <p:spTgt spid="5"/>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anim calcmode="lin" valueType="num">
                                      <p:cBhvr>
                                        <p:cTn id="39" dur="500" fill="hold"/>
                                        <p:tgtEl>
                                          <p:spTgt spid="6"/>
                                        </p:tgtEl>
                                        <p:attrNameLst>
                                          <p:attrName>ppt_x</p:attrName>
                                        </p:attrNameLst>
                                      </p:cBhvr>
                                      <p:tavLst>
                                        <p:tav tm="0">
                                          <p:val>
                                            <p:strVal val="#ppt_x"/>
                                          </p:val>
                                        </p:tav>
                                        <p:tav tm="100000">
                                          <p:val>
                                            <p:strVal val="#ppt_x"/>
                                          </p:val>
                                        </p:tav>
                                      </p:tavLst>
                                    </p:anim>
                                    <p:anim calcmode="lin" valueType="num">
                                      <p:cBhvr>
                                        <p:cTn id="40" dur="500" fill="hold"/>
                                        <p:tgtEl>
                                          <p:spTgt spid="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
                                        <p:tgtEl>
                                          <p:spTgt spid="8"/>
                                        </p:tgtEl>
                                      </p:cBhvr>
                                    </p:animEffect>
                                    <p:anim calcmode="lin" valueType="num">
                                      <p:cBhvr>
                                        <p:cTn id="49" dur="500" fill="hold"/>
                                        <p:tgtEl>
                                          <p:spTgt spid="8"/>
                                        </p:tgtEl>
                                        <p:attrNameLst>
                                          <p:attrName>ppt_x</p:attrName>
                                        </p:attrNameLst>
                                      </p:cBhvr>
                                      <p:tavLst>
                                        <p:tav tm="0">
                                          <p:val>
                                            <p:strVal val="#ppt_x"/>
                                          </p:val>
                                        </p:tav>
                                        <p:tav tm="100000">
                                          <p:val>
                                            <p:strVal val="#ppt_x"/>
                                          </p:val>
                                        </p:tav>
                                      </p:tavLst>
                                    </p:anim>
                                    <p:anim calcmode="lin" valueType="num">
                                      <p:cBhvr>
                                        <p:cTn id="50"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animBg="1"/>
      <p:bldP spid="10"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096917" y="1339803"/>
            <a:ext cx="3021498" cy="3020404"/>
            <a:chOff x="1063124" y="1429779"/>
            <a:chExt cx="4513613" cy="4513613"/>
          </a:xfrm>
        </p:grpSpPr>
        <p:sp>
          <p:nvSpPr>
            <p:cNvPr id="25" name="Freeform 8"/>
            <p:cNvSpPr/>
            <p:nvPr/>
          </p:nvSpPr>
          <p:spPr>
            <a:xfrm>
              <a:off x="2067860" y="2434515"/>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solidFill>
              <a:schemeClr val="accent1"/>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37843" tIns="437843" rIns="437843" bIns="437843" numCol="1" spcCol="1270" anchor="ctr" anchorCtr="0">
              <a:noAutofit/>
            </a:bodyPr>
            <a:lstStyle/>
            <a:p>
              <a:pPr algn="ctr" defTabSz="1866900">
                <a:lnSpc>
                  <a:spcPct val="90000"/>
                </a:lnSpc>
                <a:spcBef>
                  <a:spcPct val="0"/>
                </a:spcBef>
                <a:spcAft>
                  <a:spcPct val="35000"/>
                </a:spcAft>
              </a:pPr>
              <a:endParaRPr lang="en-US" sz="4100" dirty="0"/>
            </a:p>
          </p:txBody>
        </p:sp>
        <p:sp>
          <p:nvSpPr>
            <p:cNvPr id="26" name="Freeform 9"/>
            <p:cNvSpPr/>
            <p:nvPr/>
          </p:nvSpPr>
          <p:spPr>
            <a:xfrm>
              <a:off x="2693895" y="1429779"/>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1"/>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450">
                <a:lnSpc>
                  <a:spcPct val="90000"/>
                </a:lnSpc>
                <a:spcBef>
                  <a:spcPct val="0"/>
                </a:spcBef>
                <a:spcAft>
                  <a:spcPct val="35000"/>
                </a:spcAft>
              </a:pPr>
              <a:r>
                <a:rPr lang="zh-CN" altLang="en-US" dirty="0">
                  <a:solidFill>
                    <a:schemeClr val="bg1"/>
                  </a:solidFill>
                </a:rPr>
                <a:t>标题</a:t>
              </a:r>
              <a:endParaRPr lang="en-US" dirty="0">
                <a:solidFill>
                  <a:schemeClr val="bg1"/>
                </a:solidFill>
              </a:endParaRPr>
            </a:p>
          </p:txBody>
        </p:sp>
        <p:sp>
          <p:nvSpPr>
            <p:cNvPr id="27" name="Freeform 10"/>
            <p:cNvSpPr/>
            <p:nvPr/>
          </p:nvSpPr>
          <p:spPr>
            <a:xfrm>
              <a:off x="4324667" y="306055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2"/>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450">
                <a:lnSpc>
                  <a:spcPct val="90000"/>
                </a:lnSpc>
                <a:spcBef>
                  <a:spcPct val="0"/>
                </a:spcBef>
                <a:spcAft>
                  <a:spcPct val="35000"/>
                </a:spcAft>
              </a:pPr>
              <a:r>
                <a:rPr lang="zh-CN" altLang="en-US" dirty="0">
                  <a:solidFill>
                    <a:schemeClr val="bg1"/>
                  </a:solidFill>
                </a:rPr>
                <a:t>标题</a:t>
              </a:r>
              <a:endParaRPr lang="en-US" altLang="zh-CN" dirty="0">
                <a:solidFill>
                  <a:schemeClr val="bg1"/>
                </a:solidFill>
              </a:endParaRPr>
            </a:p>
          </p:txBody>
        </p:sp>
        <p:sp>
          <p:nvSpPr>
            <p:cNvPr id="28" name="Freeform 11"/>
            <p:cNvSpPr/>
            <p:nvPr/>
          </p:nvSpPr>
          <p:spPr>
            <a:xfrm>
              <a:off x="2693895" y="4691322"/>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3"/>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450">
                <a:lnSpc>
                  <a:spcPct val="90000"/>
                </a:lnSpc>
                <a:spcBef>
                  <a:spcPct val="0"/>
                </a:spcBef>
                <a:spcAft>
                  <a:spcPct val="35000"/>
                </a:spcAft>
              </a:pPr>
              <a:r>
                <a:rPr lang="zh-CN" altLang="en-US" dirty="0">
                  <a:solidFill>
                    <a:schemeClr val="bg1"/>
                  </a:solidFill>
                </a:rPr>
                <a:t>标题</a:t>
              </a:r>
              <a:endParaRPr lang="en-US" altLang="zh-CN" dirty="0">
                <a:solidFill>
                  <a:schemeClr val="bg1"/>
                </a:solidFill>
              </a:endParaRPr>
            </a:p>
          </p:txBody>
        </p:sp>
        <p:sp>
          <p:nvSpPr>
            <p:cNvPr id="29" name="Freeform 12"/>
            <p:cNvSpPr/>
            <p:nvPr/>
          </p:nvSpPr>
          <p:spPr>
            <a:xfrm>
              <a:off x="1063124" y="306055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chemeClr val="accent4"/>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algn="ctr" defTabSz="933450">
                <a:lnSpc>
                  <a:spcPct val="90000"/>
                </a:lnSpc>
                <a:spcBef>
                  <a:spcPct val="0"/>
                </a:spcBef>
                <a:spcAft>
                  <a:spcPct val="35000"/>
                </a:spcAft>
              </a:pPr>
              <a:r>
                <a:rPr lang="zh-CN" altLang="en-US" dirty="0">
                  <a:solidFill>
                    <a:schemeClr val="bg1"/>
                  </a:solidFill>
                </a:rPr>
                <a:t>标题</a:t>
              </a:r>
              <a:endParaRPr lang="en-US" altLang="zh-CN" dirty="0">
                <a:solidFill>
                  <a:schemeClr val="bg1"/>
                </a:solidFill>
              </a:endParaRPr>
            </a:p>
          </p:txBody>
        </p:sp>
        <p:sp>
          <p:nvSpPr>
            <p:cNvPr id="30" name="TextBox 78"/>
            <p:cNvSpPr txBox="1"/>
            <p:nvPr/>
          </p:nvSpPr>
          <p:spPr>
            <a:xfrm>
              <a:off x="2335762" y="3040254"/>
              <a:ext cx="1968335" cy="1356803"/>
            </a:xfrm>
            <a:prstGeom prst="rect">
              <a:avLst/>
            </a:prstGeom>
            <a:noFill/>
            <a:ln w="3175">
              <a:noFill/>
            </a:ln>
          </p:spPr>
          <p:txBody>
            <a:bodyPr wrap="square" rtlCol="0">
              <a:spAutoFit/>
            </a:bodyPr>
            <a:lstStyle/>
            <a:p>
              <a:pPr algn="ctr"/>
              <a:r>
                <a:rPr lang="en-US" sz="900" b="1" dirty="0">
                  <a:solidFill>
                    <a:schemeClr val="bg1"/>
                  </a:solidFill>
                  <a:latin typeface="Open Sans" panose="020B0606030504020204" pitchFamily="34" charset="0"/>
                  <a:ea typeface="Open Sans" panose="020B0606030504020204" pitchFamily="34" charset="0"/>
                  <a:cs typeface="Open Sans" panose="020B0606030504020204" pitchFamily="34" charset="0"/>
                </a:rPr>
                <a:t>EXCLUSIVE </a:t>
              </a:r>
              <a:endParaRPr lang="en-US" sz="9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endParaRPr lang="en-US" sz="9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Sed</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ut</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perspiciatis</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unde</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omnis</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iste</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natus</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error sit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voluptatem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accusantium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doloremque</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laudantium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totam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rem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7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aperiam</a:t>
              </a:r>
              <a:r>
                <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endParaRPr lang="en-US" sz="7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sp>
        <p:nvSpPr>
          <p:cNvPr id="31" name="TextBox 54"/>
          <p:cNvSpPr txBox="1"/>
          <p:nvPr/>
        </p:nvSpPr>
        <p:spPr>
          <a:xfrm>
            <a:off x="4682977" y="1687343"/>
            <a:ext cx="415277" cy="530026"/>
          </a:xfrm>
          <a:prstGeom prst="rect">
            <a:avLst/>
          </a:prstGeom>
          <a:noFill/>
        </p:spPr>
        <p:txBody>
          <a:bodyPr wrap="square" lIns="37221" tIns="18610" rIns="37221" bIns="18610" rtlCol="0">
            <a:spAutoFit/>
          </a:bodyPr>
          <a:lstStyle/>
          <a:p>
            <a:r>
              <a:rPr lang="id-ID" sz="3200" dirty="0">
                <a:solidFill>
                  <a:schemeClr val="bg1">
                    <a:lumMod val="50000"/>
                  </a:schemeClr>
                </a:solidFill>
                <a:latin typeface="+mj-lt"/>
              </a:rPr>
              <a:t>1</a:t>
            </a:r>
            <a:r>
              <a:rPr lang="en-US" sz="3200" dirty="0">
                <a:solidFill>
                  <a:schemeClr val="bg1">
                    <a:lumMod val="50000"/>
                  </a:schemeClr>
                </a:solidFill>
                <a:latin typeface="+mj-lt"/>
              </a:rPr>
              <a:t>.</a:t>
            </a:r>
            <a:endParaRPr lang="id-ID" sz="3200" dirty="0">
              <a:solidFill>
                <a:schemeClr val="bg1">
                  <a:lumMod val="50000"/>
                </a:schemeClr>
              </a:solidFill>
              <a:latin typeface="+mj-lt"/>
            </a:endParaRPr>
          </a:p>
        </p:txBody>
      </p:sp>
      <p:sp>
        <p:nvSpPr>
          <p:cNvPr id="32" name="Rectangle 19"/>
          <p:cNvSpPr/>
          <p:nvPr/>
        </p:nvSpPr>
        <p:spPr>
          <a:xfrm>
            <a:off x="5043841" y="1749148"/>
            <a:ext cx="2944215" cy="453082"/>
          </a:xfrm>
          <a:prstGeom prst="rect">
            <a:avLst/>
          </a:prstGeom>
        </p:spPr>
        <p:txBody>
          <a:bodyPr wrap="square" lIns="37221" tIns="18610" rIns="37221" bIns="1861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TextBox 56"/>
          <p:cNvSpPr txBox="1"/>
          <p:nvPr/>
        </p:nvSpPr>
        <p:spPr>
          <a:xfrm>
            <a:off x="4682977" y="2300020"/>
            <a:ext cx="415277" cy="533755"/>
          </a:xfrm>
          <a:prstGeom prst="rect">
            <a:avLst/>
          </a:prstGeom>
          <a:noFill/>
        </p:spPr>
        <p:txBody>
          <a:bodyPr wrap="square" lIns="37221" tIns="18610" rIns="37221" bIns="18610" rtlCol="0">
            <a:spAutoFit/>
          </a:bodyPr>
          <a:lstStyle/>
          <a:p>
            <a:r>
              <a:rPr lang="en-US" sz="3200" dirty="0">
                <a:solidFill>
                  <a:schemeClr val="bg1">
                    <a:lumMod val="50000"/>
                  </a:schemeClr>
                </a:solidFill>
                <a:latin typeface="+mj-lt"/>
              </a:rPr>
              <a:t>2.</a:t>
            </a:r>
            <a:endParaRPr lang="id-ID" sz="3200" dirty="0">
              <a:solidFill>
                <a:schemeClr val="bg1">
                  <a:lumMod val="50000"/>
                </a:schemeClr>
              </a:solidFill>
              <a:latin typeface="+mj-lt"/>
            </a:endParaRPr>
          </a:p>
        </p:txBody>
      </p:sp>
      <p:sp>
        <p:nvSpPr>
          <p:cNvPr id="34" name="Rectangle 19"/>
          <p:cNvSpPr/>
          <p:nvPr/>
        </p:nvSpPr>
        <p:spPr>
          <a:xfrm>
            <a:off x="5043841" y="2361825"/>
            <a:ext cx="2944215" cy="453082"/>
          </a:xfrm>
          <a:prstGeom prst="rect">
            <a:avLst/>
          </a:prstGeom>
        </p:spPr>
        <p:txBody>
          <a:bodyPr wrap="square" lIns="37221" tIns="18610" rIns="37221" bIns="1861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TextBox 58"/>
          <p:cNvSpPr txBox="1"/>
          <p:nvPr/>
        </p:nvSpPr>
        <p:spPr>
          <a:xfrm>
            <a:off x="4682977" y="2923065"/>
            <a:ext cx="415277" cy="533755"/>
          </a:xfrm>
          <a:prstGeom prst="rect">
            <a:avLst/>
          </a:prstGeom>
          <a:noFill/>
        </p:spPr>
        <p:txBody>
          <a:bodyPr wrap="square" lIns="37221" tIns="18610" rIns="37221" bIns="18610" rtlCol="0">
            <a:spAutoFit/>
          </a:bodyPr>
          <a:lstStyle/>
          <a:p>
            <a:r>
              <a:rPr lang="en-US" sz="3200" dirty="0">
                <a:solidFill>
                  <a:schemeClr val="bg1">
                    <a:lumMod val="50000"/>
                  </a:schemeClr>
                </a:solidFill>
                <a:latin typeface="+mj-lt"/>
              </a:rPr>
              <a:t>3.</a:t>
            </a:r>
            <a:endParaRPr lang="id-ID" sz="3200" dirty="0">
              <a:solidFill>
                <a:schemeClr val="bg1">
                  <a:lumMod val="50000"/>
                </a:schemeClr>
              </a:solidFill>
              <a:latin typeface="+mj-lt"/>
            </a:endParaRPr>
          </a:p>
        </p:txBody>
      </p:sp>
      <p:sp>
        <p:nvSpPr>
          <p:cNvPr id="36" name="Rectangle 19"/>
          <p:cNvSpPr/>
          <p:nvPr/>
        </p:nvSpPr>
        <p:spPr>
          <a:xfrm>
            <a:off x="5043841" y="2984870"/>
            <a:ext cx="2944215" cy="453082"/>
          </a:xfrm>
          <a:prstGeom prst="rect">
            <a:avLst/>
          </a:prstGeom>
        </p:spPr>
        <p:txBody>
          <a:bodyPr wrap="square" lIns="37221" tIns="18610" rIns="37221" bIns="1861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37" name="直接连接符 36"/>
          <p:cNvCxnSpPr/>
          <p:nvPr/>
        </p:nvCxnSpPr>
        <p:spPr>
          <a:xfrm>
            <a:off x="4793526" y="2303986"/>
            <a:ext cx="3194528" cy="0"/>
          </a:xfrm>
          <a:prstGeom prst="line">
            <a:avLst/>
          </a:prstGeom>
          <a:ln>
            <a:solidFill>
              <a:srgbClr val="65953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4793526" y="2878812"/>
            <a:ext cx="3194528" cy="0"/>
          </a:xfrm>
          <a:prstGeom prst="line">
            <a:avLst/>
          </a:prstGeom>
          <a:ln>
            <a:solidFill>
              <a:srgbClr val="659532"/>
            </a:solidFill>
          </a:ln>
        </p:spPr>
        <p:style>
          <a:lnRef idx="1">
            <a:schemeClr val="accent1"/>
          </a:lnRef>
          <a:fillRef idx="0">
            <a:schemeClr val="accent1"/>
          </a:fillRef>
          <a:effectRef idx="0">
            <a:schemeClr val="accent1"/>
          </a:effectRef>
          <a:fontRef idx="minor">
            <a:schemeClr val="tx1"/>
          </a:fontRef>
        </p:style>
      </p:cxnSp>
      <p:sp>
        <p:nvSpPr>
          <p:cNvPr id="39" name="TextBox 58"/>
          <p:cNvSpPr txBox="1"/>
          <p:nvPr/>
        </p:nvSpPr>
        <p:spPr>
          <a:xfrm>
            <a:off x="4682977" y="3554262"/>
            <a:ext cx="415277" cy="533755"/>
          </a:xfrm>
          <a:prstGeom prst="rect">
            <a:avLst/>
          </a:prstGeom>
          <a:noFill/>
        </p:spPr>
        <p:txBody>
          <a:bodyPr wrap="square" lIns="37221" tIns="18610" rIns="37221" bIns="18610" rtlCol="0">
            <a:spAutoFit/>
          </a:bodyPr>
          <a:lstStyle/>
          <a:p>
            <a:r>
              <a:rPr lang="en-US" sz="3200" dirty="0">
                <a:solidFill>
                  <a:schemeClr val="bg1">
                    <a:lumMod val="50000"/>
                  </a:schemeClr>
                </a:solidFill>
                <a:latin typeface="+mj-lt"/>
              </a:rPr>
              <a:t>4.</a:t>
            </a:r>
            <a:endParaRPr lang="id-ID" sz="3200" dirty="0">
              <a:solidFill>
                <a:schemeClr val="bg1">
                  <a:lumMod val="50000"/>
                </a:schemeClr>
              </a:solidFill>
              <a:latin typeface="+mj-lt"/>
            </a:endParaRPr>
          </a:p>
        </p:txBody>
      </p:sp>
      <p:sp>
        <p:nvSpPr>
          <p:cNvPr id="40" name="Rectangle 19"/>
          <p:cNvSpPr/>
          <p:nvPr/>
        </p:nvSpPr>
        <p:spPr>
          <a:xfrm>
            <a:off x="5043841" y="3632791"/>
            <a:ext cx="2944215" cy="453082"/>
          </a:xfrm>
          <a:prstGeom prst="rect">
            <a:avLst/>
          </a:prstGeom>
        </p:spPr>
        <p:txBody>
          <a:bodyPr wrap="square" lIns="37221" tIns="18610" rIns="37221" bIns="1861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在此框中选择粘贴，并选择只保留文字。您的内容打在这后，在此框您的内容打在这里，或者通过复制您的文本后，</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41" name="直接连接符 40"/>
          <p:cNvCxnSpPr/>
          <p:nvPr/>
        </p:nvCxnSpPr>
        <p:spPr>
          <a:xfrm>
            <a:off x="4793526" y="3510009"/>
            <a:ext cx="3194528" cy="0"/>
          </a:xfrm>
          <a:prstGeom prst="line">
            <a:avLst/>
          </a:prstGeom>
          <a:ln>
            <a:solidFill>
              <a:srgbClr val="65953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p:tgtEl>
                                          <p:spTgt spid="32"/>
                                        </p:tgtEl>
                                        <p:attrNameLst>
                                          <p:attrName>ppt_y</p:attrName>
                                        </p:attrNameLst>
                                      </p:cBhvr>
                                      <p:tavLst>
                                        <p:tav tm="0">
                                          <p:val>
                                            <p:strVal val="#ppt_y+#ppt_h*1.125000"/>
                                          </p:val>
                                        </p:tav>
                                        <p:tav tm="100000">
                                          <p:val>
                                            <p:strVal val="#ppt_y"/>
                                          </p:val>
                                        </p:tav>
                                      </p:tavLst>
                                    </p:anim>
                                    <p:animEffect transition="in" filter="wipe(up)">
                                      <p:cBhvr>
                                        <p:cTn id="12" dur="500"/>
                                        <p:tgtEl>
                                          <p:spTgt spid="32"/>
                                        </p:tgtEl>
                                      </p:cBhvr>
                                    </p:animEffect>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p:tgtEl>
                                          <p:spTgt spid="37"/>
                                        </p:tgtEl>
                                        <p:attrNameLst>
                                          <p:attrName>ppt_y</p:attrName>
                                        </p:attrNameLst>
                                      </p:cBhvr>
                                      <p:tavLst>
                                        <p:tav tm="0">
                                          <p:val>
                                            <p:strVal val="#ppt_y+#ppt_h*1.125000"/>
                                          </p:val>
                                        </p:tav>
                                        <p:tav tm="100000">
                                          <p:val>
                                            <p:strVal val="#ppt_y"/>
                                          </p:val>
                                        </p:tav>
                                      </p:tavLst>
                                    </p:anim>
                                    <p:animEffect transition="in" filter="wipe(up)">
                                      <p:cBhvr>
                                        <p:cTn id="17" dur="500"/>
                                        <p:tgtEl>
                                          <p:spTgt spid="37"/>
                                        </p:tgtEl>
                                      </p:cBhvr>
                                    </p:animEffect>
                                  </p:childTnLst>
                                </p:cTn>
                              </p:par>
                            </p:childTnLst>
                          </p:cTn>
                        </p:par>
                        <p:par>
                          <p:cTn id="18" fill="hold">
                            <p:stCondLst>
                              <p:cond delay="1500"/>
                            </p:stCondLst>
                            <p:childTnLst>
                              <p:par>
                                <p:cTn id="19" presetID="14" presetClass="entr" presetSubtype="10"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randombar(horizontal)">
                                      <p:cBhvr>
                                        <p:cTn id="21" dur="500"/>
                                        <p:tgtEl>
                                          <p:spTgt spid="33"/>
                                        </p:tgtEl>
                                      </p:cBhvr>
                                    </p:animEffect>
                                  </p:childTnLst>
                                </p:cTn>
                              </p:par>
                            </p:childTnLst>
                          </p:cTn>
                        </p:par>
                        <p:par>
                          <p:cTn id="22" fill="hold">
                            <p:stCondLst>
                              <p:cond delay="2000"/>
                            </p:stCondLst>
                            <p:childTnLst>
                              <p:par>
                                <p:cTn id="23" presetID="12" presetClass="entr" presetSubtype="4"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p:tgtEl>
                                          <p:spTgt spid="34"/>
                                        </p:tgtEl>
                                        <p:attrNameLst>
                                          <p:attrName>ppt_y</p:attrName>
                                        </p:attrNameLst>
                                      </p:cBhvr>
                                      <p:tavLst>
                                        <p:tav tm="0">
                                          <p:val>
                                            <p:strVal val="#ppt_y+#ppt_h*1.125000"/>
                                          </p:val>
                                        </p:tav>
                                        <p:tav tm="100000">
                                          <p:val>
                                            <p:strVal val="#ppt_y"/>
                                          </p:val>
                                        </p:tav>
                                      </p:tavLst>
                                    </p:anim>
                                    <p:animEffect transition="in" filter="wipe(up)">
                                      <p:cBhvr>
                                        <p:cTn id="26" dur="500"/>
                                        <p:tgtEl>
                                          <p:spTgt spid="34"/>
                                        </p:tgtEl>
                                      </p:cBhvr>
                                    </p:animEffect>
                                  </p:childTnLst>
                                </p:cTn>
                              </p:par>
                            </p:childTnLst>
                          </p:cTn>
                        </p:par>
                        <p:par>
                          <p:cTn id="27" fill="hold">
                            <p:stCondLst>
                              <p:cond delay="2500"/>
                            </p:stCondLst>
                            <p:childTnLst>
                              <p:par>
                                <p:cTn id="28" presetID="12" presetClass="entr" presetSubtype="4"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500"/>
                                        <p:tgtEl>
                                          <p:spTgt spid="38"/>
                                        </p:tgtEl>
                                        <p:attrNameLst>
                                          <p:attrName>ppt_y</p:attrName>
                                        </p:attrNameLst>
                                      </p:cBhvr>
                                      <p:tavLst>
                                        <p:tav tm="0">
                                          <p:val>
                                            <p:strVal val="#ppt_y+#ppt_h*1.125000"/>
                                          </p:val>
                                        </p:tav>
                                        <p:tav tm="100000">
                                          <p:val>
                                            <p:strVal val="#ppt_y"/>
                                          </p:val>
                                        </p:tav>
                                      </p:tavLst>
                                    </p:anim>
                                    <p:animEffect transition="in" filter="wipe(up)">
                                      <p:cBhvr>
                                        <p:cTn id="31" dur="500"/>
                                        <p:tgtEl>
                                          <p:spTgt spid="38"/>
                                        </p:tgtEl>
                                      </p:cBhvr>
                                    </p:animEffect>
                                  </p:childTnLst>
                                </p:cTn>
                              </p:par>
                            </p:childTnLst>
                          </p:cTn>
                        </p:par>
                        <p:par>
                          <p:cTn id="32" fill="hold">
                            <p:stCondLst>
                              <p:cond delay="3000"/>
                            </p:stCondLst>
                            <p:childTnLst>
                              <p:par>
                                <p:cTn id="33" presetID="14" presetClass="entr" presetSubtype="1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randombar(horizontal)">
                                      <p:cBhvr>
                                        <p:cTn id="35" dur="500"/>
                                        <p:tgtEl>
                                          <p:spTgt spid="35"/>
                                        </p:tgtEl>
                                      </p:cBhvr>
                                    </p:animEffect>
                                  </p:childTnLst>
                                </p:cTn>
                              </p:par>
                            </p:childTnLst>
                          </p:cTn>
                        </p:par>
                        <p:par>
                          <p:cTn id="36" fill="hold">
                            <p:stCondLst>
                              <p:cond delay="3500"/>
                            </p:stCondLst>
                            <p:childTnLst>
                              <p:par>
                                <p:cTn id="37" presetID="12" presetClass="entr" presetSubtype="4"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ppt_y</p:attrName>
                                        </p:attrNameLst>
                                      </p:cBhvr>
                                      <p:tavLst>
                                        <p:tav tm="0">
                                          <p:val>
                                            <p:strVal val="#ppt_y+#ppt_h*1.125000"/>
                                          </p:val>
                                        </p:tav>
                                        <p:tav tm="100000">
                                          <p:val>
                                            <p:strVal val="#ppt_y"/>
                                          </p:val>
                                        </p:tav>
                                      </p:tavLst>
                                    </p:anim>
                                    <p:animEffect transition="in" filter="wipe(up)">
                                      <p:cBhvr>
                                        <p:cTn id="40" dur="500"/>
                                        <p:tgtEl>
                                          <p:spTgt spid="36"/>
                                        </p:tgtEl>
                                      </p:cBhvr>
                                    </p:animEffect>
                                  </p:childTnLst>
                                </p:cTn>
                              </p:par>
                            </p:childTnLst>
                          </p:cTn>
                        </p:par>
                        <p:par>
                          <p:cTn id="41" fill="hold">
                            <p:stCondLst>
                              <p:cond delay="4000"/>
                            </p:stCondLst>
                            <p:childTnLst>
                              <p:par>
                                <p:cTn id="42" presetID="12" presetClass="entr" presetSubtype="4" fill="hold"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p:tgtEl>
                                          <p:spTgt spid="41"/>
                                        </p:tgtEl>
                                        <p:attrNameLst>
                                          <p:attrName>ppt_y</p:attrName>
                                        </p:attrNameLst>
                                      </p:cBhvr>
                                      <p:tavLst>
                                        <p:tav tm="0">
                                          <p:val>
                                            <p:strVal val="#ppt_y+#ppt_h*1.125000"/>
                                          </p:val>
                                        </p:tav>
                                        <p:tav tm="100000">
                                          <p:val>
                                            <p:strVal val="#ppt_y"/>
                                          </p:val>
                                        </p:tav>
                                      </p:tavLst>
                                    </p:anim>
                                    <p:animEffect transition="in" filter="wipe(up)">
                                      <p:cBhvr>
                                        <p:cTn id="45" dur="500"/>
                                        <p:tgtEl>
                                          <p:spTgt spid="41"/>
                                        </p:tgtEl>
                                      </p:cBhvr>
                                    </p:animEffect>
                                  </p:childTnLst>
                                </p:cTn>
                              </p:par>
                            </p:childTnLst>
                          </p:cTn>
                        </p:par>
                        <p:par>
                          <p:cTn id="46" fill="hold">
                            <p:stCondLst>
                              <p:cond delay="4500"/>
                            </p:stCondLst>
                            <p:childTnLst>
                              <p:par>
                                <p:cTn id="47" presetID="14" presetClass="entr" presetSubtype="1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randombar(horizontal)">
                                      <p:cBhvr>
                                        <p:cTn id="49" dur="500"/>
                                        <p:tgtEl>
                                          <p:spTgt spid="39"/>
                                        </p:tgtEl>
                                      </p:cBhvr>
                                    </p:animEffect>
                                  </p:childTnLst>
                                </p:cTn>
                              </p:par>
                            </p:childTnLst>
                          </p:cTn>
                        </p:par>
                        <p:par>
                          <p:cTn id="50" fill="hold">
                            <p:stCondLst>
                              <p:cond delay="5000"/>
                            </p:stCondLst>
                            <p:childTnLst>
                              <p:par>
                                <p:cTn id="51" presetID="12" presetClass="entr" presetSubtype="4"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p:tgtEl>
                                          <p:spTgt spid="40"/>
                                        </p:tgtEl>
                                        <p:attrNameLst>
                                          <p:attrName>ppt_y</p:attrName>
                                        </p:attrNameLst>
                                      </p:cBhvr>
                                      <p:tavLst>
                                        <p:tav tm="0">
                                          <p:val>
                                            <p:strVal val="#ppt_y+#ppt_h*1.125000"/>
                                          </p:val>
                                        </p:tav>
                                        <p:tav tm="100000">
                                          <p:val>
                                            <p:strVal val="#ppt_y"/>
                                          </p:val>
                                        </p:tav>
                                      </p:tavLst>
                                    </p:anim>
                                    <p:animEffect transition="in" filter="wipe(up)">
                                      <p:cBhvr>
                                        <p:cTn id="54" dur="500"/>
                                        <p:tgtEl>
                                          <p:spTgt spid="40"/>
                                        </p:tgtEl>
                                      </p:cBhvr>
                                    </p:animEffect>
                                  </p:childTnLst>
                                </p:cTn>
                              </p:par>
                            </p:childTnLst>
                          </p:cTn>
                        </p:par>
                        <p:par>
                          <p:cTn id="55" fill="hold">
                            <p:stCondLst>
                              <p:cond delay="5500"/>
                            </p:stCondLst>
                            <p:childTnLst>
                              <p:par>
                                <p:cTn id="56" presetID="2" presetClass="entr" presetSubtype="8"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 calcmode="lin" valueType="num">
                                      <p:cBhvr additive="base">
                                        <p:cTn id="58" dur="500" fill="hold"/>
                                        <p:tgtEl>
                                          <p:spTgt spid="2"/>
                                        </p:tgtEl>
                                        <p:attrNameLst>
                                          <p:attrName>ppt_x</p:attrName>
                                        </p:attrNameLst>
                                      </p:cBhvr>
                                      <p:tavLst>
                                        <p:tav tm="0">
                                          <p:val>
                                            <p:strVal val="0-#ppt_w/2"/>
                                          </p:val>
                                        </p:tav>
                                        <p:tav tm="100000">
                                          <p:val>
                                            <p:strVal val="#ppt_x"/>
                                          </p:val>
                                        </p:tav>
                                      </p:tavLst>
                                    </p:anim>
                                    <p:anim calcmode="lin" valueType="num">
                                      <p:cBhvr additive="base">
                                        <p:cTn id="59"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9" grpId="0"/>
      <p:bldP spid="4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60"/>
          <p:cNvGrpSpPr/>
          <p:nvPr/>
        </p:nvGrpSpPr>
        <p:grpSpPr>
          <a:xfrm>
            <a:off x="4318546" y="1989016"/>
            <a:ext cx="479736" cy="571560"/>
            <a:chOff x="5758061" y="2652021"/>
            <a:chExt cx="639648" cy="762080"/>
          </a:xfrm>
        </p:grpSpPr>
        <p:sp>
          <p:nvSpPr>
            <p:cNvPr id="4" name="Freeform 9"/>
            <p:cNvSpPr>
              <a:spLocks noChangeArrowheads="1"/>
            </p:cNvSpPr>
            <p:nvPr/>
          </p:nvSpPr>
          <p:spPr bwMode="auto">
            <a:xfrm rot="10213821">
              <a:off x="5758061" y="2652021"/>
              <a:ext cx="639648" cy="762080"/>
            </a:xfrm>
            <a:custGeom>
              <a:avLst/>
              <a:gdLst>
                <a:gd name="T0" fmla="*/ 630484596 w 596"/>
                <a:gd name="T1" fmla="*/ 214532623 h 709"/>
                <a:gd name="T2" fmla="*/ 1108462819 w 596"/>
                <a:gd name="T3" fmla="*/ 764853716 h 709"/>
                <a:gd name="T4" fmla="*/ 554231409 w 596"/>
                <a:gd name="T5" fmla="*/ 1322637716 h 709"/>
                <a:gd name="T6" fmla="*/ 0 w 596"/>
                <a:gd name="T7" fmla="*/ 764853716 h 709"/>
                <a:gd name="T8" fmla="*/ 474257890 w 596"/>
                <a:gd name="T9" fmla="*/ 214532623 h 709"/>
                <a:gd name="T10" fmla="*/ 550511077 w 596"/>
                <a:gd name="T11" fmla="*/ 0 h 709"/>
                <a:gd name="T12" fmla="*/ 630484596 w 596"/>
                <a:gd name="T13" fmla="*/ 214532623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3"/>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5" name="Group 31"/>
            <p:cNvGrpSpPr/>
            <p:nvPr/>
          </p:nvGrpSpPr>
          <p:grpSpPr bwMode="auto">
            <a:xfrm>
              <a:off x="5913739" y="2798085"/>
              <a:ext cx="321883" cy="311244"/>
              <a:chOff x="0" y="0"/>
              <a:chExt cx="439257" cy="424283"/>
            </a:xfrm>
            <a:solidFill>
              <a:schemeClr val="bg1"/>
            </a:solidFill>
          </p:grpSpPr>
          <p:sp>
            <p:nvSpPr>
              <p:cNvPr id="125" name="Rectangle 18"/>
              <p:cNvSpPr>
                <a:spLocks noChangeArrowheads="1"/>
              </p:cNvSpPr>
              <p:nvPr/>
            </p:nvSpPr>
            <p:spPr bwMode="auto">
              <a:xfrm>
                <a:off x="157234" y="169713"/>
                <a:ext cx="47421"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26" name="Rectangle 19"/>
              <p:cNvSpPr>
                <a:spLocks noChangeArrowheads="1"/>
              </p:cNvSpPr>
              <p:nvPr/>
            </p:nvSpPr>
            <p:spPr bwMode="auto">
              <a:xfrm>
                <a:off x="232107" y="169713"/>
                <a:ext cx="49916"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27" name="Rectangle 20"/>
              <p:cNvSpPr>
                <a:spLocks noChangeArrowheads="1"/>
              </p:cNvSpPr>
              <p:nvPr/>
            </p:nvSpPr>
            <p:spPr bwMode="auto">
              <a:xfrm>
                <a:off x="309477" y="169713"/>
                <a:ext cx="49916"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28" name="Rectangle 21"/>
              <p:cNvSpPr>
                <a:spLocks noChangeArrowheads="1"/>
              </p:cNvSpPr>
              <p:nvPr/>
            </p:nvSpPr>
            <p:spPr bwMode="auto">
              <a:xfrm>
                <a:off x="157234" y="237099"/>
                <a:ext cx="47421" cy="47421"/>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29" name="Rectangle 22"/>
              <p:cNvSpPr>
                <a:spLocks noChangeArrowheads="1"/>
              </p:cNvSpPr>
              <p:nvPr/>
            </p:nvSpPr>
            <p:spPr bwMode="auto">
              <a:xfrm>
                <a:off x="232107" y="237099"/>
                <a:ext cx="49916" cy="47421"/>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0" name="Rectangle 23"/>
              <p:cNvSpPr>
                <a:spLocks noChangeArrowheads="1"/>
              </p:cNvSpPr>
              <p:nvPr/>
            </p:nvSpPr>
            <p:spPr bwMode="auto">
              <a:xfrm>
                <a:off x="309477" y="237099"/>
                <a:ext cx="49916" cy="47421"/>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1" name="Rectangle 24"/>
              <p:cNvSpPr>
                <a:spLocks noChangeArrowheads="1"/>
              </p:cNvSpPr>
              <p:nvPr/>
            </p:nvSpPr>
            <p:spPr bwMode="auto">
              <a:xfrm>
                <a:off x="157234" y="309477"/>
                <a:ext cx="47421"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2" name="Rectangle 25"/>
              <p:cNvSpPr>
                <a:spLocks noChangeArrowheads="1"/>
              </p:cNvSpPr>
              <p:nvPr/>
            </p:nvSpPr>
            <p:spPr bwMode="auto">
              <a:xfrm>
                <a:off x="79865" y="237099"/>
                <a:ext cx="49916" cy="47421"/>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3" name="Rectangle 26"/>
              <p:cNvSpPr>
                <a:spLocks noChangeArrowheads="1"/>
              </p:cNvSpPr>
              <p:nvPr/>
            </p:nvSpPr>
            <p:spPr bwMode="auto">
              <a:xfrm>
                <a:off x="79865" y="309477"/>
                <a:ext cx="49916"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4" name="Rectangle 27"/>
              <p:cNvSpPr>
                <a:spLocks noChangeArrowheads="1"/>
              </p:cNvSpPr>
              <p:nvPr/>
            </p:nvSpPr>
            <p:spPr bwMode="auto">
              <a:xfrm>
                <a:off x="232107" y="309477"/>
                <a:ext cx="49916"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5" name="Rectangle 28"/>
              <p:cNvSpPr>
                <a:spLocks noChangeArrowheads="1"/>
              </p:cNvSpPr>
              <p:nvPr/>
            </p:nvSpPr>
            <p:spPr bwMode="auto">
              <a:xfrm>
                <a:off x="309477" y="309477"/>
                <a:ext cx="49916" cy="4492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6" name="Freeform 29"/>
              <p:cNvSpPr>
                <a:spLocks noEditPoints="1" noChangeArrowheads="1"/>
              </p:cNvSpPr>
              <p:nvPr/>
            </p:nvSpPr>
            <p:spPr bwMode="auto">
              <a:xfrm>
                <a:off x="0" y="29950"/>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7" name="Rectangle 30"/>
              <p:cNvSpPr>
                <a:spLocks noChangeArrowheads="1"/>
              </p:cNvSpPr>
              <p:nvPr/>
            </p:nvSpPr>
            <p:spPr bwMode="auto">
              <a:xfrm>
                <a:off x="82360" y="0"/>
                <a:ext cx="37438" cy="59899"/>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38" name="Rectangle 31"/>
              <p:cNvSpPr>
                <a:spLocks noChangeArrowheads="1"/>
              </p:cNvSpPr>
              <p:nvPr/>
            </p:nvSpPr>
            <p:spPr bwMode="auto">
              <a:xfrm>
                <a:off x="329443" y="0"/>
                <a:ext cx="34941" cy="59899"/>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9" name="组合 158"/>
          <p:cNvGrpSpPr/>
          <p:nvPr/>
        </p:nvGrpSpPr>
        <p:grpSpPr>
          <a:xfrm>
            <a:off x="4009341" y="1418394"/>
            <a:ext cx="594048" cy="596858"/>
            <a:chOff x="5345788" y="1891191"/>
            <a:chExt cx="792064" cy="795811"/>
          </a:xfrm>
        </p:grpSpPr>
        <p:sp>
          <p:nvSpPr>
            <p:cNvPr id="6" name="Oval 24"/>
            <p:cNvSpPr>
              <a:spLocks noChangeArrowheads="1"/>
            </p:cNvSpPr>
            <p:nvPr/>
          </p:nvSpPr>
          <p:spPr bwMode="auto">
            <a:xfrm>
              <a:off x="5345788" y="1891191"/>
              <a:ext cx="792064" cy="795811"/>
            </a:xfrm>
            <a:prstGeom prst="ellipse">
              <a:avLst/>
            </a:prstGeom>
            <a:solidFill>
              <a:schemeClr val="accent4"/>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sp>
          <p:nvSpPr>
            <p:cNvPr id="7" name="Freeform 35"/>
            <p:cNvSpPr>
              <a:spLocks noEditPoints="1" noChangeArrowheads="1"/>
            </p:cNvSpPr>
            <p:nvPr/>
          </p:nvSpPr>
          <p:spPr bwMode="auto">
            <a:xfrm>
              <a:off x="5462738" y="2076178"/>
              <a:ext cx="576777" cy="388728"/>
            </a:xfrm>
            <a:custGeom>
              <a:avLst/>
              <a:gdLst>
                <a:gd name="T0" fmla="*/ 2147483647 w 157"/>
                <a:gd name="T1" fmla="*/ 999699490 h 106"/>
                <a:gd name="T2" fmla="*/ 2147483647 w 157"/>
                <a:gd name="T3" fmla="*/ 804103477 h 106"/>
                <a:gd name="T4" fmla="*/ 2147483647 w 157"/>
                <a:gd name="T5" fmla="*/ 0 h 106"/>
                <a:gd name="T6" fmla="*/ 1588912204 w 157"/>
                <a:gd name="T7" fmla="*/ 391187365 h 106"/>
                <a:gd name="T8" fmla="*/ 979467002 w 157"/>
                <a:gd name="T9" fmla="*/ 173862605 h 106"/>
                <a:gd name="T10" fmla="*/ 413554601 w 157"/>
                <a:gd name="T11" fmla="*/ 847570293 h 106"/>
                <a:gd name="T12" fmla="*/ 435318668 w 157"/>
                <a:gd name="T13" fmla="*/ 1021432898 h 106"/>
                <a:gd name="T14" fmla="*/ 0 w 157"/>
                <a:gd name="T15" fmla="*/ 1629945023 h 106"/>
                <a:gd name="T16" fmla="*/ 674742069 w 157"/>
                <a:gd name="T17" fmla="*/ 2147483647 h 106"/>
                <a:gd name="T18" fmla="*/ 2147483647 w 157"/>
                <a:gd name="T19" fmla="*/ 2147483647 h 106"/>
                <a:gd name="T20" fmla="*/ 2147483647 w 157"/>
                <a:gd name="T21" fmla="*/ 1629945023 h 106"/>
                <a:gd name="T22" fmla="*/ 2147483647 w 157"/>
                <a:gd name="T23" fmla="*/ 999699490 h 106"/>
                <a:gd name="T24" fmla="*/ 2147483647 w 157"/>
                <a:gd name="T25" fmla="*/ 2147483647 h 106"/>
                <a:gd name="T26" fmla="*/ 1719505938 w 157"/>
                <a:gd name="T27" fmla="*/ 2147483647 h 106"/>
                <a:gd name="T28" fmla="*/ 2147483647 w 157"/>
                <a:gd name="T29" fmla="*/ 1629945023 h 106"/>
                <a:gd name="T30" fmla="*/ 2147483647 w 157"/>
                <a:gd name="T31" fmla="*/ 1564744798 h 106"/>
                <a:gd name="T32" fmla="*/ 2002462139 w 157"/>
                <a:gd name="T33" fmla="*/ 1564744798 h 106"/>
                <a:gd name="T34" fmla="*/ 2002462139 w 157"/>
                <a:gd name="T35" fmla="*/ 1477815827 h 106"/>
                <a:gd name="T36" fmla="*/ 2002462139 w 157"/>
                <a:gd name="T37" fmla="*/ 804103477 h 106"/>
                <a:gd name="T38" fmla="*/ 1958934005 w 157"/>
                <a:gd name="T39" fmla="*/ 760641322 h 106"/>
                <a:gd name="T40" fmla="*/ 1393016938 w 157"/>
                <a:gd name="T41" fmla="*/ 760641322 h 106"/>
                <a:gd name="T42" fmla="*/ 1349484138 w 157"/>
                <a:gd name="T43" fmla="*/ 804103477 h 106"/>
                <a:gd name="T44" fmla="*/ 1349484138 w 157"/>
                <a:gd name="T45" fmla="*/ 1477815827 h 106"/>
                <a:gd name="T46" fmla="*/ 1349484138 w 157"/>
                <a:gd name="T47" fmla="*/ 1586478207 h 106"/>
                <a:gd name="T48" fmla="*/ 1110060737 w 157"/>
                <a:gd name="T49" fmla="*/ 1586478207 h 106"/>
                <a:gd name="T50" fmla="*/ 1088296669 w 157"/>
                <a:gd name="T51" fmla="*/ 1651673770 h 106"/>
                <a:gd name="T52" fmla="*/ 1632445004 w 157"/>
                <a:gd name="T53" fmla="*/ 2147483647 h 106"/>
                <a:gd name="T54" fmla="*/ 827104536 w 157"/>
                <a:gd name="T55" fmla="*/ 2147483647 h 106"/>
                <a:gd name="T56" fmla="*/ 239423401 w 157"/>
                <a:gd name="T57" fmla="*/ 1608211615 h 106"/>
                <a:gd name="T58" fmla="*/ 631209269 w 157"/>
                <a:gd name="T59" fmla="*/ 1086628462 h 106"/>
                <a:gd name="T60" fmla="*/ 609445202 w 157"/>
                <a:gd name="T61" fmla="*/ 956232673 h 106"/>
                <a:gd name="T62" fmla="*/ 1088296669 w 157"/>
                <a:gd name="T63" fmla="*/ 369453957 h 106"/>
                <a:gd name="T64" fmla="*/ 1610676271 w 157"/>
                <a:gd name="T65" fmla="*/ 630245533 h 106"/>
                <a:gd name="T66" fmla="*/ 2111291806 w 157"/>
                <a:gd name="T67" fmla="*/ 217324760 h 106"/>
                <a:gd name="T68" fmla="*/ 2147483647 w 157"/>
                <a:gd name="T69" fmla="*/ 912765856 h 106"/>
                <a:gd name="T70" fmla="*/ 2147483647 w 157"/>
                <a:gd name="T71" fmla="*/ 1064895053 h 106"/>
                <a:gd name="T72" fmla="*/ 2147483647 w 157"/>
                <a:gd name="T73" fmla="*/ 1608211615 h 106"/>
                <a:gd name="T74" fmla="*/ 2147483647 w 157"/>
                <a:gd name="T75" fmla="*/ 2147483647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nvGrpSpPr>
          <p:cNvPr id="11" name="组合 147"/>
          <p:cNvGrpSpPr/>
          <p:nvPr/>
        </p:nvGrpSpPr>
        <p:grpSpPr>
          <a:xfrm>
            <a:off x="5912356" y="2295411"/>
            <a:ext cx="593111" cy="596858"/>
            <a:chOff x="7883141" y="3060547"/>
            <a:chExt cx="790814" cy="795811"/>
          </a:xfrm>
        </p:grpSpPr>
        <p:sp>
          <p:nvSpPr>
            <p:cNvPr id="8" name="Oval 16"/>
            <p:cNvSpPr>
              <a:spLocks noChangeArrowheads="1"/>
            </p:cNvSpPr>
            <p:nvPr/>
          </p:nvSpPr>
          <p:spPr bwMode="auto">
            <a:xfrm>
              <a:off x="7883141" y="3060547"/>
              <a:ext cx="790814" cy="795811"/>
            </a:xfrm>
            <a:prstGeom prst="ellipse">
              <a:avLst/>
            </a:prstGeom>
            <a:solidFill>
              <a:schemeClr val="accent4"/>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3" name="Group 47"/>
            <p:cNvGrpSpPr/>
            <p:nvPr/>
          </p:nvGrpSpPr>
          <p:grpSpPr bwMode="auto">
            <a:xfrm>
              <a:off x="8073743" y="3232290"/>
              <a:ext cx="418812" cy="427324"/>
              <a:chOff x="0" y="0"/>
              <a:chExt cx="379359" cy="386846"/>
            </a:xfrm>
            <a:solidFill>
              <a:schemeClr val="bg1"/>
            </a:solidFill>
          </p:grpSpPr>
          <p:sp>
            <p:nvSpPr>
              <p:cNvPr id="122" name="Freeform 36"/>
              <p:cNvSpPr>
                <a:spLocks noEditPoints="1" noChangeArrowheads="1"/>
              </p:cNvSpPr>
              <p:nvPr/>
            </p:nvSpPr>
            <p:spPr bwMode="auto">
              <a:xfrm>
                <a:off x="117301" y="0"/>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9"/>
                  <a:gd name="T37" fmla="*/ 0 h 79"/>
                  <a:gd name="T38" fmla="*/ 79 w 79"/>
                  <a:gd name="T39" fmla="*/ 79 h 7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23" name="Freeform 37"/>
              <p:cNvSpPr>
                <a:spLocks noChangeArrowheads="1"/>
              </p:cNvSpPr>
              <p:nvPr/>
            </p:nvSpPr>
            <p:spPr bwMode="auto">
              <a:xfrm>
                <a:off x="0" y="222124"/>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 name="T10" fmla="*/ 0 60000 65536"/>
                  <a:gd name="T11" fmla="*/ 0 60000 65536"/>
                  <a:gd name="T12" fmla="*/ 0 60000 65536"/>
                  <a:gd name="T13" fmla="*/ 0 60000 65536"/>
                  <a:gd name="T14" fmla="*/ 0 60000 65536"/>
                  <a:gd name="T15" fmla="*/ 0 w 64"/>
                  <a:gd name="T16" fmla="*/ 0 h 66"/>
                  <a:gd name="T17" fmla="*/ 64 w 64"/>
                  <a:gd name="T18" fmla="*/ 66 h 66"/>
                </a:gdLst>
                <a:ahLst/>
                <a:cxnLst>
                  <a:cxn ang="T10">
                    <a:pos x="T0" y="T1"/>
                  </a:cxn>
                  <a:cxn ang="T11">
                    <a:pos x="T2" y="T3"/>
                  </a:cxn>
                  <a:cxn ang="T12">
                    <a:pos x="T4" y="T5"/>
                  </a:cxn>
                  <a:cxn ang="T13">
                    <a:pos x="T6" y="T7"/>
                  </a:cxn>
                  <a:cxn ang="T14">
                    <a:pos x="T8" y="T9"/>
                  </a:cxn>
                </a:cxnLst>
                <a:rect l="T15" t="T16" r="T17" b="T18"/>
                <a:pathLst>
                  <a:path w="64" h="66">
                    <a:moveTo>
                      <a:pt x="0" y="52"/>
                    </a:moveTo>
                    <a:lnTo>
                      <a:pt x="12" y="66"/>
                    </a:lnTo>
                    <a:lnTo>
                      <a:pt x="64" y="8"/>
                    </a:lnTo>
                    <a:lnTo>
                      <a:pt x="55" y="0"/>
                    </a:lnTo>
                    <a:lnTo>
                      <a:pt x="0" y="52"/>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24" name="Freeform 38"/>
              <p:cNvSpPr>
                <a:spLocks noChangeArrowheads="1"/>
              </p:cNvSpPr>
              <p:nvPr/>
            </p:nvSpPr>
            <p:spPr bwMode="auto">
              <a:xfrm>
                <a:off x="252073" y="87352"/>
                <a:ext cx="99831" cy="119797"/>
              </a:xfrm>
              <a:custGeom>
                <a:avLst/>
                <a:gdLst>
                  <a:gd name="T0" fmla="*/ 16 w 30"/>
                  <a:gd name="T1" fmla="*/ 0 h 36"/>
                  <a:gd name="T2" fmla="*/ 0 w 30"/>
                  <a:gd name="T3" fmla="*/ 34 h 36"/>
                  <a:gd name="T4" fmla="*/ 6 w 30"/>
                  <a:gd name="T5" fmla="*/ 36 h 36"/>
                  <a:gd name="T6" fmla="*/ 16 w 30"/>
                  <a:gd name="T7" fmla="*/ 0 h 36"/>
                  <a:gd name="T8" fmla="*/ 0 60000 65536"/>
                  <a:gd name="T9" fmla="*/ 0 60000 65536"/>
                  <a:gd name="T10" fmla="*/ 0 60000 65536"/>
                  <a:gd name="T11" fmla="*/ 0 60000 65536"/>
                  <a:gd name="T12" fmla="*/ 0 w 30"/>
                  <a:gd name="T13" fmla="*/ 0 h 36"/>
                  <a:gd name="T14" fmla="*/ 30 w 30"/>
                  <a:gd name="T15" fmla="*/ 36 h 36"/>
                </a:gdLst>
                <a:ahLst/>
                <a:cxnLst>
                  <a:cxn ang="T8">
                    <a:pos x="T0" y="T1"/>
                  </a:cxn>
                  <a:cxn ang="T9">
                    <a:pos x="T2" y="T3"/>
                  </a:cxn>
                  <a:cxn ang="T10">
                    <a:pos x="T4" y="T5"/>
                  </a:cxn>
                  <a:cxn ang="T11">
                    <a:pos x="T6" y="T7"/>
                  </a:cxn>
                </a:cxnLst>
                <a:rect l="T12" t="T13" r="T14" b="T15"/>
                <a:pathLst>
                  <a:path w="30" h="36">
                    <a:moveTo>
                      <a:pt x="16" y="0"/>
                    </a:moveTo>
                    <a:cubicBezTo>
                      <a:pt x="20" y="26"/>
                      <a:pt x="0" y="34"/>
                      <a:pt x="0" y="34"/>
                    </a:cubicBezTo>
                    <a:cubicBezTo>
                      <a:pt x="6" y="36"/>
                      <a:pt x="6" y="36"/>
                      <a:pt x="6" y="36"/>
                    </a:cubicBezTo>
                    <a:cubicBezTo>
                      <a:pt x="30" y="21"/>
                      <a:pt x="16" y="0"/>
                      <a:pt x="16" y="0"/>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21" name="组合 149"/>
          <p:cNvGrpSpPr/>
          <p:nvPr/>
        </p:nvGrpSpPr>
        <p:grpSpPr>
          <a:xfrm>
            <a:off x="4793253" y="2290570"/>
            <a:ext cx="529397" cy="630590"/>
            <a:chOff x="6391004" y="3054094"/>
            <a:chExt cx="705862" cy="840786"/>
          </a:xfrm>
        </p:grpSpPr>
        <p:sp>
          <p:nvSpPr>
            <p:cNvPr id="10" name="Freeform 8"/>
            <p:cNvSpPr>
              <a:spLocks noChangeArrowheads="1"/>
            </p:cNvSpPr>
            <p:nvPr/>
          </p:nvSpPr>
          <p:spPr bwMode="auto">
            <a:xfrm rot="12075584">
              <a:off x="6391004" y="3054094"/>
              <a:ext cx="705862" cy="840786"/>
            </a:xfrm>
            <a:custGeom>
              <a:avLst/>
              <a:gdLst>
                <a:gd name="T0" fmla="*/ 767590383 w 596"/>
                <a:gd name="T1" fmla="*/ 260625851 h 709"/>
                <a:gd name="T2" fmla="*/ 1349509457 w 596"/>
                <a:gd name="T3" fmla="*/ 929189780 h 709"/>
                <a:gd name="T4" fmla="*/ 674754728 w 596"/>
                <a:gd name="T5" fmla="*/ 1606817895 h 709"/>
                <a:gd name="T6" fmla="*/ 0 w 596"/>
                <a:gd name="T7" fmla="*/ 929189780 h 709"/>
                <a:gd name="T8" fmla="*/ 577391276 w 596"/>
                <a:gd name="T9" fmla="*/ 260625851 h 709"/>
                <a:gd name="T10" fmla="*/ 670225426 w 596"/>
                <a:gd name="T11" fmla="*/ 0 h 709"/>
                <a:gd name="T12" fmla="*/ 767590383 w 596"/>
                <a:gd name="T13" fmla="*/ 260625851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3"/>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23" name="Group 51"/>
            <p:cNvGrpSpPr/>
            <p:nvPr/>
          </p:nvGrpSpPr>
          <p:grpSpPr bwMode="auto">
            <a:xfrm>
              <a:off x="6522828" y="3169751"/>
              <a:ext cx="449611" cy="449995"/>
              <a:chOff x="0" y="0"/>
              <a:chExt cx="406813" cy="406813"/>
            </a:xfrm>
            <a:solidFill>
              <a:schemeClr val="bg1"/>
            </a:solidFill>
          </p:grpSpPr>
          <p:sp>
            <p:nvSpPr>
              <p:cNvPr id="119" name="Freeform 39"/>
              <p:cNvSpPr>
                <a:spLocks noEditPoints="1" noChangeArrowheads="1"/>
              </p:cNvSpPr>
              <p:nvPr/>
            </p:nvSpPr>
            <p:spPr bwMode="auto">
              <a:xfrm>
                <a:off x="0" y="0"/>
                <a:ext cx="406813" cy="406813"/>
              </a:xfrm>
              <a:custGeom>
                <a:avLst/>
                <a:gdLst>
                  <a:gd name="T0" fmla="*/ 678267311 w 122"/>
                  <a:gd name="T1" fmla="*/ 0 h 122"/>
                  <a:gd name="T2" fmla="*/ 0 w 122"/>
                  <a:gd name="T3" fmla="*/ 678267311 h 122"/>
                  <a:gd name="T4" fmla="*/ 678267311 w 122"/>
                  <a:gd name="T5" fmla="*/ 1356531287 h 122"/>
                  <a:gd name="T6" fmla="*/ 1356531287 w 122"/>
                  <a:gd name="T7" fmla="*/ 678267311 h 122"/>
                  <a:gd name="T8" fmla="*/ 678267311 w 122"/>
                  <a:gd name="T9" fmla="*/ 0 h 122"/>
                  <a:gd name="T10" fmla="*/ 722743309 w 122"/>
                  <a:gd name="T11" fmla="*/ 1211982625 h 122"/>
                  <a:gd name="T12" fmla="*/ 722743309 w 122"/>
                  <a:gd name="T13" fmla="*/ 1134147961 h 122"/>
                  <a:gd name="T14" fmla="*/ 644908645 w 122"/>
                  <a:gd name="T15" fmla="*/ 1134147961 h 122"/>
                  <a:gd name="T16" fmla="*/ 644908645 w 122"/>
                  <a:gd name="T17" fmla="*/ 1211982625 h 122"/>
                  <a:gd name="T18" fmla="*/ 333573322 w 122"/>
                  <a:gd name="T19" fmla="*/ 1078554630 h 122"/>
                  <a:gd name="T20" fmla="*/ 322452655 w 122"/>
                  <a:gd name="T21" fmla="*/ 1078554630 h 122"/>
                  <a:gd name="T22" fmla="*/ 300214656 w 122"/>
                  <a:gd name="T23" fmla="*/ 1056316631 h 122"/>
                  <a:gd name="T24" fmla="*/ 277976657 w 122"/>
                  <a:gd name="T25" fmla="*/ 1034078632 h 122"/>
                  <a:gd name="T26" fmla="*/ 277976657 w 122"/>
                  <a:gd name="T27" fmla="*/ 1022957965 h 122"/>
                  <a:gd name="T28" fmla="*/ 144548662 w 122"/>
                  <a:gd name="T29" fmla="*/ 711622642 h 122"/>
                  <a:gd name="T30" fmla="*/ 222383326 w 122"/>
                  <a:gd name="T31" fmla="*/ 711622642 h 122"/>
                  <a:gd name="T32" fmla="*/ 222383326 w 122"/>
                  <a:gd name="T33" fmla="*/ 633787978 h 122"/>
                  <a:gd name="T34" fmla="*/ 144548662 w 122"/>
                  <a:gd name="T35" fmla="*/ 633787978 h 122"/>
                  <a:gd name="T36" fmla="*/ 644908645 w 122"/>
                  <a:gd name="T37" fmla="*/ 144548662 h 122"/>
                  <a:gd name="T38" fmla="*/ 644908645 w 122"/>
                  <a:gd name="T39" fmla="*/ 222383326 h 122"/>
                  <a:gd name="T40" fmla="*/ 722743309 w 122"/>
                  <a:gd name="T41" fmla="*/ 222383326 h 122"/>
                  <a:gd name="T42" fmla="*/ 722743309 w 122"/>
                  <a:gd name="T43" fmla="*/ 144548662 h 122"/>
                  <a:gd name="T44" fmla="*/ 922885301 w 122"/>
                  <a:gd name="T45" fmla="*/ 200145327 h 122"/>
                  <a:gd name="T46" fmla="*/ 922885301 w 122"/>
                  <a:gd name="T47" fmla="*/ 200145327 h 122"/>
                  <a:gd name="T48" fmla="*/ 967361300 w 122"/>
                  <a:gd name="T49" fmla="*/ 222383326 h 122"/>
                  <a:gd name="T50" fmla="*/ 978481966 w 122"/>
                  <a:gd name="T51" fmla="*/ 233500658 h 122"/>
                  <a:gd name="T52" fmla="*/ 1000719966 w 122"/>
                  <a:gd name="T53" fmla="*/ 255738658 h 122"/>
                  <a:gd name="T54" fmla="*/ 1011840632 w 122"/>
                  <a:gd name="T55" fmla="*/ 266859324 h 122"/>
                  <a:gd name="T56" fmla="*/ 1045195964 w 122"/>
                  <a:gd name="T57" fmla="*/ 277976657 h 122"/>
                  <a:gd name="T58" fmla="*/ 1056316631 w 122"/>
                  <a:gd name="T59" fmla="*/ 300214656 h 122"/>
                  <a:gd name="T60" fmla="*/ 1078554630 w 122"/>
                  <a:gd name="T61" fmla="*/ 311335323 h 122"/>
                  <a:gd name="T62" fmla="*/ 1089671962 w 122"/>
                  <a:gd name="T63" fmla="*/ 344693989 h 122"/>
                  <a:gd name="T64" fmla="*/ 1100792629 w 122"/>
                  <a:gd name="T65" fmla="*/ 355811321 h 122"/>
                  <a:gd name="T66" fmla="*/ 1123030628 w 122"/>
                  <a:gd name="T67" fmla="*/ 378049320 h 122"/>
                  <a:gd name="T68" fmla="*/ 1134147961 w 122"/>
                  <a:gd name="T69" fmla="*/ 389169987 h 122"/>
                  <a:gd name="T70" fmla="*/ 1156385960 w 122"/>
                  <a:gd name="T71" fmla="*/ 433645985 h 122"/>
                  <a:gd name="T72" fmla="*/ 1156385960 w 122"/>
                  <a:gd name="T73" fmla="*/ 433645985 h 122"/>
                  <a:gd name="T74" fmla="*/ 1211982625 w 122"/>
                  <a:gd name="T75" fmla="*/ 633787978 h 122"/>
                  <a:gd name="T76" fmla="*/ 1134147961 w 122"/>
                  <a:gd name="T77" fmla="*/ 633787978 h 122"/>
                  <a:gd name="T78" fmla="*/ 1134147961 w 122"/>
                  <a:gd name="T79" fmla="*/ 711622642 h 122"/>
                  <a:gd name="T80" fmla="*/ 1211982625 w 122"/>
                  <a:gd name="T81" fmla="*/ 711622642 h 122"/>
                  <a:gd name="T82" fmla="*/ 722743309 w 122"/>
                  <a:gd name="T83" fmla="*/ 1211982625 h 12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2"/>
                  <a:gd name="T127" fmla="*/ 0 h 122"/>
                  <a:gd name="T128" fmla="*/ 122 w 122"/>
                  <a:gd name="T129" fmla="*/ 122 h 12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20" name="Freeform 40"/>
              <p:cNvSpPr>
                <a:spLocks noEditPoints="1" noChangeArrowheads="1"/>
              </p:cNvSpPr>
              <p:nvPr/>
            </p:nvSpPr>
            <p:spPr bwMode="auto">
              <a:xfrm>
                <a:off x="154739" y="99832"/>
                <a:ext cx="119797" cy="177201"/>
              </a:xfrm>
              <a:custGeom>
                <a:avLst/>
                <a:gdLst>
                  <a:gd name="T0" fmla="*/ 88589882 w 36"/>
                  <a:gd name="T1" fmla="*/ 324174184 h 53"/>
                  <a:gd name="T2" fmla="*/ 88589882 w 36"/>
                  <a:gd name="T3" fmla="*/ 324174184 h 53"/>
                  <a:gd name="T4" fmla="*/ 0 w 36"/>
                  <a:gd name="T5" fmla="*/ 592456498 h 53"/>
                  <a:gd name="T6" fmla="*/ 210396809 w 36"/>
                  <a:gd name="T7" fmla="*/ 402423471 h 53"/>
                  <a:gd name="T8" fmla="*/ 210396809 w 36"/>
                  <a:gd name="T9" fmla="*/ 402423471 h 53"/>
                  <a:gd name="T10" fmla="*/ 243617183 w 36"/>
                  <a:gd name="T11" fmla="*/ 368889018 h 53"/>
                  <a:gd name="T12" fmla="*/ 398647811 w 36"/>
                  <a:gd name="T13" fmla="*/ 0 h 53"/>
                  <a:gd name="T14" fmla="*/ 121810255 w 36"/>
                  <a:gd name="T15" fmla="*/ 279459351 h 53"/>
                  <a:gd name="T16" fmla="*/ 88589882 w 36"/>
                  <a:gd name="T17" fmla="*/ 324174184 h 53"/>
                  <a:gd name="T18" fmla="*/ 166101868 w 36"/>
                  <a:gd name="T19" fmla="*/ 312997147 h 53"/>
                  <a:gd name="T20" fmla="*/ 199325570 w 36"/>
                  <a:gd name="T21" fmla="*/ 346531601 h 53"/>
                  <a:gd name="T22" fmla="*/ 166101868 w 36"/>
                  <a:gd name="T23" fmla="*/ 380066054 h 53"/>
                  <a:gd name="T24" fmla="*/ 132881495 w 36"/>
                  <a:gd name="T25" fmla="*/ 346531601 h 53"/>
                  <a:gd name="T26" fmla="*/ 166101868 w 36"/>
                  <a:gd name="T27" fmla="*/ 312997147 h 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
                  <a:gd name="T43" fmla="*/ 0 h 53"/>
                  <a:gd name="T44" fmla="*/ 36 w 36"/>
                  <a:gd name="T45" fmla="*/ 53 h 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21" name="Oval 41"/>
              <p:cNvSpPr>
                <a:spLocks noChangeArrowheads="1"/>
              </p:cNvSpPr>
              <p:nvPr/>
            </p:nvSpPr>
            <p:spPr bwMode="auto">
              <a:xfrm>
                <a:off x="199663" y="197168"/>
                <a:ext cx="9983" cy="9983"/>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000000"/>
                  </a:solidFill>
                  <a:latin typeface="Calibri" panose="020F0502020204030204" pitchFamily="34" charset="0"/>
                  <a:ea typeface="宋体" panose="02010600030101010101" pitchFamily="2" charset="-122"/>
                </a:endParaRPr>
              </a:p>
            </p:txBody>
          </p:sp>
        </p:grpSp>
      </p:grpSp>
      <p:grpSp>
        <p:nvGrpSpPr>
          <p:cNvPr id="25" name="组合 163"/>
          <p:cNvGrpSpPr/>
          <p:nvPr/>
        </p:nvGrpSpPr>
        <p:grpSpPr>
          <a:xfrm>
            <a:off x="5339858" y="2004008"/>
            <a:ext cx="511593" cy="609040"/>
            <a:chOff x="7119811" y="2672010"/>
            <a:chExt cx="682124" cy="812053"/>
          </a:xfrm>
        </p:grpSpPr>
        <p:sp>
          <p:nvSpPr>
            <p:cNvPr id="12" name="Freeform 14"/>
            <p:cNvSpPr>
              <a:spLocks noChangeArrowheads="1"/>
            </p:cNvSpPr>
            <p:nvPr/>
          </p:nvSpPr>
          <p:spPr bwMode="auto">
            <a:xfrm rot="12944423">
              <a:off x="7119811" y="2672010"/>
              <a:ext cx="682124" cy="812053"/>
            </a:xfrm>
            <a:custGeom>
              <a:avLst/>
              <a:gdLst>
                <a:gd name="T0" fmla="*/ 717001806 w 596"/>
                <a:gd name="T1" fmla="*/ 243589448 h 709"/>
                <a:gd name="T2" fmla="*/ 1260568625 w 596"/>
                <a:gd name="T3" fmla="*/ 868451615 h 709"/>
                <a:gd name="T4" fmla="*/ 630285040 w 596"/>
                <a:gd name="T5" fmla="*/ 1501785636 h 709"/>
                <a:gd name="T6" fmla="*/ 0 w 596"/>
                <a:gd name="T7" fmla="*/ 868451615 h 709"/>
                <a:gd name="T8" fmla="*/ 539337655 w 596"/>
                <a:gd name="T9" fmla="*/ 243589448 h 709"/>
                <a:gd name="T10" fmla="*/ 626054422 w 596"/>
                <a:gd name="T11" fmla="*/ 0 h 709"/>
                <a:gd name="T12" fmla="*/ 717001806 w 596"/>
                <a:gd name="T13" fmla="*/ 243589448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4"/>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27" name="Group 55"/>
            <p:cNvGrpSpPr/>
            <p:nvPr/>
          </p:nvGrpSpPr>
          <p:grpSpPr bwMode="auto">
            <a:xfrm>
              <a:off x="7321807" y="2829762"/>
              <a:ext cx="398844" cy="365108"/>
              <a:chOff x="0" y="0"/>
              <a:chExt cx="411805" cy="376863"/>
            </a:xfrm>
            <a:solidFill>
              <a:srgbClr val="FFD860"/>
            </a:solidFill>
          </p:grpSpPr>
          <p:sp>
            <p:nvSpPr>
              <p:cNvPr id="116" name="Oval 52"/>
              <p:cNvSpPr>
                <a:spLocks noChangeArrowheads="1"/>
              </p:cNvSpPr>
              <p:nvPr/>
            </p:nvSpPr>
            <p:spPr bwMode="auto">
              <a:xfrm>
                <a:off x="47419" y="299494"/>
                <a:ext cx="44924" cy="42429"/>
              </a:xfrm>
              <a:prstGeom prst="ellipse">
                <a:avLst/>
              </a:prstGeom>
              <a:solidFill>
                <a:schemeClr val="bg1"/>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17" name="Oval 53"/>
              <p:cNvSpPr>
                <a:spLocks noChangeArrowheads="1"/>
              </p:cNvSpPr>
              <p:nvPr/>
            </p:nvSpPr>
            <p:spPr bwMode="auto">
              <a:xfrm>
                <a:off x="22462" y="349409"/>
                <a:ext cx="24958" cy="27454"/>
              </a:xfrm>
              <a:prstGeom prst="ellipse">
                <a:avLst/>
              </a:prstGeom>
              <a:solidFill>
                <a:schemeClr val="bg1"/>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18" name="Freeform 54"/>
              <p:cNvSpPr>
                <a:spLocks noChangeArrowheads="1"/>
              </p:cNvSpPr>
              <p:nvPr/>
            </p:nvSpPr>
            <p:spPr bwMode="auto">
              <a:xfrm>
                <a:off x="0" y="0"/>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88"/>
                  <a:gd name="T59" fmla="*/ 124 w 124"/>
                  <a:gd name="T60" fmla="*/ 88 h 8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solidFill>
                <a:schemeClr val="bg1"/>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29" name="组合 144"/>
          <p:cNvGrpSpPr/>
          <p:nvPr/>
        </p:nvGrpSpPr>
        <p:grpSpPr>
          <a:xfrm>
            <a:off x="6705981" y="2423777"/>
            <a:ext cx="535018" cy="537829"/>
            <a:chOff x="8941308" y="3231702"/>
            <a:chExt cx="713357" cy="717105"/>
          </a:xfrm>
        </p:grpSpPr>
        <p:sp>
          <p:nvSpPr>
            <p:cNvPr id="14" name="Oval 23"/>
            <p:cNvSpPr>
              <a:spLocks noChangeArrowheads="1"/>
            </p:cNvSpPr>
            <p:nvPr/>
          </p:nvSpPr>
          <p:spPr bwMode="auto">
            <a:xfrm>
              <a:off x="8941308" y="3231702"/>
              <a:ext cx="713357" cy="717105"/>
            </a:xfrm>
            <a:prstGeom prst="ellipse">
              <a:avLst/>
            </a:prstGeom>
            <a:solidFill>
              <a:schemeClr val="accent2"/>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sp>
          <p:nvSpPr>
            <p:cNvPr id="15" name="Freeform 55"/>
            <p:cNvSpPr>
              <a:spLocks noEditPoints="1" noChangeArrowheads="1"/>
            </p:cNvSpPr>
            <p:nvPr/>
          </p:nvSpPr>
          <p:spPr bwMode="auto">
            <a:xfrm>
              <a:off x="9088741" y="3380143"/>
              <a:ext cx="427500" cy="447168"/>
            </a:xfrm>
            <a:custGeom>
              <a:avLst/>
              <a:gdLst>
                <a:gd name="T0" fmla="*/ 1812333541 w 129"/>
                <a:gd name="T1" fmla="*/ 2008849458 h 135"/>
                <a:gd name="T2" fmla="*/ 2147483647 w 129"/>
                <a:gd name="T3" fmla="*/ 567720763 h 135"/>
                <a:gd name="T4" fmla="*/ 2147483647 w 129"/>
                <a:gd name="T5" fmla="*/ 458540099 h 135"/>
                <a:gd name="T6" fmla="*/ 2147483647 w 129"/>
                <a:gd name="T7" fmla="*/ 218351983 h 135"/>
                <a:gd name="T8" fmla="*/ 2147483647 w 129"/>
                <a:gd name="T9" fmla="*/ 218351983 h 135"/>
                <a:gd name="T10" fmla="*/ 2147483647 w 129"/>
                <a:gd name="T11" fmla="*/ 349364107 h 135"/>
                <a:gd name="T12" fmla="*/ 2147483647 w 129"/>
                <a:gd name="T13" fmla="*/ 349364107 h 135"/>
                <a:gd name="T14" fmla="*/ 2147483647 w 129"/>
                <a:gd name="T15" fmla="*/ 0 h 135"/>
                <a:gd name="T16" fmla="*/ 589552201 w 129"/>
                <a:gd name="T17" fmla="*/ 0 h 135"/>
                <a:gd name="T18" fmla="*/ 589552201 w 129"/>
                <a:gd name="T19" fmla="*/ 349364107 h 135"/>
                <a:gd name="T20" fmla="*/ 480376214 w 129"/>
                <a:gd name="T21" fmla="*/ 349364107 h 135"/>
                <a:gd name="T22" fmla="*/ 371200226 w 129"/>
                <a:gd name="T23" fmla="*/ 218351983 h 135"/>
                <a:gd name="T24" fmla="*/ 262024239 w 129"/>
                <a:gd name="T25" fmla="*/ 218351983 h 135"/>
                <a:gd name="T26" fmla="*/ 21836132 w 129"/>
                <a:gd name="T27" fmla="*/ 458540099 h 135"/>
                <a:gd name="T28" fmla="*/ 21836132 w 129"/>
                <a:gd name="T29" fmla="*/ 567720763 h 135"/>
                <a:gd name="T30" fmla="*/ 1004424692 w 129"/>
                <a:gd name="T31" fmla="*/ 2008849458 h 135"/>
                <a:gd name="T32" fmla="*/ 1288285063 w 129"/>
                <a:gd name="T33" fmla="*/ 2139861582 h 135"/>
                <a:gd name="T34" fmla="*/ 1288285063 w 129"/>
                <a:gd name="T35" fmla="*/ 2147483647 h 135"/>
                <a:gd name="T36" fmla="*/ 1179109075 w 129"/>
                <a:gd name="T37" fmla="*/ 2147483647 h 135"/>
                <a:gd name="T38" fmla="*/ 1288285063 w 129"/>
                <a:gd name="T39" fmla="*/ 2147483647 h 135"/>
                <a:gd name="T40" fmla="*/ 1288285063 w 129"/>
                <a:gd name="T41" fmla="*/ 2147483647 h 135"/>
                <a:gd name="T42" fmla="*/ 1179109075 w 129"/>
                <a:gd name="T43" fmla="*/ 2147483647 h 135"/>
                <a:gd name="T44" fmla="*/ 1048096956 w 129"/>
                <a:gd name="T45" fmla="*/ 2147483647 h 135"/>
                <a:gd name="T46" fmla="*/ 938920969 w 129"/>
                <a:gd name="T47" fmla="*/ 2147483647 h 135"/>
                <a:gd name="T48" fmla="*/ 1069933088 w 129"/>
                <a:gd name="T49" fmla="*/ 2147483647 h 135"/>
                <a:gd name="T50" fmla="*/ 1746825145 w 129"/>
                <a:gd name="T51" fmla="*/ 2147483647 h 135"/>
                <a:gd name="T52" fmla="*/ 1856001132 w 129"/>
                <a:gd name="T53" fmla="*/ 2147483647 h 135"/>
                <a:gd name="T54" fmla="*/ 1746825145 w 129"/>
                <a:gd name="T55" fmla="*/ 2147483647 h 135"/>
                <a:gd name="T56" fmla="*/ 1615813025 w 129"/>
                <a:gd name="T57" fmla="*/ 2147483647 h 135"/>
                <a:gd name="T58" fmla="*/ 1506637038 w 129"/>
                <a:gd name="T59" fmla="*/ 2147483647 h 135"/>
                <a:gd name="T60" fmla="*/ 1506637038 w 129"/>
                <a:gd name="T61" fmla="*/ 2147483647 h 135"/>
                <a:gd name="T62" fmla="*/ 1637649157 w 129"/>
                <a:gd name="T63" fmla="*/ 2147483647 h 135"/>
                <a:gd name="T64" fmla="*/ 1506637038 w 129"/>
                <a:gd name="T65" fmla="*/ 2147483647 h 135"/>
                <a:gd name="T66" fmla="*/ 1506637038 w 129"/>
                <a:gd name="T67" fmla="*/ 2139861582 h 135"/>
                <a:gd name="T68" fmla="*/ 1812333541 w 129"/>
                <a:gd name="T69" fmla="*/ 2008849458 h 135"/>
                <a:gd name="T70" fmla="*/ 2147483647 w 129"/>
                <a:gd name="T71" fmla="*/ 458540099 h 135"/>
                <a:gd name="T72" fmla="*/ 2147483647 w 129"/>
                <a:gd name="T73" fmla="*/ 458540099 h 135"/>
                <a:gd name="T74" fmla="*/ 2147483647 w 129"/>
                <a:gd name="T75" fmla="*/ 349364107 h 135"/>
                <a:gd name="T76" fmla="*/ 2147483647 w 129"/>
                <a:gd name="T77" fmla="*/ 458540099 h 135"/>
                <a:gd name="T78" fmla="*/ 2147483647 w 129"/>
                <a:gd name="T79" fmla="*/ 567720763 h 135"/>
                <a:gd name="T80" fmla="*/ 1987013252 w 129"/>
                <a:gd name="T81" fmla="*/ 1550309359 h 135"/>
                <a:gd name="T82" fmla="*/ 2147483647 w 129"/>
                <a:gd name="T83" fmla="*/ 458540099 h 135"/>
                <a:gd name="T84" fmla="*/ 786072717 w 129"/>
                <a:gd name="T85" fmla="*/ 1572145492 h 135"/>
                <a:gd name="T86" fmla="*/ 218351975 w 129"/>
                <a:gd name="T87" fmla="*/ 589552223 h 135"/>
                <a:gd name="T88" fmla="*/ 218351975 w 129"/>
                <a:gd name="T89" fmla="*/ 480376232 h 135"/>
                <a:gd name="T90" fmla="*/ 327527962 w 129"/>
                <a:gd name="T91" fmla="*/ 371200240 h 135"/>
                <a:gd name="T92" fmla="*/ 436708623 w 129"/>
                <a:gd name="T93" fmla="*/ 480376232 h 135"/>
                <a:gd name="T94" fmla="*/ 567720742 w 129"/>
                <a:gd name="T95" fmla="*/ 480376232 h 135"/>
                <a:gd name="T96" fmla="*/ 786072717 w 129"/>
                <a:gd name="T97" fmla="*/ 1572145492 h 13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29"/>
                <a:gd name="T148" fmla="*/ 0 h 135"/>
                <a:gd name="T149" fmla="*/ 129 w 129"/>
                <a:gd name="T150" fmla="*/ 135 h 13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nvGrpSpPr>
          <p:cNvPr id="31" name="组合 142"/>
          <p:cNvGrpSpPr/>
          <p:nvPr/>
        </p:nvGrpSpPr>
        <p:grpSpPr>
          <a:xfrm>
            <a:off x="1903001" y="2670204"/>
            <a:ext cx="683999" cy="688683"/>
            <a:chOff x="2537335" y="3560272"/>
            <a:chExt cx="911998" cy="918244"/>
          </a:xfrm>
        </p:grpSpPr>
        <p:sp>
          <p:nvSpPr>
            <p:cNvPr id="16" name="Oval 20"/>
            <p:cNvSpPr>
              <a:spLocks noChangeArrowheads="1"/>
            </p:cNvSpPr>
            <p:nvPr/>
          </p:nvSpPr>
          <p:spPr bwMode="auto">
            <a:xfrm>
              <a:off x="2537335" y="3560272"/>
              <a:ext cx="911998" cy="918244"/>
            </a:xfrm>
            <a:prstGeom prst="ellipse">
              <a:avLst/>
            </a:prstGeom>
            <a:solidFill>
              <a:schemeClr val="accent1"/>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sp>
          <p:nvSpPr>
            <p:cNvPr id="17" name="Freeform 61"/>
            <p:cNvSpPr>
              <a:spLocks noChangeArrowheads="1"/>
            </p:cNvSpPr>
            <p:nvPr/>
          </p:nvSpPr>
          <p:spPr bwMode="auto">
            <a:xfrm>
              <a:off x="2761573" y="3791974"/>
              <a:ext cx="463519" cy="481880"/>
            </a:xfrm>
            <a:custGeom>
              <a:avLst/>
              <a:gdLst>
                <a:gd name="T0" fmla="*/ 2145940516 w 137"/>
                <a:gd name="T1" fmla="*/ 1240241212 h 142"/>
                <a:gd name="T2" fmla="*/ 2147483647 w 137"/>
                <a:gd name="T3" fmla="*/ 1240241212 h 142"/>
                <a:gd name="T4" fmla="*/ 1647387080 w 137"/>
                <a:gd name="T5" fmla="*/ 87032343 h 142"/>
                <a:gd name="T6" fmla="*/ 1495655652 w 137"/>
                <a:gd name="T7" fmla="*/ 0 h 142"/>
                <a:gd name="T8" fmla="*/ 1343919568 w 137"/>
                <a:gd name="T9" fmla="*/ 87032343 h 142"/>
                <a:gd name="T10" fmla="*/ 0 w 137"/>
                <a:gd name="T11" fmla="*/ 1240241212 h 142"/>
                <a:gd name="T12" fmla="*/ 845370788 w 137"/>
                <a:gd name="T13" fmla="*/ 1240241212 h 142"/>
                <a:gd name="T14" fmla="*/ 1343919568 w 137"/>
                <a:gd name="T15" fmla="*/ 87032343 h 142"/>
                <a:gd name="T16" fmla="*/ 1343919568 w 137"/>
                <a:gd name="T17" fmla="*/ 108792761 h 142"/>
                <a:gd name="T18" fmla="*/ 932075126 w 137"/>
                <a:gd name="T19" fmla="*/ 1240241212 h 142"/>
                <a:gd name="T20" fmla="*/ 1387274065 w 137"/>
                <a:gd name="T21" fmla="*/ 1240241212 h 142"/>
                <a:gd name="T22" fmla="*/ 1387274065 w 137"/>
                <a:gd name="T23" fmla="*/ 2147483647 h 142"/>
                <a:gd name="T24" fmla="*/ 1387274065 w 137"/>
                <a:gd name="T25" fmla="*/ 2147483647 h 142"/>
                <a:gd name="T26" fmla="*/ 1387274065 w 137"/>
                <a:gd name="T27" fmla="*/ 2147483647 h 142"/>
                <a:gd name="T28" fmla="*/ 1647387080 w 137"/>
                <a:gd name="T29" fmla="*/ 2147483647 h 142"/>
                <a:gd name="T30" fmla="*/ 1885827501 w 137"/>
                <a:gd name="T31" fmla="*/ 2147483647 h 142"/>
                <a:gd name="T32" fmla="*/ 1885827501 w 137"/>
                <a:gd name="T33" fmla="*/ 2147483647 h 142"/>
                <a:gd name="T34" fmla="*/ 1712418825 w 137"/>
                <a:gd name="T35" fmla="*/ 2147483647 h 142"/>
                <a:gd name="T36" fmla="*/ 1712418825 w 137"/>
                <a:gd name="T37" fmla="*/ 2147483647 h 142"/>
                <a:gd name="T38" fmla="*/ 1712418825 w 137"/>
                <a:gd name="T39" fmla="*/ 2147483647 h 142"/>
                <a:gd name="T40" fmla="*/ 1647387080 w 137"/>
                <a:gd name="T41" fmla="*/ 2147483647 h 142"/>
                <a:gd name="T42" fmla="*/ 1560682742 w 137"/>
                <a:gd name="T43" fmla="*/ 2147483647 h 142"/>
                <a:gd name="T44" fmla="*/ 1560682742 w 137"/>
                <a:gd name="T45" fmla="*/ 2147483647 h 142"/>
                <a:gd name="T46" fmla="*/ 1560682742 w 137"/>
                <a:gd name="T47" fmla="*/ 2147483647 h 142"/>
                <a:gd name="T48" fmla="*/ 1560682742 w 137"/>
                <a:gd name="T49" fmla="*/ 2147483647 h 142"/>
                <a:gd name="T50" fmla="*/ 1560682742 w 137"/>
                <a:gd name="T51" fmla="*/ 1240241212 h 142"/>
                <a:gd name="T52" fmla="*/ 2037558929 w 137"/>
                <a:gd name="T53" fmla="*/ 1240241212 h 142"/>
                <a:gd name="T54" fmla="*/ 1647387080 w 137"/>
                <a:gd name="T55" fmla="*/ 108792761 h 142"/>
                <a:gd name="T56" fmla="*/ 1647387080 w 137"/>
                <a:gd name="T57" fmla="*/ 87032343 h 142"/>
                <a:gd name="T58" fmla="*/ 2145940516 w 137"/>
                <a:gd name="T59" fmla="*/ 1240241212 h 1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37"/>
                <a:gd name="T91" fmla="*/ 0 h 142"/>
                <a:gd name="T92" fmla="*/ 137 w 137"/>
                <a:gd name="T93" fmla="*/ 142 h 1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37" h="142">
                  <a:moveTo>
                    <a:pt x="99" y="57"/>
                  </a:moveTo>
                  <a:cubicBezTo>
                    <a:pt x="137" y="57"/>
                    <a:pt x="137" y="57"/>
                    <a:pt x="137" y="57"/>
                  </a:cubicBezTo>
                  <a:cubicBezTo>
                    <a:pt x="130" y="28"/>
                    <a:pt x="105" y="7"/>
                    <a:pt x="76" y="4"/>
                  </a:cubicBezTo>
                  <a:cubicBezTo>
                    <a:pt x="74" y="1"/>
                    <a:pt x="72" y="0"/>
                    <a:pt x="69" y="0"/>
                  </a:cubicBezTo>
                  <a:cubicBezTo>
                    <a:pt x="66" y="0"/>
                    <a:pt x="64" y="1"/>
                    <a:pt x="62" y="4"/>
                  </a:cubicBezTo>
                  <a:cubicBezTo>
                    <a:pt x="32" y="6"/>
                    <a:pt x="7" y="28"/>
                    <a:pt x="0" y="57"/>
                  </a:cubicBezTo>
                  <a:cubicBezTo>
                    <a:pt x="39" y="57"/>
                    <a:pt x="39" y="57"/>
                    <a:pt x="39" y="57"/>
                  </a:cubicBezTo>
                  <a:cubicBezTo>
                    <a:pt x="39" y="24"/>
                    <a:pt x="58" y="7"/>
                    <a:pt x="62" y="4"/>
                  </a:cubicBezTo>
                  <a:cubicBezTo>
                    <a:pt x="62" y="4"/>
                    <a:pt x="62" y="5"/>
                    <a:pt x="62" y="5"/>
                  </a:cubicBezTo>
                  <a:cubicBezTo>
                    <a:pt x="41" y="31"/>
                    <a:pt x="43" y="57"/>
                    <a:pt x="43" y="57"/>
                  </a:cubicBezTo>
                  <a:cubicBezTo>
                    <a:pt x="64" y="57"/>
                    <a:pt x="64" y="57"/>
                    <a:pt x="64" y="57"/>
                  </a:cubicBezTo>
                  <a:cubicBezTo>
                    <a:pt x="64" y="122"/>
                    <a:pt x="64" y="122"/>
                    <a:pt x="64" y="122"/>
                  </a:cubicBezTo>
                  <a:cubicBezTo>
                    <a:pt x="64" y="125"/>
                    <a:pt x="64" y="125"/>
                    <a:pt x="64" y="125"/>
                  </a:cubicBezTo>
                  <a:cubicBezTo>
                    <a:pt x="64" y="130"/>
                    <a:pt x="64" y="130"/>
                    <a:pt x="64" y="130"/>
                  </a:cubicBezTo>
                  <a:cubicBezTo>
                    <a:pt x="64" y="136"/>
                    <a:pt x="69" y="142"/>
                    <a:pt x="76" y="142"/>
                  </a:cubicBezTo>
                  <a:cubicBezTo>
                    <a:pt x="82" y="142"/>
                    <a:pt x="87" y="136"/>
                    <a:pt x="87" y="130"/>
                  </a:cubicBezTo>
                  <a:cubicBezTo>
                    <a:pt x="87" y="125"/>
                    <a:pt x="87" y="125"/>
                    <a:pt x="87" y="125"/>
                  </a:cubicBezTo>
                  <a:cubicBezTo>
                    <a:pt x="79" y="125"/>
                    <a:pt x="79" y="125"/>
                    <a:pt x="79" y="125"/>
                  </a:cubicBezTo>
                  <a:cubicBezTo>
                    <a:pt x="79" y="127"/>
                    <a:pt x="79" y="127"/>
                    <a:pt x="79" y="127"/>
                  </a:cubicBezTo>
                  <a:cubicBezTo>
                    <a:pt x="79" y="129"/>
                    <a:pt x="79" y="129"/>
                    <a:pt x="79" y="129"/>
                  </a:cubicBezTo>
                  <a:cubicBezTo>
                    <a:pt x="79" y="131"/>
                    <a:pt x="78" y="133"/>
                    <a:pt x="76" y="133"/>
                  </a:cubicBezTo>
                  <a:cubicBezTo>
                    <a:pt x="74" y="133"/>
                    <a:pt x="72" y="131"/>
                    <a:pt x="72" y="129"/>
                  </a:cubicBezTo>
                  <a:cubicBezTo>
                    <a:pt x="72" y="127"/>
                    <a:pt x="72" y="127"/>
                    <a:pt x="72" y="127"/>
                  </a:cubicBezTo>
                  <a:cubicBezTo>
                    <a:pt x="72" y="125"/>
                    <a:pt x="72" y="125"/>
                    <a:pt x="72" y="125"/>
                  </a:cubicBezTo>
                  <a:cubicBezTo>
                    <a:pt x="72" y="111"/>
                    <a:pt x="72" y="111"/>
                    <a:pt x="72" y="111"/>
                  </a:cubicBezTo>
                  <a:cubicBezTo>
                    <a:pt x="72" y="57"/>
                    <a:pt x="72" y="57"/>
                    <a:pt x="72" y="57"/>
                  </a:cubicBezTo>
                  <a:cubicBezTo>
                    <a:pt x="94" y="57"/>
                    <a:pt x="94" y="57"/>
                    <a:pt x="94" y="57"/>
                  </a:cubicBezTo>
                  <a:cubicBezTo>
                    <a:pt x="94" y="57"/>
                    <a:pt x="97" y="31"/>
                    <a:pt x="76" y="5"/>
                  </a:cubicBezTo>
                  <a:cubicBezTo>
                    <a:pt x="76" y="5"/>
                    <a:pt x="76" y="4"/>
                    <a:pt x="76" y="4"/>
                  </a:cubicBezTo>
                  <a:cubicBezTo>
                    <a:pt x="80" y="7"/>
                    <a:pt x="99" y="24"/>
                    <a:pt x="99" y="57"/>
                  </a:cubicBezTo>
                  <a:close/>
                </a:path>
              </a:pathLst>
            </a:custGeom>
            <a:solidFill>
              <a:schemeClr val="bg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nvGrpSpPr>
          <p:cNvPr id="33" name="组合 145"/>
          <p:cNvGrpSpPr/>
          <p:nvPr/>
        </p:nvGrpSpPr>
        <p:grpSpPr>
          <a:xfrm>
            <a:off x="6151286" y="2887584"/>
            <a:ext cx="741155" cy="744902"/>
            <a:chOff x="8201715" y="3850112"/>
            <a:chExt cx="988206" cy="993202"/>
          </a:xfrm>
        </p:grpSpPr>
        <p:sp>
          <p:nvSpPr>
            <p:cNvPr id="18" name="Oval 17"/>
            <p:cNvSpPr>
              <a:spLocks noChangeArrowheads="1"/>
            </p:cNvSpPr>
            <p:nvPr/>
          </p:nvSpPr>
          <p:spPr bwMode="auto">
            <a:xfrm>
              <a:off x="8201715" y="3850112"/>
              <a:ext cx="988206" cy="993202"/>
            </a:xfrm>
            <a:prstGeom prst="ellipse">
              <a:avLst/>
            </a:prstGeom>
            <a:solidFill>
              <a:schemeClr val="accent2"/>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sp>
          <p:nvSpPr>
            <p:cNvPr id="19" name="Freeform 62"/>
            <p:cNvSpPr>
              <a:spLocks noEditPoints="1" noChangeArrowheads="1"/>
            </p:cNvSpPr>
            <p:nvPr/>
          </p:nvSpPr>
          <p:spPr bwMode="auto">
            <a:xfrm>
              <a:off x="8473398" y="4005290"/>
              <a:ext cx="397385" cy="535005"/>
            </a:xfrm>
            <a:custGeom>
              <a:avLst/>
              <a:gdLst>
                <a:gd name="T0" fmla="*/ 2147483647 w 108"/>
                <a:gd name="T1" fmla="*/ 2147483647 h 145"/>
                <a:gd name="T2" fmla="*/ 0 w 108"/>
                <a:gd name="T3" fmla="*/ 2147483647 h 145"/>
                <a:gd name="T4" fmla="*/ 0 w 108"/>
                <a:gd name="T5" fmla="*/ 2147483647 h 145"/>
                <a:gd name="T6" fmla="*/ 284187929 w 108"/>
                <a:gd name="T7" fmla="*/ 2147483647 h 145"/>
                <a:gd name="T8" fmla="*/ 2098615319 w 108"/>
                <a:gd name="T9" fmla="*/ 2147483647 h 145"/>
                <a:gd name="T10" fmla="*/ 2147483647 w 108"/>
                <a:gd name="T11" fmla="*/ 2147483647 h 145"/>
                <a:gd name="T12" fmla="*/ 2147483647 w 108"/>
                <a:gd name="T13" fmla="*/ 2147483647 h 145"/>
                <a:gd name="T14" fmla="*/ 349766882 w 108"/>
                <a:gd name="T15" fmla="*/ 2147483647 h 145"/>
                <a:gd name="T16" fmla="*/ 524654999 w 108"/>
                <a:gd name="T17" fmla="*/ 2000358177 h 145"/>
                <a:gd name="T18" fmla="*/ 1858148249 w 108"/>
                <a:gd name="T19" fmla="*/ 2000358177 h 145"/>
                <a:gd name="T20" fmla="*/ 2011173598 w 108"/>
                <a:gd name="T21" fmla="*/ 2147483647 h 145"/>
                <a:gd name="T22" fmla="*/ 349766882 w 108"/>
                <a:gd name="T23" fmla="*/ 2147483647 h 145"/>
                <a:gd name="T24" fmla="*/ 612096719 w 108"/>
                <a:gd name="T25" fmla="*/ 1670626076 h 145"/>
                <a:gd name="T26" fmla="*/ 786980160 w 108"/>
                <a:gd name="T27" fmla="*/ 1121078827 h 145"/>
                <a:gd name="T28" fmla="*/ 1573960320 w 108"/>
                <a:gd name="T29" fmla="*/ 1121078827 h 145"/>
                <a:gd name="T30" fmla="*/ 1748843761 w 108"/>
                <a:gd name="T31" fmla="*/ 1670626076 h 145"/>
                <a:gd name="T32" fmla="*/ 612096719 w 108"/>
                <a:gd name="T33" fmla="*/ 1670626076 h 145"/>
                <a:gd name="T34" fmla="*/ 1049305322 w 108"/>
                <a:gd name="T35" fmla="*/ 263783805 h 145"/>
                <a:gd name="T36" fmla="*/ 1311635159 w 108"/>
                <a:gd name="T37" fmla="*/ 263783805 h 145"/>
                <a:gd name="T38" fmla="*/ 1464655832 w 108"/>
                <a:gd name="T39" fmla="*/ 813331054 h 145"/>
                <a:gd name="T40" fmla="*/ 896284648 w 108"/>
                <a:gd name="T41" fmla="*/ 813331054 h 145"/>
                <a:gd name="T42" fmla="*/ 1049305322 w 108"/>
                <a:gd name="T43" fmla="*/ 263783805 h 14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08"/>
                <a:gd name="T67" fmla="*/ 0 h 145"/>
                <a:gd name="T68" fmla="*/ 108 w 108"/>
                <a:gd name="T69" fmla="*/ 145 h 14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08" h="145">
                  <a:moveTo>
                    <a:pt x="108" y="145"/>
                  </a:moveTo>
                  <a:cubicBezTo>
                    <a:pt x="0" y="145"/>
                    <a:pt x="0" y="145"/>
                    <a:pt x="0" y="145"/>
                  </a:cubicBezTo>
                  <a:cubicBezTo>
                    <a:pt x="0" y="136"/>
                    <a:pt x="0" y="136"/>
                    <a:pt x="0" y="136"/>
                  </a:cubicBezTo>
                  <a:cubicBezTo>
                    <a:pt x="13" y="125"/>
                    <a:pt x="13" y="125"/>
                    <a:pt x="13" y="125"/>
                  </a:cubicBezTo>
                  <a:cubicBezTo>
                    <a:pt x="96" y="125"/>
                    <a:pt x="96" y="125"/>
                    <a:pt x="96" y="125"/>
                  </a:cubicBezTo>
                  <a:cubicBezTo>
                    <a:pt x="108" y="135"/>
                    <a:pt x="108" y="135"/>
                    <a:pt x="108" y="135"/>
                  </a:cubicBezTo>
                  <a:lnTo>
                    <a:pt x="108" y="145"/>
                  </a:lnTo>
                  <a:close/>
                  <a:moveTo>
                    <a:pt x="16" y="116"/>
                  </a:moveTo>
                  <a:cubicBezTo>
                    <a:pt x="24" y="91"/>
                    <a:pt x="24" y="91"/>
                    <a:pt x="24" y="91"/>
                  </a:cubicBezTo>
                  <a:cubicBezTo>
                    <a:pt x="85" y="91"/>
                    <a:pt x="85" y="91"/>
                    <a:pt x="85" y="91"/>
                  </a:cubicBezTo>
                  <a:cubicBezTo>
                    <a:pt x="92" y="116"/>
                    <a:pt x="92" y="116"/>
                    <a:pt x="92"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8" y="12"/>
                  </a:moveTo>
                  <a:cubicBezTo>
                    <a:pt x="48" y="12"/>
                    <a:pt x="54" y="0"/>
                    <a:pt x="60" y="12"/>
                  </a:cubicBezTo>
                  <a:cubicBezTo>
                    <a:pt x="67" y="37"/>
                    <a:pt x="67" y="37"/>
                    <a:pt x="67" y="37"/>
                  </a:cubicBezTo>
                  <a:cubicBezTo>
                    <a:pt x="41" y="37"/>
                    <a:pt x="41" y="37"/>
                    <a:pt x="41" y="37"/>
                  </a:cubicBezTo>
                  <a:lnTo>
                    <a:pt x="48" y="12"/>
                  </a:lnTo>
                  <a:close/>
                </a:path>
              </a:pathLst>
            </a:custGeom>
            <a:solidFill>
              <a:schemeClr val="bg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nvGrpSpPr>
          <p:cNvPr id="35" name="组合 159"/>
          <p:cNvGrpSpPr/>
          <p:nvPr/>
        </p:nvGrpSpPr>
        <p:grpSpPr>
          <a:xfrm>
            <a:off x="4681159" y="1434322"/>
            <a:ext cx="741154" cy="744902"/>
            <a:chOff x="6241545" y="1912429"/>
            <a:chExt cx="988205" cy="993203"/>
          </a:xfrm>
        </p:grpSpPr>
        <p:sp>
          <p:nvSpPr>
            <p:cNvPr id="20" name="Oval 18"/>
            <p:cNvSpPr>
              <a:spLocks noChangeArrowheads="1"/>
            </p:cNvSpPr>
            <p:nvPr/>
          </p:nvSpPr>
          <p:spPr bwMode="auto">
            <a:xfrm>
              <a:off x="6241545" y="1912429"/>
              <a:ext cx="988205" cy="993203"/>
            </a:xfrm>
            <a:prstGeom prst="ellipse">
              <a:avLst/>
            </a:prstGeom>
            <a:solidFill>
              <a:schemeClr val="accent4"/>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37" name="Group 62"/>
            <p:cNvGrpSpPr/>
            <p:nvPr/>
          </p:nvGrpSpPr>
          <p:grpSpPr bwMode="auto">
            <a:xfrm>
              <a:off x="6465946" y="2200197"/>
              <a:ext cx="524328" cy="388845"/>
              <a:chOff x="0" y="0"/>
              <a:chExt cx="474198" cy="351905"/>
            </a:xfrm>
          </p:grpSpPr>
          <p:sp>
            <p:nvSpPr>
              <p:cNvPr id="114" name="Freeform 66"/>
              <p:cNvSpPr>
                <a:spLocks noEditPoints="1" noChangeArrowheads="1"/>
              </p:cNvSpPr>
              <p:nvPr/>
            </p:nvSpPr>
            <p:spPr bwMode="auto">
              <a:xfrm>
                <a:off x="9984" y="0"/>
                <a:ext cx="459224" cy="279527"/>
              </a:xfrm>
              <a:custGeom>
                <a:avLst/>
                <a:gdLst>
                  <a:gd name="T0" fmla="*/ 1146123273 w 184"/>
                  <a:gd name="T1" fmla="*/ 0 h 112"/>
                  <a:gd name="T2" fmla="*/ 0 w 184"/>
                  <a:gd name="T3" fmla="*/ 0 h 112"/>
                  <a:gd name="T4" fmla="*/ 0 w 184"/>
                  <a:gd name="T5" fmla="*/ 697636998 h 112"/>
                  <a:gd name="T6" fmla="*/ 1146123273 w 184"/>
                  <a:gd name="T7" fmla="*/ 697636998 h 112"/>
                  <a:gd name="T8" fmla="*/ 1146123273 w 184"/>
                  <a:gd name="T9" fmla="*/ 0 h 112"/>
                  <a:gd name="T10" fmla="*/ 1096292477 w 184"/>
                  <a:gd name="T11" fmla="*/ 635347401 h 112"/>
                  <a:gd name="T12" fmla="*/ 49830796 w 184"/>
                  <a:gd name="T13" fmla="*/ 635347401 h 112"/>
                  <a:gd name="T14" fmla="*/ 49830796 w 184"/>
                  <a:gd name="T15" fmla="*/ 49830679 h 112"/>
                  <a:gd name="T16" fmla="*/ 1096292477 w 184"/>
                  <a:gd name="T17" fmla="*/ 49830679 h 112"/>
                  <a:gd name="T18" fmla="*/ 1096292477 w 184"/>
                  <a:gd name="T19" fmla="*/ 635347401 h 1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4"/>
                  <a:gd name="T31" fmla="*/ 0 h 112"/>
                  <a:gd name="T32" fmla="*/ 184 w 184"/>
                  <a:gd name="T33" fmla="*/ 112 h 1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15" name="Freeform 67"/>
              <p:cNvSpPr>
                <a:spLocks noChangeArrowheads="1"/>
              </p:cNvSpPr>
              <p:nvPr/>
            </p:nvSpPr>
            <p:spPr bwMode="auto">
              <a:xfrm>
                <a:off x="0" y="292006"/>
                <a:ext cx="474198" cy="59899"/>
              </a:xfrm>
              <a:custGeom>
                <a:avLst/>
                <a:gdLst>
                  <a:gd name="T0" fmla="*/ 1183493385 w 190"/>
                  <a:gd name="T1" fmla="*/ 99664449 h 24"/>
                  <a:gd name="T2" fmla="*/ 1171034457 w 190"/>
                  <a:gd name="T3" fmla="*/ 0 h 24"/>
                  <a:gd name="T4" fmla="*/ 18685897 w 190"/>
                  <a:gd name="T5" fmla="*/ 0 h 24"/>
                  <a:gd name="T6" fmla="*/ 0 w 190"/>
                  <a:gd name="T7" fmla="*/ 99664449 h 24"/>
                  <a:gd name="T8" fmla="*/ 0 w 190"/>
                  <a:gd name="T9" fmla="*/ 99664449 h 24"/>
                  <a:gd name="T10" fmla="*/ 0 w 190"/>
                  <a:gd name="T11" fmla="*/ 149495425 h 24"/>
                  <a:gd name="T12" fmla="*/ 1183493385 w 190"/>
                  <a:gd name="T13" fmla="*/ 149495425 h 24"/>
                  <a:gd name="T14" fmla="*/ 1183493385 w 190"/>
                  <a:gd name="T15" fmla="*/ 99664449 h 24"/>
                  <a:gd name="T16" fmla="*/ 1183493385 w 190"/>
                  <a:gd name="T17" fmla="*/ 99664449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
                  <a:gd name="T28" fmla="*/ 0 h 24"/>
                  <a:gd name="T29" fmla="*/ 190 w 190"/>
                  <a:gd name="T30" fmla="*/ 24 h 2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 h="24">
                    <a:moveTo>
                      <a:pt x="190" y="16"/>
                    </a:moveTo>
                    <a:lnTo>
                      <a:pt x="188" y="0"/>
                    </a:lnTo>
                    <a:lnTo>
                      <a:pt x="3" y="0"/>
                    </a:lnTo>
                    <a:lnTo>
                      <a:pt x="0" y="16"/>
                    </a:lnTo>
                    <a:lnTo>
                      <a:pt x="0" y="24"/>
                    </a:lnTo>
                    <a:lnTo>
                      <a:pt x="190" y="24"/>
                    </a:lnTo>
                    <a:lnTo>
                      <a:pt x="190" y="16"/>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grpSp>
        <p:nvGrpSpPr>
          <p:cNvPr id="39" name="组合 156"/>
          <p:cNvGrpSpPr/>
          <p:nvPr/>
        </p:nvGrpSpPr>
        <p:grpSpPr>
          <a:xfrm>
            <a:off x="3238204" y="2214830"/>
            <a:ext cx="524711" cy="441319"/>
            <a:chOff x="4317604" y="2953106"/>
            <a:chExt cx="699615" cy="588425"/>
          </a:xfrm>
        </p:grpSpPr>
        <p:sp>
          <p:nvSpPr>
            <p:cNvPr id="22" name="Freeform 15"/>
            <p:cNvSpPr>
              <a:spLocks noChangeArrowheads="1"/>
            </p:cNvSpPr>
            <p:nvPr/>
          </p:nvSpPr>
          <p:spPr bwMode="auto">
            <a:xfrm rot="8040980">
              <a:off x="4373199" y="2897511"/>
              <a:ext cx="588425" cy="699615"/>
            </a:xfrm>
            <a:custGeom>
              <a:avLst/>
              <a:gdLst>
                <a:gd name="T0" fmla="*/ 533551476 w 596"/>
                <a:gd name="T1" fmla="*/ 180804293 h 709"/>
                <a:gd name="T2" fmla="*/ 938042341 w 596"/>
                <a:gd name="T3" fmla="*/ 644606502 h 709"/>
                <a:gd name="T4" fmla="*/ 469021170 w 596"/>
                <a:gd name="T5" fmla="*/ 1114698166 h 709"/>
                <a:gd name="T6" fmla="*/ 0 w 596"/>
                <a:gd name="T7" fmla="*/ 644606502 h 709"/>
                <a:gd name="T8" fmla="*/ 401343198 w 596"/>
                <a:gd name="T9" fmla="*/ 180804293 h 709"/>
                <a:gd name="T10" fmla="*/ 465873503 w 596"/>
                <a:gd name="T11" fmla="*/ 0 h 709"/>
                <a:gd name="T12" fmla="*/ 533551476 w 596"/>
                <a:gd name="T13" fmla="*/ 180804293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3"/>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41" name="Group 65"/>
            <p:cNvGrpSpPr/>
            <p:nvPr/>
          </p:nvGrpSpPr>
          <p:grpSpPr bwMode="auto">
            <a:xfrm>
              <a:off x="4466734" y="3036875"/>
              <a:ext cx="370054" cy="336160"/>
              <a:chOff x="0" y="0"/>
              <a:chExt cx="431771" cy="391838"/>
            </a:xfrm>
            <a:solidFill>
              <a:schemeClr val="bg1"/>
            </a:solidFill>
          </p:grpSpPr>
          <p:sp>
            <p:nvSpPr>
              <p:cNvPr id="109" name="Rectangle 72"/>
              <p:cNvSpPr>
                <a:spLocks noChangeArrowheads="1"/>
              </p:cNvSpPr>
              <p:nvPr/>
            </p:nvSpPr>
            <p:spPr bwMode="auto">
              <a:xfrm>
                <a:off x="97335" y="0"/>
                <a:ext cx="242092" cy="69882"/>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10" name="Freeform 73"/>
              <p:cNvSpPr>
                <a:spLocks noEditPoints="1" noChangeArrowheads="1"/>
              </p:cNvSpPr>
              <p:nvPr/>
            </p:nvSpPr>
            <p:spPr bwMode="auto">
              <a:xfrm>
                <a:off x="0" y="92344"/>
                <a:ext cx="431771" cy="177201"/>
              </a:xfrm>
              <a:custGeom>
                <a:avLst/>
                <a:gdLst>
                  <a:gd name="T0" fmla="*/ 124 w 130"/>
                  <a:gd name="T1" fmla="*/ 0 h 53"/>
                  <a:gd name="T2" fmla="*/ 6 w 130"/>
                  <a:gd name="T3" fmla="*/ 0 h 53"/>
                  <a:gd name="T4" fmla="*/ 0 w 130"/>
                  <a:gd name="T5" fmla="*/ 7 h 53"/>
                  <a:gd name="T6" fmla="*/ 0 w 130"/>
                  <a:gd name="T7" fmla="*/ 53 h 53"/>
                  <a:gd name="T8" fmla="*/ 19 w 130"/>
                  <a:gd name="T9" fmla="*/ 53 h 53"/>
                  <a:gd name="T10" fmla="*/ 19 w 130"/>
                  <a:gd name="T11" fmla="*/ 25 h 53"/>
                  <a:gd name="T12" fmla="*/ 111 w 130"/>
                  <a:gd name="T13" fmla="*/ 25 h 53"/>
                  <a:gd name="T14" fmla="*/ 111 w 130"/>
                  <a:gd name="T15" fmla="*/ 53 h 53"/>
                  <a:gd name="T16" fmla="*/ 130 w 130"/>
                  <a:gd name="T17" fmla="*/ 53 h 53"/>
                  <a:gd name="T18" fmla="*/ 130 w 130"/>
                  <a:gd name="T19" fmla="*/ 7 h 53"/>
                  <a:gd name="T20" fmla="*/ 124 w 130"/>
                  <a:gd name="T21" fmla="*/ 0 h 53"/>
                  <a:gd name="T22" fmla="*/ 18 w 130"/>
                  <a:gd name="T23" fmla="*/ 16 h 53"/>
                  <a:gd name="T24" fmla="*/ 13 w 130"/>
                  <a:gd name="T25" fmla="*/ 11 h 53"/>
                  <a:gd name="T26" fmla="*/ 18 w 130"/>
                  <a:gd name="T27" fmla="*/ 6 h 53"/>
                  <a:gd name="T28" fmla="*/ 23 w 130"/>
                  <a:gd name="T29" fmla="*/ 11 h 53"/>
                  <a:gd name="T30" fmla="*/ 18 w 130"/>
                  <a:gd name="T31" fmla="*/ 16 h 53"/>
                  <a:gd name="T32" fmla="*/ 117 w 130"/>
                  <a:gd name="T33" fmla="*/ 13 h 53"/>
                  <a:gd name="T34" fmla="*/ 29 w 130"/>
                  <a:gd name="T35" fmla="*/ 13 h 53"/>
                  <a:gd name="T36" fmla="*/ 29 w 130"/>
                  <a:gd name="T37" fmla="*/ 7 h 53"/>
                  <a:gd name="T38" fmla="*/ 117 w 130"/>
                  <a:gd name="T39" fmla="*/ 7 h 53"/>
                  <a:gd name="T40" fmla="*/ 117 w 130"/>
                  <a:gd name="T41" fmla="*/ 13 h 5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0"/>
                  <a:gd name="T64" fmla="*/ 0 h 53"/>
                  <a:gd name="T65" fmla="*/ 130 w 130"/>
                  <a:gd name="T66" fmla="*/ 53 h 5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0" h="53">
                    <a:moveTo>
                      <a:pt x="124" y="0"/>
                    </a:moveTo>
                    <a:cubicBezTo>
                      <a:pt x="6" y="0"/>
                      <a:pt x="6" y="0"/>
                      <a:pt x="6" y="0"/>
                    </a:cubicBezTo>
                    <a:cubicBezTo>
                      <a:pt x="3" y="0"/>
                      <a:pt x="0" y="3"/>
                      <a:pt x="0" y="7"/>
                    </a:cubicBezTo>
                    <a:cubicBezTo>
                      <a:pt x="0" y="53"/>
                      <a:pt x="0" y="53"/>
                      <a:pt x="0" y="53"/>
                    </a:cubicBezTo>
                    <a:cubicBezTo>
                      <a:pt x="19" y="53"/>
                      <a:pt x="19" y="53"/>
                      <a:pt x="19" y="53"/>
                    </a:cubicBezTo>
                    <a:cubicBezTo>
                      <a:pt x="19" y="25"/>
                      <a:pt x="19" y="25"/>
                      <a:pt x="19" y="25"/>
                    </a:cubicBezTo>
                    <a:cubicBezTo>
                      <a:pt x="111" y="25"/>
                      <a:pt x="111" y="25"/>
                      <a:pt x="111" y="25"/>
                    </a:cubicBezTo>
                    <a:cubicBezTo>
                      <a:pt x="111" y="53"/>
                      <a:pt x="111" y="53"/>
                      <a:pt x="111" y="53"/>
                    </a:cubicBezTo>
                    <a:cubicBezTo>
                      <a:pt x="130" y="53"/>
                      <a:pt x="130" y="53"/>
                      <a:pt x="130" y="53"/>
                    </a:cubicBezTo>
                    <a:cubicBezTo>
                      <a:pt x="130" y="7"/>
                      <a:pt x="130" y="7"/>
                      <a:pt x="130" y="7"/>
                    </a:cubicBezTo>
                    <a:cubicBezTo>
                      <a:pt x="130" y="3"/>
                      <a:pt x="127" y="0"/>
                      <a:pt x="124" y="0"/>
                    </a:cubicBezTo>
                    <a:close/>
                    <a:moveTo>
                      <a:pt x="18" y="16"/>
                    </a:moveTo>
                    <a:cubicBezTo>
                      <a:pt x="15" y="16"/>
                      <a:pt x="13" y="14"/>
                      <a:pt x="13" y="11"/>
                    </a:cubicBezTo>
                    <a:cubicBezTo>
                      <a:pt x="13" y="8"/>
                      <a:pt x="15" y="6"/>
                      <a:pt x="18" y="6"/>
                    </a:cubicBezTo>
                    <a:cubicBezTo>
                      <a:pt x="21" y="6"/>
                      <a:pt x="23" y="8"/>
                      <a:pt x="23" y="11"/>
                    </a:cubicBezTo>
                    <a:cubicBezTo>
                      <a:pt x="23" y="14"/>
                      <a:pt x="21" y="16"/>
                      <a:pt x="18" y="16"/>
                    </a:cubicBezTo>
                    <a:close/>
                    <a:moveTo>
                      <a:pt x="117" y="13"/>
                    </a:moveTo>
                    <a:cubicBezTo>
                      <a:pt x="29" y="13"/>
                      <a:pt x="29" y="13"/>
                      <a:pt x="29" y="13"/>
                    </a:cubicBezTo>
                    <a:cubicBezTo>
                      <a:pt x="29" y="7"/>
                      <a:pt x="29" y="7"/>
                      <a:pt x="29" y="7"/>
                    </a:cubicBezTo>
                    <a:cubicBezTo>
                      <a:pt x="117" y="7"/>
                      <a:pt x="117" y="7"/>
                      <a:pt x="117" y="7"/>
                    </a:cubicBezTo>
                    <a:lnTo>
                      <a:pt x="117" y="13"/>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11" name="Freeform 74"/>
              <p:cNvSpPr>
                <a:spLocks noChangeArrowheads="1"/>
              </p:cNvSpPr>
              <p:nvPr/>
            </p:nvSpPr>
            <p:spPr bwMode="auto">
              <a:xfrm>
                <a:off x="89848" y="202159"/>
                <a:ext cx="252075" cy="189679"/>
              </a:xfrm>
              <a:custGeom>
                <a:avLst/>
                <a:gdLst>
                  <a:gd name="T0" fmla="*/ 66 w 76"/>
                  <a:gd name="T1" fmla="*/ 49 h 57"/>
                  <a:gd name="T2" fmla="*/ 25 w 76"/>
                  <a:gd name="T3" fmla="*/ 49 h 57"/>
                  <a:gd name="T4" fmla="*/ 10 w 76"/>
                  <a:gd name="T5" fmla="*/ 49 h 57"/>
                  <a:gd name="T6" fmla="*/ 10 w 76"/>
                  <a:gd name="T7" fmla="*/ 0 h 57"/>
                  <a:gd name="T8" fmla="*/ 1 w 76"/>
                  <a:gd name="T9" fmla="*/ 0 h 57"/>
                  <a:gd name="T10" fmla="*/ 1 w 76"/>
                  <a:gd name="T11" fmla="*/ 50 h 57"/>
                  <a:gd name="T12" fmla="*/ 8 w 76"/>
                  <a:gd name="T13" fmla="*/ 57 h 57"/>
                  <a:gd name="T14" fmla="*/ 69 w 76"/>
                  <a:gd name="T15" fmla="*/ 57 h 57"/>
                  <a:gd name="T16" fmla="*/ 76 w 76"/>
                  <a:gd name="T17" fmla="*/ 48 h 57"/>
                  <a:gd name="T18" fmla="*/ 76 w 76"/>
                  <a:gd name="T19" fmla="*/ 0 h 57"/>
                  <a:gd name="T20" fmla="*/ 66 w 76"/>
                  <a:gd name="T21" fmla="*/ 0 h 57"/>
                  <a:gd name="T22" fmla="*/ 66 w 76"/>
                  <a:gd name="T23" fmla="*/ 49 h 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6"/>
                  <a:gd name="T37" fmla="*/ 0 h 57"/>
                  <a:gd name="T38" fmla="*/ 76 w 76"/>
                  <a:gd name="T39" fmla="*/ 57 h 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6" h="57">
                    <a:moveTo>
                      <a:pt x="66" y="49"/>
                    </a:moveTo>
                    <a:cubicBezTo>
                      <a:pt x="25" y="49"/>
                      <a:pt x="25" y="49"/>
                      <a:pt x="25" y="49"/>
                    </a:cubicBezTo>
                    <a:cubicBezTo>
                      <a:pt x="10" y="49"/>
                      <a:pt x="10" y="49"/>
                      <a:pt x="10" y="49"/>
                    </a:cubicBezTo>
                    <a:cubicBezTo>
                      <a:pt x="10" y="0"/>
                      <a:pt x="10" y="0"/>
                      <a:pt x="10" y="0"/>
                    </a:cubicBezTo>
                    <a:cubicBezTo>
                      <a:pt x="1" y="0"/>
                      <a:pt x="1" y="0"/>
                      <a:pt x="1" y="0"/>
                    </a:cubicBezTo>
                    <a:cubicBezTo>
                      <a:pt x="1" y="50"/>
                      <a:pt x="1" y="50"/>
                      <a:pt x="1" y="50"/>
                    </a:cubicBezTo>
                    <a:cubicBezTo>
                      <a:pt x="1" y="50"/>
                      <a:pt x="0" y="57"/>
                      <a:pt x="8" y="57"/>
                    </a:cubicBezTo>
                    <a:cubicBezTo>
                      <a:pt x="16" y="57"/>
                      <a:pt x="69" y="57"/>
                      <a:pt x="69" y="57"/>
                    </a:cubicBezTo>
                    <a:cubicBezTo>
                      <a:pt x="75" y="57"/>
                      <a:pt x="76" y="53"/>
                      <a:pt x="76" y="48"/>
                    </a:cubicBezTo>
                    <a:cubicBezTo>
                      <a:pt x="76" y="0"/>
                      <a:pt x="76" y="0"/>
                      <a:pt x="76" y="0"/>
                    </a:cubicBezTo>
                    <a:cubicBezTo>
                      <a:pt x="66" y="0"/>
                      <a:pt x="66" y="0"/>
                      <a:pt x="66" y="0"/>
                    </a:cubicBezTo>
                    <a:lnTo>
                      <a:pt x="66" y="49"/>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12" name="Rectangle 75"/>
              <p:cNvSpPr>
                <a:spLocks noChangeArrowheads="1"/>
              </p:cNvSpPr>
              <p:nvPr/>
            </p:nvSpPr>
            <p:spPr bwMode="auto">
              <a:xfrm>
                <a:off x="134772" y="244586"/>
                <a:ext cx="157235" cy="2745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13" name="Rectangle 76"/>
              <p:cNvSpPr>
                <a:spLocks noChangeArrowheads="1"/>
              </p:cNvSpPr>
              <p:nvPr/>
            </p:nvSpPr>
            <p:spPr bwMode="auto">
              <a:xfrm>
                <a:off x="139764" y="304485"/>
                <a:ext cx="152243" cy="27454"/>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45" name="组合 153"/>
          <p:cNvGrpSpPr/>
          <p:nvPr/>
        </p:nvGrpSpPr>
        <p:grpSpPr>
          <a:xfrm>
            <a:off x="2657273" y="2468752"/>
            <a:ext cx="695242" cy="582804"/>
            <a:chOff x="3543031" y="3291669"/>
            <a:chExt cx="926989" cy="777072"/>
          </a:xfrm>
        </p:grpSpPr>
        <p:sp>
          <p:nvSpPr>
            <p:cNvPr id="24" name="Freeform 5"/>
            <p:cNvSpPr>
              <a:spLocks noChangeArrowheads="1"/>
            </p:cNvSpPr>
            <p:nvPr/>
          </p:nvSpPr>
          <p:spPr bwMode="auto">
            <a:xfrm rot="6661043">
              <a:off x="3617990" y="3216710"/>
              <a:ext cx="777072" cy="926989"/>
            </a:xfrm>
            <a:custGeom>
              <a:avLst/>
              <a:gdLst>
                <a:gd name="T0" fmla="*/ 930497298 w 596"/>
                <a:gd name="T1" fmla="*/ 317425036 h 709"/>
                <a:gd name="T2" fmla="*/ 1635919682 w 596"/>
                <a:gd name="T3" fmla="*/ 1131688536 h 709"/>
                <a:gd name="T4" fmla="*/ 817959013 w 596"/>
                <a:gd name="T5" fmla="*/ 1956991968 h 709"/>
                <a:gd name="T6" fmla="*/ 0 w 596"/>
                <a:gd name="T7" fmla="*/ 1131688536 h 709"/>
                <a:gd name="T8" fmla="*/ 699931904 w 596"/>
                <a:gd name="T9" fmla="*/ 317425036 h 709"/>
                <a:gd name="T10" fmla="*/ 812470189 w 596"/>
                <a:gd name="T11" fmla="*/ 0 h 709"/>
                <a:gd name="T12" fmla="*/ 930497298 w 596"/>
                <a:gd name="T13" fmla="*/ 317425036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4"/>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52" name="Group 71"/>
            <p:cNvGrpSpPr/>
            <p:nvPr/>
          </p:nvGrpSpPr>
          <p:grpSpPr bwMode="auto">
            <a:xfrm>
              <a:off x="3753920" y="3434502"/>
              <a:ext cx="358820" cy="448853"/>
              <a:chOff x="0" y="0"/>
              <a:chExt cx="324452" cy="406813"/>
            </a:xfrm>
            <a:solidFill>
              <a:schemeClr val="bg1"/>
            </a:solidFill>
          </p:grpSpPr>
          <p:sp>
            <p:nvSpPr>
              <p:cNvPr id="105" name="Freeform 80"/>
              <p:cNvSpPr>
                <a:spLocks noChangeArrowheads="1"/>
              </p:cNvSpPr>
              <p:nvPr/>
            </p:nvSpPr>
            <p:spPr bwMode="auto">
              <a:xfrm>
                <a:off x="0" y="169713"/>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06" name="Freeform 81"/>
              <p:cNvSpPr>
                <a:spLocks noChangeArrowheads="1"/>
              </p:cNvSpPr>
              <p:nvPr/>
            </p:nvSpPr>
            <p:spPr bwMode="auto">
              <a:xfrm>
                <a:off x="0" y="274536"/>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0"/>
                  <a:gd name="T29" fmla="*/ 98 w 98"/>
                  <a:gd name="T30" fmla="*/ 40 h 4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07" name="Freeform 82"/>
              <p:cNvSpPr>
                <a:spLocks noChangeArrowheads="1"/>
              </p:cNvSpPr>
              <p:nvPr/>
            </p:nvSpPr>
            <p:spPr bwMode="auto">
              <a:xfrm>
                <a:off x="0" y="69882"/>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8"/>
                  <a:gd name="T28" fmla="*/ 0 h 41"/>
                  <a:gd name="T29" fmla="*/ 98 w 98"/>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108" name="Oval 83"/>
              <p:cNvSpPr>
                <a:spLocks noChangeArrowheads="1"/>
              </p:cNvSpPr>
              <p:nvPr/>
            </p:nvSpPr>
            <p:spPr bwMode="auto">
              <a:xfrm>
                <a:off x="4991" y="0"/>
                <a:ext cx="316965" cy="107319"/>
              </a:xfrm>
              <a:prstGeom prst="ellipse">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40" name="组合 157"/>
          <p:cNvGrpSpPr/>
          <p:nvPr/>
        </p:nvGrpSpPr>
        <p:grpSpPr>
          <a:xfrm>
            <a:off x="3292549" y="1484919"/>
            <a:ext cx="657763" cy="661511"/>
            <a:chOff x="4390065" y="1979892"/>
            <a:chExt cx="877017" cy="882014"/>
          </a:xfrm>
        </p:grpSpPr>
        <p:sp>
          <p:nvSpPr>
            <p:cNvPr id="26" name="Oval 19"/>
            <p:cNvSpPr>
              <a:spLocks noChangeArrowheads="1"/>
            </p:cNvSpPr>
            <p:nvPr/>
          </p:nvSpPr>
          <p:spPr bwMode="auto">
            <a:xfrm>
              <a:off x="4390065" y="1979892"/>
              <a:ext cx="877017" cy="882014"/>
            </a:xfrm>
            <a:prstGeom prst="ellipse">
              <a:avLst/>
            </a:prstGeom>
            <a:solidFill>
              <a:schemeClr val="accent1"/>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41" name="Group 76"/>
            <p:cNvGrpSpPr/>
            <p:nvPr/>
          </p:nvGrpSpPr>
          <p:grpSpPr bwMode="auto">
            <a:xfrm>
              <a:off x="4598080" y="2194949"/>
              <a:ext cx="511868" cy="450622"/>
              <a:chOff x="0" y="0"/>
              <a:chExt cx="521619" cy="459224"/>
            </a:xfrm>
            <a:solidFill>
              <a:schemeClr val="bg1"/>
            </a:solidFill>
          </p:grpSpPr>
          <p:sp>
            <p:nvSpPr>
              <p:cNvPr id="100" name="Freeform 84"/>
              <p:cNvSpPr>
                <a:spLocks noChangeArrowheads="1"/>
              </p:cNvSpPr>
              <p:nvPr/>
            </p:nvSpPr>
            <p:spPr bwMode="auto">
              <a:xfrm>
                <a:off x="47420" y="19966"/>
                <a:ext cx="194671" cy="419291"/>
              </a:xfrm>
              <a:custGeom>
                <a:avLst/>
                <a:gdLst>
                  <a:gd name="T0" fmla="*/ 566109867 w 59"/>
                  <a:gd name="T1" fmla="*/ 55369706 h 126"/>
                  <a:gd name="T2" fmla="*/ 97982204 w 59"/>
                  <a:gd name="T3" fmla="*/ 420798451 h 126"/>
                  <a:gd name="T4" fmla="*/ 0 w 59"/>
                  <a:gd name="T5" fmla="*/ 431873058 h 126"/>
                  <a:gd name="T6" fmla="*/ 0 w 59"/>
                  <a:gd name="T7" fmla="*/ 952332986 h 126"/>
                  <a:gd name="T8" fmla="*/ 97982204 w 59"/>
                  <a:gd name="T9" fmla="*/ 974478872 h 126"/>
                  <a:gd name="T10" fmla="*/ 555224789 w 59"/>
                  <a:gd name="T11" fmla="*/ 1317761731 h 126"/>
                  <a:gd name="T12" fmla="*/ 642318614 w 59"/>
                  <a:gd name="T13" fmla="*/ 1317761731 h 126"/>
                  <a:gd name="T14" fmla="*/ 642318614 w 59"/>
                  <a:gd name="T15" fmla="*/ 55369706 h 126"/>
                  <a:gd name="T16" fmla="*/ 566109867 w 59"/>
                  <a:gd name="T17" fmla="*/ 55369706 h 1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126"/>
                  <a:gd name="T29" fmla="*/ 59 w 59"/>
                  <a:gd name="T30" fmla="*/ 126 h 1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01" name="Freeform 85"/>
              <p:cNvSpPr>
                <a:spLocks noChangeArrowheads="1"/>
              </p:cNvSpPr>
              <p:nvPr/>
            </p:nvSpPr>
            <p:spPr bwMode="auto">
              <a:xfrm>
                <a:off x="0" y="157235"/>
                <a:ext cx="27454" cy="147252"/>
              </a:xfrm>
              <a:custGeom>
                <a:avLst/>
                <a:gdLst>
                  <a:gd name="T0" fmla="*/ 0 w 8"/>
                  <a:gd name="T1" fmla="*/ 89599495 h 44"/>
                  <a:gd name="T2" fmla="*/ 0 w 8"/>
                  <a:gd name="T3" fmla="*/ 425598440 h 44"/>
                  <a:gd name="T4" fmla="*/ 94215265 w 8"/>
                  <a:gd name="T5" fmla="*/ 492798898 h 44"/>
                  <a:gd name="T6" fmla="*/ 94215265 w 8"/>
                  <a:gd name="T7" fmla="*/ 0 h 44"/>
                  <a:gd name="T8" fmla="*/ 0 w 8"/>
                  <a:gd name="T9" fmla="*/ 89599495 h 44"/>
                  <a:gd name="T10" fmla="*/ 0 60000 65536"/>
                  <a:gd name="T11" fmla="*/ 0 60000 65536"/>
                  <a:gd name="T12" fmla="*/ 0 60000 65536"/>
                  <a:gd name="T13" fmla="*/ 0 60000 65536"/>
                  <a:gd name="T14" fmla="*/ 0 60000 65536"/>
                  <a:gd name="T15" fmla="*/ 0 w 8"/>
                  <a:gd name="T16" fmla="*/ 0 h 44"/>
                  <a:gd name="T17" fmla="*/ 8 w 8"/>
                  <a:gd name="T18" fmla="*/ 44 h 44"/>
                </a:gdLst>
                <a:ahLst/>
                <a:cxnLst>
                  <a:cxn ang="T10">
                    <a:pos x="T0" y="T1"/>
                  </a:cxn>
                  <a:cxn ang="T11">
                    <a:pos x="T2" y="T3"/>
                  </a:cxn>
                  <a:cxn ang="T12">
                    <a:pos x="T4" y="T5"/>
                  </a:cxn>
                  <a:cxn ang="T13">
                    <a:pos x="T6" y="T7"/>
                  </a:cxn>
                  <a:cxn ang="T14">
                    <a:pos x="T8" y="T9"/>
                  </a:cxn>
                </a:cxnLst>
                <a:rect l="T15" t="T16" r="T17" b="T18"/>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02" name="Freeform 86"/>
              <p:cNvSpPr>
                <a:spLocks noChangeArrowheads="1"/>
              </p:cNvSpPr>
              <p:nvPr/>
            </p:nvSpPr>
            <p:spPr bwMode="auto">
              <a:xfrm>
                <a:off x="289510" y="114806"/>
                <a:ext cx="77370" cy="229612"/>
              </a:xfrm>
              <a:custGeom>
                <a:avLst/>
                <a:gdLst>
                  <a:gd name="T0" fmla="*/ 113158671 w 23"/>
                  <a:gd name="T1" fmla="*/ 22145911 h 69"/>
                  <a:gd name="T2" fmla="*/ 22632407 w 23"/>
                  <a:gd name="T3" fmla="*/ 22145911 h 69"/>
                  <a:gd name="T4" fmla="*/ 22632407 w 23"/>
                  <a:gd name="T5" fmla="*/ 110736210 h 69"/>
                  <a:gd name="T6" fmla="*/ 135791078 w 23"/>
                  <a:gd name="T7" fmla="*/ 387578401 h 69"/>
                  <a:gd name="T8" fmla="*/ 22632407 w 23"/>
                  <a:gd name="T9" fmla="*/ 664420591 h 69"/>
                  <a:gd name="T10" fmla="*/ 22632407 w 23"/>
                  <a:gd name="T11" fmla="*/ 741936271 h 69"/>
                  <a:gd name="T12" fmla="*/ 67893857 w 23"/>
                  <a:gd name="T13" fmla="*/ 764082182 h 69"/>
                  <a:gd name="T14" fmla="*/ 113158671 w 23"/>
                  <a:gd name="T15" fmla="*/ 741936271 h 69"/>
                  <a:gd name="T16" fmla="*/ 260265952 w 23"/>
                  <a:gd name="T17" fmla="*/ 387578401 h 69"/>
                  <a:gd name="T18" fmla="*/ 113158671 w 23"/>
                  <a:gd name="T19" fmla="*/ 22145911 h 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
                  <a:gd name="T31" fmla="*/ 0 h 69"/>
                  <a:gd name="T32" fmla="*/ 23 w 23"/>
                  <a:gd name="T33" fmla="*/ 69 h 6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03" name="Freeform 87"/>
              <p:cNvSpPr>
                <a:spLocks noChangeArrowheads="1"/>
              </p:cNvSpPr>
              <p:nvPr/>
            </p:nvSpPr>
            <p:spPr bwMode="auto">
              <a:xfrm>
                <a:off x="336931" y="57403"/>
                <a:ext cx="102328" cy="341923"/>
              </a:xfrm>
              <a:custGeom>
                <a:avLst/>
                <a:gdLst>
                  <a:gd name="T0" fmla="*/ 108959515 w 31"/>
                  <a:gd name="T1" fmla="*/ 22039095 h 103"/>
                  <a:gd name="T2" fmla="*/ 32688845 w 31"/>
                  <a:gd name="T3" fmla="*/ 22039095 h 103"/>
                  <a:gd name="T4" fmla="*/ 32688845 w 31"/>
                  <a:gd name="T5" fmla="*/ 110198795 h 103"/>
                  <a:gd name="T6" fmla="*/ 217919029 w 31"/>
                  <a:gd name="T7" fmla="*/ 573039711 h 103"/>
                  <a:gd name="T8" fmla="*/ 32688845 w 31"/>
                  <a:gd name="T9" fmla="*/ 1035880626 h 103"/>
                  <a:gd name="T10" fmla="*/ 32688845 w 31"/>
                  <a:gd name="T11" fmla="*/ 1124040326 h 103"/>
                  <a:gd name="T12" fmla="*/ 65374388 w 31"/>
                  <a:gd name="T13" fmla="*/ 1135061533 h 103"/>
                  <a:gd name="T14" fmla="*/ 108959515 w 31"/>
                  <a:gd name="T15" fmla="*/ 1124040326 h 103"/>
                  <a:gd name="T16" fmla="*/ 337774825 w 31"/>
                  <a:gd name="T17" fmla="*/ 573039711 h 103"/>
                  <a:gd name="T18" fmla="*/ 108959515 w 31"/>
                  <a:gd name="T19" fmla="*/ 22039095 h 10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103"/>
                  <a:gd name="T32" fmla="*/ 31 w 31"/>
                  <a:gd name="T33" fmla="*/ 103 h 10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104" name="Freeform 88"/>
              <p:cNvSpPr>
                <a:spLocks noChangeArrowheads="1"/>
              </p:cNvSpPr>
              <p:nvPr/>
            </p:nvSpPr>
            <p:spPr bwMode="auto">
              <a:xfrm>
                <a:off x="396830" y="0"/>
                <a:ext cx="124789" cy="459224"/>
              </a:xfrm>
              <a:custGeom>
                <a:avLst/>
                <a:gdLst>
                  <a:gd name="T0" fmla="*/ 107840683 w 38"/>
                  <a:gd name="T1" fmla="*/ 22145911 h 138"/>
                  <a:gd name="T2" fmla="*/ 21568793 w 38"/>
                  <a:gd name="T3" fmla="*/ 22145911 h 138"/>
                  <a:gd name="T4" fmla="*/ 21568793 w 38"/>
                  <a:gd name="T5" fmla="*/ 99661591 h 138"/>
                  <a:gd name="T6" fmla="*/ 291172144 w 38"/>
                  <a:gd name="T7" fmla="*/ 764082182 h 138"/>
                  <a:gd name="T8" fmla="*/ 21568793 w 38"/>
                  <a:gd name="T9" fmla="*/ 1417428153 h 138"/>
                  <a:gd name="T10" fmla="*/ 21568793 w 38"/>
                  <a:gd name="T11" fmla="*/ 1506018453 h 138"/>
                  <a:gd name="T12" fmla="*/ 64706380 w 38"/>
                  <a:gd name="T13" fmla="*/ 1528164364 h 138"/>
                  <a:gd name="T14" fmla="*/ 107840683 w 38"/>
                  <a:gd name="T15" fmla="*/ 1506018453 h 138"/>
                  <a:gd name="T16" fmla="*/ 409797224 w 38"/>
                  <a:gd name="T17" fmla="*/ 764082182 h 138"/>
                  <a:gd name="T18" fmla="*/ 107840683 w 38"/>
                  <a:gd name="T19" fmla="*/ 22145911 h 1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
                  <a:gd name="T31" fmla="*/ 0 h 138"/>
                  <a:gd name="T32" fmla="*/ 38 w 38"/>
                  <a:gd name="T33" fmla="*/ 138 h 13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grpSp>
        <p:nvGrpSpPr>
          <p:cNvPr id="142" name="组合 146"/>
          <p:cNvGrpSpPr/>
          <p:nvPr/>
        </p:nvGrpSpPr>
        <p:grpSpPr>
          <a:xfrm>
            <a:off x="5346417" y="3124640"/>
            <a:ext cx="695242" cy="583742"/>
            <a:chOff x="7128556" y="4166187"/>
            <a:chExt cx="926989" cy="778322"/>
          </a:xfrm>
        </p:grpSpPr>
        <p:sp>
          <p:nvSpPr>
            <p:cNvPr id="28" name="Freeform 5"/>
            <p:cNvSpPr>
              <a:spLocks noChangeArrowheads="1"/>
            </p:cNvSpPr>
            <p:nvPr/>
          </p:nvSpPr>
          <p:spPr bwMode="auto">
            <a:xfrm rot="14770904">
              <a:off x="7202890" y="4091853"/>
              <a:ext cx="778322" cy="926989"/>
            </a:xfrm>
            <a:custGeom>
              <a:avLst/>
              <a:gdLst>
                <a:gd name="T0" fmla="*/ 933493859 w 596"/>
                <a:gd name="T1" fmla="*/ 317425036 h 709"/>
                <a:gd name="T2" fmla="*/ 1641185762 w 596"/>
                <a:gd name="T3" fmla="*/ 1131688536 h 709"/>
                <a:gd name="T4" fmla="*/ 820593711 w 596"/>
                <a:gd name="T5" fmla="*/ 1956991968 h 709"/>
                <a:gd name="T6" fmla="*/ 0 w 596"/>
                <a:gd name="T7" fmla="*/ 1131688536 h 709"/>
                <a:gd name="T8" fmla="*/ 702184295 w 596"/>
                <a:gd name="T9" fmla="*/ 317425036 h 709"/>
                <a:gd name="T10" fmla="*/ 815086103 w 596"/>
                <a:gd name="T11" fmla="*/ 0 h 709"/>
                <a:gd name="T12" fmla="*/ 933493859 w 596"/>
                <a:gd name="T13" fmla="*/ 317425036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4"/>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143" name="Group 82"/>
            <p:cNvGrpSpPr/>
            <p:nvPr/>
          </p:nvGrpSpPr>
          <p:grpSpPr bwMode="auto">
            <a:xfrm>
              <a:off x="7491602" y="4340214"/>
              <a:ext cx="338605" cy="366554"/>
              <a:chOff x="0" y="0"/>
              <a:chExt cx="359392" cy="389342"/>
            </a:xfrm>
            <a:solidFill>
              <a:schemeClr val="bg1"/>
            </a:solidFill>
          </p:grpSpPr>
          <p:sp>
            <p:nvSpPr>
              <p:cNvPr id="97" name="Freeform 132"/>
              <p:cNvSpPr>
                <a:spLocks noChangeArrowheads="1"/>
              </p:cNvSpPr>
              <p:nvPr/>
            </p:nvSpPr>
            <p:spPr bwMode="auto">
              <a:xfrm>
                <a:off x="77368" y="92343"/>
                <a:ext cx="204654" cy="207151"/>
              </a:xfrm>
              <a:custGeom>
                <a:avLst/>
                <a:gdLst>
                  <a:gd name="T0" fmla="*/ 0 w 82"/>
                  <a:gd name="T1" fmla="*/ 29 h 83"/>
                  <a:gd name="T2" fmla="*/ 58 w 82"/>
                  <a:gd name="T3" fmla="*/ 29 h 83"/>
                  <a:gd name="T4" fmla="*/ 58 w 82"/>
                  <a:gd name="T5" fmla="*/ 83 h 83"/>
                  <a:gd name="T6" fmla="*/ 82 w 82"/>
                  <a:gd name="T7" fmla="*/ 83 h 83"/>
                  <a:gd name="T8" fmla="*/ 82 w 82"/>
                  <a:gd name="T9" fmla="*/ 0 h 83"/>
                  <a:gd name="T10" fmla="*/ 0 w 82"/>
                  <a:gd name="T11" fmla="*/ 0 h 83"/>
                  <a:gd name="T12" fmla="*/ 0 w 82"/>
                  <a:gd name="T13" fmla="*/ 29 h 83"/>
                  <a:gd name="T14" fmla="*/ 0 60000 65536"/>
                  <a:gd name="T15" fmla="*/ 0 60000 65536"/>
                  <a:gd name="T16" fmla="*/ 0 60000 65536"/>
                  <a:gd name="T17" fmla="*/ 0 60000 65536"/>
                  <a:gd name="T18" fmla="*/ 0 60000 65536"/>
                  <a:gd name="T19" fmla="*/ 0 60000 65536"/>
                  <a:gd name="T20" fmla="*/ 0 60000 65536"/>
                  <a:gd name="T21" fmla="*/ 0 w 82"/>
                  <a:gd name="T22" fmla="*/ 0 h 83"/>
                  <a:gd name="T23" fmla="*/ 82 w 82"/>
                  <a:gd name="T24" fmla="*/ 83 h 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2" h="83">
                    <a:moveTo>
                      <a:pt x="0" y="29"/>
                    </a:moveTo>
                    <a:lnTo>
                      <a:pt x="58" y="29"/>
                    </a:lnTo>
                    <a:lnTo>
                      <a:pt x="58" y="83"/>
                    </a:lnTo>
                    <a:lnTo>
                      <a:pt x="82" y="83"/>
                    </a:lnTo>
                    <a:lnTo>
                      <a:pt x="82" y="0"/>
                    </a:lnTo>
                    <a:lnTo>
                      <a:pt x="0" y="0"/>
                    </a:lnTo>
                    <a:lnTo>
                      <a:pt x="0" y="29"/>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8" name="Freeform 133"/>
              <p:cNvSpPr>
                <a:spLocks noChangeArrowheads="1"/>
              </p:cNvSpPr>
              <p:nvPr/>
            </p:nvSpPr>
            <p:spPr bwMode="auto">
              <a:xfrm>
                <a:off x="152241" y="0"/>
                <a:ext cx="207151" cy="204654"/>
              </a:xfrm>
              <a:custGeom>
                <a:avLst/>
                <a:gdLst>
                  <a:gd name="T0" fmla="*/ 0 w 83"/>
                  <a:gd name="T1" fmla="*/ 0 h 82"/>
                  <a:gd name="T2" fmla="*/ 0 w 83"/>
                  <a:gd name="T3" fmla="*/ 29 h 82"/>
                  <a:gd name="T4" fmla="*/ 59 w 83"/>
                  <a:gd name="T5" fmla="*/ 29 h 82"/>
                  <a:gd name="T6" fmla="*/ 59 w 83"/>
                  <a:gd name="T7" fmla="*/ 82 h 82"/>
                  <a:gd name="T8" fmla="*/ 83 w 83"/>
                  <a:gd name="T9" fmla="*/ 82 h 82"/>
                  <a:gd name="T10" fmla="*/ 83 w 83"/>
                  <a:gd name="T11" fmla="*/ 0 h 82"/>
                  <a:gd name="T12" fmla="*/ 0 w 83"/>
                  <a:gd name="T13" fmla="*/ 0 h 82"/>
                  <a:gd name="T14" fmla="*/ 0 60000 65536"/>
                  <a:gd name="T15" fmla="*/ 0 60000 65536"/>
                  <a:gd name="T16" fmla="*/ 0 60000 65536"/>
                  <a:gd name="T17" fmla="*/ 0 60000 65536"/>
                  <a:gd name="T18" fmla="*/ 0 60000 65536"/>
                  <a:gd name="T19" fmla="*/ 0 60000 65536"/>
                  <a:gd name="T20" fmla="*/ 0 60000 65536"/>
                  <a:gd name="T21" fmla="*/ 0 w 83"/>
                  <a:gd name="T22" fmla="*/ 0 h 82"/>
                  <a:gd name="T23" fmla="*/ 83 w 83"/>
                  <a:gd name="T24" fmla="*/ 82 h 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82">
                    <a:moveTo>
                      <a:pt x="0" y="0"/>
                    </a:moveTo>
                    <a:lnTo>
                      <a:pt x="0" y="29"/>
                    </a:lnTo>
                    <a:lnTo>
                      <a:pt x="59" y="29"/>
                    </a:lnTo>
                    <a:lnTo>
                      <a:pt x="59" y="82"/>
                    </a:lnTo>
                    <a:lnTo>
                      <a:pt x="83" y="82"/>
                    </a:lnTo>
                    <a:lnTo>
                      <a:pt x="83" y="0"/>
                    </a:lnTo>
                    <a:lnTo>
                      <a:pt x="0"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9" name="Rectangle 134"/>
              <p:cNvSpPr>
                <a:spLocks noChangeArrowheads="1"/>
              </p:cNvSpPr>
              <p:nvPr/>
            </p:nvSpPr>
            <p:spPr bwMode="auto">
              <a:xfrm>
                <a:off x="0" y="182191"/>
                <a:ext cx="207151" cy="207151"/>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44" name="组合 155"/>
          <p:cNvGrpSpPr/>
          <p:nvPr/>
        </p:nvGrpSpPr>
        <p:grpSpPr>
          <a:xfrm>
            <a:off x="2705060" y="1844720"/>
            <a:ext cx="530333" cy="534081"/>
            <a:chOff x="3606746" y="2459627"/>
            <a:chExt cx="707111" cy="712108"/>
          </a:xfrm>
        </p:grpSpPr>
        <p:sp>
          <p:nvSpPr>
            <p:cNvPr id="30" name="Oval 22"/>
            <p:cNvSpPr>
              <a:spLocks noChangeArrowheads="1"/>
            </p:cNvSpPr>
            <p:nvPr/>
          </p:nvSpPr>
          <p:spPr bwMode="auto">
            <a:xfrm>
              <a:off x="3606746" y="2459627"/>
              <a:ext cx="707111" cy="712108"/>
            </a:xfrm>
            <a:prstGeom prst="ellipse">
              <a:avLst/>
            </a:prstGeom>
            <a:solidFill>
              <a:schemeClr val="accent4"/>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45" name="Group 86"/>
            <p:cNvGrpSpPr/>
            <p:nvPr/>
          </p:nvGrpSpPr>
          <p:grpSpPr bwMode="auto">
            <a:xfrm>
              <a:off x="3785860" y="2626452"/>
              <a:ext cx="350250" cy="395572"/>
              <a:chOff x="0" y="0"/>
              <a:chExt cx="429274" cy="484183"/>
            </a:xfrm>
            <a:solidFill>
              <a:schemeClr val="bg1"/>
            </a:solidFill>
          </p:grpSpPr>
          <p:sp>
            <p:nvSpPr>
              <p:cNvPr id="94" name="Freeform 147"/>
              <p:cNvSpPr>
                <a:spLocks noChangeArrowheads="1"/>
              </p:cNvSpPr>
              <p:nvPr/>
            </p:nvSpPr>
            <p:spPr bwMode="auto">
              <a:xfrm>
                <a:off x="0" y="0"/>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9"/>
                  <a:gd name="T31" fmla="*/ 0 h 26"/>
                  <a:gd name="T32" fmla="*/ 129 w 129"/>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5" name="Freeform 148"/>
              <p:cNvSpPr>
                <a:spLocks noEditPoints="1" noChangeArrowheads="1"/>
              </p:cNvSpPr>
              <p:nvPr/>
            </p:nvSpPr>
            <p:spPr bwMode="auto">
              <a:xfrm>
                <a:off x="37436" y="107319"/>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3"/>
                  <a:gd name="T124" fmla="*/ 0 h 151"/>
                  <a:gd name="T125" fmla="*/ 143 w 143"/>
                  <a:gd name="T126" fmla="*/ 151 h 15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6" name="Freeform 149"/>
              <p:cNvSpPr>
                <a:spLocks noChangeArrowheads="1"/>
              </p:cNvSpPr>
              <p:nvPr/>
            </p:nvSpPr>
            <p:spPr bwMode="auto">
              <a:xfrm>
                <a:off x="64890" y="179696"/>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70"/>
                  <a:gd name="T82" fmla="*/ 0 h 41"/>
                  <a:gd name="T83" fmla="*/ 70 w 70"/>
                  <a:gd name="T84" fmla="*/ 41 h 4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46" name="组合 148"/>
          <p:cNvGrpSpPr/>
          <p:nvPr/>
        </p:nvGrpSpPr>
        <p:grpSpPr>
          <a:xfrm>
            <a:off x="5274270" y="2601803"/>
            <a:ext cx="561254" cy="472240"/>
            <a:chOff x="7032360" y="3469070"/>
            <a:chExt cx="748338" cy="629653"/>
          </a:xfrm>
        </p:grpSpPr>
        <p:sp>
          <p:nvSpPr>
            <p:cNvPr id="32" name="Freeform 13"/>
            <p:cNvSpPr>
              <a:spLocks noChangeArrowheads="1"/>
            </p:cNvSpPr>
            <p:nvPr/>
          </p:nvSpPr>
          <p:spPr bwMode="auto">
            <a:xfrm rot="13670634">
              <a:off x="7091702" y="3409728"/>
              <a:ext cx="629653" cy="748338"/>
            </a:xfrm>
            <a:custGeom>
              <a:avLst/>
              <a:gdLst>
                <a:gd name="T0" fmla="*/ 610935418 w 596"/>
                <a:gd name="T1" fmla="*/ 206864484 h 709"/>
                <a:gd name="T2" fmla="*/ 1074093977 w 596"/>
                <a:gd name="T3" fmla="*/ 737518198 h 709"/>
                <a:gd name="T4" fmla="*/ 537046988 w 596"/>
                <a:gd name="T5" fmla="*/ 1275367466 h 709"/>
                <a:gd name="T6" fmla="*/ 0 w 596"/>
                <a:gd name="T7" fmla="*/ 737518198 h 709"/>
                <a:gd name="T8" fmla="*/ 459554081 w 596"/>
                <a:gd name="T9" fmla="*/ 206864484 h 709"/>
                <a:gd name="T10" fmla="*/ 533442511 w 596"/>
                <a:gd name="T11" fmla="*/ 0 h 709"/>
                <a:gd name="T12" fmla="*/ 610935418 w 596"/>
                <a:gd name="T13" fmla="*/ 206864484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3"/>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147" name="Group 90"/>
            <p:cNvGrpSpPr/>
            <p:nvPr/>
          </p:nvGrpSpPr>
          <p:grpSpPr bwMode="auto">
            <a:xfrm>
              <a:off x="7268029" y="3555310"/>
              <a:ext cx="373488" cy="371544"/>
              <a:chOff x="0" y="0"/>
              <a:chExt cx="379359" cy="376864"/>
            </a:xfrm>
            <a:solidFill>
              <a:schemeClr val="bg1"/>
            </a:solidFill>
          </p:grpSpPr>
          <p:sp>
            <p:nvSpPr>
              <p:cNvPr id="76" name="Freeform 150"/>
              <p:cNvSpPr>
                <a:spLocks noEditPoints="1" noChangeArrowheads="1"/>
              </p:cNvSpPr>
              <p:nvPr/>
            </p:nvSpPr>
            <p:spPr bwMode="auto">
              <a:xfrm>
                <a:off x="0" y="0"/>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77" name="Rectangle 151"/>
              <p:cNvSpPr>
                <a:spLocks noChangeArrowheads="1"/>
              </p:cNvSpPr>
              <p:nvPr/>
            </p:nvSpPr>
            <p:spPr bwMode="auto">
              <a:xfrm>
                <a:off x="144756" y="272040"/>
                <a:ext cx="22463" cy="42429"/>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78" name="Rectangle 152"/>
              <p:cNvSpPr>
                <a:spLocks noChangeArrowheads="1"/>
              </p:cNvSpPr>
              <p:nvPr/>
            </p:nvSpPr>
            <p:spPr bwMode="auto">
              <a:xfrm>
                <a:off x="179697" y="272040"/>
                <a:ext cx="19966" cy="42429"/>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79" name="Rectangle 153"/>
              <p:cNvSpPr>
                <a:spLocks noChangeArrowheads="1"/>
              </p:cNvSpPr>
              <p:nvPr/>
            </p:nvSpPr>
            <p:spPr bwMode="auto">
              <a:xfrm>
                <a:off x="214638" y="272040"/>
                <a:ext cx="19966" cy="42429"/>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0" name="Freeform 154"/>
              <p:cNvSpPr>
                <a:spLocks noChangeArrowheads="1"/>
              </p:cNvSpPr>
              <p:nvPr/>
            </p:nvSpPr>
            <p:spPr bwMode="auto">
              <a:xfrm>
                <a:off x="117303" y="107318"/>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1" name="Freeform 155"/>
              <p:cNvSpPr>
                <a:spLocks noChangeArrowheads="1"/>
              </p:cNvSpPr>
              <p:nvPr/>
            </p:nvSpPr>
            <p:spPr bwMode="auto">
              <a:xfrm>
                <a:off x="67387" y="272040"/>
                <a:ext cx="22463" cy="19966"/>
              </a:xfrm>
              <a:custGeom>
                <a:avLst/>
                <a:gdLst>
                  <a:gd name="T0" fmla="*/ 0 w 9"/>
                  <a:gd name="T1" fmla="*/ 6 h 8"/>
                  <a:gd name="T2" fmla="*/ 3 w 9"/>
                  <a:gd name="T3" fmla="*/ 8 h 8"/>
                  <a:gd name="T4" fmla="*/ 9 w 9"/>
                  <a:gd name="T5" fmla="*/ 1 h 8"/>
                  <a:gd name="T6" fmla="*/ 7 w 9"/>
                  <a:gd name="T7" fmla="*/ 0 h 8"/>
                  <a:gd name="T8" fmla="*/ 0 w 9"/>
                  <a:gd name="T9" fmla="*/ 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2" name="Freeform 156"/>
              <p:cNvSpPr>
                <a:spLocks noChangeArrowheads="1"/>
              </p:cNvSpPr>
              <p:nvPr/>
            </p:nvSpPr>
            <p:spPr bwMode="auto">
              <a:xfrm>
                <a:off x="47421" y="227116"/>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3" name="Freeform 157"/>
              <p:cNvSpPr>
                <a:spLocks noChangeArrowheads="1"/>
              </p:cNvSpPr>
              <p:nvPr/>
            </p:nvSpPr>
            <p:spPr bwMode="auto">
              <a:xfrm>
                <a:off x="79865" y="74874"/>
                <a:ext cx="19966" cy="22463"/>
              </a:xfrm>
              <a:custGeom>
                <a:avLst/>
                <a:gdLst>
                  <a:gd name="T0" fmla="*/ 0 w 8"/>
                  <a:gd name="T1" fmla="*/ 3 h 9"/>
                  <a:gd name="T2" fmla="*/ 7 w 8"/>
                  <a:gd name="T3" fmla="*/ 9 h 9"/>
                  <a:gd name="T4" fmla="*/ 8 w 8"/>
                  <a:gd name="T5" fmla="*/ 7 h 9"/>
                  <a:gd name="T6" fmla="*/ 2 w 8"/>
                  <a:gd name="T7" fmla="*/ 0 h 9"/>
                  <a:gd name="T8" fmla="*/ 0 w 8"/>
                  <a:gd name="T9" fmla="*/ 3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4" name="Freeform 158"/>
              <p:cNvSpPr>
                <a:spLocks noChangeArrowheads="1"/>
              </p:cNvSpPr>
              <p:nvPr/>
            </p:nvSpPr>
            <p:spPr bwMode="auto">
              <a:xfrm>
                <a:off x="49916" y="124789"/>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5" name="Rectangle 159"/>
              <p:cNvSpPr>
                <a:spLocks noChangeArrowheads="1"/>
              </p:cNvSpPr>
              <p:nvPr/>
            </p:nvSpPr>
            <p:spPr bwMode="auto">
              <a:xfrm>
                <a:off x="187185" y="34941"/>
                <a:ext cx="7488" cy="22463"/>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6" name="Freeform 160"/>
              <p:cNvSpPr>
                <a:spLocks noChangeArrowheads="1"/>
              </p:cNvSpPr>
              <p:nvPr/>
            </p:nvSpPr>
            <p:spPr bwMode="auto">
              <a:xfrm>
                <a:off x="119798" y="44924"/>
                <a:ext cx="17471" cy="22463"/>
              </a:xfrm>
              <a:custGeom>
                <a:avLst/>
                <a:gdLst>
                  <a:gd name="T0" fmla="*/ 7 w 7"/>
                  <a:gd name="T1" fmla="*/ 8 h 9"/>
                  <a:gd name="T2" fmla="*/ 3 w 7"/>
                  <a:gd name="T3" fmla="*/ 0 h 9"/>
                  <a:gd name="T4" fmla="*/ 0 w 7"/>
                  <a:gd name="T5" fmla="*/ 2 h 9"/>
                  <a:gd name="T6" fmla="*/ 4 w 7"/>
                  <a:gd name="T7" fmla="*/ 9 h 9"/>
                  <a:gd name="T8" fmla="*/ 7 w 7"/>
                  <a:gd name="T9" fmla="*/ 8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7" name="Freeform 161"/>
              <p:cNvSpPr>
                <a:spLocks noChangeArrowheads="1"/>
              </p:cNvSpPr>
              <p:nvPr/>
            </p:nvSpPr>
            <p:spPr bwMode="auto">
              <a:xfrm>
                <a:off x="234604" y="44924"/>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8" name="Freeform 162"/>
              <p:cNvSpPr>
                <a:spLocks noChangeArrowheads="1"/>
              </p:cNvSpPr>
              <p:nvPr/>
            </p:nvSpPr>
            <p:spPr bwMode="auto">
              <a:xfrm>
                <a:off x="277033" y="272040"/>
                <a:ext cx="22463" cy="19966"/>
              </a:xfrm>
              <a:custGeom>
                <a:avLst/>
                <a:gdLst>
                  <a:gd name="T0" fmla="*/ 0 w 9"/>
                  <a:gd name="T1" fmla="*/ 1 h 8"/>
                  <a:gd name="T2" fmla="*/ 8 w 9"/>
                  <a:gd name="T3" fmla="*/ 8 h 8"/>
                  <a:gd name="T4" fmla="*/ 9 w 9"/>
                  <a:gd name="T5" fmla="*/ 6 h 8"/>
                  <a:gd name="T6" fmla="*/ 3 w 9"/>
                  <a:gd name="T7" fmla="*/ 0 h 8"/>
                  <a:gd name="T8" fmla="*/ 0 w 9"/>
                  <a:gd name="T9" fmla="*/ 1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89" name="Freeform 163"/>
              <p:cNvSpPr>
                <a:spLocks noChangeArrowheads="1"/>
              </p:cNvSpPr>
              <p:nvPr/>
            </p:nvSpPr>
            <p:spPr bwMode="auto">
              <a:xfrm>
                <a:off x="304486" y="227116"/>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0" name="Freeform 164"/>
              <p:cNvSpPr>
                <a:spLocks noChangeArrowheads="1"/>
              </p:cNvSpPr>
              <p:nvPr/>
            </p:nvSpPr>
            <p:spPr bwMode="auto">
              <a:xfrm>
                <a:off x="274536" y="74874"/>
                <a:ext cx="22463" cy="22463"/>
              </a:xfrm>
              <a:custGeom>
                <a:avLst/>
                <a:gdLst>
                  <a:gd name="T0" fmla="*/ 9 w 9"/>
                  <a:gd name="T1" fmla="*/ 3 h 9"/>
                  <a:gd name="T2" fmla="*/ 8 w 9"/>
                  <a:gd name="T3" fmla="*/ 0 h 9"/>
                  <a:gd name="T4" fmla="*/ 0 w 9"/>
                  <a:gd name="T5" fmla="*/ 7 h 9"/>
                  <a:gd name="T6" fmla="*/ 2 w 9"/>
                  <a:gd name="T7" fmla="*/ 9 h 9"/>
                  <a:gd name="T8" fmla="*/ 9 w 9"/>
                  <a:gd name="T9" fmla="*/ 3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1" name="Freeform 165"/>
              <p:cNvSpPr>
                <a:spLocks noChangeArrowheads="1"/>
              </p:cNvSpPr>
              <p:nvPr/>
            </p:nvSpPr>
            <p:spPr bwMode="auto">
              <a:xfrm>
                <a:off x="299494" y="124789"/>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2" name="Rectangle 166"/>
              <p:cNvSpPr>
                <a:spLocks noChangeArrowheads="1"/>
              </p:cNvSpPr>
              <p:nvPr/>
            </p:nvSpPr>
            <p:spPr bwMode="auto">
              <a:xfrm>
                <a:off x="39933" y="174705"/>
                <a:ext cx="24958" cy="7488"/>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93" name="Rectangle 167"/>
              <p:cNvSpPr>
                <a:spLocks noChangeArrowheads="1"/>
              </p:cNvSpPr>
              <p:nvPr/>
            </p:nvSpPr>
            <p:spPr bwMode="auto">
              <a:xfrm>
                <a:off x="316965" y="177200"/>
                <a:ext cx="27454" cy="7488"/>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48" name="组合 143"/>
          <p:cNvGrpSpPr/>
          <p:nvPr/>
        </p:nvGrpSpPr>
        <p:grpSpPr>
          <a:xfrm>
            <a:off x="2542025" y="3152750"/>
            <a:ext cx="594048" cy="596859"/>
            <a:chOff x="3389366" y="4203667"/>
            <a:chExt cx="792064" cy="795812"/>
          </a:xfrm>
        </p:grpSpPr>
        <p:sp>
          <p:nvSpPr>
            <p:cNvPr id="34" name="Oval 21"/>
            <p:cNvSpPr>
              <a:spLocks noChangeArrowheads="1"/>
            </p:cNvSpPr>
            <p:nvPr/>
          </p:nvSpPr>
          <p:spPr bwMode="auto">
            <a:xfrm>
              <a:off x="3389366" y="4203667"/>
              <a:ext cx="792064" cy="795812"/>
            </a:xfrm>
            <a:prstGeom prst="ellipse">
              <a:avLst/>
            </a:prstGeom>
            <a:solidFill>
              <a:schemeClr val="accent1"/>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49" name="Group 109"/>
            <p:cNvGrpSpPr/>
            <p:nvPr/>
          </p:nvGrpSpPr>
          <p:grpSpPr bwMode="auto">
            <a:xfrm>
              <a:off x="3612090" y="4418315"/>
              <a:ext cx="331164" cy="430081"/>
              <a:chOff x="0" y="0"/>
              <a:chExt cx="299494" cy="389342"/>
            </a:xfrm>
            <a:solidFill>
              <a:schemeClr val="bg1"/>
            </a:solidFill>
          </p:grpSpPr>
          <p:sp>
            <p:nvSpPr>
              <p:cNvPr id="74"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75"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grpSp>
        <p:nvGrpSpPr>
          <p:cNvPr id="150" name="组合 164"/>
          <p:cNvGrpSpPr/>
          <p:nvPr/>
        </p:nvGrpSpPr>
        <p:grpSpPr>
          <a:xfrm>
            <a:off x="6541072" y="1995575"/>
            <a:ext cx="421643" cy="425391"/>
            <a:chOff x="8721429" y="2660767"/>
            <a:chExt cx="562190" cy="567188"/>
          </a:xfrm>
        </p:grpSpPr>
        <p:sp>
          <p:nvSpPr>
            <p:cNvPr id="36" name="Oval 30"/>
            <p:cNvSpPr>
              <a:spLocks noChangeArrowheads="1"/>
            </p:cNvSpPr>
            <p:nvPr/>
          </p:nvSpPr>
          <p:spPr bwMode="auto">
            <a:xfrm>
              <a:off x="8721429" y="2660767"/>
              <a:ext cx="562190" cy="567188"/>
            </a:xfrm>
            <a:prstGeom prst="ellipse">
              <a:avLst/>
            </a:prstGeom>
            <a:solidFill>
              <a:schemeClr val="accent2"/>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51" name="Group 112"/>
            <p:cNvGrpSpPr/>
            <p:nvPr/>
          </p:nvGrpSpPr>
          <p:grpSpPr bwMode="auto">
            <a:xfrm>
              <a:off x="8793132" y="2772457"/>
              <a:ext cx="421185" cy="343804"/>
              <a:chOff x="0" y="0"/>
              <a:chExt cx="509139" cy="414300"/>
            </a:xfrm>
            <a:solidFill>
              <a:schemeClr val="bg1"/>
            </a:solidFill>
          </p:grpSpPr>
          <p:sp>
            <p:nvSpPr>
              <p:cNvPr id="71" name="Freeform 5"/>
              <p:cNvSpPr>
                <a:spLocks noEditPoints="1" noChangeArrowheads="1"/>
              </p:cNvSpPr>
              <p:nvPr/>
            </p:nvSpPr>
            <p:spPr bwMode="auto">
              <a:xfrm>
                <a:off x="0" y="0"/>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125"/>
                  <a:gd name="T71" fmla="*/ 153 w 153"/>
                  <a:gd name="T72" fmla="*/ 125 h 12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72" name="Freeform 6"/>
              <p:cNvSpPr>
                <a:spLocks noChangeArrowheads="1"/>
              </p:cNvSpPr>
              <p:nvPr/>
            </p:nvSpPr>
            <p:spPr bwMode="auto">
              <a:xfrm>
                <a:off x="399325" y="52411"/>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 name="T10" fmla="*/ 0 60000 65536"/>
                  <a:gd name="T11" fmla="*/ 0 60000 65536"/>
                  <a:gd name="T12" fmla="*/ 0 60000 65536"/>
                  <a:gd name="T13" fmla="*/ 0 60000 65536"/>
                  <a:gd name="T14" fmla="*/ 0 60000 65536"/>
                  <a:gd name="T15" fmla="*/ 0 w 20"/>
                  <a:gd name="T16" fmla="*/ 0 h 41"/>
                  <a:gd name="T17" fmla="*/ 20 w 20"/>
                  <a:gd name="T18" fmla="*/ 41 h 41"/>
                </a:gdLst>
                <a:ahLst/>
                <a:cxnLst>
                  <a:cxn ang="T10">
                    <a:pos x="T0" y="T1"/>
                  </a:cxn>
                  <a:cxn ang="T11">
                    <a:pos x="T2" y="T3"/>
                  </a:cxn>
                  <a:cxn ang="T12">
                    <a:pos x="T4" y="T5"/>
                  </a:cxn>
                  <a:cxn ang="T13">
                    <a:pos x="T6" y="T7"/>
                  </a:cxn>
                  <a:cxn ang="T14">
                    <a:pos x="T8" y="T9"/>
                  </a:cxn>
                </a:cxnLst>
                <a:rect l="T15" t="T16" r="T17" b="T18"/>
                <a:pathLst>
                  <a:path w="20" h="41">
                    <a:moveTo>
                      <a:pt x="20" y="41"/>
                    </a:moveTo>
                    <a:lnTo>
                      <a:pt x="20" y="0"/>
                    </a:lnTo>
                    <a:lnTo>
                      <a:pt x="0" y="0"/>
                    </a:lnTo>
                    <a:lnTo>
                      <a:pt x="0" y="24"/>
                    </a:lnTo>
                    <a:lnTo>
                      <a:pt x="20" y="41"/>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73" name="Oval 7"/>
              <p:cNvSpPr>
                <a:spLocks noChangeArrowheads="1"/>
              </p:cNvSpPr>
              <p:nvPr/>
            </p:nvSpPr>
            <p:spPr bwMode="auto">
              <a:xfrm>
                <a:off x="227116" y="169713"/>
                <a:ext cx="52412" cy="54907"/>
              </a:xfrm>
              <a:prstGeom prst="ellipse">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52" name="组合 166"/>
          <p:cNvGrpSpPr/>
          <p:nvPr/>
        </p:nvGrpSpPr>
        <p:grpSpPr>
          <a:xfrm>
            <a:off x="6031352" y="1830666"/>
            <a:ext cx="422580" cy="425391"/>
            <a:chOff x="8041803" y="2440888"/>
            <a:chExt cx="563440" cy="567188"/>
          </a:xfrm>
        </p:grpSpPr>
        <p:sp>
          <p:nvSpPr>
            <p:cNvPr id="38" name="Oval 29"/>
            <p:cNvSpPr>
              <a:spLocks noChangeArrowheads="1"/>
            </p:cNvSpPr>
            <p:nvPr/>
          </p:nvSpPr>
          <p:spPr bwMode="auto">
            <a:xfrm>
              <a:off x="8041803" y="2440888"/>
              <a:ext cx="563440" cy="567188"/>
            </a:xfrm>
            <a:prstGeom prst="ellipse">
              <a:avLst/>
            </a:prstGeom>
            <a:solidFill>
              <a:schemeClr val="accent2"/>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53" name="Group 116"/>
            <p:cNvGrpSpPr/>
            <p:nvPr/>
          </p:nvGrpSpPr>
          <p:grpSpPr bwMode="auto">
            <a:xfrm>
              <a:off x="8178906" y="2579029"/>
              <a:ext cx="311765" cy="310253"/>
              <a:chOff x="0" y="0"/>
              <a:chExt cx="434268" cy="431771"/>
            </a:xfrm>
            <a:solidFill>
              <a:schemeClr val="bg1"/>
            </a:solidFill>
          </p:grpSpPr>
          <p:sp>
            <p:nvSpPr>
              <p:cNvPr id="67" name="Freeform 8"/>
              <p:cNvSpPr>
                <a:spLocks noChangeArrowheads="1"/>
              </p:cNvSpPr>
              <p:nvPr/>
            </p:nvSpPr>
            <p:spPr bwMode="auto">
              <a:xfrm>
                <a:off x="0" y="316965"/>
                <a:ext cx="114806" cy="114806"/>
              </a:xfrm>
              <a:custGeom>
                <a:avLst/>
                <a:gdLst>
                  <a:gd name="T0" fmla="*/ 21 w 46"/>
                  <a:gd name="T1" fmla="*/ 0 h 46"/>
                  <a:gd name="T2" fmla="*/ 0 w 46"/>
                  <a:gd name="T3" fmla="*/ 46 h 46"/>
                  <a:gd name="T4" fmla="*/ 46 w 46"/>
                  <a:gd name="T5" fmla="*/ 25 h 46"/>
                  <a:gd name="T6" fmla="*/ 46 w 46"/>
                  <a:gd name="T7" fmla="*/ 26 h 46"/>
                  <a:gd name="T8" fmla="*/ 21 w 46"/>
                  <a:gd name="T9" fmla="*/ 0 h 46"/>
                  <a:gd name="T10" fmla="*/ 21 w 46"/>
                  <a:gd name="T11" fmla="*/ 0 h 46"/>
                  <a:gd name="T12" fmla="*/ 0 60000 65536"/>
                  <a:gd name="T13" fmla="*/ 0 60000 65536"/>
                  <a:gd name="T14" fmla="*/ 0 60000 65536"/>
                  <a:gd name="T15" fmla="*/ 0 60000 65536"/>
                  <a:gd name="T16" fmla="*/ 0 60000 65536"/>
                  <a:gd name="T17" fmla="*/ 0 60000 65536"/>
                  <a:gd name="T18" fmla="*/ 0 w 46"/>
                  <a:gd name="T19" fmla="*/ 0 h 46"/>
                  <a:gd name="T20" fmla="*/ 46 w 46"/>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46" h="46">
                    <a:moveTo>
                      <a:pt x="21" y="0"/>
                    </a:moveTo>
                    <a:lnTo>
                      <a:pt x="0" y="46"/>
                    </a:lnTo>
                    <a:lnTo>
                      <a:pt x="46" y="25"/>
                    </a:lnTo>
                    <a:lnTo>
                      <a:pt x="46" y="26"/>
                    </a:lnTo>
                    <a:lnTo>
                      <a:pt x="21" y="0"/>
                    </a:lnTo>
                    <a:lnTo>
                      <a:pt x="21"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8" name="Freeform 9"/>
              <p:cNvSpPr>
                <a:spLocks noChangeArrowheads="1"/>
              </p:cNvSpPr>
              <p:nvPr/>
            </p:nvSpPr>
            <p:spPr bwMode="auto">
              <a:xfrm>
                <a:off x="64891" y="37437"/>
                <a:ext cx="289511" cy="292007"/>
              </a:xfrm>
              <a:custGeom>
                <a:avLst/>
                <a:gdLst>
                  <a:gd name="T0" fmla="*/ 105 w 116"/>
                  <a:gd name="T1" fmla="*/ 0 h 117"/>
                  <a:gd name="T2" fmla="*/ 0 w 116"/>
                  <a:gd name="T3" fmla="*/ 106 h 117"/>
                  <a:gd name="T4" fmla="*/ 11 w 116"/>
                  <a:gd name="T5" fmla="*/ 117 h 117"/>
                  <a:gd name="T6" fmla="*/ 116 w 116"/>
                  <a:gd name="T7" fmla="*/ 10 h 117"/>
                  <a:gd name="T8" fmla="*/ 105 w 116"/>
                  <a:gd name="T9" fmla="*/ 0 h 117"/>
                  <a:gd name="T10" fmla="*/ 0 60000 65536"/>
                  <a:gd name="T11" fmla="*/ 0 60000 65536"/>
                  <a:gd name="T12" fmla="*/ 0 60000 65536"/>
                  <a:gd name="T13" fmla="*/ 0 60000 65536"/>
                  <a:gd name="T14" fmla="*/ 0 60000 65536"/>
                  <a:gd name="T15" fmla="*/ 0 w 116"/>
                  <a:gd name="T16" fmla="*/ 0 h 117"/>
                  <a:gd name="T17" fmla="*/ 116 w 116"/>
                  <a:gd name="T18" fmla="*/ 117 h 117"/>
                </a:gdLst>
                <a:ahLst/>
                <a:cxnLst>
                  <a:cxn ang="T10">
                    <a:pos x="T0" y="T1"/>
                  </a:cxn>
                  <a:cxn ang="T11">
                    <a:pos x="T2" y="T3"/>
                  </a:cxn>
                  <a:cxn ang="T12">
                    <a:pos x="T4" y="T5"/>
                  </a:cxn>
                  <a:cxn ang="T13">
                    <a:pos x="T6" y="T7"/>
                  </a:cxn>
                  <a:cxn ang="T14">
                    <a:pos x="T8" y="T9"/>
                  </a:cxn>
                </a:cxnLst>
                <a:rect l="T15" t="T16" r="T17" b="T18"/>
                <a:pathLst>
                  <a:path w="116" h="117">
                    <a:moveTo>
                      <a:pt x="105" y="0"/>
                    </a:moveTo>
                    <a:lnTo>
                      <a:pt x="0" y="106"/>
                    </a:lnTo>
                    <a:lnTo>
                      <a:pt x="11" y="117"/>
                    </a:lnTo>
                    <a:lnTo>
                      <a:pt x="116" y="10"/>
                    </a:lnTo>
                    <a:lnTo>
                      <a:pt x="105"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9" name="Freeform 10"/>
              <p:cNvSpPr>
                <a:spLocks noChangeArrowheads="1"/>
              </p:cNvSpPr>
              <p:nvPr/>
            </p:nvSpPr>
            <p:spPr bwMode="auto">
              <a:xfrm>
                <a:off x="104823" y="77370"/>
                <a:ext cx="289511" cy="292007"/>
              </a:xfrm>
              <a:custGeom>
                <a:avLst/>
                <a:gdLst>
                  <a:gd name="T0" fmla="*/ 107 w 116"/>
                  <a:gd name="T1" fmla="*/ 0 h 117"/>
                  <a:gd name="T2" fmla="*/ 0 w 116"/>
                  <a:gd name="T3" fmla="*/ 106 h 117"/>
                  <a:gd name="T4" fmla="*/ 11 w 116"/>
                  <a:gd name="T5" fmla="*/ 117 h 117"/>
                  <a:gd name="T6" fmla="*/ 116 w 116"/>
                  <a:gd name="T7" fmla="*/ 10 h 117"/>
                  <a:gd name="T8" fmla="*/ 107 w 116"/>
                  <a:gd name="T9" fmla="*/ 0 h 117"/>
                  <a:gd name="T10" fmla="*/ 0 60000 65536"/>
                  <a:gd name="T11" fmla="*/ 0 60000 65536"/>
                  <a:gd name="T12" fmla="*/ 0 60000 65536"/>
                  <a:gd name="T13" fmla="*/ 0 60000 65536"/>
                  <a:gd name="T14" fmla="*/ 0 60000 65536"/>
                  <a:gd name="T15" fmla="*/ 0 w 116"/>
                  <a:gd name="T16" fmla="*/ 0 h 117"/>
                  <a:gd name="T17" fmla="*/ 116 w 116"/>
                  <a:gd name="T18" fmla="*/ 117 h 117"/>
                </a:gdLst>
                <a:ahLst/>
                <a:cxnLst>
                  <a:cxn ang="T10">
                    <a:pos x="T0" y="T1"/>
                  </a:cxn>
                  <a:cxn ang="T11">
                    <a:pos x="T2" y="T3"/>
                  </a:cxn>
                  <a:cxn ang="T12">
                    <a:pos x="T4" y="T5"/>
                  </a:cxn>
                  <a:cxn ang="T13">
                    <a:pos x="T6" y="T7"/>
                  </a:cxn>
                  <a:cxn ang="T14">
                    <a:pos x="T8" y="T9"/>
                  </a:cxn>
                </a:cxnLst>
                <a:rect l="T15" t="T16" r="T17" b="T18"/>
                <a:pathLst>
                  <a:path w="116" h="117">
                    <a:moveTo>
                      <a:pt x="107" y="0"/>
                    </a:moveTo>
                    <a:lnTo>
                      <a:pt x="0" y="106"/>
                    </a:lnTo>
                    <a:lnTo>
                      <a:pt x="11" y="117"/>
                    </a:lnTo>
                    <a:lnTo>
                      <a:pt x="116" y="10"/>
                    </a:lnTo>
                    <a:lnTo>
                      <a:pt x="107"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70" name="Freeform 11"/>
              <p:cNvSpPr>
                <a:spLocks noChangeArrowheads="1"/>
              </p:cNvSpPr>
              <p:nvPr/>
            </p:nvSpPr>
            <p:spPr bwMode="auto">
              <a:xfrm>
                <a:off x="346915" y="0"/>
                <a:ext cx="87353" cy="87353"/>
              </a:xfrm>
              <a:custGeom>
                <a:avLst/>
                <a:gdLst>
                  <a:gd name="T0" fmla="*/ 17 w 26"/>
                  <a:gd name="T1" fmla="*/ 8 h 26"/>
                  <a:gd name="T2" fmla="*/ 0 w 26"/>
                  <a:gd name="T3" fmla="*/ 7 h 26"/>
                  <a:gd name="T4" fmla="*/ 19 w 26"/>
                  <a:gd name="T5" fmla="*/ 26 h 26"/>
                  <a:gd name="T6" fmla="*/ 17 w 26"/>
                  <a:gd name="T7" fmla="*/ 8 h 26"/>
                  <a:gd name="T8" fmla="*/ 0 60000 65536"/>
                  <a:gd name="T9" fmla="*/ 0 60000 65536"/>
                  <a:gd name="T10" fmla="*/ 0 60000 65536"/>
                  <a:gd name="T11" fmla="*/ 0 60000 65536"/>
                  <a:gd name="T12" fmla="*/ 0 w 26"/>
                  <a:gd name="T13" fmla="*/ 0 h 26"/>
                  <a:gd name="T14" fmla="*/ 26 w 26"/>
                  <a:gd name="T15" fmla="*/ 26 h 26"/>
                </a:gdLst>
                <a:ahLst/>
                <a:cxnLst>
                  <a:cxn ang="T8">
                    <a:pos x="T0" y="T1"/>
                  </a:cxn>
                  <a:cxn ang="T9">
                    <a:pos x="T2" y="T3"/>
                  </a:cxn>
                  <a:cxn ang="T10">
                    <a:pos x="T4" y="T5"/>
                  </a:cxn>
                  <a:cxn ang="T11">
                    <a:pos x="T6" y="T7"/>
                  </a:cxn>
                </a:cxnLst>
                <a:rect l="T12" t="T13" r="T14" b="T15"/>
                <a:pathLst>
                  <a:path w="26" h="26">
                    <a:moveTo>
                      <a:pt x="17" y="8"/>
                    </a:moveTo>
                    <a:cubicBezTo>
                      <a:pt x="9" y="0"/>
                      <a:pt x="0" y="7"/>
                      <a:pt x="0" y="7"/>
                    </a:cubicBezTo>
                    <a:cubicBezTo>
                      <a:pt x="19" y="26"/>
                      <a:pt x="19" y="26"/>
                      <a:pt x="19" y="26"/>
                    </a:cubicBezTo>
                    <a:cubicBezTo>
                      <a:pt x="19" y="26"/>
                      <a:pt x="26" y="17"/>
                      <a:pt x="17" y="8"/>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54" name="组合 161"/>
          <p:cNvGrpSpPr/>
          <p:nvPr/>
        </p:nvGrpSpPr>
        <p:grpSpPr>
          <a:xfrm>
            <a:off x="3814449" y="2093021"/>
            <a:ext cx="350432" cy="353243"/>
            <a:chOff x="5085931" y="2790695"/>
            <a:chExt cx="467243" cy="470990"/>
          </a:xfrm>
        </p:grpSpPr>
        <p:sp>
          <p:nvSpPr>
            <p:cNvPr id="40" name="Oval 25"/>
            <p:cNvSpPr>
              <a:spLocks noChangeArrowheads="1"/>
            </p:cNvSpPr>
            <p:nvPr/>
          </p:nvSpPr>
          <p:spPr bwMode="auto">
            <a:xfrm>
              <a:off x="5085931" y="2790695"/>
              <a:ext cx="467243" cy="470990"/>
            </a:xfrm>
            <a:prstGeom prst="ellipse">
              <a:avLst/>
            </a:prstGeom>
            <a:solidFill>
              <a:schemeClr val="accent4"/>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55" name="Group 121"/>
            <p:cNvGrpSpPr/>
            <p:nvPr/>
          </p:nvGrpSpPr>
          <p:grpSpPr bwMode="auto">
            <a:xfrm>
              <a:off x="5212616" y="2922885"/>
              <a:ext cx="231691" cy="197209"/>
              <a:chOff x="0" y="0"/>
              <a:chExt cx="496661" cy="421788"/>
            </a:xfrm>
            <a:solidFill>
              <a:schemeClr val="bg1"/>
            </a:solidFill>
          </p:grpSpPr>
          <p:sp>
            <p:nvSpPr>
              <p:cNvPr id="61" name="Freeform 12"/>
              <p:cNvSpPr>
                <a:spLocks noChangeArrowheads="1"/>
              </p:cNvSpPr>
              <p:nvPr/>
            </p:nvSpPr>
            <p:spPr bwMode="auto">
              <a:xfrm>
                <a:off x="157235" y="244586"/>
                <a:ext cx="89848" cy="89848"/>
              </a:xfrm>
              <a:custGeom>
                <a:avLst/>
                <a:gdLst>
                  <a:gd name="T0" fmla="*/ 36 w 36"/>
                  <a:gd name="T1" fmla="*/ 20 h 36"/>
                  <a:gd name="T2" fmla="*/ 16 w 36"/>
                  <a:gd name="T3" fmla="*/ 0 h 36"/>
                  <a:gd name="T4" fmla="*/ 16 w 36"/>
                  <a:gd name="T5" fmla="*/ 0 h 36"/>
                  <a:gd name="T6" fmla="*/ 0 w 36"/>
                  <a:gd name="T7" fmla="*/ 36 h 36"/>
                  <a:gd name="T8" fmla="*/ 36 w 36"/>
                  <a:gd name="T9" fmla="*/ 20 h 36"/>
                  <a:gd name="T10" fmla="*/ 0 60000 65536"/>
                  <a:gd name="T11" fmla="*/ 0 60000 65536"/>
                  <a:gd name="T12" fmla="*/ 0 60000 65536"/>
                  <a:gd name="T13" fmla="*/ 0 60000 65536"/>
                  <a:gd name="T14" fmla="*/ 0 60000 65536"/>
                  <a:gd name="T15" fmla="*/ 0 w 36"/>
                  <a:gd name="T16" fmla="*/ 0 h 36"/>
                  <a:gd name="T17" fmla="*/ 36 w 36"/>
                  <a:gd name="T18" fmla="*/ 36 h 36"/>
                </a:gdLst>
                <a:ahLst/>
                <a:cxnLst>
                  <a:cxn ang="T10">
                    <a:pos x="T0" y="T1"/>
                  </a:cxn>
                  <a:cxn ang="T11">
                    <a:pos x="T2" y="T3"/>
                  </a:cxn>
                  <a:cxn ang="T12">
                    <a:pos x="T4" y="T5"/>
                  </a:cxn>
                  <a:cxn ang="T13">
                    <a:pos x="T6" y="T7"/>
                  </a:cxn>
                  <a:cxn ang="T14">
                    <a:pos x="T8" y="T9"/>
                  </a:cxn>
                </a:cxnLst>
                <a:rect l="T15" t="T16" r="T17" b="T18"/>
                <a:pathLst>
                  <a:path w="36" h="36">
                    <a:moveTo>
                      <a:pt x="36" y="20"/>
                    </a:moveTo>
                    <a:lnTo>
                      <a:pt x="16" y="0"/>
                    </a:lnTo>
                    <a:lnTo>
                      <a:pt x="16" y="0"/>
                    </a:lnTo>
                    <a:lnTo>
                      <a:pt x="0" y="36"/>
                    </a:lnTo>
                    <a:lnTo>
                      <a:pt x="36" y="2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2" name="Rectangle 13"/>
              <p:cNvSpPr>
                <a:spLocks noChangeArrowheads="1"/>
              </p:cNvSpPr>
              <p:nvPr/>
            </p:nvSpPr>
            <p:spPr bwMode="auto">
              <a:xfrm>
                <a:off x="247083" y="294502"/>
                <a:ext cx="2497" cy="2497"/>
              </a:xfrm>
              <a:prstGeom prst="rect">
                <a:avLst/>
              </a:pr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3" name="Freeform 14"/>
              <p:cNvSpPr>
                <a:spLocks noChangeArrowheads="1"/>
              </p:cNvSpPr>
              <p:nvPr/>
            </p:nvSpPr>
            <p:spPr bwMode="auto">
              <a:xfrm>
                <a:off x="209645" y="29949"/>
                <a:ext cx="227117" cy="222125"/>
              </a:xfrm>
              <a:custGeom>
                <a:avLst/>
                <a:gdLst>
                  <a:gd name="T0" fmla="*/ 81 w 91"/>
                  <a:gd name="T1" fmla="*/ 0 h 89"/>
                  <a:gd name="T2" fmla="*/ 0 w 91"/>
                  <a:gd name="T3" fmla="*/ 81 h 89"/>
                  <a:gd name="T4" fmla="*/ 8 w 91"/>
                  <a:gd name="T5" fmla="*/ 89 h 89"/>
                  <a:gd name="T6" fmla="*/ 91 w 91"/>
                  <a:gd name="T7" fmla="*/ 8 h 89"/>
                  <a:gd name="T8" fmla="*/ 81 w 91"/>
                  <a:gd name="T9" fmla="*/ 0 h 89"/>
                  <a:gd name="T10" fmla="*/ 0 60000 65536"/>
                  <a:gd name="T11" fmla="*/ 0 60000 65536"/>
                  <a:gd name="T12" fmla="*/ 0 60000 65536"/>
                  <a:gd name="T13" fmla="*/ 0 60000 65536"/>
                  <a:gd name="T14" fmla="*/ 0 60000 65536"/>
                  <a:gd name="T15" fmla="*/ 0 w 91"/>
                  <a:gd name="T16" fmla="*/ 0 h 89"/>
                  <a:gd name="T17" fmla="*/ 91 w 91"/>
                  <a:gd name="T18" fmla="*/ 89 h 89"/>
                </a:gdLst>
                <a:ahLst/>
                <a:cxnLst>
                  <a:cxn ang="T10">
                    <a:pos x="T0" y="T1"/>
                  </a:cxn>
                  <a:cxn ang="T11">
                    <a:pos x="T2" y="T3"/>
                  </a:cxn>
                  <a:cxn ang="T12">
                    <a:pos x="T4" y="T5"/>
                  </a:cxn>
                  <a:cxn ang="T13">
                    <a:pos x="T6" y="T7"/>
                  </a:cxn>
                  <a:cxn ang="T14">
                    <a:pos x="T8" y="T9"/>
                  </a:cxn>
                </a:cxnLst>
                <a:rect l="T15" t="T16" r="T17" b="T18"/>
                <a:pathLst>
                  <a:path w="91" h="89">
                    <a:moveTo>
                      <a:pt x="81" y="0"/>
                    </a:moveTo>
                    <a:lnTo>
                      <a:pt x="0" y="81"/>
                    </a:lnTo>
                    <a:lnTo>
                      <a:pt x="8" y="89"/>
                    </a:lnTo>
                    <a:lnTo>
                      <a:pt x="91" y="8"/>
                    </a:lnTo>
                    <a:lnTo>
                      <a:pt x="81" y="0"/>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4" name="Freeform 15"/>
              <p:cNvSpPr>
                <a:spLocks noChangeArrowheads="1"/>
              </p:cNvSpPr>
              <p:nvPr/>
            </p:nvSpPr>
            <p:spPr bwMode="auto">
              <a:xfrm>
                <a:off x="239595" y="59899"/>
                <a:ext cx="227117" cy="224620"/>
              </a:xfrm>
              <a:custGeom>
                <a:avLst/>
                <a:gdLst>
                  <a:gd name="T0" fmla="*/ 0 w 91"/>
                  <a:gd name="T1" fmla="*/ 82 h 90"/>
                  <a:gd name="T2" fmla="*/ 8 w 91"/>
                  <a:gd name="T3" fmla="*/ 90 h 90"/>
                  <a:gd name="T4" fmla="*/ 91 w 91"/>
                  <a:gd name="T5" fmla="*/ 8 h 90"/>
                  <a:gd name="T6" fmla="*/ 83 w 91"/>
                  <a:gd name="T7" fmla="*/ 0 h 90"/>
                  <a:gd name="T8" fmla="*/ 0 w 91"/>
                  <a:gd name="T9" fmla="*/ 82 h 90"/>
                  <a:gd name="T10" fmla="*/ 0 60000 65536"/>
                  <a:gd name="T11" fmla="*/ 0 60000 65536"/>
                  <a:gd name="T12" fmla="*/ 0 60000 65536"/>
                  <a:gd name="T13" fmla="*/ 0 60000 65536"/>
                  <a:gd name="T14" fmla="*/ 0 60000 65536"/>
                  <a:gd name="T15" fmla="*/ 0 w 91"/>
                  <a:gd name="T16" fmla="*/ 0 h 90"/>
                  <a:gd name="T17" fmla="*/ 91 w 91"/>
                  <a:gd name="T18" fmla="*/ 90 h 90"/>
                </a:gdLst>
                <a:ahLst/>
                <a:cxnLst>
                  <a:cxn ang="T10">
                    <a:pos x="T0" y="T1"/>
                  </a:cxn>
                  <a:cxn ang="T11">
                    <a:pos x="T2" y="T3"/>
                  </a:cxn>
                  <a:cxn ang="T12">
                    <a:pos x="T4" y="T5"/>
                  </a:cxn>
                  <a:cxn ang="T13">
                    <a:pos x="T6" y="T7"/>
                  </a:cxn>
                  <a:cxn ang="T14">
                    <a:pos x="T8" y="T9"/>
                  </a:cxn>
                </a:cxnLst>
                <a:rect l="T15" t="T16" r="T17" b="T18"/>
                <a:pathLst>
                  <a:path w="91" h="90">
                    <a:moveTo>
                      <a:pt x="0" y="82"/>
                    </a:moveTo>
                    <a:lnTo>
                      <a:pt x="8" y="90"/>
                    </a:lnTo>
                    <a:lnTo>
                      <a:pt x="91" y="8"/>
                    </a:lnTo>
                    <a:lnTo>
                      <a:pt x="83" y="0"/>
                    </a:lnTo>
                    <a:lnTo>
                      <a:pt x="0" y="82"/>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5" name="Freeform 16"/>
              <p:cNvSpPr>
                <a:spLocks noChangeArrowheads="1"/>
              </p:cNvSpPr>
              <p:nvPr/>
            </p:nvSpPr>
            <p:spPr bwMode="auto">
              <a:xfrm>
                <a:off x="426779" y="0"/>
                <a:ext cx="69882" cy="64890"/>
              </a:xfrm>
              <a:custGeom>
                <a:avLst/>
                <a:gdLst>
                  <a:gd name="T0" fmla="*/ 14 w 21"/>
                  <a:gd name="T1" fmla="*/ 6 h 20"/>
                  <a:gd name="T2" fmla="*/ 0 w 21"/>
                  <a:gd name="T3" fmla="*/ 6 h 20"/>
                  <a:gd name="T4" fmla="*/ 15 w 21"/>
                  <a:gd name="T5" fmla="*/ 20 h 20"/>
                  <a:gd name="T6" fmla="*/ 14 w 21"/>
                  <a:gd name="T7" fmla="*/ 6 h 20"/>
                  <a:gd name="T8" fmla="*/ 0 60000 65536"/>
                  <a:gd name="T9" fmla="*/ 0 60000 65536"/>
                  <a:gd name="T10" fmla="*/ 0 60000 65536"/>
                  <a:gd name="T11" fmla="*/ 0 60000 65536"/>
                  <a:gd name="T12" fmla="*/ 0 w 21"/>
                  <a:gd name="T13" fmla="*/ 0 h 20"/>
                  <a:gd name="T14" fmla="*/ 21 w 21"/>
                  <a:gd name="T15" fmla="*/ 20 h 20"/>
                </a:gdLst>
                <a:ahLst/>
                <a:cxnLst>
                  <a:cxn ang="T8">
                    <a:pos x="T0" y="T1"/>
                  </a:cxn>
                  <a:cxn ang="T9">
                    <a:pos x="T2" y="T3"/>
                  </a:cxn>
                  <a:cxn ang="T10">
                    <a:pos x="T4" y="T5"/>
                  </a:cxn>
                  <a:cxn ang="T11">
                    <a:pos x="T6" y="T7"/>
                  </a:cxn>
                </a:cxnLst>
                <a:rect l="T12" t="T13" r="T14" b="T15"/>
                <a:pathLst>
                  <a:path w="21" h="20">
                    <a:moveTo>
                      <a:pt x="14" y="6"/>
                    </a:moveTo>
                    <a:cubicBezTo>
                      <a:pt x="8" y="0"/>
                      <a:pt x="0" y="6"/>
                      <a:pt x="0" y="6"/>
                    </a:cubicBezTo>
                    <a:cubicBezTo>
                      <a:pt x="15" y="20"/>
                      <a:pt x="15" y="20"/>
                      <a:pt x="15" y="20"/>
                    </a:cubicBezTo>
                    <a:cubicBezTo>
                      <a:pt x="15" y="20"/>
                      <a:pt x="21" y="13"/>
                      <a:pt x="14" y="6"/>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66" name="Freeform 17"/>
              <p:cNvSpPr>
                <a:spLocks noChangeArrowheads="1"/>
              </p:cNvSpPr>
              <p:nvPr/>
            </p:nvSpPr>
            <p:spPr bwMode="auto">
              <a:xfrm>
                <a:off x="0" y="9983"/>
                <a:ext cx="416796" cy="411805"/>
              </a:xfrm>
              <a:custGeom>
                <a:avLst/>
                <a:gdLst>
                  <a:gd name="T0" fmla="*/ 147 w 167"/>
                  <a:gd name="T1" fmla="*/ 145 h 165"/>
                  <a:gd name="T2" fmla="*/ 20 w 167"/>
                  <a:gd name="T3" fmla="*/ 145 h 165"/>
                  <a:gd name="T4" fmla="*/ 20 w 167"/>
                  <a:gd name="T5" fmla="*/ 20 h 165"/>
                  <a:gd name="T6" fmla="*/ 139 w 167"/>
                  <a:gd name="T7" fmla="*/ 20 h 165"/>
                  <a:gd name="T8" fmla="*/ 160 w 167"/>
                  <a:gd name="T9" fmla="*/ 0 h 165"/>
                  <a:gd name="T10" fmla="*/ 0 w 167"/>
                  <a:gd name="T11" fmla="*/ 0 h 165"/>
                  <a:gd name="T12" fmla="*/ 0 w 167"/>
                  <a:gd name="T13" fmla="*/ 165 h 165"/>
                  <a:gd name="T14" fmla="*/ 167 w 167"/>
                  <a:gd name="T15" fmla="*/ 165 h 165"/>
                  <a:gd name="T16" fmla="*/ 167 w 167"/>
                  <a:gd name="T17" fmla="*/ 61 h 165"/>
                  <a:gd name="T18" fmla="*/ 147 w 167"/>
                  <a:gd name="T19" fmla="*/ 81 h 165"/>
                  <a:gd name="T20" fmla="*/ 147 w 167"/>
                  <a:gd name="T21" fmla="*/ 145 h 1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
                  <a:gd name="T34" fmla="*/ 0 h 165"/>
                  <a:gd name="T35" fmla="*/ 167 w 167"/>
                  <a:gd name="T36" fmla="*/ 165 h 16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 h="165">
                    <a:moveTo>
                      <a:pt x="147" y="145"/>
                    </a:moveTo>
                    <a:lnTo>
                      <a:pt x="20" y="145"/>
                    </a:lnTo>
                    <a:lnTo>
                      <a:pt x="20" y="20"/>
                    </a:lnTo>
                    <a:lnTo>
                      <a:pt x="139" y="20"/>
                    </a:lnTo>
                    <a:lnTo>
                      <a:pt x="160" y="0"/>
                    </a:lnTo>
                    <a:lnTo>
                      <a:pt x="0" y="0"/>
                    </a:lnTo>
                    <a:lnTo>
                      <a:pt x="0" y="165"/>
                    </a:lnTo>
                    <a:lnTo>
                      <a:pt x="167" y="165"/>
                    </a:lnTo>
                    <a:lnTo>
                      <a:pt x="167" y="61"/>
                    </a:lnTo>
                    <a:lnTo>
                      <a:pt x="147" y="81"/>
                    </a:lnTo>
                    <a:lnTo>
                      <a:pt x="147" y="145"/>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56" name="组合 150"/>
          <p:cNvGrpSpPr/>
          <p:nvPr/>
        </p:nvGrpSpPr>
        <p:grpSpPr>
          <a:xfrm>
            <a:off x="4027144" y="2394730"/>
            <a:ext cx="444131" cy="527522"/>
            <a:chOff x="5369525" y="3192974"/>
            <a:chExt cx="592174" cy="703362"/>
          </a:xfrm>
        </p:grpSpPr>
        <p:sp>
          <p:nvSpPr>
            <p:cNvPr id="42" name="Freeform 6"/>
            <p:cNvSpPr>
              <a:spLocks noChangeArrowheads="1"/>
            </p:cNvSpPr>
            <p:nvPr/>
          </p:nvSpPr>
          <p:spPr bwMode="auto">
            <a:xfrm rot="8673252">
              <a:off x="5369525" y="3192974"/>
              <a:ext cx="592174" cy="703362"/>
            </a:xfrm>
            <a:custGeom>
              <a:avLst/>
              <a:gdLst>
                <a:gd name="T0" fmla="*/ 540370478 w 596"/>
                <a:gd name="T1" fmla="*/ 182745966 h 709"/>
                <a:gd name="T2" fmla="*/ 950031251 w 596"/>
                <a:gd name="T3" fmla="*/ 651531068 h 709"/>
                <a:gd name="T4" fmla="*/ 475016257 w 596"/>
                <a:gd name="T5" fmla="*/ 1126672091 h 709"/>
                <a:gd name="T6" fmla="*/ 0 w 596"/>
                <a:gd name="T7" fmla="*/ 651531068 h 709"/>
                <a:gd name="T8" fmla="*/ 406472855 w 596"/>
                <a:gd name="T9" fmla="*/ 182745966 h 709"/>
                <a:gd name="T10" fmla="*/ 471827076 w 596"/>
                <a:gd name="T11" fmla="*/ 0 h 709"/>
                <a:gd name="T12" fmla="*/ 540370478 w 596"/>
                <a:gd name="T13" fmla="*/ 182745966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43" name="Freeform 45"/>
            <p:cNvSpPr>
              <a:spLocks noEditPoints="1" noChangeArrowheads="1"/>
            </p:cNvSpPr>
            <p:nvPr/>
          </p:nvSpPr>
          <p:spPr bwMode="auto">
            <a:xfrm>
              <a:off x="5506923" y="3325697"/>
              <a:ext cx="265612" cy="341867"/>
            </a:xfrm>
            <a:custGeom>
              <a:avLst/>
              <a:gdLst>
                <a:gd name="T0" fmla="*/ 997152742 w 109"/>
                <a:gd name="T1" fmla="*/ 635970078 h 141"/>
                <a:gd name="T2" fmla="*/ 920447494 w 109"/>
                <a:gd name="T3" fmla="*/ 635970078 h 141"/>
                <a:gd name="T4" fmla="*/ 920447494 w 109"/>
                <a:gd name="T5" fmla="*/ 417652865 h 141"/>
                <a:gd name="T6" fmla="*/ 805392719 w 109"/>
                <a:gd name="T7" fmla="*/ 123397087 h 141"/>
                <a:gd name="T8" fmla="*/ 527340839 w 109"/>
                <a:gd name="T9" fmla="*/ 0 h 141"/>
                <a:gd name="T10" fmla="*/ 239699255 w 109"/>
                <a:gd name="T11" fmla="*/ 123397087 h 141"/>
                <a:gd name="T12" fmla="*/ 124644480 w 109"/>
                <a:gd name="T13" fmla="*/ 417652865 h 141"/>
                <a:gd name="T14" fmla="*/ 124644480 w 109"/>
                <a:gd name="T15" fmla="*/ 635970078 h 141"/>
                <a:gd name="T16" fmla="*/ 57528936 w 109"/>
                <a:gd name="T17" fmla="*/ 635970078 h 141"/>
                <a:gd name="T18" fmla="*/ 0 w 109"/>
                <a:gd name="T19" fmla="*/ 692920921 h 141"/>
                <a:gd name="T20" fmla="*/ 0 w 109"/>
                <a:gd name="T21" fmla="*/ 1290921717 h 141"/>
                <a:gd name="T22" fmla="*/ 57528936 w 109"/>
                <a:gd name="T23" fmla="*/ 1338383320 h 141"/>
                <a:gd name="T24" fmla="*/ 997152742 w 109"/>
                <a:gd name="T25" fmla="*/ 1338383320 h 141"/>
                <a:gd name="T26" fmla="*/ 1045091974 w 109"/>
                <a:gd name="T27" fmla="*/ 1290921717 h 141"/>
                <a:gd name="T28" fmla="*/ 1045091974 w 109"/>
                <a:gd name="T29" fmla="*/ 692920921 h 141"/>
                <a:gd name="T30" fmla="*/ 997152742 w 109"/>
                <a:gd name="T31" fmla="*/ 635970078 h 141"/>
                <a:gd name="T32" fmla="*/ 642395615 w 109"/>
                <a:gd name="T33" fmla="*/ 1177016950 h 141"/>
                <a:gd name="T34" fmla="*/ 527340839 w 109"/>
                <a:gd name="T35" fmla="*/ 1290921717 h 141"/>
                <a:gd name="T36" fmla="*/ 412282967 w 109"/>
                <a:gd name="T37" fmla="*/ 1177016950 h 141"/>
                <a:gd name="T38" fmla="*/ 412282967 w 109"/>
                <a:gd name="T39" fmla="*/ 968192058 h 141"/>
                <a:gd name="T40" fmla="*/ 527340839 w 109"/>
                <a:gd name="T41" fmla="*/ 854287291 h 141"/>
                <a:gd name="T42" fmla="*/ 642395615 w 109"/>
                <a:gd name="T43" fmla="*/ 968192058 h 141"/>
                <a:gd name="T44" fmla="*/ 642395615 w 109"/>
                <a:gd name="T45" fmla="*/ 1177016950 h 141"/>
                <a:gd name="T46" fmla="*/ 738277175 w 109"/>
                <a:gd name="T47" fmla="*/ 635970078 h 141"/>
                <a:gd name="T48" fmla="*/ 316404503 w 109"/>
                <a:gd name="T49" fmla="*/ 635970078 h 141"/>
                <a:gd name="T50" fmla="*/ 316404503 w 109"/>
                <a:gd name="T51" fmla="*/ 417652865 h 141"/>
                <a:gd name="T52" fmla="*/ 373933440 w 109"/>
                <a:gd name="T53" fmla="*/ 246794175 h 141"/>
                <a:gd name="T54" fmla="*/ 527340839 w 109"/>
                <a:gd name="T55" fmla="*/ 180351011 h 141"/>
                <a:gd name="T56" fmla="*/ 671161631 w 109"/>
                <a:gd name="T57" fmla="*/ 246794175 h 141"/>
                <a:gd name="T58" fmla="*/ 738277175 w 109"/>
                <a:gd name="T59" fmla="*/ 417652865 h 141"/>
                <a:gd name="T60" fmla="*/ 738277175 w 109"/>
                <a:gd name="T61" fmla="*/ 635970078 h 14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09"/>
                <a:gd name="T94" fmla="*/ 0 h 141"/>
                <a:gd name="T95" fmla="*/ 109 w 109"/>
                <a:gd name="T96" fmla="*/ 141 h 14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09" h="141">
                  <a:moveTo>
                    <a:pt x="104" y="67"/>
                  </a:moveTo>
                  <a:cubicBezTo>
                    <a:pt x="96" y="67"/>
                    <a:pt x="96" y="67"/>
                    <a:pt x="96" y="67"/>
                  </a:cubicBezTo>
                  <a:cubicBezTo>
                    <a:pt x="96" y="44"/>
                    <a:pt x="96" y="44"/>
                    <a:pt x="96" y="44"/>
                  </a:cubicBezTo>
                  <a:cubicBezTo>
                    <a:pt x="96" y="32"/>
                    <a:pt x="92" y="21"/>
                    <a:pt x="84" y="13"/>
                  </a:cubicBezTo>
                  <a:cubicBezTo>
                    <a:pt x="77" y="5"/>
                    <a:pt x="66" y="0"/>
                    <a:pt x="55" y="0"/>
                  </a:cubicBezTo>
                  <a:cubicBezTo>
                    <a:pt x="43" y="0"/>
                    <a:pt x="32" y="5"/>
                    <a:pt x="25" y="13"/>
                  </a:cubicBezTo>
                  <a:cubicBezTo>
                    <a:pt x="18" y="21"/>
                    <a:pt x="13" y="32"/>
                    <a:pt x="13" y="44"/>
                  </a:cubicBezTo>
                  <a:cubicBezTo>
                    <a:pt x="13" y="67"/>
                    <a:pt x="13" y="67"/>
                    <a:pt x="13" y="67"/>
                  </a:cubicBezTo>
                  <a:cubicBezTo>
                    <a:pt x="6" y="67"/>
                    <a:pt x="6" y="67"/>
                    <a:pt x="6" y="67"/>
                  </a:cubicBezTo>
                  <a:cubicBezTo>
                    <a:pt x="3" y="67"/>
                    <a:pt x="0" y="70"/>
                    <a:pt x="0" y="73"/>
                  </a:cubicBezTo>
                  <a:cubicBezTo>
                    <a:pt x="0" y="136"/>
                    <a:pt x="0" y="136"/>
                    <a:pt x="0" y="136"/>
                  </a:cubicBezTo>
                  <a:cubicBezTo>
                    <a:pt x="0" y="139"/>
                    <a:pt x="3" y="141"/>
                    <a:pt x="6" y="141"/>
                  </a:cubicBezTo>
                  <a:cubicBezTo>
                    <a:pt x="104" y="141"/>
                    <a:pt x="104" y="141"/>
                    <a:pt x="104" y="141"/>
                  </a:cubicBezTo>
                  <a:cubicBezTo>
                    <a:pt x="107" y="141"/>
                    <a:pt x="109" y="139"/>
                    <a:pt x="109" y="136"/>
                  </a:cubicBezTo>
                  <a:cubicBezTo>
                    <a:pt x="109" y="73"/>
                    <a:pt x="109" y="73"/>
                    <a:pt x="109" y="73"/>
                  </a:cubicBezTo>
                  <a:cubicBezTo>
                    <a:pt x="109" y="70"/>
                    <a:pt x="107" y="67"/>
                    <a:pt x="104" y="67"/>
                  </a:cubicBezTo>
                  <a:close/>
                  <a:moveTo>
                    <a:pt x="67" y="124"/>
                  </a:moveTo>
                  <a:cubicBezTo>
                    <a:pt x="67" y="130"/>
                    <a:pt x="61" y="136"/>
                    <a:pt x="55" y="136"/>
                  </a:cubicBezTo>
                  <a:cubicBezTo>
                    <a:pt x="48" y="136"/>
                    <a:pt x="43" y="130"/>
                    <a:pt x="43" y="124"/>
                  </a:cubicBezTo>
                  <a:cubicBezTo>
                    <a:pt x="43" y="102"/>
                    <a:pt x="43" y="102"/>
                    <a:pt x="43" y="102"/>
                  </a:cubicBezTo>
                  <a:cubicBezTo>
                    <a:pt x="43" y="95"/>
                    <a:pt x="48" y="90"/>
                    <a:pt x="55" y="90"/>
                  </a:cubicBezTo>
                  <a:cubicBezTo>
                    <a:pt x="61" y="90"/>
                    <a:pt x="67" y="95"/>
                    <a:pt x="67" y="102"/>
                  </a:cubicBezTo>
                  <a:lnTo>
                    <a:pt x="67" y="124"/>
                  </a:lnTo>
                  <a:close/>
                  <a:moveTo>
                    <a:pt x="77" y="67"/>
                  </a:moveTo>
                  <a:cubicBezTo>
                    <a:pt x="33" y="67"/>
                    <a:pt x="33" y="67"/>
                    <a:pt x="33" y="67"/>
                  </a:cubicBezTo>
                  <a:cubicBezTo>
                    <a:pt x="33" y="44"/>
                    <a:pt x="33" y="44"/>
                    <a:pt x="33" y="44"/>
                  </a:cubicBezTo>
                  <a:cubicBezTo>
                    <a:pt x="33" y="37"/>
                    <a:pt x="35" y="31"/>
                    <a:pt x="39" y="26"/>
                  </a:cubicBezTo>
                  <a:cubicBezTo>
                    <a:pt x="44" y="22"/>
                    <a:pt x="49" y="19"/>
                    <a:pt x="55" y="19"/>
                  </a:cubicBezTo>
                  <a:cubicBezTo>
                    <a:pt x="61" y="19"/>
                    <a:pt x="66" y="22"/>
                    <a:pt x="70" y="26"/>
                  </a:cubicBezTo>
                  <a:cubicBezTo>
                    <a:pt x="74" y="31"/>
                    <a:pt x="77" y="37"/>
                    <a:pt x="77" y="44"/>
                  </a:cubicBezTo>
                  <a:lnTo>
                    <a:pt x="77" y="67"/>
                  </a:lnTo>
                  <a:close/>
                </a:path>
              </a:pathLst>
            </a:custGeom>
            <a:solidFill>
              <a:schemeClr val="bg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nvGrpSpPr>
          <p:cNvPr id="157" name="组合 154"/>
          <p:cNvGrpSpPr/>
          <p:nvPr/>
        </p:nvGrpSpPr>
        <p:grpSpPr>
          <a:xfrm>
            <a:off x="2186908" y="2200775"/>
            <a:ext cx="422579" cy="424454"/>
            <a:chOff x="2915877" y="2934366"/>
            <a:chExt cx="563439" cy="565939"/>
          </a:xfrm>
        </p:grpSpPr>
        <p:sp>
          <p:nvSpPr>
            <p:cNvPr id="44" name="Oval 28"/>
            <p:cNvSpPr>
              <a:spLocks noChangeArrowheads="1"/>
            </p:cNvSpPr>
            <p:nvPr/>
          </p:nvSpPr>
          <p:spPr bwMode="auto">
            <a:xfrm>
              <a:off x="2915877" y="2934366"/>
              <a:ext cx="563439" cy="565939"/>
            </a:xfrm>
            <a:prstGeom prst="ellipse">
              <a:avLst/>
            </a:prstGeom>
            <a:solidFill>
              <a:schemeClr val="accent4"/>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grpSp>
          <p:nvGrpSpPr>
            <p:cNvPr id="158" name="Group 130"/>
            <p:cNvGrpSpPr/>
            <p:nvPr/>
          </p:nvGrpSpPr>
          <p:grpSpPr bwMode="auto">
            <a:xfrm>
              <a:off x="3021969" y="3041521"/>
              <a:ext cx="356765" cy="350649"/>
              <a:chOff x="0" y="0"/>
              <a:chExt cx="314468" cy="309477"/>
            </a:xfrm>
            <a:solidFill>
              <a:schemeClr val="bg1"/>
            </a:solidFill>
          </p:grpSpPr>
          <p:sp>
            <p:nvSpPr>
              <p:cNvPr id="59" name="Freeform 59"/>
              <p:cNvSpPr>
                <a:spLocks noEditPoints="1" noChangeArrowheads="1"/>
              </p:cNvSpPr>
              <p:nvPr/>
            </p:nvSpPr>
            <p:spPr bwMode="auto">
              <a:xfrm>
                <a:off x="0" y="0"/>
                <a:ext cx="314468" cy="309477"/>
              </a:xfrm>
              <a:custGeom>
                <a:avLst/>
                <a:gdLst>
                  <a:gd name="T0" fmla="*/ 898504590 w 95"/>
                  <a:gd name="T1" fmla="*/ 631196644 h 93"/>
                  <a:gd name="T2" fmla="*/ 1040948663 w 95"/>
                  <a:gd name="T3" fmla="*/ 564755592 h 93"/>
                  <a:gd name="T4" fmla="*/ 1040948663 w 95"/>
                  <a:gd name="T5" fmla="*/ 454019398 h 93"/>
                  <a:gd name="T6" fmla="*/ 898504590 w 95"/>
                  <a:gd name="T7" fmla="*/ 398652964 h 93"/>
                  <a:gd name="T8" fmla="*/ 876587825 w 95"/>
                  <a:gd name="T9" fmla="*/ 332208585 h 93"/>
                  <a:gd name="T10" fmla="*/ 931374771 w 95"/>
                  <a:gd name="T11" fmla="*/ 188251864 h 93"/>
                  <a:gd name="T12" fmla="*/ 843717644 w 95"/>
                  <a:gd name="T13" fmla="*/ 110736195 h 93"/>
                  <a:gd name="T14" fmla="*/ 701270260 w 95"/>
                  <a:gd name="T15" fmla="*/ 166105956 h 93"/>
                  <a:gd name="T16" fmla="*/ 646483314 w 95"/>
                  <a:gd name="T17" fmla="*/ 143956721 h 93"/>
                  <a:gd name="T18" fmla="*/ 580739641 w 95"/>
                  <a:gd name="T19" fmla="*/ 0 h 93"/>
                  <a:gd name="T20" fmla="*/ 460209022 w 95"/>
                  <a:gd name="T21" fmla="*/ 0 h 93"/>
                  <a:gd name="T22" fmla="*/ 405422076 w 95"/>
                  <a:gd name="T23" fmla="*/ 143956721 h 93"/>
                  <a:gd name="T24" fmla="*/ 339678403 w 95"/>
                  <a:gd name="T25" fmla="*/ 166105956 h 93"/>
                  <a:gd name="T26" fmla="*/ 197231019 w 95"/>
                  <a:gd name="T27" fmla="*/ 110736195 h 93"/>
                  <a:gd name="T28" fmla="*/ 109573892 w 95"/>
                  <a:gd name="T29" fmla="*/ 188251864 h 93"/>
                  <a:gd name="T30" fmla="*/ 175317565 w 95"/>
                  <a:gd name="T31" fmla="*/ 332208585 h 93"/>
                  <a:gd name="T32" fmla="*/ 142444073 w 95"/>
                  <a:gd name="T33" fmla="*/ 398652964 h 93"/>
                  <a:gd name="T34" fmla="*/ 0 w 95"/>
                  <a:gd name="T35" fmla="*/ 454019398 h 93"/>
                  <a:gd name="T36" fmla="*/ 0 w 95"/>
                  <a:gd name="T37" fmla="*/ 575830210 h 93"/>
                  <a:gd name="T38" fmla="*/ 142444073 w 95"/>
                  <a:gd name="T39" fmla="*/ 631196644 h 93"/>
                  <a:gd name="T40" fmla="*/ 175317565 w 95"/>
                  <a:gd name="T41" fmla="*/ 697641023 h 93"/>
                  <a:gd name="T42" fmla="*/ 120530619 w 95"/>
                  <a:gd name="T43" fmla="*/ 841597744 h 93"/>
                  <a:gd name="T44" fmla="*/ 197231019 w 95"/>
                  <a:gd name="T45" fmla="*/ 919113413 h 93"/>
                  <a:gd name="T46" fmla="*/ 339678403 w 95"/>
                  <a:gd name="T47" fmla="*/ 863743652 h 93"/>
                  <a:gd name="T48" fmla="*/ 405422076 w 95"/>
                  <a:gd name="T49" fmla="*/ 885892887 h 93"/>
                  <a:gd name="T50" fmla="*/ 471165749 w 95"/>
                  <a:gd name="T51" fmla="*/ 1029849608 h 93"/>
                  <a:gd name="T52" fmla="*/ 580739641 w 95"/>
                  <a:gd name="T53" fmla="*/ 1029849608 h 93"/>
                  <a:gd name="T54" fmla="*/ 646483314 w 95"/>
                  <a:gd name="T55" fmla="*/ 885892887 h 93"/>
                  <a:gd name="T56" fmla="*/ 701270260 w 95"/>
                  <a:gd name="T57" fmla="*/ 863743652 h 93"/>
                  <a:gd name="T58" fmla="*/ 854674371 w 95"/>
                  <a:gd name="T59" fmla="*/ 919113413 h 93"/>
                  <a:gd name="T60" fmla="*/ 931374771 w 95"/>
                  <a:gd name="T61" fmla="*/ 830523126 h 93"/>
                  <a:gd name="T62" fmla="*/ 876587825 w 95"/>
                  <a:gd name="T63" fmla="*/ 697641023 h 93"/>
                  <a:gd name="T64" fmla="*/ 898504590 w 95"/>
                  <a:gd name="T65" fmla="*/ 631196644 h 93"/>
                  <a:gd name="T66" fmla="*/ 525952695 w 95"/>
                  <a:gd name="T67" fmla="*/ 675491787 h 93"/>
                  <a:gd name="T68" fmla="*/ 361591857 w 95"/>
                  <a:gd name="T69" fmla="*/ 509389159 h 93"/>
                  <a:gd name="T70" fmla="*/ 525952695 w 95"/>
                  <a:gd name="T71" fmla="*/ 354357820 h 93"/>
                  <a:gd name="T72" fmla="*/ 690313533 w 95"/>
                  <a:gd name="T73" fmla="*/ 509389159 h 93"/>
                  <a:gd name="T74" fmla="*/ 525952695 w 95"/>
                  <a:gd name="T75" fmla="*/ 675491787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95"/>
                  <a:gd name="T115" fmla="*/ 0 h 93"/>
                  <a:gd name="T116" fmla="*/ 95 w 95"/>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60" name="Oval 60"/>
              <p:cNvSpPr>
                <a:spLocks noChangeArrowheads="1"/>
              </p:cNvSpPr>
              <p:nvPr/>
            </p:nvSpPr>
            <p:spPr bwMode="auto">
              <a:xfrm>
                <a:off x="124789" y="122294"/>
                <a:ext cx="64890" cy="62395"/>
              </a:xfrm>
              <a:prstGeom prst="ellipse">
                <a:avLst/>
              </a:prstGeom>
              <a:grpFill/>
              <a:ln>
                <a:noFill/>
              </a:ln>
              <a:extLst>
                <a:ext uri="{91240B29-F687-4F45-9708-019B960494DF}">
                  <a14:hiddenLine xmlns:a14="http://schemas.microsoft.com/office/drawing/2010/main" w="9525">
                    <a:solidFill>
                      <a:srgbClr val="000000"/>
                    </a:solidFill>
                    <a:bevel/>
                  </a14:hiddenLine>
                </a:ext>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000000"/>
                  </a:solidFill>
                  <a:latin typeface="Calibri" panose="020F0502020204030204" pitchFamily="34" charset="0"/>
                  <a:ea typeface="宋体" panose="02010600030101010101" pitchFamily="2" charset="-122"/>
                </a:endParaRPr>
              </a:p>
            </p:txBody>
          </p:sp>
        </p:grpSp>
      </p:grpSp>
      <p:grpSp>
        <p:nvGrpSpPr>
          <p:cNvPr id="159" name="组合 165"/>
          <p:cNvGrpSpPr/>
          <p:nvPr/>
        </p:nvGrpSpPr>
        <p:grpSpPr>
          <a:xfrm>
            <a:off x="5529129" y="1541138"/>
            <a:ext cx="422580" cy="424454"/>
            <a:chOff x="7372172" y="2054850"/>
            <a:chExt cx="563440" cy="565939"/>
          </a:xfrm>
        </p:grpSpPr>
        <p:grpSp>
          <p:nvGrpSpPr>
            <p:cNvPr id="160" name="组合 162"/>
            <p:cNvGrpSpPr/>
            <p:nvPr/>
          </p:nvGrpSpPr>
          <p:grpSpPr>
            <a:xfrm>
              <a:off x="7372172" y="2054850"/>
              <a:ext cx="563440" cy="565939"/>
              <a:chOff x="7372172" y="2054850"/>
              <a:chExt cx="563440" cy="565939"/>
            </a:xfrm>
          </p:grpSpPr>
          <p:sp>
            <p:nvSpPr>
              <p:cNvPr id="46" name="Oval 27"/>
              <p:cNvSpPr>
                <a:spLocks noChangeArrowheads="1"/>
              </p:cNvSpPr>
              <p:nvPr/>
            </p:nvSpPr>
            <p:spPr bwMode="auto">
              <a:xfrm>
                <a:off x="7372172" y="2054850"/>
                <a:ext cx="563440" cy="565939"/>
              </a:xfrm>
              <a:prstGeom prst="ellipse">
                <a:avLst/>
              </a:prstGeom>
              <a:solidFill>
                <a:schemeClr val="accent3"/>
              </a:solidFill>
              <a:ln>
                <a:noFill/>
              </a:ln>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7200" dirty="0">
                  <a:solidFill>
                    <a:prstClr val="white"/>
                  </a:solidFill>
                  <a:latin typeface="Calibri" panose="020F0502020204030204" pitchFamily="34" charset="0"/>
                  <a:ea typeface="宋体" panose="02010600030101010101" pitchFamily="2" charset="-122"/>
                </a:endParaRPr>
              </a:p>
            </p:txBody>
          </p:sp>
          <p:sp>
            <p:nvSpPr>
              <p:cNvPr id="47" name="Freeform 68"/>
              <p:cNvSpPr>
                <a:spLocks noEditPoints="1" noChangeArrowheads="1"/>
              </p:cNvSpPr>
              <p:nvPr/>
            </p:nvSpPr>
            <p:spPr bwMode="auto">
              <a:xfrm>
                <a:off x="7530238" y="2204147"/>
                <a:ext cx="112566" cy="204402"/>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0"/>
                  <a:gd name="T88" fmla="*/ 0 h 90"/>
                  <a:gd name="T89" fmla="*/ 50 w 50"/>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solidFill>
                <a:schemeClr val="bg1"/>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48" name="Freeform 69"/>
              <p:cNvSpPr>
                <a:spLocks noEditPoints="1" noChangeArrowheads="1"/>
              </p:cNvSpPr>
              <p:nvPr/>
            </p:nvSpPr>
            <p:spPr bwMode="auto">
              <a:xfrm>
                <a:off x="7661564" y="2280797"/>
                <a:ext cx="115977" cy="204402"/>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1"/>
                  <a:gd name="T88" fmla="*/ 0 h 90"/>
                  <a:gd name="T89" fmla="*/ 51 w 51"/>
                  <a:gd name="T90" fmla="*/ 90 h 9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solidFill>
                <a:schemeClr val="bg1"/>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sp>
          <p:nvSpPr>
            <p:cNvPr id="49" name="Freeform 70"/>
            <p:cNvSpPr>
              <a:spLocks noChangeArrowheads="1"/>
            </p:cNvSpPr>
            <p:nvPr/>
          </p:nvSpPr>
          <p:spPr bwMode="auto">
            <a:xfrm>
              <a:off x="7653038" y="2216070"/>
              <a:ext cx="68221" cy="56211"/>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0"/>
                <a:gd name="T28" fmla="*/ 0 h 33"/>
                <a:gd name="T29" fmla="*/ 40 w 40"/>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0" h="33">
                  <a:moveTo>
                    <a:pt x="32" y="33"/>
                  </a:moveTo>
                  <a:lnTo>
                    <a:pt x="40" y="33"/>
                  </a:lnTo>
                  <a:lnTo>
                    <a:pt x="40" y="8"/>
                  </a:lnTo>
                  <a:lnTo>
                    <a:pt x="40" y="0"/>
                  </a:lnTo>
                  <a:lnTo>
                    <a:pt x="32" y="0"/>
                  </a:lnTo>
                  <a:lnTo>
                    <a:pt x="0" y="0"/>
                  </a:lnTo>
                  <a:lnTo>
                    <a:pt x="0" y="8"/>
                  </a:lnTo>
                  <a:lnTo>
                    <a:pt x="32" y="8"/>
                  </a:lnTo>
                  <a:lnTo>
                    <a:pt x="32" y="33"/>
                  </a:lnTo>
                  <a:close/>
                </a:path>
              </a:pathLst>
            </a:custGeom>
            <a:solidFill>
              <a:srgbClr val="FFD860"/>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50" name="Freeform 71"/>
            <p:cNvSpPr>
              <a:spLocks noChangeArrowheads="1"/>
            </p:cNvSpPr>
            <p:nvPr/>
          </p:nvSpPr>
          <p:spPr bwMode="auto">
            <a:xfrm>
              <a:off x="7591638" y="2420471"/>
              <a:ext cx="56284" cy="56211"/>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
                <a:gd name="T28" fmla="*/ 0 h 33"/>
                <a:gd name="T29" fmla="*/ 33 w 33"/>
                <a:gd name="T30" fmla="*/ 33 h 3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 h="33">
                  <a:moveTo>
                    <a:pt x="8" y="0"/>
                  </a:moveTo>
                  <a:lnTo>
                    <a:pt x="0" y="0"/>
                  </a:lnTo>
                  <a:lnTo>
                    <a:pt x="0" y="25"/>
                  </a:lnTo>
                  <a:lnTo>
                    <a:pt x="0" y="33"/>
                  </a:lnTo>
                  <a:lnTo>
                    <a:pt x="8" y="33"/>
                  </a:lnTo>
                  <a:lnTo>
                    <a:pt x="33" y="33"/>
                  </a:lnTo>
                  <a:lnTo>
                    <a:pt x="33" y="25"/>
                  </a:lnTo>
                  <a:lnTo>
                    <a:pt x="8" y="25"/>
                  </a:lnTo>
                  <a:lnTo>
                    <a:pt x="8" y="0"/>
                  </a:lnTo>
                  <a:close/>
                </a:path>
              </a:pathLst>
            </a:custGeom>
            <a:solidFill>
              <a:srgbClr val="FFD860"/>
            </a:solid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nvGrpSpPr>
          <p:cNvPr id="161" name="组合 152"/>
          <p:cNvGrpSpPr/>
          <p:nvPr/>
        </p:nvGrpSpPr>
        <p:grpSpPr>
          <a:xfrm>
            <a:off x="3217590" y="3174301"/>
            <a:ext cx="572497" cy="480673"/>
            <a:chOff x="4290120" y="4232401"/>
            <a:chExt cx="763329" cy="640897"/>
          </a:xfrm>
        </p:grpSpPr>
        <p:sp>
          <p:nvSpPr>
            <p:cNvPr id="51" name="Freeform 5"/>
            <p:cNvSpPr>
              <a:spLocks noChangeArrowheads="1"/>
            </p:cNvSpPr>
            <p:nvPr/>
          </p:nvSpPr>
          <p:spPr bwMode="auto">
            <a:xfrm rot="5400000">
              <a:off x="4351336" y="4171185"/>
              <a:ext cx="640897" cy="763329"/>
            </a:xfrm>
            <a:custGeom>
              <a:avLst/>
              <a:gdLst>
                <a:gd name="T0" fmla="*/ 632949502 w 596"/>
                <a:gd name="T1" fmla="*/ 215235799 h 709"/>
                <a:gd name="T2" fmla="*/ 1112795614 w 596"/>
                <a:gd name="T3" fmla="*/ 767363068 h 709"/>
                <a:gd name="T4" fmla="*/ 556398490 w 596"/>
                <a:gd name="T5" fmla="*/ 1326976420 h 709"/>
                <a:gd name="T6" fmla="*/ 0 w 596"/>
                <a:gd name="T7" fmla="*/ 767363068 h 709"/>
                <a:gd name="T8" fmla="*/ 476111683 w 596"/>
                <a:gd name="T9" fmla="*/ 215235799 h 709"/>
                <a:gd name="T10" fmla="*/ 552664061 w 596"/>
                <a:gd name="T11" fmla="*/ 0 h 709"/>
                <a:gd name="T12" fmla="*/ 632949502 w 596"/>
                <a:gd name="T13" fmla="*/ 215235799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4"/>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nvGrpSpPr>
            <p:cNvPr id="162" name="Group 138"/>
            <p:cNvGrpSpPr/>
            <p:nvPr/>
          </p:nvGrpSpPr>
          <p:grpSpPr bwMode="auto">
            <a:xfrm>
              <a:off x="4401241" y="4376970"/>
              <a:ext cx="430092" cy="317442"/>
              <a:chOff x="0" y="0"/>
              <a:chExt cx="439257" cy="324452"/>
            </a:xfrm>
            <a:solidFill>
              <a:schemeClr val="bg1"/>
            </a:solidFill>
          </p:grpSpPr>
          <p:sp>
            <p:nvSpPr>
              <p:cNvPr id="56" name="Freeform 92"/>
              <p:cNvSpPr>
                <a:spLocks noChangeArrowheads="1"/>
              </p:cNvSpPr>
              <p:nvPr/>
            </p:nvSpPr>
            <p:spPr bwMode="auto">
              <a:xfrm>
                <a:off x="157233" y="224621"/>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 name="T12" fmla="*/ 0 60000 65536"/>
                  <a:gd name="T13" fmla="*/ 0 60000 65536"/>
                  <a:gd name="T14" fmla="*/ 0 60000 65536"/>
                  <a:gd name="T15" fmla="*/ 0 60000 65536"/>
                  <a:gd name="T16" fmla="*/ 0 60000 65536"/>
                  <a:gd name="T17" fmla="*/ 0 60000 65536"/>
                  <a:gd name="T18" fmla="*/ 0 w 38"/>
                  <a:gd name="T19" fmla="*/ 0 h 30"/>
                  <a:gd name="T20" fmla="*/ 38 w 38"/>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57" name="Freeform 93"/>
              <p:cNvSpPr>
                <a:spLocks noChangeArrowheads="1"/>
              </p:cNvSpPr>
              <p:nvPr/>
            </p:nvSpPr>
            <p:spPr bwMode="auto">
              <a:xfrm>
                <a:off x="74873" y="112311"/>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8"/>
                  <a:gd name="T34" fmla="*/ 0 h 39"/>
                  <a:gd name="T35" fmla="*/ 88 w 88"/>
                  <a:gd name="T36" fmla="*/ 39 h 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sp>
            <p:nvSpPr>
              <p:cNvPr id="58" name="Freeform 94"/>
              <p:cNvSpPr>
                <a:spLocks noChangeArrowheads="1"/>
              </p:cNvSpPr>
              <p:nvPr/>
            </p:nvSpPr>
            <p:spPr bwMode="auto">
              <a:xfrm>
                <a:off x="0" y="0"/>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32"/>
                  <a:gd name="T34" fmla="*/ 0 h 51"/>
                  <a:gd name="T35" fmla="*/ 132 w 132"/>
                  <a:gd name="T36" fmla="*/ 51 h 5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w="9525" cmpd="sng">
                <a:noFill/>
                <a:bevel/>
              </a:ln>
            </p:spPr>
            <p:txBody>
              <a:bodyPr lIns="121920" tIns="60960" rIns="121920" bIns="60960"/>
              <a:lstStyle/>
              <a:p>
                <a:pPr fontAlgn="base">
                  <a:spcBef>
                    <a:spcPct val="0"/>
                  </a:spcBef>
                  <a:spcAft>
                    <a:spcPct val="0"/>
                  </a:spcAft>
                  <a:buFont typeface="Arial" panose="020B0604020202020204" pitchFamily="34" charset="0"/>
                  <a:buNone/>
                  <a:defRPr/>
                </a:pPr>
                <a:endParaRPr lang="zh-CN" altLang="zh-CN" dirty="0">
                  <a:solidFill>
                    <a:srgbClr val="000000"/>
                  </a:solidFill>
                  <a:latin typeface="Calibri" panose="020F0502020204030204" pitchFamily="34" charset="0"/>
                  <a:ea typeface="宋体" panose="02010600030101010101" pitchFamily="2" charset="-122"/>
                  <a:cs typeface="Calibri" panose="020F0502020204030204" pitchFamily="34" charset="0"/>
                  <a:sym typeface="Calibri" panose="020F0502020204030204" pitchFamily="34" charset="0"/>
                </a:endParaRPr>
              </a:p>
            </p:txBody>
          </p:sp>
        </p:grpSp>
      </p:grpSp>
      <p:grpSp>
        <p:nvGrpSpPr>
          <p:cNvPr id="163" name="组合 151"/>
          <p:cNvGrpSpPr/>
          <p:nvPr/>
        </p:nvGrpSpPr>
        <p:grpSpPr>
          <a:xfrm>
            <a:off x="3363759" y="2691754"/>
            <a:ext cx="506908" cy="425391"/>
            <a:chOff x="4485012" y="3589005"/>
            <a:chExt cx="675877" cy="567188"/>
          </a:xfrm>
        </p:grpSpPr>
        <p:sp>
          <p:nvSpPr>
            <p:cNvPr id="53" name="Freeform 7"/>
            <p:cNvSpPr>
              <a:spLocks noChangeArrowheads="1"/>
            </p:cNvSpPr>
            <p:nvPr/>
          </p:nvSpPr>
          <p:spPr bwMode="auto">
            <a:xfrm rot="7869690">
              <a:off x="4539357" y="3534660"/>
              <a:ext cx="567188" cy="675877"/>
            </a:xfrm>
            <a:custGeom>
              <a:avLst/>
              <a:gdLst>
                <a:gd name="T0" fmla="*/ 495731827 w 596"/>
                <a:gd name="T1" fmla="*/ 168743906 h 709"/>
                <a:gd name="T2" fmla="*/ 871551217 w 596"/>
                <a:gd name="T3" fmla="*/ 601607445 h 709"/>
                <a:gd name="T4" fmla="*/ 435775004 w 596"/>
                <a:gd name="T5" fmla="*/ 1040339905 h 709"/>
                <a:gd name="T6" fmla="*/ 0 w 596"/>
                <a:gd name="T7" fmla="*/ 601607445 h 709"/>
                <a:gd name="T8" fmla="*/ 372895376 w 596"/>
                <a:gd name="T9" fmla="*/ 168743906 h 709"/>
                <a:gd name="T10" fmla="*/ 432850989 w 596"/>
                <a:gd name="T11" fmla="*/ 0 h 709"/>
                <a:gd name="T12" fmla="*/ 495731827 w 596"/>
                <a:gd name="T13" fmla="*/ 168743906 h 709"/>
                <a:gd name="T14" fmla="*/ 0 60000 65536"/>
                <a:gd name="T15" fmla="*/ 0 60000 65536"/>
                <a:gd name="T16" fmla="*/ 0 60000 65536"/>
                <a:gd name="T17" fmla="*/ 0 60000 65536"/>
                <a:gd name="T18" fmla="*/ 0 60000 65536"/>
                <a:gd name="T19" fmla="*/ 0 60000 65536"/>
                <a:gd name="T20" fmla="*/ 0 60000 65536"/>
                <a:gd name="T21" fmla="*/ 0 w 596"/>
                <a:gd name="T22" fmla="*/ 0 h 709"/>
                <a:gd name="T23" fmla="*/ 596 w 596"/>
                <a:gd name="T24" fmla="*/ 709 h 70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96" h="709">
                  <a:moveTo>
                    <a:pt x="339" y="115"/>
                  </a:moveTo>
                  <a:cubicBezTo>
                    <a:pt x="484" y="135"/>
                    <a:pt x="596" y="259"/>
                    <a:pt x="596" y="410"/>
                  </a:cubicBezTo>
                  <a:cubicBezTo>
                    <a:pt x="596" y="575"/>
                    <a:pt x="463" y="709"/>
                    <a:pt x="298" y="709"/>
                  </a:cubicBezTo>
                  <a:cubicBezTo>
                    <a:pt x="133" y="709"/>
                    <a:pt x="0" y="575"/>
                    <a:pt x="0" y="410"/>
                  </a:cubicBezTo>
                  <a:cubicBezTo>
                    <a:pt x="0" y="260"/>
                    <a:pt x="111" y="136"/>
                    <a:pt x="255" y="115"/>
                  </a:cubicBezTo>
                  <a:cubicBezTo>
                    <a:pt x="296" y="0"/>
                    <a:pt x="296" y="0"/>
                    <a:pt x="296" y="0"/>
                  </a:cubicBezTo>
                  <a:lnTo>
                    <a:pt x="339" y="115"/>
                  </a:lnTo>
                  <a:close/>
                </a:path>
              </a:pathLst>
            </a:custGeom>
            <a:solidFill>
              <a:schemeClr val="accent4"/>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sp>
          <p:nvSpPr>
            <p:cNvPr id="54" name="Freeform 145"/>
            <p:cNvSpPr>
              <a:spLocks noChangeArrowheads="1"/>
            </p:cNvSpPr>
            <p:nvPr/>
          </p:nvSpPr>
          <p:spPr bwMode="auto">
            <a:xfrm>
              <a:off x="4637691" y="3699204"/>
              <a:ext cx="328355" cy="257670"/>
            </a:xfrm>
            <a:custGeom>
              <a:avLst/>
              <a:gdLst>
                <a:gd name="T0" fmla="*/ 1168172619 w 147"/>
                <a:gd name="T1" fmla="*/ 374451075 h 116"/>
                <a:gd name="T2" fmla="*/ 950650977 w 147"/>
                <a:gd name="T3" fmla="*/ 239011685 h 116"/>
                <a:gd name="T4" fmla="*/ 918426915 w 147"/>
                <a:gd name="T5" fmla="*/ 246977047 h 116"/>
                <a:gd name="T6" fmla="*/ 918426915 w 147"/>
                <a:gd name="T7" fmla="*/ 302748699 h 116"/>
                <a:gd name="T8" fmla="*/ 886200015 w 147"/>
                <a:gd name="T9" fmla="*/ 302748699 h 116"/>
                <a:gd name="T10" fmla="*/ 652564924 w 147"/>
                <a:gd name="T11" fmla="*/ 302748699 h 116"/>
                <a:gd name="T12" fmla="*/ 652564924 w 147"/>
                <a:gd name="T13" fmla="*/ 87638747 h 116"/>
                <a:gd name="T14" fmla="*/ 676733680 w 147"/>
                <a:gd name="T15" fmla="*/ 47803466 h 116"/>
                <a:gd name="T16" fmla="*/ 636454312 w 147"/>
                <a:gd name="T17" fmla="*/ 0 h 116"/>
                <a:gd name="T18" fmla="*/ 563945206 w 147"/>
                <a:gd name="T19" fmla="*/ 0 h 116"/>
                <a:gd name="T20" fmla="*/ 523663000 w 147"/>
                <a:gd name="T21" fmla="*/ 47803466 h 116"/>
                <a:gd name="T22" fmla="*/ 547831756 w 147"/>
                <a:gd name="T23" fmla="*/ 87638747 h 116"/>
                <a:gd name="T24" fmla="*/ 547831756 w 147"/>
                <a:gd name="T25" fmla="*/ 135439390 h 116"/>
                <a:gd name="T26" fmla="*/ 298086053 w 147"/>
                <a:gd name="T27" fmla="*/ 135439390 h 116"/>
                <a:gd name="T28" fmla="*/ 257803847 w 147"/>
                <a:gd name="T29" fmla="*/ 135439390 h 116"/>
                <a:gd name="T30" fmla="*/ 257803847 w 147"/>
                <a:gd name="T31" fmla="*/ 71702376 h 116"/>
                <a:gd name="T32" fmla="*/ 225576947 w 147"/>
                <a:gd name="T33" fmla="*/ 71702376 h 116"/>
                <a:gd name="T34" fmla="*/ 16113450 w 147"/>
                <a:gd name="T35" fmla="*/ 215109952 h 116"/>
                <a:gd name="T36" fmla="*/ 8055306 w 147"/>
                <a:gd name="T37" fmla="*/ 231043500 h 116"/>
                <a:gd name="T38" fmla="*/ 233635091 w 147"/>
                <a:gd name="T39" fmla="*/ 374451075 h 116"/>
                <a:gd name="T40" fmla="*/ 257803847 w 147"/>
                <a:gd name="T41" fmla="*/ 366482890 h 116"/>
                <a:gd name="T42" fmla="*/ 257803847 w 147"/>
                <a:gd name="T43" fmla="*/ 310714061 h 116"/>
                <a:gd name="T44" fmla="*/ 298086053 w 147"/>
                <a:gd name="T45" fmla="*/ 310714061 h 116"/>
                <a:gd name="T46" fmla="*/ 547831756 w 147"/>
                <a:gd name="T47" fmla="*/ 310714061 h 116"/>
                <a:gd name="T48" fmla="*/ 547831756 w 147"/>
                <a:gd name="T49" fmla="*/ 868407992 h 116"/>
                <a:gd name="T50" fmla="*/ 523663000 w 147"/>
                <a:gd name="T51" fmla="*/ 860439807 h 116"/>
                <a:gd name="T52" fmla="*/ 547831756 w 147"/>
                <a:gd name="T53" fmla="*/ 916208636 h 116"/>
                <a:gd name="T54" fmla="*/ 507552389 w 147"/>
                <a:gd name="T55" fmla="*/ 884341540 h 116"/>
                <a:gd name="T56" fmla="*/ 523663000 w 147"/>
                <a:gd name="T57" fmla="*/ 924176821 h 116"/>
                <a:gd name="T58" fmla="*/ 547831756 w 147"/>
                <a:gd name="T59" fmla="*/ 924176821 h 116"/>
                <a:gd name="T60" fmla="*/ 547831756 w 147"/>
                <a:gd name="T61" fmla="*/ 924176821 h 116"/>
                <a:gd name="T62" fmla="*/ 547831756 w 147"/>
                <a:gd name="T63" fmla="*/ 924176821 h 116"/>
                <a:gd name="T64" fmla="*/ 588113962 w 147"/>
                <a:gd name="T65" fmla="*/ 924176821 h 116"/>
                <a:gd name="T66" fmla="*/ 628396168 w 147"/>
                <a:gd name="T67" fmla="*/ 924176821 h 116"/>
                <a:gd name="T68" fmla="*/ 652564924 w 147"/>
                <a:gd name="T69" fmla="*/ 924176821 h 116"/>
                <a:gd name="T70" fmla="*/ 668678374 w 147"/>
                <a:gd name="T71" fmla="*/ 924176821 h 116"/>
                <a:gd name="T72" fmla="*/ 668678374 w 147"/>
                <a:gd name="T73" fmla="*/ 924176821 h 116"/>
                <a:gd name="T74" fmla="*/ 692847130 w 147"/>
                <a:gd name="T75" fmla="*/ 924176821 h 116"/>
                <a:gd name="T76" fmla="*/ 708960580 w 147"/>
                <a:gd name="T77" fmla="*/ 884341540 h 116"/>
                <a:gd name="T78" fmla="*/ 668678374 w 147"/>
                <a:gd name="T79" fmla="*/ 916208636 h 116"/>
                <a:gd name="T80" fmla="*/ 700905274 w 147"/>
                <a:gd name="T81" fmla="*/ 860439807 h 116"/>
                <a:gd name="T82" fmla="*/ 652564924 w 147"/>
                <a:gd name="T83" fmla="*/ 884341540 h 116"/>
                <a:gd name="T84" fmla="*/ 652564924 w 147"/>
                <a:gd name="T85" fmla="*/ 470055184 h 116"/>
                <a:gd name="T86" fmla="*/ 886200015 w 147"/>
                <a:gd name="T87" fmla="*/ 470055184 h 116"/>
                <a:gd name="T88" fmla="*/ 926482221 w 147"/>
                <a:gd name="T89" fmla="*/ 470055184 h 116"/>
                <a:gd name="T90" fmla="*/ 926482221 w 147"/>
                <a:gd name="T91" fmla="*/ 541757561 h 116"/>
                <a:gd name="T92" fmla="*/ 950650977 w 147"/>
                <a:gd name="T93" fmla="*/ 541757561 h 116"/>
                <a:gd name="T94" fmla="*/ 1168172619 w 147"/>
                <a:gd name="T95" fmla="*/ 398352808 h 116"/>
                <a:gd name="T96" fmla="*/ 1168172619 w 147"/>
                <a:gd name="T97" fmla="*/ 374451075 h 11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47"/>
                <a:gd name="T148" fmla="*/ 0 h 116"/>
                <a:gd name="T149" fmla="*/ 147 w 147"/>
                <a:gd name="T150" fmla="*/ 116 h 11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47" h="116">
                  <a:moveTo>
                    <a:pt x="145" y="47"/>
                  </a:moveTo>
                  <a:cubicBezTo>
                    <a:pt x="143" y="46"/>
                    <a:pt x="118" y="30"/>
                    <a:pt x="118" y="30"/>
                  </a:cubicBezTo>
                  <a:cubicBezTo>
                    <a:pt x="118" y="30"/>
                    <a:pt x="114" y="28"/>
                    <a:pt x="114" y="31"/>
                  </a:cubicBezTo>
                  <a:cubicBezTo>
                    <a:pt x="114" y="33"/>
                    <a:pt x="114" y="38"/>
                    <a:pt x="114" y="38"/>
                  </a:cubicBezTo>
                  <a:cubicBezTo>
                    <a:pt x="114" y="38"/>
                    <a:pt x="112" y="38"/>
                    <a:pt x="110" y="38"/>
                  </a:cubicBezTo>
                  <a:cubicBezTo>
                    <a:pt x="102" y="38"/>
                    <a:pt x="89" y="38"/>
                    <a:pt x="81" y="38"/>
                  </a:cubicBezTo>
                  <a:cubicBezTo>
                    <a:pt x="81" y="11"/>
                    <a:pt x="81" y="11"/>
                    <a:pt x="81" y="11"/>
                  </a:cubicBezTo>
                  <a:cubicBezTo>
                    <a:pt x="83" y="10"/>
                    <a:pt x="84" y="8"/>
                    <a:pt x="84" y="6"/>
                  </a:cubicBezTo>
                  <a:cubicBezTo>
                    <a:pt x="84" y="3"/>
                    <a:pt x="82" y="0"/>
                    <a:pt x="79" y="0"/>
                  </a:cubicBezTo>
                  <a:cubicBezTo>
                    <a:pt x="70" y="0"/>
                    <a:pt x="70" y="0"/>
                    <a:pt x="70" y="0"/>
                  </a:cubicBezTo>
                  <a:cubicBezTo>
                    <a:pt x="67" y="0"/>
                    <a:pt x="65" y="3"/>
                    <a:pt x="65" y="6"/>
                  </a:cubicBezTo>
                  <a:cubicBezTo>
                    <a:pt x="65" y="8"/>
                    <a:pt x="66" y="10"/>
                    <a:pt x="68" y="11"/>
                  </a:cubicBezTo>
                  <a:cubicBezTo>
                    <a:pt x="68" y="17"/>
                    <a:pt x="68" y="17"/>
                    <a:pt x="68" y="17"/>
                  </a:cubicBezTo>
                  <a:cubicBezTo>
                    <a:pt x="60" y="17"/>
                    <a:pt x="45" y="17"/>
                    <a:pt x="37" y="17"/>
                  </a:cubicBezTo>
                  <a:cubicBezTo>
                    <a:pt x="34" y="17"/>
                    <a:pt x="32" y="17"/>
                    <a:pt x="32" y="17"/>
                  </a:cubicBezTo>
                  <a:cubicBezTo>
                    <a:pt x="32" y="17"/>
                    <a:pt x="32" y="12"/>
                    <a:pt x="32" y="9"/>
                  </a:cubicBezTo>
                  <a:cubicBezTo>
                    <a:pt x="32" y="7"/>
                    <a:pt x="28" y="9"/>
                    <a:pt x="28" y="9"/>
                  </a:cubicBezTo>
                  <a:cubicBezTo>
                    <a:pt x="2" y="27"/>
                    <a:pt x="2" y="27"/>
                    <a:pt x="2" y="27"/>
                  </a:cubicBezTo>
                  <a:cubicBezTo>
                    <a:pt x="2" y="27"/>
                    <a:pt x="0" y="28"/>
                    <a:pt x="1" y="29"/>
                  </a:cubicBezTo>
                  <a:cubicBezTo>
                    <a:pt x="4" y="31"/>
                    <a:pt x="29" y="47"/>
                    <a:pt x="29" y="47"/>
                  </a:cubicBezTo>
                  <a:cubicBezTo>
                    <a:pt x="29" y="47"/>
                    <a:pt x="32" y="49"/>
                    <a:pt x="32" y="46"/>
                  </a:cubicBezTo>
                  <a:cubicBezTo>
                    <a:pt x="32" y="43"/>
                    <a:pt x="32" y="39"/>
                    <a:pt x="32" y="39"/>
                  </a:cubicBezTo>
                  <a:cubicBezTo>
                    <a:pt x="32" y="39"/>
                    <a:pt x="34" y="39"/>
                    <a:pt x="37" y="39"/>
                  </a:cubicBezTo>
                  <a:cubicBezTo>
                    <a:pt x="45" y="39"/>
                    <a:pt x="60" y="39"/>
                    <a:pt x="68" y="39"/>
                  </a:cubicBezTo>
                  <a:cubicBezTo>
                    <a:pt x="68" y="109"/>
                    <a:pt x="68" y="109"/>
                    <a:pt x="68" y="109"/>
                  </a:cubicBezTo>
                  <a:cubicBezTo>
                    <a:pt x="66" y="108"/>
                    <a:pt x="65" y="108"/>
                    <a:pt x="65" y="108"/>
                  </a:cubicBezTo>
                  <a:cubicBezTo>
                    <a:pt x="68" y="110"/>
                    <a:pt x="68" y="114"/>
                    <a:pt x="68" y="115"/>
                  </a:cubicBezTo>
                  <a:cubicBezTo>
                    <a:pt x="66" y="111"/>
                    <a:pt x="63" y="111"/>
                    <a:pt x="63" y="111"/>
                  </a:cubicBezTo>
                  <a:cubicBezTo>
                    <a:pt x="65" y="113"/>
                    <a:pt x="65" y="116"/>
                    <a:pt x="65" y="116"/>
                  </a:cubicBezTo>
                  <a:cubicBezTo>
                    <a:pt x="68" y="116"/>
                    <a:pt x="68" y="116"/>
                    <a:pt x="68" y="116"/>
                  </a:cubicBezTo>
                  <a:cubicBezTo>
                    <a:pt x="68" y="116"/>
                    <a:pt x="68" y="116"/>
                    <a:pt x="68" y="116"/>
                  </a:cubicBezTo>
                  <a:cubicBezTo>
                    <a:pt x="68" y="116"/>
                    <a:pt x="68" y="116"/>
                    <a:pt x="68" y="116"/>
                  </a:cubicBezTo>
                  <a:cubicBezTo>
                    <a:pt x="73" y="116"/>
                    <a:pt x="73" y="116"/>
                    <a:pt x="73" y="116"/>
                  </a:cubicBezTo>
                  <a:cubicBezTo>
                    <a:pt x="78" y="116"/>
                    <a:pt x="78" y="116"/>
                    <a:pt x="78" y="116"/>
                  </a:cubicBezTo>
                  <a:cubicBezTo>
                    <a:pt x="81" y="116"/>
                    <a:pt x="81" y="116"/>
                    <a:pt x="81" y="116"/>
                  </a:cubicBezTo>
                  <a:cubicBezTo>
                    <a:pt x="83" y="116"/>
                    <a:pt x="83" y="116"/>
                    <a:pt x="83" y="116"/>
                  </a:cubicBezTo>
                  <a:cubicBezTo>
                    <a:pt x="83" y="116"/>
                    <a:pt x="83" y="116"/>
                    <a:pt x="83" y="116"/>
                  </a:cubicBezTo>
                  <a:cubicBezTo>
                    <a:pt x="86" y="116"/>
                    <a:pt x="86" y="116"/>
                    <a:pt x="86" y="116"/>
                  </a:cubicBezTo>
                  <a:cubicBezTo>
                    <a:pt x="86" y="116"/>
                    <a:pt x="86" y="113"/>
                    <a:pt x="88" y="111"/>
                  </a:cubicBezTo>
                  <a:cubicBezTo>
                    <a:pt x="88" y="111"/>
                    <a:pt x="85" y="111"/>
                    <a:pt x="83" y="115"/>
                  </a:cubicBezTo>
                  <a:cubicBezTo>
                    <a:pt x="83" y="114"/>
                    <a:pt x="84" y="110"/>
                    <a:pt x="87" y="108"/>
                  </a:cubicBezTo>
                  <a:cubicBezTo>
                    <a:pt x="87" y="108"/>
                    <a:pt x="84" y="107"/>
                    <a:pt x="81" y="111"/>
                  </a:cubicBezTo>
                  <a:cubicBezTo>
                    <a:pt x="81" y="59"/>
                    <a:pt x="81" y="59"/>
                    <a:pt x="81" y="59"/>
                  </a:cubicBezTo>
                  <a:cubicBezTo>
                    <a:pt x="89" y="59"/>
                    <a:pt x="102" y="59"/>
                    <a:pt x="110" y="59"/>
                  </a:cubicBezTo>
                  <a:cubicBezTo>
                    <a:pt x="113" y="59"/>
                    <a:pt x="115" y="59"/>
                    <a:pt x="115" y="59"/>
                  </a:cubicBezTo>
                  <a:cubicBezTo>
                    <a:pt x="115" y="59"/>
                    <a:pt x="115" y="65"/>
                    <a:pt x="115" y="68"/>
                  </a:cubicBezTo>
                  <a:cubicBezTo>
                    <a:pt x="115" y="70"/>
                    <a:pt x="118" y="68"/>
                    <a:pt x="118" y="68"/>
                  </a:cubicBezTo>
                  <a:cubicBezTo>
                    <a:pt x="145" y="50"/>
                    <a:pt x="145" y="50"/>
                    <a:pt x="145" y="50"/>
                  </a:cubicBezTo>
                  <a:cubicBezTo>
                    <a:pt x="145" y="50"/>
                    <a:pt x="147" y="49"/>
                    <a:pt x="145" y="47"/>
                  </a:cubicBezTo>
                  <a:close/>
                </a:path>
              </a:pathLst>
            </a:custGeom>
            <a:solidFill>
              <a:schemeClr val="bg1"/>
            </a:solidFill>
            <a:ln>
              <a:noFill/>
            </a:ln>
          </p:spPr>
          <p:txBody>
            <a:bodyPr lIns="121920" tIns="60960" rIns="121920" bIns="60960"/>
            <a:lstStyle/>
            <a:p>
              <a:pPr fontAlgn="base">
                <a:spcBef>
                  <a:spcPct val="0"/>
                </a:spcBef>
                <a:spcAft>
                  <a:spcPct val="0"/>
                </a:spcAft>
                <a:buFont typeface="Arial" panose="020B0604020202020204" pitchFamily="34" charset="0"/>
                <a:buNone/>
              </a:pPr>
              <a:endParaRPr lang="zh-CN" altLang="en-US" sz="1100" dirty="0">
                <a:solidFill>
                  <a:prstClr val="black"/>
                </a:solidFill>
                <a:latin typeface="Arial" panose="020B0604020202020204" pitchFamily="34" charset="0"/>
                <a:ea typeface="宋体" panose="02010600030101010101" pitchFamily="2" charset="-122"/>
              </a:endParaRPr>
            </a:p>
          </p:txBody>
        </p:sp>
      </p:grpSp>
      <p:grpSp>
        <p:nvGrpSpPr>
          <p:cNvPr id="164" name="组合 1"/>
          <p:cNvGrpSpPr/>
          <p:nvPr/>
        </p:nvGrpSpPr>
        <p:grpSpPr>
          <a:xfrm>
            <a:off x="3648602" y="2817310"/>
            <a:ext cx="1905825" cy="1149680"/>
            <a:chOff x="4864803" y="3756413"/>
            <a:chExt cx="2541100" cy="1532906"/>
          </a:xfrm>
        </p:grpSpPr>
        <p:pic>
          <p:nvPicPr>
            <p:cNvPr id="3" name="Picture 10"/>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864803" y="3756413"/>
              <a:ext cx="2541100" cy="1532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矩形 54"/>
            <p:cNvSpPr/>
            <p:nvPr/>
          </p:nvSpPr>
          <p:spPr>
            <a:xfrm>
              <a:off x="5228445" y="3924820"/>
              <a:ext cx="1764307" cy="1121285"/>
            </a:xfrm>
            <a:prstGeom prst="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dirty="0"/>
            </a:p>
          </p:txBody>
        </p:sp>
      </p:grpSp>
      <p:sp>
        <p:nvSpPr>
          <p:cNvPr id="139" name="文本框 18"/>
          <p:cNvSpPr txBox="1">
            <a:spLocks noChangeArrowheads="1"/>
          </p:cNvSpPr>
          <p:nvPr/>
        </p:nvSpPr>
        <p:spPr bwMode="auto">
          <a:xfrm>
            <a:off x="2466518" y="4237677"/>
            <a:ext cx="4210964" cy="34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pPr>
            <a:r>
              <a:rPr lang="zh-CN" altLang="en-US" sz="900" dirty="0">
                <a:solidFill>
                  <a:schemeClr val="bg1">
                    <a:lumMod val="50000"/>
                  </a:schemeClr>
                </a:solidFill>
                <a:latin typeface="+mn-ea"/>
                <a:ea typeface="+mn-ea"/>
              </a:rPr>
              <a:t>点击输入详细内容，添加你的论文内容。点击输入详细内容，添加你的论文内容。点击输入详细内容，添加你的论文内容。   </a:t>
            </a:r>
            <a:endParaRPr lang="zh-CN" altLang="en-US" sz="900" dirty="0">
              <a:solidFill>
                <a:schemeClr val="bg1">
                  <a:lumMod val="50000"/>
                </a:schemeClr>
              </a:solidFill>
              <a:latin typeface="+mn-ea"/>
              <a:ea typeface="+mn-ea"/>
            </a:endParaRPr>
          </a:p>
        </p:txBody>
      </p:sp>
    </p:spTree>
  </p:cSld>
  <p:clrMapOvr>
    <a:masterClrMapping/>
  </p:clrMapOvr>
  <p:transition spd="med"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4"/>
                                        </p:tgtEl>
                                        <p:attrNameLst>
                                          <p:attrName>style.visibility</p:attrName>
                                        </p:attrNameLst>
                                      </p:cBhvr>
                                      <p:to>
                                        <p:strVal val="visible"/>
                                      </p:to>
                                    </p:set>
                                    <p:animEffect transition="in" filter="fade">
                                      <p:cBhvr>
                                        <p:cTn id="7" dur="1000"/>
                                        <p:tgtEl>
                                          <p:spTgt spid="164"/>
                                        </p:tgtEl>
                                      </p:cBhvr>
                                    </p:animEffect>
                                    <p:anim calcmode="lin" valueType="num">
                                      <p:cBhvr>
                                        <p:cTn id="8" dur="1000" fill="hold"/>
                                        <p:tgtEl>
                                          <p:spTgt spid="164"/>
                                        </p:tgtEl>
                                        <p:attrNameLst>
                                          <p:attrName>ppt_x</p:attrName>
                                        </p:attrNameLst>
                                      </p:cBhvr>
                                      <p:tavLst>
                                        <p:tav tm="0">
                                          <p:val>
                                            <p:strVal val="#ppt_x"/>
                                          </p:val>
                                        </p:tav>
                                        <p:tav tm="100000">
                                          <p:val>
                                            <p:strVal val="#ppt_x"/>
                                          </p:val>
                                        </p:tav>
                                      </p:tavLst>
                                    </p:anim>
                                    <p:anim calcmode="lin" valueType="num">
                                      <p:cBhvr>
                                        <p:cTn id="9" dur="1000" fill="hold"/>
                                        <p:tgtEl>
                                          <p:spTgt spid="164"/>
                                        </p:tgtEl>
                                        <p:attrNameLst>
                                          <p:attrName>ppt_y</p:attrName>
                                        </p:attrNameLst>
                                      </p:cBhvr>
                                      <p:tavLst>
                                        <p:tav tm="0">
                                          <p:val>
                                            <p:strVal val="#ppt_y+.1"/>
                                          </p:val>
                                        </p:tav>
                                        <p:tav tm="100000">
                                          <p:val>
                                            <p:strVal val="#ppt_y"/>
                                          </p:val>
                                        </p:tav>
                                      </p:tavLst>
                                    </p:anim>
                                  </p:childTnLst>
                                </p:cTn>
                              </p:par>
                              <p:par>
                                <p:cTn id="10" presetID="53" presetClass="entr" presetSubtype="52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anim calcmode="lin" valueType="num">
                                      <p:cBhvr>
                                        <p:cTn id="15" dur="500" fill="hold"/>
                                        <p:tgtEl>
                                          <p:spTgt spid="2"/>
                                        </p:tgtEl>
                                        <p:attrNameLst>
                                          <p:attrName>ppt_x</p:attrName>
                                        </p:attrNameLst>
                                      </p:cBhvr>
                                      <p:tavLst>
                                        <p:tav tm="0">
                                          <p:val>
                                            <p:fltVal val="0.5"/>
                                          </p:val>
                                        </p:tav>
                                        <p:tav tm="100000">
                                          <p:val>
                                            <p:strVal val="#ppt_x"/>
                                          </p:val>
                                        </p:tav>
                                      </p:tavLst>
                                    </p:anim>
                                    <p:anim calcmode="lin" valueType="num">
                                      <p:cBhvr>
                                        <p:cTn id="16" dur="500" fill="hold"/>
                                        <p:tgtEl>
                                          <p:spTgt spid="2"/>
                                        </p:tgtEl>
                                        <p:attrNameLst>
                                          <p:attrName>ppt_y</p:attrName>
                                        </p:attrNameLst>
                                      </p:cBhvr>
                                      <p:tavLst>
                                        <p:tav tm="0">
                                          <p:val>
                                            <p:fltVal val="0.5"/>
                                          </p:val>
                                        </p:tav>
                                        <p:tav tm="100000">
                                          <p:val>
                                            <p:strVal val="#ppt_y"/>
                                          </p:val>
                                        </p:tav>
                                      </p:tavLst>
                                    </p:anim>
                                  </p:childTnLst>
                                </p:cTn>
                              </p:par>
                              <p:par>
                                <p:cTn id="17" presetID="53" presetClass="entr" presetSubtype="528" fill="hold" nodeType="withEffect">
                                  <p:stCondLst>
                                    <p:cond delay="25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anim calcmode="lin" valueType="num">
                                      <p:cBhvr>
                                        <p:cTn id="22" dur="500" fill="hold"/>
                                        <p:tgtEl>
                                          <p:spTgt spid="9"/>
                                        </p:tgtEl>
                                        <p:attrNameLst>
                                          <p:attrName>ppt_x</p:attrName>
                                        </p:attrNameLst>
                                      </p:cBhvr>
                                      <p:tavLst>
                                        <p:tav tm="0">
                                          <p:val>
                                            <p:fltVal val="0.5"/>
                                          </p:val>
                                        </p:tav>
                                        <p:tav tm="100000">
                                          <p:val>
                                            <p:strVal val="#ppt_x"/>
                                          </p:val>
                                        </p:tav>
                                      </p:tavLst>
                                    </p:anim>
                                    <p:anim calcmode="lin" valueType="num">
                                      <p:cBhvr>
                                        <p:cTn id="23" dur="500" fill="hold"/>
                                        <p:tgtEl>
                                          <p:spTgt spid="9"/>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anim calcmode="lin" valueType="num">
                                      <p:cBhvr>
                                        <p:cTn id="29" dur="500" fill="hold"/>
                                        <p:tgtEl>
                                          <p:spTgt spid="11"/>
                                        </p:tgtEl>
                                        <p:attrNameLst>
                                          <p:attrName>ppt_x</p:attrName>
                                        </p:attrNameLst>
                                      </p:cBhvr>
                                      <p:tavLst>
                                        <p:tav tm="0">
                                          <p:val>
                                            <p:fltVal val="0.5"/>
                                          </p:val>
                                        </p:tav>
                                        <p:tav tm="100000">
                                          <p:val>
                                            <p:strVal val="#ppt_x"/>
                                          </p:val>
                                        </p:tav>
                                      </p:tavLst>
                                    </p:anim>
                                    <p:anim calcmode="lin" valueType="num">
                                      <p:cBhvr>
                                        <p:cTn id="30" dur="500" fill="hold"/>
                                        <p:tgtEl>
                                          <p:spTgt spid="11"/>
                                        </p:tgtEl>
                                        <p:attrNameLst>
                                          <p:attrName>ppt_y</p:attrName>
                                        </p:attrNameLst>
                                      </p:cBhvr>
                                      <p:tavLst>
                                        <p:tav tm="0">
                                          <p:val>
                                            <p:fltVal val="0.5"/>
                                          </p:val>
                                        </p:tav>
                                        <p:tav tm="100000">
                                          <p:val>
                                            <p:strVal val="#ppt_y"/>
                                          </p:val>
                                        </p:tav>
                                      </p:tavLst>
                                    </p:anim>
                                  </p:childTnLst>
                                </p:cTn>
                              </p:par>
                              <p:par>
                                <p:cTn id="31" presetID="53" presetClass="entr" presetSubtype="528" fill="hold" nodeType="withEffect">
                                  <p:stCondLst>
                                    <p:cond delay="50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animEffect transition="in" filter="fade">
                                      <p:cBhvr>
                                        <p:cTn id="35" dur="500"/>
                                        <p:tgtEl>
                                          <p:spTgt spid="21"/>
                                        </p:tgtEl>
                                      </p:cBhvr>
                                    </p:animEffect>
                                    <p:anim calcmode="lin" valueType="num">
                                      <p:cBhvr>
                                        <p:cTn id="36" dur="500" fill="hold"/>
                                        <p:tgtEl>
                                          <p:spTgt spid="21"/>
                                        </p:tgtEl>
                                        <p:attrNameLst>
                                          <p:attrName>ppt_x</p:attrName>
                                        </p:attrNameLst>
                                      </p:cBhvr>
                                      <p:tavLst>
                                        <p:tav tm="0">
                                          <p:val>
                                            <p:fltVal val="0.5"/>
                                          </p:val>
                                        </p:tav>
                                        <p:tav tm="100000">
                                          <p:val>
                                            <p:strVal val="#ppt_x"/>
                                          </p:val>
                                        </p:tav>
                                      </p:tavLst>
                                    </p:anim>
                                    <p:anim calcmode="lin" valueType="num">
                                      <p:cBhvr>
                                        <p:cTn id="37" dur="500" fill="hold"/>
                                        <p:tgtEl>
                                          <p:spTgt spid="21"/>
                                        </p:tgtEl>
                                        <p:attrNameLst>
                                          <p:attrName>ppt_y</p:attrName>
                                        </p:attrNameLst>
                                      </p:cBhvr>
                                      <p:tavLst>
                                        <p:tav tm="0">
                                          <p:val>
                                            <p:fltVal val="0.5"/>
                                          </p:val>
                                        </p:tav>
                                        <p:tav tm="100000">
                                          <p:val>
                                            <p:strVal val="#ppt_y"/>
                                          </p:val>
                                        </p:tav>
                                      </p:tavLst>
                                    </p:anim>
                                  </p:childTnLst>
                                </p:cTn>
                              </p:par>
                              <p:par>
                                <p:cTn id="38" presetID="53" presetClass="entr" presetSubtype="528"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ppt_w</p:attrName>
                                        </p:attrNameLst>
                                      </p:cBhvr>
                                      <p:tavLst>
                                        <p:tav tm="0">
                                          <p:val>
                                            <p:fltVal val="0"/>
                                          </p:val>
                                        </p:tav>
                                        <p:tav tm="100000">
                                          <p:val>
                                            <p:strVal val="#ppt_w"/>
                                          </p:val>
                                        </p:tav>
                                      </p:tavLst>
                                    </p:anim>
                                    <p:anim calcmode="lin" valueType="num">
                                      <p:cBhvr>
                                        <p:cTn id="41" dur="500" fill="hold"/>
                                        <p:tgtEl>
                                          <p:spTgt spid="25"/>
                                        </p:tgtEl>
                                        <p:attrNameLst>
                                          <p:attrName>ppt_h</p:attrName>
                                        </p:attrNameLst>
                                      </p:cBhvr>
                                      <p:tavLst>
                                        <p:tav tm="0">
                                          <p:val>
                                            <p:fltVal val="0"/>
                                          </p:val>
                                        </p:tav>
                                        <p:tav tm="100000">
                                          <p:val>
                                            <p:strVal val="#ppt_h"/>
                                          </p:val>
                                        </p:tav>
                                      </p:tavLst>
                                    </p:anim>
                                    <p:animEffect transition="in" filter="fade">
                                      <p:cBhvr>
                                        <p:cTn id="42" dur="500"/>
                                        <p:tgtEl>
                                          <p:spTgt spid="25"/>
                                        </p:tgtEl>
                                      </p:cBhvr>
                                    </p:animEffect>
                                    <p:anim calcmode="lin" valueType="num">
                                      <p:cBhvr>
                                        <p:cTn id="43" dur="500" fill="hold"/>
                                        <p:tgtEl>
                                          <p:spTgt spid="25"/>
                                        </p:tgtEl>
                                        <p:attrNameLst>
                                          <p:attrName>ppt_x</p:attrName>
                                        </p:attrNameLst>
                                      </p:cBhvr>
                                      <p:tavLst>
                                        <p:tav tm="0">
                                          <p:val>
                                            <p:fltVal val="0.5"/>
                                          </p:val>
                                        </p:tav>
                                        <p:tav tm="100000">
                                          <p:val>
                                            <p:strVal val="#ppt_x"/>
                                          </p:val>
                                        </p:tav>
                                      </p:tavLst>
                                    </p:anim>
                                    <p:anim calcmode="lin" valueType="num">
                                      <p:cBhvr>
                                        <p:cTn id="44" dur="500" fill="hold"/>
                                        <p:tgtEl>
                                          <p:spTgt spid="25"/>
                                        </p:tgtEl>
                                        <p:attrNameLst>
                                          <p:attrName>ppt_y</p:attrName>
                                        </p:attrNameLst>
                                      </p:cBhvr>
                                      <p:tavLst>
                                        <p:tav tm="0">
                                          <p:val>
                                            <p:fltVal val="0.5"/>
                                          </p:val>
                                        </p:tav>
                                        <p:tav tm="100000">
                                          <p:val>
                                            <p:strVal val="#ppt_y"/>
                                          </p:val>
                                        </p:tav>
                                      </p:tavLst>
                                    </p:anim>
                                  </p:childTnLst>
                                </p:cTn>
                              </p:par>
                              <p:par>
                                <p:cTn id="45" presetID="53" presetClass="entr" presetSubtype="528" fill="hold" nodeType="withEffect">
                                  <p:stCondLst>
                                    <p:cond delay="250"/>
                                  </p:stCondLst>
                                  <p:childTnLst>
                                    <p:set>
                                      <p:cBhvr>
                                        <p:cTn id="46" dur="1" fill="hold">
                                          <p:stCondLst>
                                            <p:cond delay="0"/>
                                          </p:stCondLst>
                                        </p:cTn>
                                        <p:tgtEl>
                                          <p:spTgt spid="29"/>
                                        </p:tgtEl>
                                        <p:attrNameLst>
                                          <p:attrName>style.visibility</p:attrName>
                                        </p:attrNameLst>
                                      </p:cBhvr>
                                      <p:to>
                                        <p:strVal val="visible"/>
                                      </p:to>
                                    </p:set>
                                    <p:anim calcmode="lin" valueType="num">
                                      <p:cBhvr>
                                        <p:cTn id="47" dur="500" fill="hold"/>
                                        <p:tgtEl>
                                          <p:spTgt spid="29"/>
                                        </p:tgtEl>
                                        <p:attrNameLst>
                                          <p:attrName>ppt_w</p:attrName>
                                        </p:attrNameLst>
                                      </p:cBhvr>
                                      <p:tavLst>
                                        <p:tav tm="0">
                                          <p:val>
                                            <p:fltVal val="0"/>
                                          </p:val>
                                        </p:tav>
                                        <p:tav tm="100000">
                                          <p:val>
                                            <p:strVal val="#ppt_w"/>
                                          </p:val>
                                        </p:tav>
                                      </p:tavLst>
                                    </p:anim>
                                    <p:anim calcmode="lin" valueType="num">
                                      <p:cBhvr>
                                        <p:cTn id="48" dur="500" fill="hold"/>
                                        <p:tgtEl>
                                          <p:spTgt spid="29"/>
                                        </p:tgtEl>
                                        <p:attrNameLst>
                                          <p:attrName>ppt_h</p:attrName>
                                        </p:attrNameLst>
                                      </p:cBhvr>
                                      <p:tavLst>
                                        <p:tav tm="0">
                                          <p:val>
                                            <p:fltVal val="0"/>
                                          </p:val>
                                        </p:tav>
                                        <p:tav tm="100000">
                                          <p:val>
                                            <p:strVal val="#ppt_h"/>
                                          </p:val>
                                        </p:tav>
                                      </p:tavLst>
                                    </p:anim>
                                    <p:animEffect transition="in" filter="fade">
                                      <p:cBhvr>
                                        <p:cTn id="49" dur="500"/>
                                        <p:tgtEl>
                                          <p:spTgt spid="29"/>
                                        </p:tgtEl>
                                      </p:cBhvr>
                                    </p:animEffect>
                                    <p:anim calcmode="lin" valueType="num">
                                      <p:cBhvr>
                                        <p:cTn id="50" dur="500" fill="hold"/>
                                        <p:tgtEl>
                                          <p:spTgt spid="29"/>
                                        </p:tgtEl>
                                        <p:attrNameLst>
                                          <p:attrName>ppt_x</p:attrName>
                                        </p:attrNameLst>
                                      </p:cBhvr>
                                      <p:tavLst>
                                        <p:tav tm="0">
                                          <p:val>
                                            <p:fltVal val="0.5"/>
                                          </p:val>
                                        </p:tav>
                                        <p:tav tm="100000">
                                          <p:val>
                                            <p:strVal val="#ppt_x"/>
                                          </p:val>
                                        </p:tav>
                                      </p:tavLst>
                                    </p:anim>
                                    <p:anim calcmode="lin" valueType="num">
                                      <p:cBhvr>
                                        <p:cTn id="51" dur="500" fill="hold"/>
                                        <p:tgtEl>
                                          <p:spTgt spid="29"/>
                                        </p:tgtEl>
                                        <p:attrNameLst>
                                          <p:attrName>ppt_y</p:attrName>
                                        </p:attrNameLst>
                                      </p:cBhvr>
                                      <p:tavLst>
                                        <p:tav tm="0">
                                          <p:val>
                                            <p:fltVal val="0.5"/>
                                          </p:val>
                                        </p:tav>
                                        <p:tav tm="100000">
                                          <p:val>
                                            <p:strVal val="#ppt_y"/>
                                          </p:val>
                                        </p:tav>
                                      </p:tavLst>
                                    </p:anim>
                                  </p:childTnLst>
                                </p:cTn>
                              </p:par>
                              <p:par>
                                <p:cTn id="52" presetID="53" presetClass="entr" presetSubtype="528" fill="hold"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anim calcmode="lin" valueType="num">
                                      <p:cBhvr>
                                        <p:cTn id="57" dur="500" fill="hold"/>
                                        <p:tgtEl>
                                          <p:spTgt spid="31"/>
                                        </p:tgtEl>
                                        <p:attrNameLst>
                                          <p:attrName>ppt_x</p:attrName>
                                        </p:attrNameLst>
                                      </p:cBhvr>
                                      <p:tavLst>
                                        <p:tav tm="0">
                                          <p:val>
                                            <p:fltVal val="0.5"/>
                                          </p:val>
                                        </p:tav>
                                        <p:tav tm="100000">
                                          <p:val>
                                            <p:strVal val="#ppt_x"/>
                                          </p:val>
                                        </p:tav>
                                      </p:tavLst>
                                    </p:anim>
                                    <p:anim calcmode="lin" valueType="num">
                                      <p:cBhvr>
                                        <p:cTn id="58" dur="500" fill="hold"/>
                                        <p:tgtEl>
                                          <p:spTgt spid="31"/>
                                        </p:tgtEl>
                                        <p:attrNameLst>
                                          <p:attrName>ppt_y</p:attrName>
                                        </p:attrNameLst>
                                      </p:cBhvr>
                                      <p:tavLst>
                                        <p:tav tm="0">
                                          <p:val>
                                            <p:fltVal val="0.5"/>
                                          </p:val>
                                        </p:tav>
                                        <p:tav tm="100000">
                                          <p:val>
                                            <p:strVal val="#ppt_y"/>
                                          </p:val>
                                        </p:tav>
                                      </p:tavLst>
                                    </p:anim>
                                  </p:childTnLst>
                                </p:cTn>
                              </p:par>
                              <p:par>
                                <p:cTn id="59" presetID="53" presetClass="entr" presetSubtype="528"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Effect transition="in" filter="fade">
                                      <p:cBhvr>
                                        <p:cTn id="63" dur="500"/>
                                        <p:tgtEl>
                                          <p:spTgt spid="33"/>
                                        </p:tgtEl>
                                      </p:cBhvr>
                                    </p:animEffect>
                                    <p:anim calcmode="lin" valueType="num">
                                      <p:cBhvr>
                                        <p:cTn id="64" dur="500" fill="hold"/>
                                        <p:tgtEl>
                                          <p:spTgt spid="33"/>
                                        </p:tgtEl>
                                        <p:attrNameLst>
                                          <p:attrName>ppt_x</p:attrName>
                                        </p:attrNameLst>
                                      </p:cBhvr>
                                      <p:tavLst>
                                        <p:tav tm="0">
                                          <p:val>
                                            <p:fltVal val="0.5"/>
                                          </p:val>
                                        </p:tav>
                                        <p:tav tm="100000">
                                          <p:val>
                                            <p:strVal val="#ppt_x"/>
                                          </p:val>
                                        </p:tav>
                                      </p:tavLst>
                                    </p:anim>
                                    <p:anim calcmode="lin" valueType="num">
                                      <p:cBhvr>
                                        <p:cTn id="65" dur="500" fill="hold"/>
                                        <p:tgtEl>
                                          <p:spTgt spid="33"/>
                                        </p:tgtEl>
                                        <p:attrNameLst>
                                          <p:attrName>ppt_y</p:attrName>
                                        </p:attrNameLst>
                                      </p:cBhvr>
                                      <p:tavLst>
                                        <p:tav tm="0">
                                          <p:val>
                                            <p:fltVal val="0.5"/>
                                          </p:val>
                                        </p:tav>
                                        <p:tav tm="100000">
                                          <p:val>
                                            <p:strVal val="#ppt_y"/>
                                          </p:val>
                                        </p:tav>
                                      </p:tavLst>
                                    </p:anim>
                                  </p:childTnLst>
                                </p:cTn>
                              </p:par>
                              <p:par>
                                <p:cTn id="66" presetID="53" presetClass="entr" presetSubtype="528" fill="hold" nodeType="withEffect">
                                  <p:stCondLst>
                                    <p:cond delay="250"/>
                                  </p:stCondLst>
                                  <p:childTnLst>
                                    <p:set>
                                      <p:cBhvr>
                                        <p:cTn id="67" dur="1" fill="hold">
                                          <p:stCondLst>
                                            <p:cond delay="0"/>
                                          </p:stCondLst>
                                        </p:cTn>
                                        <p:tgtEl>
                                          <p:spTgt spid="35"/>
                                        </p:tgtEl>
                                        <p:attrNameLst>
                                          <p:attrName>style.visibility</p:attrName>
                                        </p:attrNameLst>
                                      </p:cBhvr>
                                      <p:to>
                                        <p:strVal val="visible"/>
                                      </p:to>
                                    </p:set>
                                    <p:anim calcmode="lin" valueType="num">
                                      <p:cBhvr>
                                        <p:cTn id="68" dur="500" fill="hold"/>
                                        <p:tgtEl>
                                          <p:spTgt spid="35"/>
                                        </p:tgtEl>
                                        <p:attrNameLst>
                                          <p:attrName>ppt_w</p:attrName>
                                        </p:attrNameLst>
                                      </p:cBhvr>
                                      <p:tavLst>
                                        <p:tav tm="0">
                                          <p:val>
                                            <p:fltVal val="0"/>
                                          </p:val>
                                        </p:tav>
                                        <p:tav tm="100000">
                                          <p:val>
                                            <p:strVal val="#ppt_w"/>
                                          </p:val>
                                        </p:tav>
                                      </p:tavLst>
                                    </p:anim>
                                    <p:anim calcmode="lin" valueType="num">
                                      <p:cBhvr>
                                        <p:cTn id="69" dur="500" fill="hold"/>
                                        <p:tgtEl>
                                          <p:spTgt spid="35"/>
                                        </p:tgtEl>
                                        <p:attrNameLst>
                                          <p:attrName>ppt_h</p:attrName>
                                        </p:attrNameLst>
                                      </p:cBhvr>
                                      <p:tavLst>
                                        <p:tav tm="0">
                                          <p:val>
                                            <p:fltVal val="0"/>
                                          </p:val>
                                        </p:tav>
                                        <p:tav tm="100000">
                                          <p:val>
                                            <p:strVal val="#ppt_h"/>
                                          </p:val>
                                        </p:tav>
                                      </p:tavLst>
                                    </p:anim>
                                    <p:animEffect transition="in" filter="fade">
                                      <p:cBhvr>
                                        <p:cTn id="70" dur="500"/>
                                        <p:tgtEl>
                                          <p:spTgt spid="35"/>
                                        </p:tgtEl>
                                      </p:cBhvr>
                                    </p:animEffect>
                                    <p:anim calcmode="lin" valueType="num">
                                      <p:cBhvr>
                                        <p:cTn id="71" dur="500" fill="hold"/>
                                        <p:tgtEl>
                                          <p:spTgt spid="35"/>
                                        </p:tgtEl>
                                        <p:attrNameLst>
                                          <p:attrName>ppt_x</p:attrName>
                                        </p:attrNameLst>
                                      </p:cBhvr>
                                      <p:tavLst>
                                        <p:tav tm="0">
                                          <p:val>
                                            <p:fltVal val="0.5"/>
                                          </p:val>
                                        </p:tav>
                                        <p:tav tm="100000">
                                          <p:val>
                                            <p:strVal val="#ppt_x"/>
                                          </p:val>
                                        </p:tav>
                                      </p:tavLst>
                                    </p:anim>
                                    <p:anim calcmode="lin" valueType="num">
                                      <p:cBhvr>
                                        <p:cTn id="72" dur="500" fill="hold"/>
                                        <p:tgtEl>
                                          <p:spTgt spid="35"/>
                                        </p:tgtEl>
                                        <p:attrNameLst>
                                          <p:attrName>ppt_y</p:attrName>
                                        </p:attrNameLst>
                                      </p:cBhvr>
                                      <p:tavLst>
                                        <p:tav tm="0">
                                          <p:val>
                                            <p:fltVal val="0.5"/>
                                          </p:val>
                                        </p:tav>
                                        <p:tav tm="100000">
                                          <p:val>
                                            <p:strVal val="#ppt_y"/>
                                          </p:val>
                                        </p:tav>
                                      </p:tavLst>
                                    </p:anim>
                                  </p:childTnLst>
                                </p:cTn>
                              </p:par>
                              <p:par>
                                <p:cTn id="73" presetID="53" presetClass="entr" presetSubtype="528" fill="hold" nodeType="withEffect">
                                  <p:stCondLst>
                                    <p:cond delay="0"/>
                                  </p:stCondLst>
                                  <p:childTnLst>
                                    <p:set>
                                      <p:cBhvr>
                                        <p:cTn id="74" dur="1" fill="hold">
                                          <p:stCondLst>
                                            <p:cond delay="0"/>
                                          </p:stCondLst>
                                        </p:cTn>
                                        <p:tgtEl>
                                          <p:spTgt spid="39"/>
                                        </p:tgtEl>
                                        <p:attrNameLst>
                                          <p:attrName>style.visibility</p:attrName>
                                        </p:attrNameLst>
                                      </p:cBhvr>
                                      <p:to>
                                        <p:strVal val="visible"/>
                                      </p:to>
                                    </p:set>
                                    <p:anim calcmode="lin" valueType="num">
                                      <p:cBhvr>
                                        <p:cTn id="75" dur="500" fill="hold"/>
                                        <p:tgtEl>
                                          <p:spTgt spid="39"/>
                                        </p:tgtEl>
                                        <p:attrNameLst>
                                          <p:attrName>ppt_w</p:attrName>
                                        </p:attrNameLst>
                                      </p:cBhvr>
                                      <p:tavLst>
                                        <p:tav tm="0">
                                          <p:val>
                                            <p:fltVal val="0"/>
                                          </p:val>
                                        </p:tav>
                                        <p:tav tm="100000">
                                          <p:val>
                                            <p:strVal val="#ppt_w"/>
                                          </p:val>
                                        </p:tav>
                                      </p:tavLst>
                                    </p:anim>
                                    <p:anim calcmode="lin" valueType="num">
                                      <p:cBhvr>
                                        <p:cTn id="76" dur="500" fill="hold"/>
                                        <p:tgtEl>
                                          <p:spTgt spid="39"/>
                                        </p:tgtEl>
                                        <p:attrNameLst>
                                          <p:attrName>ppt_h</p:attrName>
                                        </p:attrNameLst>
                                      </p:cBhvr>
                                      <p:tavLst>
                                        <p:tav tm="0">
                                          <p:val>
                                            <p:fltVal val="0"/>
                                          </p:val>
                                        </p:tav>
                                        <p:tav tm="100000">
                                          <p:val>
                                            <p:strVal val="#ppt_h"/>
                                          </p:val>
                                        </p:tav>
                                      </p:tavLst>
                                    </p:anim>
                                    <p:animEffect transition="in" filter="fade">
                                      <p:cBhvr>
                                        <p:cTn id="77" dur="500"/>
                                        <p:tgtEl>
                                          <p:spTgt spid="39"/>
                                        </p:tgtEl>
                                      </p:cBhvr>
                                    </p:animEffect>
                                    <p:anim calcmode="lin" valueType="num">
                                      <p:cBhvr>
                                        <p:cTn id="78" dur="500" fill="hold"/>
                                        <p:tgtEl>
                                          <p:spTgt spid="39"/>
                                        </p:tgtEl>
                                        <p:attrNameLst>
                                          <p:attrName>ppt_x</p:attrName>
                                        </p:attrNameLst>
                                      </p:cBhvr>
                                      <p:tavLst>
                                        <p:tav tm="0">
                                          <p:val>
                                            <p:fltVal val="0.5"/>
                                          </p:val>
                                        </p:tav>
                                        <p:tav tm="100000">
                                          <p:val>
                                            <p:strVal val="#ppt_x"/>
                                          </p:val>
                                        </p:tav>
                                      </p:tavLst>
                                    </p:anim>
                                    <p:anim calcmode="lin" valueType="num">
                                      <p:cBhvr>
                                        <p:cTn id="79" dur="500" fill="hold"/>
                                        <p:tgtEl>
                                          <p:spTgt spid="39"/>
                                        </p:tgtEl>
                                        <p:attrNameLst>
                                          <p:attrName>ppt_y</p:attrName>
                                        </p:attrNameLst>
                                      </p:cBhvr>
                                      <p:tavLst>
                                        <p:tav tm="0">
                                          <p:val>
                                            <p:fltVal val="0.5"/>
                                          </p:val>
                                        </p:tav>
                                        <p:tav tm="100000">
                                          <p:val>
                                            <p:strVal val="#ppt_y"/>
                                          </p:val>
                                        </p:tav>
                                      </p:tavLst>
                                    </p:anim>
                                  </p:childTnLst>
                                </p:cTn>
                              </p:par>
                              <p:par>
                                <p:cTn id="80" presetID="53" presetClass="entr" presetSubtype="528" fill="hold" nodeType="withEffect">
                                  <p:stCondLst>
                                    <p:cond delay="25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animEffect transition="in" filter="fade">
                                      <p:cBhvr>
                                        <p:cTn id="84" dur="500"/>
                                        <p:tgtEl>
                                          <p:spTgt spid="45"/>
                                        </p:tgtEl>
                                      </p:cBhvr>
                                    </p:animEffect>
                                    <p:anim calcmode="lin" valueType="num">
                                      <p:cBhvr>
                                        <p:cTn id="85" dur="500" fill="hold"/>
                                        <p:tgtEl>
                                          <p:spTgt spid="45"/>
                                        </p:tgtEl>
                                        <p:attrNameLst>
                                          <p:attrName>ppt_x</p:attrName>
                                        </p:attrNameLst>
                                      </p:cBhvr>
                                      <p:tavLst>
                                        <p:tav tm="0">
                                          <p:val>
                                            <p:fltVal val="0.5"/>
                                          </p:val>
                                        </p:tav>
                                        <p:tav tm="100000">
                                          <p:val>
                                            <p:strVal val="#ppt_x"/>
                                          </p:val>
                                        </p:tav>
                                      </p:tavLst>
                                    </p:anim>
                                    <p:anim calcmode="lin" valueType="num">
                                      <p:cBhvr>
                                        <p:cTn id="86" dur="500" fill="hold"/>
                                        <p:tgtEl>
                                          <p:spTgt spid="45"/>
                                        </p:tgtEl>
                                        <p:attrNameLst>
                                          <p:attrName>ppt_y</p:attrName>
                                        </p:attrNameLst>
                                      </p:cBhvr>
                                      <p:tavLst>
                                        <p:tav tm="0">
                                          <p:val>
                                            <p:fltVal val="0.5"/>
                                          </p:val>
                                        </p:tav>
                                        <p:tav tm="100000">
                                          <p:val>
                                            <p:strVal val="#ppt_y"/>
                                          </p:val>
                                        </p:tav>
                                      </p:tavLst>
                                    </p:anim>
                                  </p:childTnLst>
                                </p:cTn>
                              </p:par>
                              <p:par>
                                <p:cTn id="87" presetID="53" presetClass="entr" presetSubtype="528" fill="hold" nodeType="withEffect">
                                  <p:stCondLst>
                                    <p:cond delay="500"/>
                                  </p:stCondLst>
                                  <p:childTnLst>
                                    <p:set>
                                      <p:cBhvr>
                                        <p:cTn id="88" dur="1" fill="hold">
                                          <p:stCondLst>
                                            <p:cond delay="0"/>
                                          </p:stCondLst>
                                        </p:cTn>
                                        <p:tgtEl>
                                          <p:spTgt spid="140"/>
                                        </p:tgtEl>
                                        <p:attrNameLst>
                                          <p:attrName>style.visibility</p:attrName>
                                        </p:attrNameLst>
                                      </p:cBhvr>
                                      <p:to>
                                        <p:strVal val="visible"/>
                                      </p:to>
                                    </p:set>
                                    <p:anim calcmode="lin" valueType="num">
                                      <p:cBhvr>
                                        <p:cTn id="89" dur="500" fill="hold"/>
                                        <p:tgtEl>
                                          <p:spTgt spid="140"/>
                                        </p:tgtEl>
                                        <p:attrNameLst>
                                          <p:attrName>ppt_w</p:attrName>
                                        </p:attrNameLst>
                                      </p:cBhvr>
                                      <p:tavLst>
                                        <p:tav tm="0">
                                          <p:val>
                                            <p:fltVal val="0"/>
                                          </p:val>
                                        </p:tav>
                                        <p:tav tm="100000">
                                          <p:val>
                                            <p:strVal val="#ppt_w"/>
                                          </p:val>
                                        </p:tav>
                                      </p:tavLst>
                                    </p:anim>
                                    <p:anim calcmode="lin" valueType="num">
                                      <p:cBhvr>
                                        <p:cTn id="90" dur="500" fill="hold"/>
                                        <p:tgtEl>
                                          <p:spTgt spid="140"/>
                                        </p:tgtEl>
                                        <p:attrNameLst>
                                          <p:attrName>ppt_h</p:attrName>
                                        </p:attrNameLst>
                                      </p:cBhvr>
                                      <p:tavLst>
                                        <p:tav tm="0">
                                          <p:val>
                                            <p:fltVal val="0"/>
                                          </p:val>
                                        </p:tav>
                                        <p:tav tm="100000">
                                          <p:val>
                                            <p:strVal val="#ppt_h"/>
                                          </p:val>
                                        </p:tav>
                                      </p:tavLst>
                                    </p:anim>
                                    <p:animEffect transition="in" filter="fade">
                                      <p:cBhvr>
                                        <p:cTn id="91" dur="500"/>
                                        <p:tgtEl>
                                          <p:spTgt spid="140"/>
                                        </p:tgtEl>
                                      </p:cBhvr>
                                    </p:animEffect>
                                    <p:anim calcmode="lin" valueType="num">
                                      <p:cBhvr>
                                        <p:cTn id="92" dur="500" fill="hold"/>
                                        <p:tgtEl>
                                          <p:spTgt spid="140"/>
                                        </p:tgtEl>
                                        <p:attrNameLst>
                                          <p:attrName>ppt_x</p:attrName>
                                        </p:attrNameLst>
                                      </p:cBhvr>
                                      <p:tavLst>
                                        <p:tav tm="0">
                                          <p:val>
                                            <p:fltVal val="0.5"/>
                                          </p:val>
                                        </p:tav>
                                        <p:tav tm="100000">
                                          <p:val>
                                            <p:strVal val="#ppt_x"/>
                                          </p:val>
                                        </p:tav>
                                      </p:tavLst>
                                    </p:anim>
                                    <p:anim calcmode="lin" valueType="num">
                                      <p:cBhvr>
                                        <p:cTn id="93" dur="500" fill="hold"/>
                                        <p:tgtEl>
                                          <p:spTgt spid="140"/>
                                        </p:tgtEl>
                                        <p:attrNameLst>
                                          <p:attrName>ppt_y</p:attrName>
                                        </p:attrNameLst>
                                      </p:cBhvr>
                                      <p:tavLst>
                                        <p:tav tm="0">
                                          <p:val>
                                            <p:fltVal val="0.5"/>
                                          </p:val>
                                        </p:tav>
                                        <p:tav tm="100000">
                                          <p:val>
                                            <p:strVal val="#ppt_y"/>
                                          </p:val>
                                        </p:tav>
                                      </p:tavLst>
                                    </p:anim>
                                  </p:childTnLst>
                                </p:cTn>
                              </p:par>
                              <p:par>
                                <p:cTn id="94" presetID="53" presetClass="entr" presetSubtype="528" fill="hold" nodeType="withEffect">
                                  <p:stCondLst>
                                    <p:cond delay="0"/>
                                  </p:stCondLst>
                                  <p:childTnLst>
                                    <p:set>
                                      <p:cBhvr>
                                        <p:cTn id="95" dur="1" fill="hold">
                                          <p:stCondLst>
                                            <p:cond delay="0"/>
                                          </p:stCondLst>
                                        </p:cTn>
                                        <p:tgtEl>
                                          <p:spTgt spid="142"/>
                                        </p:tgtEl>
                                        <p:attrNameLst>
                                          <p:attrName>style.visibility</p:attrName>
                                        </p:attrNameLst>
                                      </p:cBhvr>
                                      <p:to>
                                        <p:strVal val="visible"/>
                                      </p:to>
                                    </p:set>
                                    <p:anim calcmode="lin" valueType="num">
                                      <p:cBhvr>
                                        <p:cTn id="96" dur="500" fill="hold"/>
                                        <p:tgtEl>
                                          <p:spTgt spid="142"/>
                                        </p:tgtEl>
                                        <p:attrNameLst>
                                          <p:attrName>ppt_w</p:attrName>
                                        </p:attrNameLst>
                                      </p:cBhvr>
                                      <p:tavLst>
                                        <p:tav tm="0">
                                          <p:val>
                                            <p:fltVal val="0"/>
                                          </p:val>
                                        </p:tav>
                                        <p:tav tm="100000">
                                          <p:val>
                                            <p:strVal val="#ppt_w"/>
                                          </p:val>
                                        </p:tav>
                                      </p:tavLst>
                                    </p:anim>
                                    <p:anim calcmode="lin" valueType="num">
                                      <p:cBhvr>
                                        <p:cTn id="97" dur="500" fill="hold"/>
                                        <p:tgtEl>
                                          <p:spTgt spid="142"/>
                                        </p:tgtEl>
                                        <p:attrNameLst>
                                          <p:attrName>ppt_h</p:attrName>
                                        </p:attrNameLst>
                                      </p:cBhvr>
                                      <p:tavLst>
                                        <p:tav tm="0">
                                          <p:val>
                                            <p:fltVal val="0"/>
                                          </p:val>
                                        </p:tav>
                                        <p:tav tm="100000">
                                          <p:val>
                                            <p:strVal val="#ppt_h"/>
                                          </p:val>
                                        </p:tav>
                                      </p:tavLst>
                                    </p:anim>
                                    <p:animEffect transition="in" filter="fade">
                                      <p:cBhvr>
                                        <p:cTn id="98" dur="500"/>
                                        <p:tgtEl>
                                          <p:spTgt spid="142"/>
                                        </p:tgtEl>
                                      </p:cBhvr>
                                    </p:animEffect>
                                    <p:anim calcmode="lin" valueType="num">
                                      <p:cBhvr>
                                        <p:cTn id="99" dur="500" fill="hold"/>
                                        <p:tgtEl>
                                          <p:spTgt spid="142"/>
                                        </p:tgtEl>
                                        <p:attrNameLst>
                                          <p:attrName>ppt_x</p:attrName>
                                        </p:attrNameLst>
                                      </p:cBhvr>
                                      <p:tavLst>
                                        <p:tav tm="0">
                                          <p:val>
                                            <p:fltVal val="0.5"/>
                                          </p:val>
                                        </p:tav>
                                        <p:tav tm="100000">
                                          <p:val>
                                            <p:strVal val="#ppt_x"/>
                                          </p:val>
                                        </p:tav>
                                      </p:tavLst>
                                    </p:anim>
                                    <p:anim calcmode="lin" valueType="num">
                                      <p:cBhvr>
                                        <p:cTn id="100" dur="500" fill="hold"/>
                                        <p:tgtEl>
                                          <p:spTgt spid="142"/>
                                        </p:tgtEl>
                                        <p:attrNameLst>
                                          <p:attrName>ppt_y</p:attrName>
                                        </p:attrNameLst>
                                      </p:cBhvr>
                                      <p:tavLst>
                                        <p:tav tm="0">
                                          <p:val>
                                            <p:fltVal val="0.5"/>
                                          </p:val>
                                        </p:tav>
                                        <p:tav tm="100000">
                                          <p:val>
                                            <p:strVal val="#ppt_y"/>
                                          </p:val>
                                        </p:tav>
                                      </p:tavLst>
                                    </p:anim>
                                  </p:childTnLst>
                                </p:cTn>
                              </p:par>
                              <p:par>
                                <p:cTn id="101" presetID="53" presetClass="entr" presetSubtype="528" fill="hold" nodeType="withEffect">
                                  <p:stCondLst>
                                    <p:cond delay="500"/>
                                  </p:stCondLst>
                                  <p:childTnLst>
                                    <p:set>
                                      <p:cBhvr>
                                        <p:cTn id="102" dur="1" fill="hold">
                                          <p:stCondLst>
                                            <p:cond delay="0"/>
                                          </p:stCondLst>
                                        </p:cTn>
                                        <p:tgtEl>
                                          <p:spTgt spid="144"/>
                                        </p:tgtEl>
                                        <p:attrNameLst>
                                          <p:attrName>style.visibility</p:attrName>
                                        </p:attrNameLst>
                                      </p:cBhvr>
                                      <p:to>
                                        <p:strVal val="visible"/>
                                      </p:to>
                                    </p:set>
                                    <p:anim calcmode="lin" valueType="num">
                                      <p:cBhvr>
                                        <p:cTn id="103" dur="500" fill="hold"/>
                                        <p:tgtEl>
                                          <p:spTgt spid="144"/>
                                        </p:tgtEl>
                                        <p:attrNameLst>
                                          <p:attrName>ppt_w</p:attrName>
                                        </p:attrNameLst>
                                      </p:cBhvr>
                                      <p:tavLst>
                                        <p:tav tm="0">
                                          <p:val>
                                            <p:fltVal val="0"/>
                                          </p:val>
                                        </p:tav>
                                        <p:tav tm="100000">
                                          <p:val>
                                            <p:strVal val="#ppt_w"/>
                                          </p:val>
                                        </p:tav>
                                      </p:tavLst>
                                    </p:anim>
                                    <p:anim calcmode="lin" valueType="num">
                                      <p:cBhvr>
                                        <p:cTn id="104" dur="500" fill="hold"/>
                                        <p:tgtEl>
                                          <p:spTgt spid="144"/>
                                        </p:tgtEl>
                                        <p:attrNameLst>
                                          <p:attrName>ppt_h</p:attrName>
                                        </p:attrNameLst>
                                      </p:cBhvr>
                                      <p:tavLst>
                                        <p:tav tm="0">
                                          <p:val>
                                            <p:fltVal val="0"/>
                                          </p:val>
                                        </p:tav>
                                        <p:tav tm="100000">
                                          <p:val>
                                            <p:strVal val="#ppt_h"/>
                                          </p:val>
                                        </p:tav>
                                      </p:tavLst>
                                    </p:anim>
                                    <p:animEffect transition="in" filter="fade">
                                      <p:cBhvr>
                                        <p:cTn id="105" dur="500"/>
                                        <p:tgtEl>
                                          <p:spTgt spid="144"/>
                                        </p:tgtEl>
                                      </p:cBhvr>
                                    </p:animEffect>
                                    <p:anim calcmode="lin" valueType="num">
                                      <p:cBhvr>
                                        <p:cTn id="106" dur="500" fill="hold"/>
                                        <p:tgtEl>
                                          <p:spTgt spid="144"/>
                                        </p:tgtEl>
                                        <p:attrNameLst>
                                          <p:attrName>ppt_x</p:attrName>
                                        </p:attrNameLst>
                                      </p:cBhvr>
                                      <p:tavLst>
                                        <p:tav tm="0">
                                          <p:val>
                                            <p:fltVal val="0.5"/>
                                          </p:val>
                                        </p:tav>
                                        <p:tav tm="100000">
                                          <p:val>
                                            <p:strVal val="#ppt_x"/>
                                          </p:val>
                                        </p:tav>
                                      </p:tavLst>
                                    </p:anim>
                                    <p:anim calcmode="lin" valueType="num">
                                      <p:cBhvr>
                                        <p:cTn id="107" dur="500" fill="hold"/>
                                        <p:tgtEl>
                                          <p:spTgt spid="144"/>
                                        </p:tgtEl>
                                        <p:attrNameLst>
                                          <p:attrName>ppt_y</p:attrName>
                                        </p:attrNameLst>
                                      </p:cBhvr>
                                      <p:tavLst>
                                        <p:tav tm="0">
                                          <p:val>
                                            <p:fltVal val="0.5"/>
                                          </p:val>
                                        </p:tav>
                                        <p:tav tm="100000">
                                          <p:val>
                                            <p:strVal val="#ppt_y"/>
                                          </p:val>
                                        </p:tav>
                                      </p:tavLst>
                                    </p:anim>
                                  </p:childTnLst>
                                </p:cTn>
                              </p:par>
                              <p:par>
                                <p:cTn id="108" presetID="53" presetClass="entr" presetSubtype="528" fill="hold" nodeType="withEffect">
                                  <p:stCondLst>
                                    <p:cond delay="250"/>
                                  </p:stCondLst>
                                  <p:childTnLst>
                                    <p:set>
                                      <p:cBhvr>
                                        <p:cTn id="109" dur="1" fill="hold">
                                          <p:stCondLst>
                                            <p:cond delay="0"/>
                                          </p:stCondLst>
                                        </p:cTn>
                                        <p:tgtEl>
                                          <p:spTgt spid="146"/>
                                        </p:tgtEl>
                                        <p:attrNameLst>
                                          <p:attrName>style.visibility</p:attrName>
                                        </p:attrNameLst>
                                      </p:cBhvr>
                                      <p:to>
                                        <p:strVal val="visible"/>
                                      </p:to>
                                    </p:set>
                                    <p:anim calcmode="lin" valueType="num">
                                      <p:cBhvr>
                                        <p:cTn id="110" dur="500" fill="hold"/>
                                        <p:tgtEl>
                                          <p:spTgt spid="146"/>
                                        </p:tgtEl>
                                        <p:attrNameLst>
                                          <p:attrName>ppt_w</p:attrName>
                                        </p:attrNameLst>
                                      </p:cBhvr>
                                      <p:tavLst>
                                        <p:tav tm="0">
                                          <p:val>
                                            <p:fltVal val="0"/>
                                          </p:val>
                                        </p:tav>
                                        <p:tav tm="100000">
                                          <p:val>
                                            <p:strVal val="#ppt_w"/>
                                          </p:val>
                                        </p:tav>
                                      </p:tavLst>
                                    </p:anim>
                                    <p:anim calcmode="lin" valueType="num">
                                      <p:cBhvr>
                                        <p:cTn id="111" dur="500" fill="hold"/>
                                        <p:tgtEl>
                                          <p:spTgt spid="146"/>
                                        </p:tgtEl>
                                        <p:attrNameLst>
                                          <p:attrName>ppt_h</p:attrName>
                                        </p:attrNameLst>
                                      </p:cBhvr>
                                      <p:tavLst>
                                        <p:tav tm="0">
                                          <p:val>
                                            <p:fltVal val="0"/>
                                          </p:val>
                                        </p:tav>
                                        <p:tav tm="100000">
                                          <p:val>
                                            <p:strVal val="#ppt_h"/>
                                          </p:val>
                                        </p:tav>
                                      </p:tavLst>
                                    </p:anim>
                                    <p:animEffect transition="in" filter="fade">
                                      <p:cBhvr>
                                        <p:cTn id="112" dur="500"/>
                                        <p:tgtEl>
                                          <p:spTgt spid="146"/>
                                        </p:tgtEl>
                                      </p:cBhvr>
                                    </p:animEffect>
                                    <p:anim calcmode="lin" valueType="num">
                                      <p:cBhvr>
                                        <p:cTn id="113" dur="500" fill="hold"/>
                                        <p:tgtEl>
                                          <p:spTgt spid="146"/>
                                        </p:tgtEl>
                                        <p:attrNameLst>
                                          <p:attrName>ppt_x</p:attrName>
                                        </p:attrNameLst>
                                      </p:cBhvr>
                                      <p:tavLst>
                                        <p:tav tm="0">
                                          <p:val>
                                            <p:fltVal val="0.5"/>
                                          </p:val>
                                        </p:tav>
                                        <p:tav tm="100000">
                                          <p:val>
                                            <p:strVal val="#ppt_x"/>
                                          </p:val>
                                        </p:tav>
                                      </p:tavLst>
                                    </p:anim>
                                    <p:anim calcmode="lin" valueType="num">
                                      <p:cBhvr>
                                        <p:cTn id="114" dur="500" fill="hold"/>
                                        <p:tgtEl>
                                          <p:spTgt spid="146"/>
                                        </p:tgtEl>
                                        <p:attrNameLst>
                                          <p:attrName>ppt_y</p:attrName>
                                        </p:attrNameLst>
                                      </p:cBhvr>
                                      <p:tavLst>
                                        <p:tav tm="0">
                                          <p:val>
                                            <p:fltVal val="0.5"/>
                                          </p:val>
                                        </p:tav>
                                        <p:tav tm="100000">
                                          <p:val>
                                            <p:strVal val="#ppt_y"/>
                                          </p:val>
                                        </p:tav>
                                      </p:tavLst>
                                    </p:anim>
                                  </p:childTnLst>
                                </p:cTn>
                              </p:par>
                              <p:par>
                                <p:cTn id="115" presetID="53" presetClass="entr" presetSubtype="528" fill="hold" nodeType="withEffect">
                                  <p:stCondLst>
                                    <p:cond delay="0"/>
                                  </p:stCondLst>
                                  <p:childTnLst>
                                    <p:set>
                                      <p:cBhvr>
                                        <p:cTn id="116" dur="1" fill="hold">
                                          <p:stCondLst>
                                            <p:cond delay="0"/>
                                          </p:stCondLst>
                                        </p:cTn>
                                        <p:tgtEl>
                                          <p:spTgt spid="148"/>
                                        </p:tgtEl>
                                        <p:attrNameLst>
                                          <p:attrName>style.visibility</p:attrName>
                                        </p:attrNameLst>
                                      </p:cBhvr>
                                      <p:to>
                                        <p:strVal val="visible"/>
                                      </p:to>
                                    </p:set>
                                    <p:anim calcmode="lin" valueType="num">
                                      <p:cBhvr>
                                        <p:cTn id="117" dur="500" fill="hold"/>
                                        <p:tgtEl>
                                          <p:spTgt spid="148"/>
                                        </p:tgtEl>
                                        <p:attrNameLst>
                                          <p:attrName>ppt_w</p:attrName>
                                        </p:attrNameLst>
                                      </p:cBhvr>
                                      <p:tavLst>
                                        <p:tav tm="0">
                                          <p:val>
                                            <p:fltVal val="0"/>
                                          </p:val>
                                        </p:tav>
                                        <p:tav tm="100000">
                                          <p:val>
                                            <p:strVal val="#ppt_w"/>
                                          </p:val>
                                        </p:tav>
                                      </p:tavLst>
                                    </p:anim>
                                    <p:anim calcmode="lin" valueType="num">
                                      <p:cBhvr>
                                        <p:cTn id="118" dur="500" fill="hold"/>
                                        <p:tgtEl>
                                          <p:spTgt spid="148"/>
                                        </p:tgtEl>
                                        <p:attrNameLst>
                                          <p:attrName>ppt_h</p:attrName>
                                        </p:attrNameLst>
                                      </p:cBhvr>
                                      <p:tavLst>
                                        <p:tav tm="0">
                                          <p:val>
                                            <p:fltVal val="0"/>
                                          </p:val>
                                        </p:tav>
                                        <p:tav tm="100000">
                                          <p:val>
                                            <p:strVal val="#ppt_h"/>
                                          </p:val>
                                        </p:tav>
                                      </p:tavLst>
                                    </p:anim>
                                    <p:animEffect transition="in" filter="fade">
                                      <p:cBhvr>
                                        <p:cTn id="119" dur="500"/>
                                        <p:tgtEl>
                                          <p:spTgt spid="148"/>
                                        </p:tgtEl>
                                      </p:cBhvr>
                                    </p:animEffect>
                                    <p:anim calcmode="lin" valueType="num">
                                      <p:cBhvr>
                                        <p:cTn id="120" dur="500" fill="hold"/>
                                        <p:tgtEl>
                                          <p:spTgt spid="148"/>
                                        </p:tgtEl>
                                        <p:attrNameLst>
                                          <p:attrName>ppt_x</p:attrName>
                                        </p:attrNameLst>
                                      </p:cBhvr>
                                      <p:tavLst>
                                        <p:tav tm="0">
                                          <p:val>
                                            <p:fltVal val="0.5"/>
                                          </p:val>
                                        </p:tav>
                                        <p:tav tm="100000">
                                          <p:val>
                                            <p:strVal val="#ppt_x"/>
                                          </p:val>
                                        </p:tav>
                                      </p:tavLst>
                                    </p:anim>
                                    <p:anim calcmode="lin" valueType="num">
                                      <p:cBhvr>
                                        <p:cTn id="121" dur="500" fill="hold"/>
                                        <p:tgtEl>
                                          <p:spTgt spid="148"/>
                                        </p:tgtEl>
                                        <p:attrNameLst>
                                          <p:attrName>ppt_y</p:attrName>
                                        </p:attrNameLst>
                                      </p:cBhvr>
                                      <p:tavLst>
                                        <p:tav tm="0">
                                          <p:val>
                                            <p:fltVal val="0.5"/>
                                          </p:val>
                                        </p:tav>
                                        <p:tav tm="100000">
                                          <p:val>
                                            <p:strVal val="#ppt_y"/>
                                          </p:val>
                                        </p:tav>
                                      </p:tavLst>
                                    </p:anim>
                                  </p:childTnLst>
                                </p:cTn>
                              </p:par>
                              <p:par>
                                <p:cTn id="122" presetID="53" presetClass="entr" presetSubtype="528" fill="hold" nodeType="withEffect">
                                  <p:stCondLst>
                                    <p:cond delay="500"/>
                                  </p:stCondLst>
                                  <p:childTnLst>
                                    <p:set>
                                      <p:cBhvr>
                                        <p:cTn id="123" dur="1" fill="hold">
                                          <p:stCondLst>
                                            <p:cond delay="0"/>
                                          </p:stCondLst>
                                        </p:cTn>
                                        <p:tgtEl>
                                          <p:spTgt spid="150"/>
                                        </p:tgtEl>
                                        <p:attrNameLst>
                                          <p:attrName>style.visibility</p:attrName>
                                        </p:attrNameLst>
                                      </p:cBhvr>
                                      <p:to>
                                        <p:strVal val="visible"/>
                                      </p:to>
                                    </p:set>
                                    <p:anim calcmode="lin" valueType="num">
                                      <p:cBhvr>
                                        <p:cTn id="124" dur="500" fill="hold"/>
                                        <p:tgtEl>
                                          <p:spTgt spid="150"/>
                                        </p:tgtEl>
                                        <p:attrNameLst>
                                          <p:attrName>ppt_w</p:attrName>
                                        </p:attrNameLst>
                                      </p:cBhvr>
                                      <p:tavLst>
                                        <p:tav tm="0">
                                          <p:val>
                                            <p:fltVal val="0"/>
                                          </p:val>
                                        </p:tav>
                                        <p:tav tm="100000">
                                          <p:val>
                                            <p:strVal val="#ppt_w"/>
                                          </p:val>
                                        </p:tav>
                                      </p:tavLst>
                                    </p:anim>
                                    <p:anim calcmode="lin" valueType="num">
                                      <p:cBhvr>
                                        <p:cTn id="125" dur="500" fill="hold"/>
                                        <p:tgtEl>
                                          <p:spTgt spid="150"/>
                                        </p:tgtEl>
                                        <p:attrNameLst>
                                          <p:attrName>ppt_h</p:attrName>
                                        </p:attrNameLst>
                                      </p:cBhvr>
                                      <p:tavLst>
                                        <p:tav tm="0">
                                          <p:val>
                                            <p:fltVal val="0"/>
                                          </p:val>
                                        </p:tav>
                                        <p:tav tm="100000">
                                          <p:val>
                                            <p:strVal val="#ppt_h"/>
                                          </p:val>
                                        </p:tav>
                                      </p:tavLst>
                                    </p:anim>
                                    <p:animEffect transition="in" filter="fade">
                                      <p:cBhvr>
                                        <p:cTn id="126" dur="500"/>
                                        <p:tgtEl>
                                          <p:spTgt spid="150"/>
                                        </p:tgtEl>
                                      </p:cBhvr>
                                    </p:animEffect>
                                    <p:anim calcmode="lin" valueType="num">
                                      <p:cBhvr>
                                        <p:cTn id="127" dur="500" fill="hold"/>
                                        <p:tgtEl>
                                          <p:spTgt spid="150"/>
                                        </p:tgtEl>
                                        <p:attrNameLst>
                                          <p:attrName>ppt_x</p:attrName>
                                        </p:attrNameLst>
                                      </p:cBhvr>
                                      <p:tavLst>
                                        <p:tav tm="0">
                                          <p:val>
                                            <p:fltVal val="0.5"/>
                                          </p:val>
                                        </p:tav>
                                        <p:tav tm="100000">
                                          <p:val>
                                            <p:strVal val="#ppt_x"/>
                                          </p:val>
                                        </p:tav>
                                      </p:tavLst>
                                    </p:anim>
                                    <p:anim calcmode="lin" valueType="num">
                                      <p:cBhvr>
                                        <p:cTn id="128" dur="500" fill="hold"/>
                                        <p:tgtEl>
                                          <p:spTgt spid="150"/>
                                        </p:tgtEl>
                                        <p:attrNameLst>
                                          <p:attrName>ppt_y</p:attrName>
                                        </p:attrNameLst>
                                      </p:cBhvr>
                                      <p:tavLst>
                                        <p:tav tm="0">
                                          <p:val>
                                            <p:fltVal val="0.5"/>
                                          </p:val>
                                        </p:tav>
                                        <p:tav tm="100000">
                                          <p:val>
                                            <p:strVal val="#ppt_y"/>
                                          </p:val>
                                        </p:tav>
                                      </p:tavLst>
                                    </p:anim>
                                  </p:childTnLst>
                                </p:cTn>
                              </p:par>
                              <p:par>
                                <p:cTn id="129" presetID="53" presetClass="entr" presetSubtype="528" fill="hold" nodeType="withEffect">
                                  <p:stCondLst>
                                    <p:cond delay="0"/>
                                  </p:stCondLst>
                                  <p:childTnLst>
                                    <p:set>
                                      <p:cBhvr>
                                        <p:cTn id="130" dur="1" fill="hold">
                                          <p:stCondLst>
                                            <p:cond delay="0"/>
                                          </p:stCondLst>
                                        </p:cTn>
                                        <p:tgtEl>
                                          <p:spTgt spid="152"/>
                                        </p:tgtEl>
                                        <p:attrNameLst>
                                          <p:attrName>style.visibility</p:attrName>
                                        </p:attrNameLst>
                                      </p:cBhvr>
                                      <p:to>
                                        <p:strVal val="visible"/>
                                      </p:to>
                                    </p:set>
                                    <p:anim calcmode="lin" valueType="num">
                                      <p:cBhvr>
                                        <p:cTn id="131" dur="500" fill="hold"/>
                                        <p:tgtEl>
                                          <p:spTgt spid="152"/>
                                        </p:tgtEl>
                                        <p:attrNameLst>
                                          <p:attrName>ppt_w</p:attrName>
                                        </p:attrNameLst>
                                      </p:cBhvr>
                                      <p:tavLst>
                                        <p:tav tm="0">
                                          <p:val>
                                            <p:fltVal val="0"/>
                                          </p:val>
                                        </p:tav>
                                        <p:tav tm="100000">
                                          <p:val>
                                            <p:strVal val="#ppt_w"/>
                                          </p:val>
                                        </p:tav>
                                      </p:tavLst>
                                    </p:anim>
                                    <p:anim calcmode="lin" valueType="num">
                                      <p:cBhvr>
                                        <p:cTn id="132" dur="500" fill="hold"/>
                                        <p:tgtEl>
                                          <p:spTgt spid="152"/>
                                        </p:tgtEl>
                                        <p:attrNameLst>
                                          <p:attrName>ppt_h</p:attrName>
                                        </p:attrNameLst>
                                      </p:cBhvr>
                                      <p:tavLst>
                                        <p:tav tm="0">
                                          <p:val>
                                            <p:fltVal val="0"/>
                                          </p:val>
                                        </p:tav>
                                        <p:tav tm="100000">
                                          <p:val>
                                            <p:strVal val="#ppt_h"/>
                                          </p:val>
                                        </p:tav>
                                      </p:tavLst>
                                    </p:anim>
                                    <p:animEffect transition="in" filter="fade">
                                      <p:cBhvr>
                                        <p:cTn id="133" dur="500"/>
                                        <p:tgtEl>
                                          <p:spTgt spid="152"/>
                                        </p:tgtEl>
                                      </p:cBhvr>
                                    </p:animEffect>
                                    <p:anim calcmode="lin" valueType="num">
                                      <p:cBhvr>
                                        <p:cTn id="134" dur="500" fill="hold"/>
                                        <p:tgtEl>
                                          <p:spTgt spid="152"/>
                                        </p:tgtEl>
                                        <p:attrNameLst>
                                          <p:attrName>ppt_x</p:attrName>
                                        </p:attrNameLst>
                                      </p:cBhvr>
                                      <p:tavLst>
                                        <p:tav tm="0">
                                          <p:val>
                                            <p:fltVal val="0.5"/>
                                          </p:val>
                                        </p:tav>
                                        <p:tav tm="100000">
                                          <p:val>
                                            <p:strVal val="#ppt_x"/>
                                          </p:val>
                                        </p:tav>
                                      </p:tavLst>
                                    </p:anim>
                                    <p:anim calcmode="lin" valueType="num">
                                      <p:cBhvr>
                                        <p:cTn id="135" dur="500" fill="hold"/>
                                        <p:tgtEl>
                                          <p:spTgt spid="152"/>
                                        </p:tgtEl>
                                        <p:attrNameLst>
                                          <p:attrName>ppt_y</p:attrName>
                                        </p:attrNameLst>
                                      </p:cBhvr>
                                      <p:tavLst>
                                        <p:tav tm="0">
                                          <p:val>
                                            <p:fltVal val="0.5"/>
                                          </p:val>
                                        </p:tav>
                                        <p:tav tm="100000">
                                          <p:val>
                                            <p:strVal val="#ppt_y"/>
                                          </p:val>
                                        </p:tav>
                                      </p:tavLst>
                                    </p:anim>
                                  </p:childTnLst>
                                </p:cTn>
                              </p:par>
                              <p:par>
                                <p:cTn id="136" presetID="53" presetClass="entr" presetSubtype="528" fill="hold" nodeType="withEffect">
                                  <p:stCondLst>
                                    <p:cond delay="250"/>
                                  </p:stCondLst>
                                  <p:childTnLst>
                                    <p:set>
                                      <p:cBhvr>
                                        <p:cTn id="137" dur="1" fill="hold">
                                          <p:stCondLst>
                                            <p:cond delay="0"/>
                                          </p:stCondLst>
                                        </p:cTn>
                                        <p:tgtEl>
                                          <p:spTgt spid="154"/>
                                        </p:tgtEl>
                                        <p:attrNameLst>
                                          <p:attrName>style.visibility</p:attrName>
                                        </p:attrNameLst>
                                      </p:cBhvr>
                                      <p:to>
                                        <p:strVal val="visible"/>
                                      </p:to>
                                    </p:set>
                                    <p:anim calcmode="lin" valueType="num">
                                      <p:cBhvr>
                                        <p:cTn id="138" dur="500" fill="hold"/>
                                        <p:tgtEl>
                                          <p:spTgt spid="154"/>
                                        </p:tgtEl>
                                        <p:attrNameLst>
                                          <p:attrName>ppt_w</p:attrName>
                                        </p:attrNameLst>
                                      </p:cBhvr>
                                      <p:tavLst>
                                        <p:tav tm="0">
                                          <p:val>
                                            <p:fltVal val="0"/>
                                          </p:val>
                                        </p:tav>
                                        <p:tav tm="100000">
                                          <p:val>
                                            <p:strVal val="#ppt_w"/>
                                          </p:val>
                                        </p:tav>
                                      </p:tavLst>
                                    </p:anim>
                                    <p:anim calcmode="lin" valueType="num">
                                      <p:cBhvr>
                                        <p:cTn id="139" dur="500" fill="hold"/>
                                        <p:tgtEl>
                                          <p:spTgt spid="154"/>
                                        </p:tgtEl>
                                        <p:attrNameLst>
                                          <p:attrName>ppt_h</p:attrName>
                                        </p:attrNameLst>
                                      </p:cBhvr>
                                      <p:tavLst>
                                        <p:tav tm="0">
                                          <p:val>
                                            <p:fltVal val="0"/>
                                          </p:val>
                                        </p:tav>
                                        <p:tav tm="100000">
                                          <p:val>
                                            <p:strVal val="#ppt_h"/>
                                          </p:val>
                                        </p:tav>
                                      </p:tavLst>
                                    </p:anim>
                                    <p:animEffect transition="in" filter="fade">
                                      <p:cBhvr>
                                        <p:cTn id="140" dur="500"/>
                                        <p:tgtEl>
                                          <p:spTgt spid="154"/>
                                        </p:tgtEl>
                                      </p:cBhvr>
                                    </p:animEffect>
                                    <p:anim calcmode="lin" valueType="num">
                                      <p:cBhvr>
                                        <p:cTn id="141" dur="500" fill="hold"/>
                                        <p:tgtEl>
                                          <p:spTgt spid="154"/>
                                        </p:tgtEl>
                                        <p:attrNameLst>
                                          <p:attrName>ppt_x</p:attrName>
                                        </p:attrNameLst>
                                      </p:cBhvr>
                                      <p:tavLst>
                                        <p:tav tm="0">
                                          <p:val>
                                            <p:fltVal val="0.5"/>
                                          </p:val>
                                        </p:tav>
                                        <p:tav tm="100000">
                                          <p:val>
                                            <p:strVal val="#ppt_x"/>
                                          </p:val>
                                        </p:tav>
                                      </p:tavLst>
                                    </p:anim>
                                    <p:anim calcmode="lin" valueType="num">
                                      <p:cBhvr>
                                        <p:cTn id="142" dur="500" fill="hold"/>
                                        <p:tgtEl>
                                          <p:spTgt spid="154"/>
                                        </p:tgtEl>
                                        <p:attrNameLst>
                                          <p:attrName>ppt_y</p:attrName>
                                        </p:attrNameLst>
                                      </p:cBhvr>
                                      <p:tavLst>
                                        <p:tav tm="0">
                                          <p:val>
                                            <p:fltVal val="0.5"/>
                                          </p:val>
                                        </p:tav>
                                        <p:tav tm="100000">
                                          <p:val>
                                            <p:strVal val="#ppt_y"/>
                                          </p:val>
                                        </p:tav>
                                      </p:tavLst>
                                    </p:anim>
                                  </p:childTnLst>
                                </p:cTn>
                              </p:par>
                              <p:par>
                                <p:cTn id="143" presetID="53" presetClass="entr" presetSubtype="528" fill="hold" nodeType="withEffect">
                                  <p:stCondLst>
                                    <p:cond delay="0"/>
                                  </p:stCondLst>
                                  <p:childTnLst>
                                    <p:set>
                                      <p:cBhvr>
                                        <p:cTn id="144" dur="1" fill="hold">
                                          <p:stCondLst>
                                            <p:cond delay="0"/>
                                          </p:stCondLst>
                                        </p:cTn>
                                        <p:tgtEl>
                                          <p:spTgt spid="156"/>
                                        </p:tgtEl>
                                        <p:attrNameLst>
                                          <p:attrName>style.visibility</p:attrName>
                                        </p:attrNameLst>
                                      </p:cBhvr>
                                      <p:to>
                                        <p:strVal val="visible"/>
                                      </p:to>
                                    </p:set>
                                    <p:anim calcmode="lin" valueType="num">
                                      <p:cBhvr>
                                        <p:cTn id="145" dur="500" fill="hold"/>
                                        <p:tgtEl>
                                          <p:spTgt spid="156"/>
                                        </p:tgtEl>
                                        <p:attrNameLst>
                                          <p:attrName>ppt_w</p:attrName>
                                        </p:attrNameLst>
                                      </p:cBhvr>
                                      <p:tavLst>
                                        <p:tav tm="0">
                                          <p:val>
                                            <p:fltVal val="0"/>
                                          </p:val>
                                        </p:tav>
                                        <p:tav tm="100000">
                                          <p:val>
                                            <p:strVal val="#ppt_w"/>
                                          </p:val>
                                        </p:tav>
                                      </p:tavLst>
                                    </p:anim>
                                    <p:anim calcmode="lin" valueType="num">
                                      <p:cBhvr>
                                        <p:cTn id="146" dur="500" fill="hold"/>
                                        <p:tgtEl>
                                          <p:spTgt spid="156"/>
                                        </p:tgtEl>
                                        <p:attrNameLst>
                                          <p:attrName>ppt_h</p:attrName>
                                        </p:attrNameLst>
                                      </p:cBhvr>
                                      <p:tavLst>
                                        <p:tav tm="0">
                                          <p:val>
                                            <p:fltVal val="0"/>
                                          </p:val>
                                        </p:tav>
                                        <p:tav tm="100000">
                                          <p:val>
                                            <p:strVal val="#ppt_h"/>
                                          </p:val>
                                        </p:tav>
                                      </p:tavLst>
                                    </p:anim>
                                    <p:animEffect transition="in" filter="fade">
                                      <p:cBhvr>
                                        <p:cTn id="147" dur="500"/>
                                        <p:tgtEl>
                                          <p:spTgt spid="156"/>
                                        </p:tgtEl>
                                      </p:cBhvr>
                                    </p:animEffect>
                                    <p:anim calcmode="lin" valueType="num">
                                      <p:cBhvr>
                                        <p:cTn id="148" dur="500" fill="hold"/>
                                        <p:tgtEl>
                                          <p:spTgt spid="156"/>
                                        </p:tgtEl>
                                        <p:attrNameLst>
                                          <p:attrName>ppt_x</p:attrName>
                                        </p:attrNameLst>
                                      </p:cBhvr>
                                      <p:tavLst>
                                        <p:tav tm="0">
                                          <p:val>
                                            <p:fltVal val="0.5"/>
                                          </p:val>
                                        </p:tav>
                                        <p:tav tm="100000">
                                          <p:val>
                                            <p:strVal val="#ppt_x"/>
                                          </p:val>
                                        </p:tav>
                                      </p:tavLst>
                                    </p:anim>
                                    <p:anim calcmode="lin" valueType="num">
                                      <p:cBhvr>
                                        <p:cTn id="149" dur="500" fill="hold"/>
                                        <p:tgtEl>
                                          <p:spTgt spid="156"/>
                                        </p:tgtEl>
                                        <p:attrNameLst>
                                          <p:attrName>ppt_y</p:attrName>
                                        </p:attrNameLst>
                                      </p:cBhvr>
                                      <p:tavLst>
                                        <p:tav tm="0">
                                          <p:val>
                                            <p:fltVal val="0.5"/>
                                          </p:val>
                                        </p:tav>
                                        <p:tav tm="100000">
                                          <p:val>
                                            <p:strVal val="#ppt_y"/>
                                          </p:val>
                                        </p:tav>
                                      </p:tavLst>
                                    </p:anim>
                                  </p:childTnLst>
                                </p:cTn>
                              </p:par>
                              <p:par>
                                <p:cTn id="150" presetID="53" presetClass="entr" presetSubtype="528" fill="hold" nodeType="withEffect">
                                  <p:stCondLst>
                                    <p:cond delay="250"/>
                                  </p:stCondLst>
                                  <p:childTnLst>
                                    <p:set>
                                      <p:cBhvr>
                                        <p:cTn id="151" dur="1" fill="hold">
                                          <p:stCondLst>
                                            <p:cond delay="0"/>
                                          </p:stCondLst>
                                        </p:cTn>
                                        <p:tgtEl>
                                          <p:spTgt spid="157"/>
                                        </p:tgtEl>
                                        <p:attrNameLst>
                                          <p:attrName>style.visibility</p:attrName>
                                        </p:attrNameLst>
                                      </p:cBhvr>
                                      <p:to>
                                        <p:strVal val="visible"/>
                                      </p:to>
                                    </p:set>
                                    <p:anim calcmode="lin" valueType="num">
                                      <p:cBhvr>
                                        <p:cTn id="152" dur="500" fill="hold"/>
                                        <p:tgtEl>
                                          <p:spTgt spid="157"/>
                                        </p:tgtEl>
                                        <p:attrNameLst>
                                          <p:attrName>ppt_w</p:attrName>
                                        </p:attrNameLst>
                                      </p:cBhvr>
                                      <p:tavLst>
                                        <p:tav tm="0">
                                          <p:val>
                                            <p:fltVal val="0"/>
                                          </p:val>
                                        </p:tav>
                                        <p:tav tm="100000">
                                          <p:val>
                                            <p:strVal val="#ppt_w"/>
                                          </p:val>
                                        </p:tav>
                                      </p:tavLst>
                                    </p:anim>
                                    <p:anim calcmode="lin" valueType="num">
                                      <p:cBhvr>
                                        <p:cTn id="153" dur="500" fill="hold"/>
                                        <p:tgtEl>
                                          <p:spTgt spid="157"/>
                                        </p:tgtEl>
                                        <p:attrNameLst>
                                          <p:attrName>ppt_h</p:attrName>
                                        </p:attrNameLst>
                                      </p:cBhvr>
                                      <p:tavLst>
                                        <p:tav tm="0">
                                          <p:val>
                                            <p:fltVal val="0"/>
                                          </p:val>
                                        </p:tav>
                                        <p:tav tm="100000">
                                          <p:val>
                                            <p:strVal val="#ppt_h"/>
                                          </p:val>
                                        </p:tav>
                                      </p:tavLst>
                                    </p:anim>
                                    <p:animEffect transition="in" filter="fade">
                                      <p:cBhvr>
                                        <p:cTn id="154" dur="500"/>
                                        <p:tgtEl>
                                          <p:spTgt spid="157"/>
                                        </p:tgtEl>
                                      </p:cBhvr>
                                    </p:animEffect>
                                    <p:anim calcmode="lin" valueType="num">
                                      <p:cBhvr>
                                        <p:cTn id="155" dur="500" fill="hold"/>
                                        <p:tgtEl>
                                          <p:spTgt spid="157"/>
                                        </p:tgtEl>
                                        <p:attrNameLst>
                                          <p:attrName>ppt_x</p:attrName>
                                        </p:attrNameLst>
                                      </p:cBhvr>
                                      <p:tavLst>
                                        <p:tav tm="0">
                                          <p:val>
                                            <p:fltVal val="0.5"/>
                                          </p:val>
                                        </p:tav>
                                        <p:tav tm="100000">
                                          <p:val>
                                            <p:strVal val="#ppt_x"/>
                                          </p:val>
                                        </p:tav>
                                      </p:tavLst>
                                    </p:anim>
                                    <p:anim calcmode="lin" valueType="num">
                                      <p:cBhvr>
                                        <p:cTn id="156" dur="500" fill="hold"/>
                                        <p:tgtEl>
                                          <p:spTgt spid="157"/>
                                        </p:tgtEl>
                                        <p:attrNameLst>
                                          <p:attrName>ppt_y</p:attrName>
                                        </p:attrNameLst>
                                      </p:cBhvr>
                                      <p:tavLst>
                                        <p:tav tm="0">
                                          <p:val>
                                            <p:fltVal val="0.5"/>
                                          </p:val>
                                        </p:tav>
                                        <p:tav tm="100000">
                                          <p:val>
                                            <p:strVal val="#ppt_y"/>
                                          </p:val>
                                        </p:tav>
                                      </p:tavLst>
                                    </p:anim>
                                  </p:childTnLst>
                                </p:cTn>
                              </p:par>
                              <p:par>
                                <p:cTn id="157" presetID="53" presetClass="entr" presetSubtype="528" fill="hold" nodeType="withEffect">
                                  <p:stCondLst>
                                    <p:cond delay="0"/>
                                  </p:stCondLst>
                                  <p:childTnLst>
                                    <p:set>
                                      <p:cBhvr>
                                        <p:cTn id="158" dur="1" fill="hold">
                                          <p:stCondLst>
                                            <p:cond delay="0"/>
                                          </p:stCondLst>
                                        </p:cTn>
                                        <p:tgtEl>
                                          <p:spTgt spid="159"/>
                                        </p:tgtEl>
                                        <p:attrNameLst>
                                          <p:attrName>style.visibility</p:attrName>
                                        </p:attrNameLst>
                                      </p:cBhvr>
                                      <p:to>
                                        <p:strVal val="visible"/>
                                      </p:to>
                                    </p:set>
                                    <p:anim calcmode="lin" valueType="num">
                                      <p:cBhvr>
                                        <p:cTn id="159" dur="500" fill="hold"/>
                                        <p:tgtEl>
                                          <p:spTgt spid="159"/>
                                        </p:tgtEl>
                                        <p:attrNameLst>
                                          <p:attrName>ppt_w</p:attrName>
                                        </p:attrNameLst>
                                      </p:cBhvr>
                                      <p:tavLst>
                                        <p:tav tm="0">
                                          <p:val>
                                            <p:fltVal val="0"/>
                                          </p:val>
                                        </p:tav>
                                        <p:tav tm="100000">
                                          <p:val>
                                            <p:strVal val="#ppt_w"/>
                                          </p:val>
                                        </p:tav>
                                      </p:tavLst>
                                    </p:anim>
                                    <p:anim calcmode="lin" valueType="num">
                                      <p:cBhvr>
                                        <p:cTn id="160" dur="500" fill="hold"/>
                                        <p:tgtEl>
                                          <p:spTgt spid="159"/>
                                        </p:tgtEl>
                                        <p:attrNameLst>
                                          <p:attrName>ppt_h</p:attrName>
                                        </p:attrNameLst>
                                      </p:cBhvr>
                                      <p:tavLst>
                                        <p:tav tm="0">
                                          <p:val>
                                            <p:fltVal val="0"/>
                                          </p:val>
                                        </p:tav>
                                        <p:tav tm="100000">
                                          <p:val>
                                            <p:strVal val="#ppt_h"/>
                                          </p:val>
                                        </p:tav>
                                      </p:tavLst>
                                    </p:anim>
                                    <p:animEffect transition="in" filter="fade">
                                      <p:cBhvr>
                                        <p:cTn id="161" dur="500"/>
                                        <p:tgtEl>
                                          <p:spTgt spid="159"/>
                                        </p:tgtEl>
                                      </p:cBhvr>
                                    </p:animEffect>
                                    <p:anim calcmode="lin" valueType="num">
                                      <p:cBhvr>
                                        <p:cTn id="162" dur="500" fill="hold"/>
                                        <p:tgtEl>
                                          <p:spTgt spid="159"/>
                                        </p:tgtEl>
                                        <p:attrNameLst>
                                          <p:attrName>ppt_x</p:attrName>
                                        </p:attrNameLst>
                                      </p:cBhvr>
                                      <p:tavLst>
                                        <p:tav tm="0">
                                          <p:val>
                                            <p:fltVal val="0.5"/>
                                          </p:val>
                                        </p:tav>
                                        <p:tav tm="100000">
                                          <p:val>
                                            <p:strVal val="#ppt_x"/>
                                          </p:val>
                                        </p:tav>
                                      </p:tavLst>
                                    </p:anim>
                                    <p:anim calcmode="lin" valueType="num">
                                      <p:cBhvr>
                                        <p:cTn id="163" dur="500" fill="hold"/>
                                        <p:tgtEl>
                                          <p:spTgt spid="159"/>
                                        </p:tgtEl>
                                        <p:attrNameLst>
                                          <p:attrName>ppt_y</p:attrName>
                                        </p:attrNameLst>
                                      </p:cBhvr>
                                      <p:tavLst>
                                        <p:tav tm="0">
                                          <p:val>
                                            <p:fltVal val="0.5"/>
                                          </p:val>
                                        </p:tav>
                                        <p:tav tm="100000">
                                          <p:val>
                                            <p:strVal val="#ppt_y"/>
                                          </p:val>
                                        </p:tav>
                                      </p:tavLst>
                                    </p:anim>
                                  </p:childTnLst>
                                </p:cTn>
                              </p:par>
                              <p:par>
                                <p:cTn id="164" presetID="53" presetClass="entr" presetSubtype="528" fill="hold" nodeType="withEffect">
                                  <p:stCondLst>
                                    <p:cond delay="500"/>
                                  </p:stCondLst>
                                  <p:childTnLst>
                                    <p:set>
                                      <p:cBhvr>
                                        <p:cTn id="165" dur="1" fill="hold">
                                          <p:stCondLst>
                                            <p:cond delay="0"/>
                                          </p:stCondLst>
                                        </p:cTn>
                                        <p:tgtEl>
                                          <p:spTgt spid="161"/>
                                        </p:tgtEl>
                                        <p:attrNameLst>
                                          <p:attrName>style.visibility</p:attrName>
                                        </p:attrNameLst>
                                      </p:cBhvr>
                                      <p:to>
                                        <p:strVal val="visible"/>
                                      </p:to>
                                    </p:set>
                                    <p:anim calcmode="lin" valueType="num">
                                      <p:cBhvr>
                                        <p:cTn id="166" dur="500" fill="hold"/>
                                        <p:tgtEl>
                                          <p:spTgt spid="161"/>
                                        </p:tgtEl>
                                        <p:attrNameLst>
                                          <p:attrName>ppt_w</p:attrName>
                                        </p:attrNameLst>
                                      </p:cBhvr>
                                      <p:tavLst>
                                        <p:tav tm="0">
                                          <p:val>
                                            <p:fltVal val="0"/>
                                          </p:val>
                                        </p:tav>
                                        <p:tav tm="100000">
                                          <p:val>
                                            <p:strVal val="#ppt_w"/>
                                          </p:val>
                                        </p:tav>
                                      </p:tavLst>
                                    </p:anim>
                                    <p:anim calcmode="lin" valueType="num">
                                      <p:cBhvr>
                                        <p:cTn id="167" dur="500" fill="hold"/>
                                        <p:tgtEl>
                                          <p:spTgt spid="161"/>
                                        </p:tgtEl>
                                        <p:attrNameLst>
                                          <p:attrName>ppt_h</p:attrName>
                                        </p:attrNameLst>
                                      </p:cBhvr>
                                      <p:tavLst>
                                        <p:tav tm="0">
                                          <p:val>
                                            <p:fltVal val="0"/>
                                          </p:val>
                                        </p:tav>
                                        <p:tav tm="100000">
                                          <p:val>
                                            <p:strVal val="#ppt_h"/>
                                          </p:val>
                                        </p:tav>
                                      </p:tavLst>
                                    </p:anim>
                                    <p:animEffect transition="in" filter="fade">
                                      <p:cBhvr>
                                        <p:cTn id="168" dur="500"/>
                                        <p:tgtEl>
                                          <p:spTgt spid="161"/>
                                        </p:tgtEl>
                                      </p:cBhvr>
                                    </p:animEffect>
                                    <p:anim calcmode="lin" valueType="num">
                                      <p:cBhvr>
                                        <p:cTn id="169" dur="500" fill="hold"/>
                                        <p:tgtEl>
                                          <p:spTgt spid="161"/>
                                        </p:tgtEl>
                                        <p:attrNameLst>
                                          <p:attrName>ppt_x</p:attrName>
                                        </p:attrNameLst>
                                      </p:cBhvr>
                                      <p:tavLst>
                                        <p:tav tm="0">
                                          <p:val>
                                            <p:fltVal val="0.5"/>
                                          </p:val>
                                        </p:tav>
                                        <p:tav tm="100000">
                                          <p:val>
                                            <p:strVal val="#ppt_x"/>
                                          </p:val>
                                        </p:tav>
                                      </p:tavLst>
                                    </p:anim>
                                    <p:anim calcmode="lin" valueType="num">
                                      <p:cBhvr>
                                        <p:cTn id="170" dur="500" fill="hold"/>
                                        <p:tgtEl>
                                          <p:spTgt spid="161"/>
                                        </p:tgtEl>
                                        <p:attrNameLst>
                                          <p:attrName>ppt_y</p:attrName>
                                        </p:attrNameLst>
                                      </p:cBhvr>
                                      <p:tavLst>
                                        <p:tav tm="0">
                                          <p:val>
                                            <p:fltVal val="0.5"/>
                                          </p:val>
                                        </p:tav>
                                        <p:tav tm="100000">
                                          <p:val>
                                            <p:strVal val="#ppt_y"/>
                                          </p:val>
                                        </p:tav>
                                      </p:tavLst>
                                    </p:anim>
                                  </p:childTnLst>
                                </p:cTn>
                              </p:par>
                              <p:par>
                                <p:cTn id="171" presetID="53" presetClass="entr" presetSubtype="528" fill="hold" nodeType="withEffect">
                                  <p:stCondLst>
                                    <p:cond delay="250"/>
                                  </p:stCondLst>
                                  <p:childTnLst>
                                    <p:set>
                                      <p:cBhvr>
                                        <p:cTn id="172" dur="1" fill="hold">
                                          <p:stCondLst>
                                            <p:cond delay="0"/>
                                          </p:stCondLst>
                                        </p:cTn>
                                        <p:tgtEl>
                                          <p:spTgt spid="163"/>
                                        </p:tgtEl>
                                        <p:attrNameLst>
                                          <p:attrName>style.visibility</p:attrName>
                                        </p:attrNameLst>
                                      </p:cBhvr>
                                      <p:to>
                                        <p:strVal val="visible"/>
                                      </p:to>
                                    </p:set>
                                    <p:anim calcmode="lin" valueType="num">
                                      <p:cBhvr>
                                        <p:cTn id="173" dur="500" fill="hold"/>
                                        <p:tgtEl>
                                          <p:spTgt spid="163"/>
                                        </p:tgtEl>
                                        <p:attrNameLst>
                                          <p:attrName>ppt_w</p:attrName>
                                        </p:attrNameLst>
                                      </p:cBhvr>
                                      <p:tavLst>
                                        <p:tav tm="0">
                                          <p:val>
                                            <p:fltVal val="0"/>
                                          </p:val>
                                        </p:tav>
                                        <p:tav tm="100000">
                                          <p:val>
                                            <p:strVal val="#ppt_w"/>
                                          </p:val>
                                        </p:tav>
                                      </p:tavLst>
                                    </p:anim>
                                    <p:anim calcmode="lin" valueType="num">
                                      <p:cBhvr>
                                        <p:cTn id="174" dur="500" fill="hold"/>
                                        <p:tgtEl>
                                          <p:spTgt spid="163"/>
                                        </p:tgtEl>
                                        <p:attrNameLst>
                                          <p:attrName>ppt_h</p:attrName>
                                        </p:attrNameLst>
                                      </p:cBhvr>
                                      <p:tavLst>
                                        <p:tav tm="0">
                                          <p:val>
                                            <p:fltVal val="0"/>
                                          </p:val>
                                        </p:tav>
                                        <p:tav tm="100000">
                                          <p:val>
                                            <p:strVal val="#ppt_h"/>
                                          </p:val>
                                        </p:tav>
                                      </p:tavLst>
                                    </p:anim>
                                    <p:animEffect transition="in" filter="fade">
                                      <p:cBhvr>
                                        <p:cTn id="175" dur="500"/>
                                        <p:tgtEl>
                                          <p:spTgt spid="163"/>
                                        </p:tgtEl>
                                      </p:cBhvr>
                                    </p:animEffect>
                                    <p:anim calcmode="lin" valueType="num">
                                      <p:cBhvr>
                                        <p:cTn id="176" dur="500" fill="hold"/>
                                        <p:tgtEl>
                                          <p:spTgt spid="163"/>
                                        </p:tgtEl>
                                        <p:attrNameLst>
                                          <p:attrName>ppt_x</p:attrName>
                                        </p:attrNameLst>
                                      </p:cBhvr>
                                      <p:tavLst>
                                        <p:tav tm="0">
                                          <p:val>
                                            <p:fltVal val="0.5"/>
                                          </p:val>
                                        </p:tav>
                                        <p:tav tm="100000">
                                          <p:val>
                                            <p:strVal val="#ppt_x"/>
                                          </p:val>
                                        </p:tav>
                                      </p:tavLst>
                                    </p:anim>
                                    <p:anim calcmode="lin" valueType="num">
                                      <p:cBhvr>
                                        <p:cTn id="177" dur="500" fill="hold"/>
                                        <p:tgtEl>
                                          <p:spTgt spid="163"/>
                                        </p:tgtEl>
                                        <p:attrNameLst>
                                          <p:attrName>ppt_y</p:attrName>
                                        </p:attrNameLst>
                                      </p:cBhvr>
                                      <p:tavLst>
                                        <p:tav tm="0">
                                          <p:val>
                                            <p:fltVal val="0.5"/>
                                          </p:val>
                                        </p:tav>
                                        <p:tav tm="100000">
                                          <p:val>
                                            <p:strVal val="#ppt_y"/>
                                          </p:val>
                                        </p:tav>
                                      </p:tavLst>
                                    </p:anim>
                                  </p:childTnLst>
                                </p:cTn>
                              </p:par>
                            </p:childTnLst>
                          </p:cTn>
                        </p:par>
                        <p:par>
                          <p:cTn id="178" fill="hold">
                            <p:stCondLst>
                              <p:cond delay="1000"/>
                            </p:stCondLst>
                            <p:childTnLst>
                              <p:par>
                                <p:cTn id="179" presetID="41" presetClass="entr" presetSubtype="0" fill="hold" grpId="0" nodeType="afterEffect">
                                  <p:stCondLst>
                                    <p:cond delay="0"/>
                                  </p:stCondLst>
                                  <p:iterate type="lt">
                                    <p:tmPct val="1887"/>
                                  </p:iterate>
                                  <p:childTnLst>
                                    <p:set>
                                      <p:cBhvr>
                                        <p:cTn id="180" dur="1" fill="hold">
                                          <p:stCondLst>
                                            <p:cond delay="0"/>
                                          </p:stCondLst>
                                        </p:cTn>
                                        <p:tgtEl>
                                          <p:spTgt spid="139"/>
                                        </p:tgtEl>
                                        <p:attrNameLst>
                                          <p:attrName>style.visibility</p:attrName>
                                        </p:attrNameLst>
                                      </p:cBhvr>
                                      <p:to>
                                        <p:strVal val="visible"/>
                                      </p:to>
                                    </p:set>
                                    <p:anim calcmode="lin" valueType="num">
                                      <p:cBhvr>
                                        <p:cTn id="181" dur="500" fill="hold"/>
                                        <p:tgtEl>
                                          <p:spTgt spid="139"/>
                                        </p:tgtEl>
                                        <p:attrNameLst>
                                          <p:attrName>ppt_x</p:attrName>
                                        </p:attrNameLst>
                                      </p:cBhvr>
                                      <p:tavLst>
                                        <p:tav tm="0">
                                          <p:val>
                                            <p:strVal val="#ppt_x"/>
                                          </p:val>
                                        </p:tav>
                                        <p:tav tm="50000">
                                          <p:val>
                                            <p:strVal val="#ppt_x+.1"/>
                                          </p:val>
                                        </p:tav>
                                        <p:tav tm="100000">
                                          <p:val>
                                            <p:strVal val="#ppt_x"/>
                                          </p:val>
                                        </p:tav>
                                      </p:tavLst>
                                    </p:anim>
                                    <p:anim calcmode="lin" valueType="num">
                                      <p:cBhvr>
                                        <p:cTn id="182" dur="500" fill="hold"/>
                                        <p:tgtEl>
                                          <p:spTgt spid="139"/>
                                        </p:tgtEl>
                                        <p:attrNameLst>
                                          <p:attrName>ppt_y</p:attrName>
                                        </p:attrNameLst>
                                      </p:cBhvr>
                                      <p:tavLst>
                                        <p:tav tm="0">
                                          <p:val>
                                            <p:strVal val="#ppt_y"/>
                                          </p:val>
                                        </p:tav>
                                        <p:tav tm="100000">
                                          <p:val>
                                            <p:strVal val="#ppt_y"/>
                                          </p:val>
                                        </p:tav>
                                      </p:tavLst>
                                    </p:anim>
                                    <p:anim calcmode="lin" valueType="num">
                                      <p:cBhvr>
                                        <p:cTn id="183" dur="500" fill="hold"/>
                                        <p:tgtEl>
                                          <p:spTgt spid="139"/>
                                        </p:tgtEl>
                                        <p:attrNameLst>
                                          <p:attrName>ppt_h</p:attrName>
                                        </p:attrNameLst>
                                      </p:cBhvr>
                                      <p:tavLst>
                                        <p:tav tm="0">
                                          <p:val>
                                            <p:strVal val="#ppt_h/10"/>
                                          </p:val>
                                        </p:tav>
                                        <p:tav tm="50000">
                                          <p:val>
                                            <p:strVal val="#ppt_h+.01"/>
                                          </p:val>
                                        </p:tav>
                                        <p:tav tm="100000">
                                          <p:val>
                                            <p:strVal val="#ppt_h"/>
                                          </p:val>
                                        </p:tav>
                                      </p:tavLst>
                                    </p:anim>
                                    <p:anim calcmode="lin" valueType="num">
                                      <p:cBhvr>
                                        <p:cTn id="184" dur="500" fill="hold"/>
                                        <p:tgtEl>
                                          <p:spTgt spid="139"/>
                                        </p:tgtEl>
                                        <p:attrNameLst>
                                          <p:attrName>ppt_w</p:attrName>
                                        </p:attrNameLst>
                                      </p:cBhvr>
                                      <p:tavLst>
                                        <p:tav tm="0">
                                          <p:val>
                                            <p:strVal val="#ppt_w/10"/>
                                          </p:val>
                                        </p:tav>
                                        <p:tav tm="50000">
                                          <p:val>
                                            <p:strVal val="#ppt_w+.01"/>
                                          </p:val>
                                        </p:tav>
                                        <p:tav tm="100000">
                                          <p:val>
                                            <p:strVal val="#ppt_w"/>
                                          </p:val>
                                        </p:tav>
                                      </p:tavLst>
                                    </p:anim>
                                    <p:animEffect transition="in" filter="fade">
                                      <p:cBhvr>
                                        <p:cTn id="185" dur="500" tmFilter="0,0; .5, 1; 1, 1"/>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未标题-1.jpg"/>
          <p:cNvPicPr>
            <a:picLocks noChangeAspect="1" noChangeArrowheads="1"/>
          </p:cNvPicPr>
          <p:nvPr/>
        </p:nvPicPr>
        <p:blipFill>
          <a:blip r:embed="rId1" cstate="print"/>
          <a:srcRect/>
          <a:stretch>
            <a:fillRect/>
          </a:stretch>
        </p:blipFill>
        <p:spPr bwMode="auto">
          <a:xfrm>
            <a:off x="0" y="0"/>
            <a:ext cx="9144000" cy="5148262"/>
          </a:xfrm>
          <a:prstGeom prst="rect">
            <a:avLst/>
          </a:prstGeom>
          <a:noFill/>
        </p:spPr>
      </p:pic>
      <p:sp>
        <p:nvSpPr>
          <p:cNvPr id="30" name="矩形 29"/>
          <p:cNvSpPr/>
          <p:nvPr/>
        </p:nvSpPr>
        <p:spPr>
          <a:xfrm>
            <a:off x="5074061" y="2240988"/>
            <a:ext cx="2264468" cy="434989"/>
          </a:xfrm>
          <a:prstGeom prst="rect">
            <a:avLst/>
          </a:prstGeom>
        </p:spPr>
        <p:txBody>
          <a:bodyPr wrap="square" lIns="65023" tIns="32511" rIns="65023" bIns="32511">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26"/>
          <p:cNvSpPr txBox="1"/>
          <p:nvPr/>
        </p:nvSpPr>
        <p:spPr>
          <a:xfrm>
            <a:off x="5074060" y="2703094"/>
            <a:ext cx="2160240" cy="434989"/>
          </a:xfrm>
          <a:prstGeom prst="rect">
            <a:avLst/>
          </a:prstGeom>
          <a:noFill/>
        </p:spPr>
        <p:txBody>
          <a:bodyPr wrap="square" lIns="65023" tIns="32511" rIns="65023" bIns="32511" rtlCol="0">
            <a:spAutoFit/>
          </a:bodyPr>
          <a:lstStyle/>
          <a:p>
            <a:pPr>
              <a:lnSpc>
                <a:spcPct val="150000"/>
              </a:lnSpc>
            </a:pPr>
            <a:r>
              <a:rPr lang="en-US" altLang="zh-CN" sz="800" dirty="0" smtClean="0">
                <a:solidFill>
                  <a:schemeClr val="bg1">
                    <a:lumMod val="50000"/>
                  </a:schemeClr>
                </a:solidFill>
                <a:latin typeface="Arial" panose="020B0604020202020204" pitchFamily="34" charset="0"/>
                <a:cs typeface="Arial" panose="020B0604020202020204" pitchFamily="34" charset="0"/>
              </a:rPr>
              <a:t>CLICK ADD RELATED TITLE TEXT, AND CLICK ADD RELATED TITLE TEXT, CLICK</a:t>
            </a:r>
            <a:endParaRPr lang="zh-CN" altLang="en-US" sz="800" dirty="0">
              <a:solidFill>
                <a:schemeClr val="bg1">
                  <a:lumMod val="50000"/>
                </a:schemeClr>
              </a:solidFill>
              <a:latin typeface="Arial" panose="020B0604020202020204" pitchFamily="34" charset="0"/>
              <a:cs typeface="Arial" panose="020B0604020202020204" pitchFamily="34" charset="0"/>
            </a:endParaRPr>
          </a:p>
        </p:txBody>
      </p:sp>
      <p:sp>
        <p:nvSpPr>
          <p:cNvPr id="43" name="文本框 10"/>
          <p:cNvSpPr txBox="1"/>
          <p:nvPr/>
        </p:nvSpPr>
        <p:spPr>
          <a:xfrm>
            <a:off x="3995936" y="2251160"/>
            <a:ext cx="1006116" cy="896654"/>
          </a:xfrm>
          <a:prstGeom prst="rect">
            <a:avLst/>
          </a:prstGeom>
          <a:noFill/>
        </p:spPr>
        <p:txBody>
          <a:bodyPr wrap="square" lIns="65023" tIns="32511" rIns="65023" bIns="32511" rtlCol="0">
            <a:spAutoFit/>
          </a:bodyPr>
          <a:lstStyle/>
          <a:p>
            <a:pPr algn="ctr"/>
            <a:r>
              <a:rPr lang="en-US" altLang="zh-CN" sz="5400" dirty="0" smtClean="0">
                <a:solidFill>
                  <a:schemeClr val="accent1"/>
                </a:solidFill>
                <a:latin typeface="Impact" panose="020B0806030902050204" pitchFamily="34" charset="0"/>
              </a:rPr>
              <a:t>02</a:t>
            </a:r>
            <a:endParaRPr lang="zh-CN" altLang="en-US" sz="5400" dirty="0">
              <a:solidFill>
                <a:schemeClr val="accent1"/>
              </a:solidFill>
              <a:latin typeface="Impact" panose="020B0806030902050204" pitchFamily="34" charset="0"/>
            </a:endParaRPr>
          </a:p>
        </p:txBody>
      </p:sp>
    </p:spTree>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1000" fill="hold"/>
                                        <p:tgtEl>
                                          <p:spTgt spid="43"/>
                                        </p:tgtEl>
                                        <p:attrNameLst>
                                          <p:attrName>ppt_w</p:attrName>
                                        </p:attrNameLst>
                                      </p:cBhvr>
                                      <p:tavLst>
                                        <p:tav tm="0">
                                          <p:val>
                                            <p:fltVal val="0"/>
                                          </p:val>
                                        </p:tav>
                                        <p:tav tm="100000">
                                          <p:val>
                                            <p:strVal val="#ppt_w"/>
                                          </p:val>
                                        </p:tav>
                                      </p:tavLst>
                                    </p:anim>
                                    <p:anim calcmode="lin" valueType="num">
                                      <p:cBhvr>
                                        <p:cTn id="15" dur="1000" fill="hold"/>
                                        <p:tgtEl>
                                          <p:spTgt spid="43"/>
                                        </p:tgtEl>
                                        <p:attrNameLst>
                                          <p:attrName>ppt_h</p:attrName>
                                        </p:attrNameLst>
                                      </p:cBhvr>
                                      <p:tavLst>
                                        <p:tav tm="0">
                                          <p:val>
                                            <p:fltVal val="0"/>
                                          </p:val>
                                        </p:tav>
                                        <p:tav tm="100000">
                                          <p:val>
                                            <p:strVal val="#ppt_h"/>
                                          </p:val>
                                        </p:tav>
                                      </p:tavLst>
                                    </p:anim>
                                    <p:anim calcmode="lin" valueType="num">
                                      <p:cBhvr>
                                        <p:cTn id="16" dur="1000" fill="hold"/>
                                        <p:tgtEl>
                                          <p:spTgt spid="43"/>
                                        </p:tgtEl>
                                        <p:attrNameLst>
                                          <p:attrName>style.rotation</p:attrName>
                                        </p:attrNameLst>
                                      </p:cBhvr>
                                      <p:tavLst>
                                        <p:tav tm="0">
                                          <p:val>
                                            <p:fltVal val="90"/>
                                          </p:val>
                                        </p:tav>
                                        <p:tav tm="100000">
                                          <p:val>
                                            <p:fltVal val="0"/>
                                          </p:val>
                                        </p:tav>
                                      </p:tavLst>
                                    </p:anim>
                                    <p:animEffect transition="in" filter="fade">
                                      <p:cBhvr>
                                        <p:cTn id="17" dur="1000"/>
                                        <p:tgtEl>
                                          <p:spTgt spid="43"/>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strVal val="4*#ppt_w"/>
                                          </p:val>
                                        </p:tav>
                                        <p:tav tm="100000">
                                          <p:val>
                                            <p:strVal val="#ppt_w"/>
                                          </p:val>
                                        </p:tav>
                                      </p:tavLst>
                                    </p:anim>
                                    <p:anim calcmode="lin" valueType="num">
                                      <p:cBhvr>
                                        <p:cTn id="21" dur="500" fill="hold"/>
                                        <p:tgtEl>
                                          <p:spTgt spid="30"/>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P spid="4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87"/>
          <p:cNvSpPr>
            <a:spLocks noEditPoints="1"/>
          </p:cNvSpPr>
          <p:nvPr/>
        </p:nvSpPr>
        <p:spPr bwMode="auto">
          <a:xfrm>
            <a:off x="4357688" y="4000511"/>
            <a:ext cx="14937" cy="41824"/>
          </a:xfrm>
          <a:custGeom>
            <a:avLst/>
            <a:gdLst/>
            <a:ahLst/>
            <a:cxnLst>
              <a:cxn ang="0">
                <a:pos x="1" y="2"/>
              </a:cxn>
              <a:cxn ang="0">
                <a:pos x="1" y="2"/>
              </a:cxn>
              <a:cxn ang="0">
                <a:pos x="0" y="2"/>
              </a:cxn>
              <a:cxn ang="0">
                <a:pos x="0" y="2"/>
              </a:cxn>
              <a:cxn ang="0">
                <a:pos x="1" y="2"/>
              </a:cxn>
              <a:cxn ang="0">
                <a:pos x="1" y="2"/>
              </a:cxn>
              <a:cxn ang="0">
                <a:pos x="1" y="5"/>
              </a:cxn>
              <a:cxn ang="0">
                <a:pos x="1" y="5"/>
              </a:cxn>
              <a:cxn ang="0">
                <a:pos x="2" y="5"/>
              </a:cxn>
              <a:cxn ang="0">
                <a:pos x="2" y="6"/>
              </a:cxn>
              <a:cxn ang="0">
                <a:pos x="1" y="6"/>
              </a:cxn>
              <a:cxn ang="0">
                <a:pos x="1" y="5"/>
              </a:cxn>
              <a:cxn ang="0">
                <a:pos x="1" y="2"/>
              </a:cxn>
              <a:cxn ang="0">
                <a:pos x="1" y="0"/>
              </a:cxn>
              <a:cxn ang="0">
                <a:pos x="1" y="0"/>
              </a:cxn>
              <a:cxn ang="0">
                <a:pos x="1" y="1"/>
              </a:cxn>
              <a:cxn ang="0">
                <a:pos x="1" y="1"/>
              </a:cxn>
              <a:cxn ang="0">
                <a:pos x="1" y="0"/>
              </a:cxn>
            </a:cxnLst>
            <a:rect l="0" t="0" r="r" b="b"/>
            <a:pathLst>
              <a:path w="2" h="6">
                <a:moveTo>
                  <a:pt x="1" y="2"/>
                </a:moveTo>
                <a:cubicBezTo>
                  <a:pt x="1" y="2"/>
                  <a:pt x="1" y="2"/>
                  <a:pt x="1" y="2"/>
                </a:cubicBezTo>
                <a:cubicBezTo>
                  <a:pt x="0" y="2"/>
                  <a:pt x="0" y="2"/>
                  <a:pt x="0" y="2"/>
                </a:cubicBezTo>
                <a:cubicBezTo>
                  <a:pt x="0" y="2"/>
                  <a:pt x="0" y="2"/>
                  <a:pt x="0" y="2"/>
                </a:cubicBezTo>
                <a:cubicBezTo>
                  <a:pt x="1" y="2"/>
                  <a:pt x="1" y="2"/>
                  <a:pt x="1" y="2"/>
                </a:cubicBezTo>
                <a:cubicBezTo>
                  <a:pt x="1" y="2"/>
                  <a:pt x="1" y="2"/>
                  <a:pt x="1" y="2"/>
                </a:cubicBezTo>
                <a:cubicBezTo>
                  <a:pt x="1" y="5"/>
                  <a:pt x="1" y="5"/>
                  <a:pt x="1" y="5"/>
                </a:cubicBezTo>
                <a:cubicBezTo>
                  <a:pt x="1" y="5"/>
                  <a:pt x="1" y="5"/>
                  <a:pt x="1" y="5"/>
                </a:cubicBezTo>
                <a:cubicBezTo>
                  <a:pt x="2" y="5"/>
                  <a:pt x="2" y="5"/>
                  <a:pt x="2" y="5"/>
                </a:cubicBezTo>
                <a:cubicBezTo>
                  <a:pt x="2" y="6"/>
                  <a:pt x="2" y="6"/>
                  <a:pt x="2" y="6"/>
                </a:cubicBezTo>
                <a:cubicBezTo>
                  <a:pt x="1" y="6"/>
                  <a:pt x="1" y="6"/>
                  <a:pt x="1" y="6"/>
                </a:cubicBezTo>
                <a:cubicBezTo>
                  <a:pt x="1" y="6"/>
                  <a:pt x="1" y="6"/>
                  <a:pt x="1" y="5"/>
                </a:cubicBezTo>
                <a:lnTo>
                  <a:pt x="1" y="2"/>
                </a:lnTo>
                <a:close/>
                <a:moveTo>
                  <a:pt x="1" y="0"/>
                </a:moveTo>
                <a:cubicBezTo>
                  <a:pt x="1" y="0"/>
                  <a:pt x="1" y="0"/>
                  <a:pt x="1" y="0"/>
                </a:cubicBezTo>
                <a:cubicBezTo>
                  <a:pt x="1" y="1"/>
                  <a:pt x="1" y="1"/>
                  <a:pt x="1" y="1"/>
                </a:cubicBezTo>
                <a:cubicBezTo>
                  <a:pt x="1" y="1"/>
                  <a:pt x="1" y="1"/>
                  <a:pt x="1" y="1"/>
                </a:cubicBezTo>
                <a:lnTo>
                  <a:pt x="1" y="0"/>
                </a:lnTo>
                <a:close/>
              </a:path>
            </a:pathLst>
          </a:custGeom>
          <a:solidFill>
            <a:srgbClr val="FFFFFF"/>
          </a:solidFill>
          <a:ln w="9525">
            <a:noFill/>
            <a:round/>
          </a:ln>
        </p:spPr>
        <p:txBody>
          <a:bodyPr vert="horz" wrap="square" lIns="91431" tIns="45715" rIns="91431" bIns="45715"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cxnSp>
        <p:nvCxnSpPr>
          <p:cNvPr id="3" name="直接箭头连接符 2"/>
          <p:cNvCxnSpPr/>
          <p:nvPr/>
        </p:nvCxnSpPr>
        <p:spPr>
          <a:xfrm>
            <a:off x="611190" y="2571750"/>
            <a:ext cx="7921625" cy="1588"/>
          </a:xfrm>
          <a:prstGeom prst="straightConnector1">
            <a:avLst/>
          </a:prstGeom>
          <a:ln w="63500" cmpd="sng">
            <a:solidFill>
              <a:schemeClr val="bg1">
                <a:lumMod val="75000"/>
              </a:schemeClr>
            </a:solidFill>
            <a:tailEnd type="arrow"/>
          </a:ln>
          <a:effectLst/>
        </p:spPr>
        <p:style>
          <a:lnRef idx="1">
            <a:schemeClr val="accent1"/>
          </a:lnRef>
          <a:fillRef idx="0">
            <a:schemeClr val="accent1"/>
          </a:fillRef>
          <a:effectRef idx="0">
            <a:schemeClr val="accent1"/>
          </a:effectRef>
          <a:fontRef idx="minor">
            <a:schemeClr val="tx1"/>
          </a:fontRef>
        </p:style>
      </p:cxnSp>
      <p:grpSp>
        <p:nvGrpSpPr>
          <p:cNvPr id="4" name="组合 2495"/>
          <p:cNvGrpSpPr/>
          <p:nvPr/>
        </p:nvGrpSpPr>
        <p:grpSpPr>
          <a:xfrm>
            <a:off x="785786" y="3071817"/>
            <a:ext cx="1857388" cy="1303180"/>
            <a:chOff x="785786" y="3000378"/>
            <a:chExt cx="1857388" cy="1303180"/>
          </a:xfrm>
        </p:grpSpPr>
        <p:sp>
          <p:nvSpPr>
            <p:cNvPr id="5" name="Freeform 7"/>
            <p:cNvSpPr/>
            <p:nvPr/>
          </p:nvSpPr>
          <p:spPr bwMode="auto">
            <a:xfrm rot="10800000">
              <a:off x="785786" y="300037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11"/>
            <p:cNvSpPr/>
            <p:nvPr/>
          </p:nvSpPr>
          <p:spPr bwMode="auto">
            <a:xfrm>
              <a:off x="1643042" y="3143253"/>
              <a:ext cx="128459" cy="519809"/>
            </a:xfrm>
            <a:custGeom>
              <a:avLst/>
              <a:gdLst/>
              <a:ahLst/>
              <a:cxnLst>
                <a:cxn ang="0">
                  <a:pos x="0" y="26"/>
                </a:cxn>
                <a:cxn ang="0">
                  <a:pos x="31" y="0"/>
                </a:cxn>
                <a:cxn ang="0">
                  <a:pos x="43" y="0"/>
                </a:cxn>
                <a:cxn ang="0">
                  <a:pos x="43" y="174"/>
                </a:cxn>
                <a:cxn ang="0">
                  <a:pos x="31" y="174"/>
                </a:cxn>
                <a:cxn ang="0">
                  <a:pos x="31" y="14"/>
                </a:cxn>
                <a:cxn ang="0">
                  <a:pos x="7" y="33"/>
                </a:cxn>
                <a:cxn ang="0">
                  <a:pos x="0" y="26"/>
                </a:cxn>
              </a:cxnLst>
              <a:rect l="0" t="0" r="r" b="b"/>
              <a:pathLst>
                <a:path w="43" h="174">
                  <a:moveTo>
                    <a:pt x="0" y="26"/>
                  </a:moveTo>
                  <a:lnTo>
                    <a:pt x="31" y="0"/>
                  </a:lnTo>
                  <a:lnTo>
                    <a:pt x="43" y="0"/>
                  </a:lnTo>
                  <a:lnTo>
                    <a:pt x="43" y="174"/>
                  </a:lnTo>
                  <a:lnTo>
                    <a:pt x="31" y="174"/>
                  </a:lnTo>
                  <a:lnTo>
                    <a:pt x="31" y="14"/>
                  </a:lnTo>
                  <a:lnTo>
                    <a:pt x="7" y="33"/>
                  </a:lnTo>
                  <a:lnTo>
                    <a:pt x="0" y="26"/>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2475"/>
            <p:cNvSpPr txBox="1"/>
            <p:nvPr/>
          </p:nvSpPr>
          <p:spPr>
            <a:xfrm>
              <a:off x="1035819" y="3795727"/>
              <a:ext cx="1357322" cy="507831"/>
            </a:xfrm>
            <a:prstGeom prst="rect">
              <a:avLst/>
            </a:prstGeom>
            <a:noFill/>
          </p:spPr>
          <p:txBody>
            <a:bodyPr wrap="square" rtlCol="0">
              <a:spAutoFit/>
            </a:bodyPr>
            <a:lstStyle/>
            <a:p>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请输入文字请输入文字，请输入文字请输入文字</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2497"/>
          <p:cNvGrpSpPr/>
          <p:nvPr/>
        </p:nvGrpSpPr>
        <p:grpSpPr>
          <a:xfrm>
            <a:off x="5072066" y="915989"/>
            <a:ext cx="1857388" cy="1298572"/>
            <a:chOff x="5072066" y="915988"/>
            <a:chExt cx="1857388" cy="1298572"/>
          </a:xfrm>
        </p:grpSpPr>
        <p:sp>
          <p:nvSpPr>
            <p:cNvPr id="9" name="Freeform 7"/>
            <p:cNvSpPr/>
            <p:nvPr/>
          </p:nvSpPr>
          <p:spPr bwMode="auto">
            <a:xfrm>
              <a:off x="507206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chemeClr val="accent4"/>
            </a:solidFill>
            <a:ln w="9525">
              <a:noFill/>
              <a:round/>
            </a:ln>
          </p:spPr>
          <p:txBody>
            <a:bodyPr vert="horz" wrap="square" lIns="91440" tIns="45720" rIns="91440" bIns="45720" numCol="1" anchor="t" anchorCtr="0" compatLnSpc="1"/>
            <a:lstStyle/>
            <a:p>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14"/>
            <p:cNvSpPr/>
            <p:nvPr/>
          </p:nvSpPr>
          <p:spPr bwMode="auto">
            <a:xfrm>
              <a:off x="5857884" y="1357304"/>
              <a:ext cx="295753" cy="522796"/>
            </a:xfrm>
            <a:custGeom>
              <a:avLst/>
              <a:gdLst/>
              <a:ahLst/>
              <a:cxnLst>
                <a:cxn ang="0">
                  <a:pos x="0" y="111"/>
                </a:cxn>
                <a:cxn ang="0">
                  <a:pos x="0" y="99"/>
                </a:cxn>
                <a:cxn ang="0">
                  <a:pos x="0" y="99"/>
                </a:cxn>
                <a:cxn ang="0">
                  <a:pos x="59" y="0"/>
                </a:cxn>
                <a:cxn ang="0">
                  <a:pos x="68" y="5"/>
                </a:cxn>
                <a:cxn ang="0">
                  <a:pos x="11" y="99"/>
                </a:cxn>
                <a:cxn ang="0">
                  <a:pos x="63" y="99"/>
                </a:cxn>
                <a:cxn ang="0">
                  <a:pos x="63" y="61"/>
                </a:cxn>
                <a:cxn ang="0">
                  <a:pos x="75" y="61"/>
                </a:cxn>
                <a:cxn ang="0">
                  <a:pos x="75" y="99"/>
                </a:cxn>
                <a:cxn ang="0">
                  <a:pos x="99" y="99"/>
                </a:cxn>
                <a:cxn ang="0">
                  <a:pos x="99" y="111"/>
                </a:cxn>
                <a:cxn ang="0">
                  <a:pos x="75" y="111"/>
                </a:cxn>
                <a:cxn ang="0">
                  <a:pos x="75" y="175"/>
                </a:cxn>
                <a:cxn ang="0">
                  <a:pos x="63" y="175"/>
                </a:cxn>
                <a:cxn ang="0">
                  <a:pos x="63" y="111"/>
                </a:cxn>
                <a:cxn ang="0">
                  <a:pos x="0" y="111"/>
                </a:cxn>
              </a:cxnLst>
              <a:rect l="0" t="0" r="r" b="b"/>
              <a:pathLst>
                <a:path w="99" h="175">
                  <a:moveTo>
                    <a:pt x="0" y="111"/>
                  </a:moveTo>
                  <a:lnTo>
                    <a:pt x="0" y="99"/>
                  </a:lnTo>
                  <a:lnTo>
                    <a:pt x="0" y="99"/>
                  </a:lnTo>
                  <a:lnTo>
                    <a:pt x="59" y="0"/>
                  </a:lnTo>
                  <a:lnTo>
                    <a:pt x="68" y="5"/>
                  </a:lnTo>
                  <a:lnTo>
                    <a:pt x="11" y="99"/>
                  </a:lnTo>
                  <a:lnTo>
                    <a:pt x="63" y="99"/>
                  </a:lnTo>
                  <a:lnTo>
                    <a:pt x="63" y="61"/>
                  </a:lnTo>
                  <a:lnTo>
                    <a:pt x="75" y="61"/>
                  </a:lnTo>
                  <a:lnTo>
                    <a:pt x="75" y="99"/>
                  </a:lnTo>
                  <a:lnTo>
                    <a:pt x="99" y="99"/>
                  </a:lnTo>
                  <a:lnTo>
                    <a:pt x="99" y="111"/>
                  </a:lnTo>
                  <a:lnTo>
                    <a:pt x="75" y="111"/>
                  </a:lnTo>
                  <a:lnTo>
                    <a:pt x="75" y="175"/>
                  </a:lnTo>
                  <a:lnTo>
                    <a:pt x="63" y="175"/>
                  </a:lnTo>
                  <a:lnTo>
                    <a:pt x="63" y="111"/>
                  </a:lnTo>
                  <a:lnTo>
                    <a:pt x="0" y="111"/>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2479"/>
            <p:cNvSpPr txBox="1"/>
            <p:nvPr/>
          </p:nvSpPr>
          <p:spPr>
            <a:xfrm>
              <a:off x="5357818" y="928676"/>
              <a:ext cx="1357322" cy="376893"/>
            </a:xfrm>
            <a:prstGeom prst="rect">
              <a:avLst/>
            </a:prstGeom>
            <a:noFill/>
          </p:spPr>
          <p:txBody>
            <a:bodyPr wrap="square" rtlCol="0">
              <a:spAutoFit/>
            </a:bodyPr>
            <a:lstStyle/>
            <a:p>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请输入文字请输入文字，请输入文字请输入</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2498"/>
          <p:cNvGrpSpPr/>
          <p:nvPr/>
        </p:nvGrpSpPr>
        <p:grpSpPr>
          <a:xfrm>
            <a:off x="3643307" y="3071817"/>
            <a:ext cx="1857388" cy="1304044"/>
            <a:chOff x="3643306" y="3071816"/>
            <a:chExt cx="1857388" cy="1304045"/>
          </a:xfrm>
        </p:grpSpPr>
        <p:sp>
          <p:nvSpPr>
            <p:cNvPr id="13" name="Freeform 7"/>
            <p:cNvSpPr/>
            <p:nvPr/>
          </p:nvSpPr>
          <p:spPr bwMode="auto">
            <a:xfrm rot="10800000">
              <a:off x="364330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chemeClr val="accent3"/>
            </a:solidFill>
            <a:ln w="9525">
              <a:noFill/>
              <a:round/>
            </a:ln>
          </p:spPr>
          <p:txBody>
            <a:bodyPr vert="horz" wrap="square" lIns="91440" tIns="45720" rIns="91440" bIns="45720" numCol="1" anchor="t" anchorCtr="0" compatLnSpc="1"/>
            <a:lstStyle/>
            <a:p>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3"/>
            <p:cNvSpPr/>
            <p:nvPr/>
          </p:nvSpPr>
          <p:spPr bwMode="auto">
            <a:xfrm>
              <a:off x="4427110" y="3214692"/>
              <a:ext cx="289778" cy="537733"/>
            </a:xfrm>
            <a:custGeom>
              <a:avLst/>
              <a:gdLst/>
              <a:ahLst/>
              <a:cxnLst>
                <a:cxn ang="0">
                  <a:pos x="3" y="65"/>
                </a:cxn>
                <a:cxn ang="0">
                  <a:pos x="10" y="70"/>
                </a:cxn>
                <a:cxn ang="0">
                  <a:pos x="18" y="72"/>
                </a:cxn>
                <a:cxn ang="0">
                  <a:pos x="25" y="70"/>
                </a:cxn>
                <a:cxn ang="0">
                  <a:pos x="31" y="67"/>
                </a:cxn>
                <a:cxn ang="0">
                  <a:pos x="35" y="62"/>
                </a:cxn>
                <a:cxn ang="0">
                  <a:pos x="36" y="55"/>
                </a:cxn>
                <a:cxn ang="0">
                  <a:pos x="35" y="49"/>
                </a:cxn>
                <a:cxn ang="0">
                  <a:pos x="31" y="45"/>
                </a:cxn>
                <a:cxn ang="0">
                  <a:pos x="26" y="41"/>
                </a:cxn>
                <a:cxn ang="0">
                  <a:pos x="19" y="39"/>
                </a:cxn>
                <a:cxn ang="0">
                  <a:pos x="9" y="39"/>
                </a:cxn>
                <a:cxn ang="0">
                  <a:pos x="9" y="35"/>
                </a:cxn>
                <a:cxn ang="0">
                  <a:pos x="19" y="35"/>
                </a:cxn>
                <a:cxn ang="0">
                  <a:pos x="26" y="33"/>
                </a:cxn>
                <a:cxn ang="0">
                  <a:pos x="31" y="30"/>
                </a:cxn>
                <a:cxn ang="0">
                  <a:pos x="35" y="25"/>
                </a:cxn>
                <a:cxn ang="0">
                  <a:pos x="36" y="20"/>
                </a:cxn>
                <a:cxn ang="0">
                  <a:pos x="35" y="14"/>
                </a:cxn>
                <a:cxn ang="0">
                  <a:pos x="31" y="9"/>
                </a:cxn>
                <a:cxn ang="0">
                  <a:pos x="25" y="6"/>
                </a:cxn>
                <a:cxn ang="0">
                  <a:pos x="18" y="5"/>
                </a:cxn>
                <a:cxn ang="0">
                  <a:pos x="10" y="6"/>
                </a:cxn>
                <a:cxn ang="0">
                  <a:pos x="3" y="11"/>
                </a:cxn>
                <a:cxn ang="0">
                  <a:pos x="0" y="7"/>
                </a:cxn>
                <a:cxn ang="0">
                  <a:pos x="8" y="2"/>
                </a:cxn>
                <a:cxn ang="0">
                  <a:pos x="18" y="0"/>
                </a:cxn>
                <a:cxn ang="0">
                  <a:pos x="27" y="2"/>
                </a:cxn>
                <a:cxn ang="0">
                  <a:pos x="34" y="6"/>
                </a:cxn>
                <a:cxn ang="0">
                  <a:pos x="39" y="12"/>
                </a:cxn>
                <a:cxn ang="0">
                  <a:pos x="41" y="20"/>
                </a:cxn>
                <a:cxn ang="0">
                  <a:pos x="37" y="30"/>
                </a:cxn>
                <a:cxn ang="0">
                  <a:pos x="28" y="37"/>
                </a:cxn>
                <a:cxn ang="0">
                  <a:pos x="37" y="45"/>
                </a:cxn>
                <a:cxn ang="0">
                  <a:pos x="40" y="55"/>
                </a:cxn>
                <a:cxn ang="0">
                  <a:pos x="39" y="63"/>
                </a:cxn>
                <a:cxn ang="0">
                  <a:pos x="34" y="70"/>
                </a:cxn>
                <a:cxn ang="0">
                  <a:pos x="27" y="75"/>
                </a:cxn>
                <a:cxn ang="0">
                  <a:pos x="18" y="76"/>
                </a:cxn>
                <a:cxn ang="0">
                  <a:pos x="8" y="74"/>
                </a:cxn>
                <a:cxn ang="0">
                  <a:pos x="0" y="69"/>
                </a:cxn>
                <a:cxn ang="0">
                  <a:pos x="3" y="65"/>
                </a:cxn>
              </a:cxnLst>
              <a:rect l="0" t="0" r="r" b="b"/>
              <a:pathLst>
                <a:path w="41" h="76">
                  <a:moveTo>
                    <a:pt x="3" y="65"/>
                  </a:moveTo>
                  <a:cubicBezTo>
                    <a:pt x="5" y="67"/>
                    <a:pt x="7" y="69"/>
                    <a:pt x="10" y="70"/>
                  </a:cubicBezTo>
                  <a:cubicBezTo>
                    <a:pt x="12" y="71"/>
                    <a:pt x="15" y="72"/>
                    <a:pt x="18" y="72"/>
                  </a:cubicBezTo>
                  <a:cubicBezTo>
                    <a:pt x="20" y="72"/>
                    <a:pt x="23" y="71"/>
                    <a:pt x="25" y="70"/>
                  </a:cubicBezTo>
                  <a:cubicBezTo>
                    <a:pt x="27" y="70"/>
                    <a:pt x="29" y="68"/>
                    <a:pt x="31" y="67"/>
                  </a:cubicBezTo>
                  <a:cubicBezTo>
                    <a:pt x="32" y="65"/>
                    <a:pt x="34" y="64"/>
                    <a:pt x="35" y="62"/>
                  </a:cubicBezTo>
                  <a:cubicBezTo>
                    <a:pt x="35" y="60"/>
                    <a:pt x="36" y="58"/>
                    <a:pt x="36" y="55"/>
                  </a:cubicBezTo>
                  <a:cubicBezTo>
                    <a:pt x="36" y="53"/>
                    <a:pt x="36" y="51"/>
                    <a:pt x="35" y="49"/>
                  </a:cubicBezTo>
                  <a:cubicBezTo>
                    <a:pt x="34" y="48"/>
                    <a:pt x="33" y="46"/>
                    <a:pt x="31" y="45"/>
                  </a:cubicBezTo>
                  <a:cubicBezTo>
                    <a:pt x="30" y="43"/>
                    <a:pt x="28" y="42"/>
                    <a:pt x="26" y="41"/>
                  </a:cubicBezTo>
                  <a:cubicBezTo>
                    <a:pt x="24" y="40"/>
                    <a:pt x="22" y="40"/>
                    <a:pt x="19" y="39"/>
                  </a:cubicBezTo>
                  <a:cubicBezTo>
                    <a:pt x="9" y="39"/>
                    <a:pt x="9" y="39"/>
                    <a:pt x="9" y="39"/>
                  </a:cubicBezTo>
                  <a:cubicBezTo>
                    <a:pt x="9" y="35"/>
                    <a:pt x="9" y="35"/>
                    <a:pt x="9" y="35"/>
                  </a:cubicBezTo>
                  <a:cubicBezTo>
                    <a:pt x="19" y="35"/>
                    <a:pt x="19" y="35"/>
                    <a:pt x="19" y="35"/>
                  </a:cubicBezTo>
                  <a:cubicBezTo>
                    <a:pt x="22" y="35"/>
                    <a:pt x="24" y="34"/>
                    <a:pt x="26" y="33"/>
                  </a:cubicBezTo>
                  <a:cubicBezTo>
                    <a:pt x="28" y="32"/>
                    <a:pt x="30" y="31"/>
                    <a:pt x="31" y="30"/>
                  </a:cubicBezTo>
                  <a:cubicBezTo>
                    <a:pt x="33" y="29"/>
                    <a:pt x="34" y="27"/>
                    <a:pt x="35" y="25"/>
                  </a:cubicBezTo>
                  <a:cubicBezTo>
                    <a:pt x="36" y="24"/>
                    <a:pt x="36" y="22"/>
                    <a:pt x="36" y="20"/>
                  </a:cubicBezTo>
                  <a:cubicBezTo>
                    <a:pt x="36" y="18"/>
                    <a:pt x="36" y="16"/>
                    <a:pt x="35" y="14"/>
                  </a:cubicBezTo>
                  <a:cubicBezTo>
                    <a:pt x="34" y="12"/>
                    <a:pt x="32" y="10"/>
                    <a:pt x="31" y="9"/>
                  </a:cubicBezTo>
                  <a:cubicBezTo>
                    <a:pt x="29" y="8"/>
                    <a:pt x="27" y="7"/>
                    <a:pt x="25" y="6"/>
                  </a:cubicBezTo>
                  <a:cubicBezTo>
                    <a:pt x="23" y="5"/>
                    <a:pt x="21" y="5"/>
                    <a:pt x="18" y="5"/>
                  </a:cubicBezTo>
                  <a:cubicBezTo>
                    <a:pt x="15" y="5"/>
                    <a:pt x="12" y="5"/>
                    <a:pt x="10" y="6"/>
                  </a:cubicBezTo>
                  <a:cubicBezTo>
                    <a:pt x="7" y="7"/>
                    <a:pt x="5" y="9"/>
                    <a:pt x="3" y="11"/>
                  </a:cubicBezTo>
                  <a:cubicBezTo>
                    <a:pt x="0" y="7"/>
                    <a:pt x="0" y="7"/>
                    <a:pt x="0" y="7"/>
                  </a:cubicBezTo>
                  <a:cubicBezTo>
                    <a:pt x="2" y="5"/>
                    <a:pt x="5" y="3"/>
                    <a:pt x="8" y="2"/>
                  </a:cubicBezTo>
                  <a:cubicBezTo>
                    <a:pt x="11" y="1"/>
                    <a:pt x="15" y="0"/>
                    <a:pt x="18" y="0"/>
                  </a:cubicBezTo>
                  <a:cubicBezTo>
                    <a:pt x="21" y="0"/>
                    <a:pt x="24" y="1"/>
                    <a:pt x="27" y="2"/>
                  </a:cubicBezTo>
                  <a:cubicBezTo>
                    <a:pt x="30" y="3"/>
                    <a:pt x="32" y="4"/>
                    <a:pt x="34" y="6"/>
                  </a:cubicBezTo>
                  <a:cubicBezTo>
                    <a:pt x="36" y="8"/>
                    <a:pt x="38" y="10"/>
                    <a:pt x="39" y="12"/>
                  </a:cubicBezTo>
                  <a:cubicBezTo>
                    <a:pt x="40" y="15"/>
                    <a:pt x="41" y="17"/>
                    <a:pt x="41" y="20"/>
                  </a:cubicBezTo>
                  <a:cubicBezTo>
                    <a:pt x="41" y="24"/>
                    <a:pt x="40" y="27"/>
                    <a:pt x="37" y="30"/>
                  </a:cubicBezTo>
                  <a:cubicBezTo>
                    <a:pt x="35" y="33"/>
                    <a:pt x="32" y="36"/>
                    <a:pt x="28" y="37"/>
                  </a:cubicBezTo>
                  <a:cubicBezTo>
                    <a:pt x="32" y="39"/>
                    <a:pt x="35" y="41"/>
                    <a:pt x="37" y="45"/>
                  </a:cubicBezTo>
                  <a:cubicBezTo>
                    <a:pt x="39" y="48"/>
                    <a:pt x="40" y="51"/>
                    <a:pt x="40" y="55"/>
                  </a:cubicBezTo>
                  <a:cubicBezTo>
                    <a:pt x="40" y="58"/>
                    <a:pt x="40" y="61"/>
                    <a:pt x="39" y="63"/>
                  </a:cubicBezTo>
                  <a:cubicBezTo>
                    <a:pt x="38" y="66"/>
                    <a:pt x="36" y="68"/>
                    <a:pt x="34" y="70"/>
                  </a:cubicBezTo>
                  <a:cubicBezTo>
                    <a:pt x="32" y="72"/>
                    <a:pt x="29" y="73"/>
                    <a:pt x="27" y="75"/>
                  </a:cubicBezTo>
                  <a:cubicBezTo>
                    <a:pt x="24" y="76"/>
                    <a:pt x="21" y="76"/>
                    <a:pt x="18" y="76"/>
                  </a:cubicBezTo>
                  <a:cubicBezTo>
                    <a:pt x="14" y="76"/>
                    <a:pt x="11" y="75"/>
                    <a:pt x="8" y="74"/>
                  </a:cubicBezTo>
                  <a:cubicBezTo>
                    <a:pt x="5" y="73"/>
                    <a:pt x="2" y="71"/>
                    <a:pt x="0" y="69"/>
                  </a:cubicBezTo>
                  <a:lnTo>
                    <a:pt x="3" y="65"/>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2480"/>
            <p:cNvSpPr txBox="1"/>
            <p:nvPr/>
          </p:nvSpPr>
          <p:spPr>
            <a:xfrm>
              <a:off x="3893339" y="3857633"/>
              <a:ext cx="1357322" cy="518228"/>
            </a:xfrm>
            <a:prstGeom prst="rect">
              <a:avLst/>
            </a:prstGeom>
            <a:noFill/>
          </p:spPr>
          <p:txBody>
            <a:bodyPr wrap="square" rtlCol="0">
              <a:spAutoFit/>
            </a:bodyPr>
            <a:lstStyle/>
            <a:p>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请输入文字，请输入文字请输入文字请输入文字</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2496"/>
          <p:cNvGrpSpPr/>
          <p:nvPr/>
        </p:nvGrpSpPr>
        <p:grpSpPr>
          <a:xfrm>
            <a:off x="2214546" y="915989"/>
            <a:ext cx="1857388" cy="1298572"/>
            <a:chOff x="2214546" y="915988"/>
            <a:chExt cx="1857388" cy="1298572"/>
          </a:xfrm>
        </p:grpSpPr>
        <p:sp>
          <p:nvSpPr>
            <p:cNvPr id="17" name="Freeform 7"/>
            <p:cNvSpPr/>
            <p:nvPr/>
          </p:nvSpPr>
          <p:spPr bwMode="auto">
            <a:xfrm>
              <a:off x="2214546" y="915988"/>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chemeClr val="accent2"/>
            </a:solidFill>
            <a:ln w="9525">
              <a:noFill/>
              <a:round/>
            </a:ln>
          </p:spPr>
          <p:txBody>
            <a:bodyPr vert="horz" wrap="square" lIns="91440" tIns="45720" rIns="91440" bIns="45720"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2"/>
            <p:cNvSpPr/>
            <p:nvPr/>
          </p:nvSpPr>
          <p:spPr bwMode="auto">
            <a:xfrm>
              <a:off x="3007573" y="1374521"/>
              <a:ext cx="271335" cy="470977"/>
            </a:xfrm>
            <a:custGeom>
              <a:avLst/>
              <a:gdLst/>
              <a:ahLst/>
              <a:cxnLst>
                <a:cxn ang="0">
                  <a:pos x="6" y="70"/>
                </a:cxn>
                <a:cxn ang="0">
                  <a:pos x="40" y="70"/>
                </a:cxn>
                <a:cxn ang="0">
                  <a:pos x="41" y="74"/>
                </a:cxn>
                <a:cxn ang="0">
                  <a:pos x="0" y="74"/>
                </a:cxn>
                <a:cxn ang="0">
                  <a:pos x="0" y="70"/>
                </a:cxn>
                <a:cxn ang="0">
                  <a:pos x="31" y="35"/>
                </a:cxn>
                <a:cxn ang="0">
                  <a:pos x="35" y="29"/>
                </a:cxn>
                <a:cxn ang="0">
                  <a:pos x="36" y="23"/>
                </a:cxn>
                <a:cxn ang="0">
                  <a:pos x="34" y="15"/>
                </a:cxn>
                <a:cxn ang="0">
                  <a:pos x="30" y="9"/>
                </a:cxn>
                <a:cxn ang="0">
                  <a:pos x="24" y="5"/>
                </a:cxn>
                <a:cxn ang="0">
                  <a:pos x="17" y="4"/>
                </a:cxn>
                <a:cxn ang="0">
                  <a:pos x="10" y="5"/>
                </a:cxn>
                <a:cxn ang="0">
                  <a:pos x="4" y="9"/>
                </a:cxn>
                <a:cxn ang="0">
                  <a:pos x="1" y="6"/>
                </a:cxn>
                <a:cxn ang="0">
                  <a:pos x="8" y="1"/>
                </a:cxn>
                <a:cxn ang="0">
                  <a:pos x="17" y="0"/>
                </a:cxn>
                <a:cxn ang="0">
                  <a:pos x="26" y="1"/>
                </a:cxn>
                <a:cxn ang="0">
                  <a:pos x="34" y="6"/>
                </a:cxn>
                <a:cxn ang="0">
                  <a:pos x="39" y="14"/>
                </a:cxn>
                <a:cxn ang="0">
                  <a:pos x="40" y="23"/>
                </a:cxn>
                <a:cxn ang="0">
                  <a:pos x="39" y="31"/>
                </a:cxn>
                <a:cxn ang="0">
                  <a:pos x="34" y="38"/>
                </a:cxn>
                <a:cxn ang="0">
                  <a:pos x="6" y="70"/>
                </a:cxn>
              </a:cxnLst>
              <a:rect l="0" t="0" r="r" b="b"/>
              <a:pathLst>
                <a:path w="41" h="74">
                  <a:moveTo>
                    <a:pt x="6" y="70"/>
                  </a:moveTo>
                  <a:cubicBezTo>
                    <a:pt x="40" y="70"/>
                    <a:pt x="40" y="70"/>
                    <a:pt x="40" y="70"/>
                  </a:cubicBezTo>
                  <a:cubicBezTo>
                    <a:pt x="41" y="74"/>
                    <a:pt x="41" y="74"/>
                    <a:pt x="41" y="74"/>
                  </a:cubicBezTo>
                  <a:cubicBezTo>
                    <a:pt x="0" y="74"/>
                    <a:pt x="0" y="74"/>
                    <a:pt x="0" y="74"/>
                  </a:cubicBezTo>
                  <a:cubicBezTo>
                    <a:pt x="0" y="70"/>
                    <a:pt x="0" y="70"/>
                    <a:pt x="0" y="70"/>
                  </a:cubicBezTo>
                  <a:cubicBezTo>
                    <a:pt x="31" y="35"/>
                    <a:pt x="31" y="35"/>
                    <a:pt x="31" y="35"/>
                  </a:cubicBezTo>
                  <a:cubicBezTo>
                    <a:pt x="33" y="33"/>
                    <a:pt x="34" y="31"/>
                    <a:pt x="35" y="29"/>
                  </a:cubicBezTo>
                  <a:cubicBezTo>
                    <a:pt x="35" y="27"/>
                    <a:pt x="36" y="25"/>
                    <a:pt x="36" y="23"/>
                  </a:cubicBezTo>
                  <a:cubicBezTo>
                    <a:pt x="36" y="20"/>
                    <a:pt x="35" y="18"/>
                    <a:pt x="34" y="15"/>
                  </a:cubicBezTo>
                  <a:cubicBezTo>
                    <a:pt x="34" y="13"/>
                    <a:pt x="32" y="11"/>
                    <a:pt x="30" y="9"/>
                  </a:cubicBezTo>
                  <a:cubicBezTo>
                    <a:pt x="29" y="8"/>
                    <a:pt x="27" y="6"/>
                    <a:pt x="24" y="5"/>
                  </a:cubicBezTo>
                  <a:cubicBezTo>
                    <a:pt x="22" y="5"/>
                    <a:pt x="20" y="4"/>
                    <a:pt x="17" y="4"/>
                  </a:cubicBezTo>
                  <a:cubicBezTo>
                    <a:pt x="14" y="4"/>
                    <a:pt x="12" y="5"/>
                    <a:pt x="10" y="5"/>
                  </a:cubicBezTo>
                  <a:cubicBezTo>
                    <a:pt x="8" y="6"/>
                    <a:pt x="6" y="8"/>
                    <a:pt x="4" y="9"/>
                  </a:cubicBezTo>
                  <a:cubicBezTo>
                    <a:pt x="1" y="6"/>
                    <a:pt x="1" y="6"/>
                    <a:pt x="1" y="6"/>
                  </a:cubicBezTo>
                  <a:cubicBezTo>
                    <a:pt x="3" y="4"/>
                    <a:pt x="5" y="3"/>
                    <a:pt x="8" y="1"/>
                  </a:cubicBezTo>
                  <a:cubicBezTo>
                    <a:pt x="11" y="0"/>
                    <a:pt x="14" y="0"/>
                    <a:pt x="17" y="0"/>
                  </a:cubicBezTo>
                  <a:cubicBezTo>
                    <a:pt x="20" y="0"/>
                    <a:pt x="23" y="0"/>
                    <a:pt x="26" y="1"/>
                  </a:cubicBezTo>
                  <a:cubicBezTo>
                    <a:pt x="29" y="3"/>
                    <a:pt x="31" y="4"/>
                    <a:pt x="34" y="6"/>
                  </a:cubicBezTo>
                  <a:cubicBezTo>
                    <a:pt x="36" y="8"/>
                    <a:pt x="37" y="11"/>
                    <a:pt x="39" y="14"/>
                  </a:cubicBezTo>
                  <a:cubicBezTo>
                    <a:pt x="40" y="16"/>
                    <a:pt x="40" y="19"/>
                    <a:pt x="40" y="23"/>
                  </a:cubicBezTo>
                  <a:cubicBezTo>
                    <a:pt x="40" y="26"/>
                    <a:pt x="40" y="28"/>
                    <a:pt x="39" y="31"/>
                  </a:cubicBezTo>
                  <a:cubicBezTo>
                    <a:pt x="38" y="34"/>
                    <a:pt x="36" y="36"/>
                    <a:pt x="34" y="38"/>
                  </a:cubicBezTo>
                  <a:lnTo>
                    <a:pt x="6" y="70"/>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2478"/>
            <p:cNvSpPr txBox="1"/>
            <p:nvPr/>
          </p:nvSpPr>
          <p:spPr>
            <a:xfrm>
              <a:off x="2500298" y="928676"/>
              <a:ext cx="1270934" cy="376893"/>
            </a:xfrm>
            <a:prstGeom prst="rect">
              <a:avLst/>
            </a:prstGeom>
            <a:noFill/>
          </p:spPr>
          <p:txBody>
            <a:bodyPr wrap="square" rtlCol="0">
              <a:spAutoFit/>
            </a:bodyPr>
            <a:lstStyle/>
            <a:p>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请输入文字请输入文字，请输入文字请</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组合 2499"/>
          <p:cNvGrpSpPr/>
          <p:nvPr/>
        </p:nvGrpSpPr>
        <p:grpSpPr>
          <a:xfrm>
            <a:off x="6500826" y="3071815"/>
            <a:ext cx="1857388" cy="1432149"/>
            <a:chOff x="6500826" y="3071816"/>
            <a:chExt cx="1857388" cy="1432149"/>
          </a:xfrm>
        </p:grpSpPr>
        <p:sp>
          <p:nvSpPr>
            <p:cNvPr id="21" name="Freeform 7"/>
            <p:cNvSpPr/>
            <p:nvPr/>
          </p:nvSpPr>
          <p:spPr bwMode="auto">
            <a:xfrm rot="10800000">
              <a:off x="6500826" y="3071816"/>
              <a:ext cx="1857388" cy="1298572"/>
            </a:xfrm>
            <a:custGeom>
              <a:avLst/>
              <a:gdLst/>
              <a:ahLst/>
              <a:cxnLst>
                <a:cxn ang="0">
                  <a:pos x="246" y="0"/>
                </a:cxn>
                <a:cxn ang="0">
                  <a:pos x="268" y="39"/>
                </a:cxn>
                <a:cxn ang="0">
                  <a:pos x="165" y="205"/>
                </a:cxn>
                <a:cxn ang="0">
                  <a:pos x="116" y="205"/>
                </a:cxn>
                <a:cxn ang="0">
                  <a:pos x="13" y="39"/>
                </a:cxn>
                <a:cxn ang="0">
                  <a:pos x="36" y="0"/>
                </a:cxn>
                <a:cxn ang="0">
                  <a:pos x="246" y="0"/>
                </a:cxn>
              </a:cxnLst>
              <a:rect l="0" t="0" r="r" b="b"/>
              <a:pathLst>
                <a:path w="281" h="227">
                  <a:moveTo>
                    <a:pt x="246" y="0"/>
                  </a:moveTo>
                  <a:cubicBezTo>
                    <a:pt x="271" y="0"/>
                    <a:pt x="281" y="17"/>
                    <a:pt x="268" y="39"/>
                  </a:cubicBezTo>
                  <a:cubicBezTo>
                    <a:pt x="165" y="205"/>
                    <a:pt x="165" y="205"/>
                    <a:pt x="165" y="205"/>
                  </a:cubicBezTo>
                  <a:cubicBezTo>
                    <a:pt x="152" y="227"/>
                    <a:pt x="130" y="227"/>
                    <a:pt x="116" y="205"/>
                  </a:cubicBezTo>
                  <a:cubicBezTo>
                    <a:pt x="13" y="39"/>
                    <a:pt x="13" y="39"/>
                    <a:pt x="13" y="39"/>
                  </a:cubicBezTo>
                  <a:cubicBezTo>
                    <a:pt x="0" y="17"/>
                    <a:pt x="10" y="0"/>
                    <a:pt x="36" y="0"/>
                  </a:cubicBezTo>
                  <a:lnTo>
                    <a:pt x="246" y="0"/>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5"/>
            <p:cNvSpPr/>
            <p:nvPr/>
          </p:nvSpPr>
          <p:spPr bwMode="auto">
            <a:xfrm>
              <a:off x="7271187" y="3286130"/>
              <a:ext cx="316665" cy="519809"/>
            </a:xfrm>
            <a:custGeom>
              <a:avLst/>
              <a:gdLst/>
              <a:ahLst/>
              <a:cxnLst>
                <a:cxn ang="0">
                  <a:pos x="0" y="37"/>
                </a:cxn>
                <a:cxn ang="0">
                  <a:pos x="3" y="0"/>
                </a:cxn>
                <a:cxn ang="0">
                  <a:pos x="42" y="0"/>
                </a:cxn>
                <a:cxn ang="0">
                  <a:pos x="42" y="5"/>
                </a:cxn>
                <a:cxn ang="0">
                  <a:pos x="7" y="5"/>
                </a:cxn>
                <a:cxn ang="0">
                  <a:pos x="5" y="29"/>
                </a:cxn>
                <a:cxn ang="0">
                  <a:pos x="12" y="23"/>
                </a:cxn>
                <a:cxn ang="0">
                  <a:pos x="21" y="21"/>
                </a:cxn>
                <a:cxn ang="0">
                  <a:pos x="31" y="23"/>
                </a:cxn>
                <a:cxn ang="0">
                  <a:pos x="38" y="29"/>
                </a:cxn>
                <a:cxn ang="0">
                  <a:pos x="43" y="37"/>
                </a:cxn>
                <a:cxn ang="0">
                  <a:pos x="45" y="48"/>
                </a:cxn>
                <a:cxn ang="0">
                  <a:pos x="43" y="58"/>
                </a:cxn>
                <a:cxn ang="0">
                  <a:pos x="38" y="67"/>
                </a:cxn>
                <a:cxn ang="0">
                  <a:pos x="31" y="72"/>
                </a:cxn>
                <a:cxn ang="0">
                  <a:pos x="21" y="74"/>
                </a:cxn>
                <a:cxn ang="0">
                  <a:pos x="11" y="72"/>
                </a:cxn>
                <a:cxn ang="0">
                  <a:pos x="2" y="64"/>
                </a:cxn>
                <a:cxn ang="0">
                  <a:pos x="6" y="61"/>
                </a:cxn>
                <a:cxn ang="0">
                  <a:pos x="12" y="67"/>
                </a:cxn>
                <a:cxn ang="0">
                  <a:pos x="21" y="70"/>
                </a:cxn>
                <a:cxn ang="0">
                  <a:pos x="29" y="68"/>
                </a:cxn>
                <a:cxn ang="0">
                  <a:pos x="35" y="63"/>
                </a:cxn>
                <a:cxn ang="0">
                  <a:pos x="39" y="56"/>
                </a:cxn>
                <a:cxn ang="0">
                  <a:pos x="41" y="48"/>
                </a:cxn>
                <a:cxn ang="0">
                  <a:pos x="39" y="39"/>
                </a:cxn>
                <a:cxn ang="0">
                  <a:pos x="35" y="32"/>
                </a:cxn>
                <a:cxn ang="0">
                  <a:pos x="29" y="27"/>
                </a:cxn>
                <a:cxn ang="0">
                  <a:pos x="21" y="26"/>
                </a:cxn>
                <a:cxn ang="0">
                  <a:pos x="11" y="29"/>
                </a:cxn>
                <a:cxn ang="0">
                  <a:pos x="5" y="37"/>
                </a:cxn>
                <a:cxn ang="0">
                  <a:pos x="0" y="37"/>
                </a:cxn>
              </a:cxnLst>
              <a:rect l="0" t="0" r="r" b="b"/>
              <a:pathLst>
                <a:path w="45" h="74">
                  <a:moveTo>
                    <a:pt x="0" y="37"/>
                  </a:moveTo>
                  <a:cubicBezTo>
                    <a:pt x="3" y="0"/>
                    <a:pt x="3" y="0"/>
                    <a:pt x="3" y="0"/>
                  </a:cubicBezTo>
                  <a:cubicBezTo>
                    <a:pt x="42" y="0"/>
                    <a:pt x="42" y="0"/>
                    <a:pt x="42" y="0"/>
                  </a:cubicBezTo>
                  <a:cubicBezTo>
                    <a:pt x="42" y="5"/>
                    <a:pt x="42" y="5"/>
                    <a:pt x="42" y="5"/>
                  </a:cubicBezTo>
                  <a:cubicBezTo>
                    <a:pt x="7" y="5"/>
                    <a:pt x="7" y="5"/>
                    <a:pt x="7" y="5"/>
                  </a:cubicBezTo>
                  <a:cubicBezTo>
                    <a:pt x="5" y="29"/>
                    <a:pt x="5" y="29"/>
                    <a:pt x="5" y="29"/>
                  </a:cubicBezTo>
                  <a:cubicBezTo>
                    <a:pt x="7" y="26"/>
                    <a:pt x="9" y="25"/>
                    <a:pt x="12" y="23"/>
                  </a:cubicBezTo>
                  <a:cubicBezTo>
                    <a:pt x="15" y="22"/>
                    <a:pt x="18" y="21"/>
                    <a:pt x="21" y="21"/>
                  </a:cubicBezTo>
                  <a:cubicBezTo>
                    <a:pt x="25" y="21"/>
                    <a:pt x="28" y="22"/>
                    <a:pt x="31" y="23"/>
                  </a:cubicBezTo>
                  <a:cubicBezTo>
                    <a:pt x="34" y="25"/>
                    <a:pt x="36" y="27"/>
                    <a:pt x="38" y="29"/>
                  </a:cubicBezTo>
                  <a:cubicBezTo>
                    <a:pt x="40" y="31"/>
                    <a:pt x="42" y="34"/>
                    <a:pt x="43" y="37"/>
                  </a:cubicBezTo>
                  <a:cubicBezTo>
                    <a:pt x="45" y="40"/>
                    <a:pt x="45" y="44"/>
                    <a:pt x="45" y="48"/>
                  </a:cubicBezTo>
                  <a:cubicBezTo>
                    <a:pt x="45" y="51"/>
                    <a:pt x="45" y="55"/>
                    <a:pt x="43" y="58"/>
                  </a:cubicBezTo>
                  <a:cubicBezTo>
                    <a:pt x="42" y="61"/>
                    <a:pt x="41" y="64"/>
                    <a:pt x="38" y="67"/>
                  </a:cubicBezTo>
                  <a:cubicBezTo>
                    <a:pt x="36" y="69"/>
                    <a:pt x="34" y="71"/>
                    <a:pt x="31" y="72"/>
                  </a:cubicBezTo>
                  <a:cubicBezTo>
                    <a:pt x="28" y="74"/>
                    <a:pt x="25" y="74"/>
                    <a:pt x="21" y="74"/>
                  </a:cubicBezTo>
                  <a:cubicBezTo>
                    <a:pt x="18" y="74"/>
                    <a:pt x="14" y="73"/>
                    <a:pt x="11" y="72"/>
                  </a:cubicBezTo>
                  <a:cubicBezTo>
                    <a:pt x="7" y="70"/>
                    <a:pt x="5" y="67"/>
                    <a:pt x="2" y="64"/>
                  </a:cubicBezTo>
                  <a:cubicBezTo>
                    <a:pt x="6" y="61"/>
                    <a:pt x="6" y="61"/>
                    <a:pt x="6" y="61"/>
                  </a:cubicBezTo>
                  <a:cubicBezTo>
                    <a:pt x="7" y="64"/>
                    <a:pt x="9" y="66"/>
                    <a:pt x="12" y="67"/>
                  </a:cubicBezTo>
                  <a:cubicBezTo>
                    <a:pt x="15" y="69"/>
                    <a:pt x="18" y="70"/>
                    <a:pt x="21" y="70"/>
                  </a:cubicBezTo>
                  <a:cubicBezTo>
                    <a:pt x="24" y="70"/>
                    <a:pt x="27" y="69"/>
                    <a:pt x="29" y="68"/>
                  </a:cubicBezTo>
                  <a:cubicBezTo>
                    <a:pt x="31" y="67"/>
                    <a:pt x="33" y="65"/>
                    <a:pt x="35" y="63"/>
                  </a:cubicBezTo>
                  <a:cubicBezTo>
                    <a:pt x="37" y="61"/>
                    <a:pt x="38" y="59"/>
                    <a:pt x="39" y="56"/>
                  </a:cubicBezTo>
                  <a:cubicBezTo>
                    <a:pt x="40" y="54"/>
                    <a:pt x="41" y="51"/>
                    <a:pt x="41" y="48"/>
                  </a:cubicBezTo>
                  <a:cubicBezTo>
                    <a:pt x="41" y="45"/>
                    <a:pt x="40" y="42"/>
                    <a:pt x="39" y="39"/>
                  </a:cubicBezTo>
                  <a:cubicBezTo>
                    <a:pt x="38" y="36"/>
                    <a:pt x="37" y="34"/>
                    <a:pt x="35" y="32"/>
                  </a:cubicBezTo>
                  <a:cubicBezTo>
                    <a:pt x="33" y="30"/>
                    <a:pt x="31" y="28"/>
                    <a:pt x="29" y="27"/>
                  </a:cubicBezTo>
                  <a:cubicBezTo>
                    <a:pt x="27" y="26"/>
                    <a:pt x="24" y="26"/>
                    <a:pt x="21" y="26"/>
                  </a:cubicBezTo>
                  <a:cubicBezTo>
                    <a:pt x="18" y="26"/>
                    <a:pt x="14" y="27"/>
                    <a:pt x="11" y="29"/>
                  </a:cubicBezTo>
                  <a:cubicBezTo>
                    <a:pt x="8" y="31"/>
                    <a:pt x="6" y="33"/>
                    <a:pt x="5" y="37"/>
                  </a:cubicBezTo>
                  <a:lnTo>
                    <a:pt x="0" y="37"/>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400" baseline="-2500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481"/>
            <p:cNvSpPr txBox="1"/>
            <p:nvPr/>
          </p:nvSpPr>
          <p:spPr>
            <a:xfrm>
              <a:off x="6786578" y="3857634"/>
              <a:ext cx="1357322" cy="646331"/>
            </a:xfrm>
            <a:prstGeom prst="rect">
              <a:avLst/>
            </a:prstGeom>
            <a:noFill/>
          </p:spPr>
          <p:txBody>
            <a:bodyPr wrap="square" rtlCol="0">
              <a:spAutoFit/>
            </a:bodyPr>
            <a:lstStyle/>
            <a:p>
              <a:r>
                <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rPr>
                <a:t>请输入文字请输入文字，请输入文字请输入文字</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cxnSp>
        <p:nvCxnSpPr>
          <p:cNvPr id="24" name="直接箭头连接符 23"/>
          <p:cNvCxnSpPr/>
          <p:nvPr/>
        </p:nvCxnSpPr>
        <p:spPr>
          <a:xfrm rot="5400000">
            <a:off x="1464448" y="2820990"/>
            <a:ext cx="500066" cy="1588"/>
          </a:xfrm>
          <a:prstGeom prst="straightConnector1">
            <a:avLst/>
          </a:prstGeom>
          <a:ln w="38100" cmpd="sng">
            <a:solidFill>
              <a:schemeClr val="accent1"/>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rot="5400000">
            <a:off x="4321968" y="2863850"/>
            <a:ext cx="500066" cy="1588"/>
          </a:xfrm>
          <a:prstGeom prst="straightConnector1">
            <a:avLst/>
          </a:prstGeom>
          <a:ln w="38100" cmpd="sng">
            <a:solidFill>
              <a:schemeClr val="accent3"/>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rot="5400000">
            <a:off x="7169942" y="2840037"/>
            <a:ext cx="500066" cy="1588"/>
          </a:xfrm>
          <a:prstGeom prst="straightConnector1">
            <a:avLst/>
          </a:prstGeom>
          <a:ln w="38100" cmpd="sng">
            <a:solidFill>
              <a:schemeClr val="accent1"/>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rot="5400000" flipH="1" flipV="1">
            <a:off x="2964645" y="2339976"/>
            <a:ext cx="357190" cy="1588"/>
          </a:xfrm>
          <a:prstGeom prst="straightConnector1">
            <a:avLst/>
          </a:prstGeom>
          <a:ln w="38100" cmpd="sng">
            <a:solidFill>
              <a:schemeClr val="accent2"/>
            </a:solidFill>
            <a:prstDash val="sysDash"/>
            <a:tailEnd type="arrow"/>
          </a:ln>
          <a:effectLst/>
        </p:spPr>
        <p:style>
          <a:lnRef idx="1">
            <a:schemeClr val="accent1"/>
          </a:lnRef>
          <a:fillRef idx="0">
            <a:schemeClr val="accent1"/>
          </a:fillRef>
          <a:effectRef idx="0">
            <a:schemeClr val="accent1"/>
          </a:effectRef>
          <a:fontRef idx="minor">
            <a:schemeClr val="tx1"/>
          </a:fontRef>
        </p:style>
      </p:cxnSp>
      <p:cxnSp>
        <p:nvCxnSpPr>
          <p:cNvPr id="28" name="直接箭头连接符 27"/>
          <p:cNvCxnSpPr/>
          <p:nvPr/>
        </p:nvCxnSpPr>
        <p:spPr>
          <a:xfrm rot="5400000" flipH="1" flipV="1">
            <a:off x="5822166" y="2349501"/>
            <a:ext cx="357190" cy="1588"/>
          </a:xfrm>
          <a:prstGeom prst="straightConnector1">
            <a:avLst/>
          </a:prstGeom>
          <a:ln w="38100" cmpd="sng">
            <a:solidFill>
              <a:schemeClr val="accent4"/>
            </a:solidFill>
            <a:prstDash val="sysDash"/>
            <a:tailEnd type="arrow"/>
          </a:ln>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13638">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0-#ppt_h/2"/>
                                          </p:val>
                                        </p:tav>
                                        <p:tav tm="100000">
                                          <p:val>
                                            <p:strVal val="#ppt_y"/>
                                          </p:val>
                                        </p:tav>
                                      </p:tavLst>
                                    </p:anim>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childTnLst>
                                </p:cTn>
                              </p:par>
                            </p:childTnLst>
                          </p:cTn>
                        </p:par>
                        <p:par>
                          <p:cTn id="18" fill="hold">
                            <p:stCondLst>
                              <p:cond delay="3500"/>
                            </p:stCondLst>
                            <p:childTnLst>
                              <p:par>
                                <p:cTn id="19" presetID="2" presetClass="entr" presetSubtype="4"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childTnLst>
                          </p:cTn>
                        </p:par>
                        <p:par>
                          <p:cTn id="23" fill="hold">
                            <p:stCondLst>
                              <p:cond delay="4000"/>
                            </p:stCondLst>
                            <p:childTnLst>
                              <p:par>
                                <p:cTn id="24" presetID="10" presetClass="entr" presetSubtype="0" fill="hold"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2000"/>
                                        <p:tgtEl>
                                          <p:spTgt spid="16"/>
                                        </p:tgtEl>
                                      </p:cBhvr>
                                    </p:animEffect>
                                  </p:childTnLst>
                                </p:cTn>
                              </p:par>
                            </p:childTnLst>
                          </p:cTn>
                        </p:par>
                        <p:par>
                          <p:cTn id="27" fill="hold">
                            <p:stCondLst>
                              <p:cond delay="6000"/>
                            </p:stCondLst>
                            <p:childTnLst>
                              <p:par>
                                <p:cTn id="28" presetID="2" presetClass="entr" presetSubtype="1"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0-#ppt_h/2"/>
                                          </p:val>
                                        </p:tav>
                                        <p:tav tm="100000">
                                          <p:val>
                                            <p:strVal val="#ppt_y"/>
                                          </p:val>
                                        </p:tav>
                                      </p:tavLst>
                                    </p:anim>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2000"/>
                                        <p:tgtEl>
                                          <p:spTgt spid="12"/>
                                        </p:tgtEl>
                                      </p:cBhvr>
                                    </p:animEffect>
                                  </p:childTnLst>
                                </p:cTn>
                              </p:par>
                            </p:childTnLst>
                          </p:cTn>
                        </p:par>
                        <p:par>
                          <p:cTn id="36" fill="hold">
                            <p:stCondLst>
                              <p:cond delay="8500"/>
                            </p:stCondLst>
                            <p:childTnLst>
                              <p:par>
                                <p:cTn id="37" presetID="2" presetClass="entr" presetSubtype="4"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500" fill="hold"/>
                                        <p:tgtEl>
                                          <p:spTgt spid="28"/>
                                        </p:tgtEl>
                                        <p:attrNameLst>
                                          <p:attrName>ppt_x</p:attrName>
                                        </p:attrNameLst>
                                      </p:cBhvr>
                                      <p:tavLst>
                                        <p:tav tm="0">
                                          <p:val>
                                            <p:strVal val="#ppt_x"/>
                                          </p:val>
                                        </p:tav>
                                        <p:tav tm="100000">
                                          <p:val>
                                            <p:strVal val="#ppt_x"/>
                                          </p:val>
                                        </p:tav>
                                      </p:tavLst>
                                    </p:anim>
                                    <p:anim calcmode="lin" valueType="num">
                                      <p:cBhvr additive="base">
                                        <p:cTn id="40" dur="500" fill="hold"/>
                                        <p:tgtEl>
                                          <p:spTgt spid="28"/>
                                        </p:tgtEl>
                                        <p:attrNameLst>
                                          <p:attrName>ppt_y</p:attrName>
                                        </p:attrNameLst>
                                      </p:cBhvr>
                                      <p:tavLst>
                                        <p:tav tm="0">
                                          <p:val>
                                            <p:strVal val="1+#ppt_h/2"/>
                                          </p:val>
                                        </p:tav>
                                        <p:tav tm="100000">
                                          <p:val>
                                            <p:strVal val="#ppt_y"/>
                                          </p:val>
                                        </p:tav>
                                      </p:tavLst>
                                    </p:anim>
                                  </p:childTnLst>
                                </p:cTn>
                              </p:par>
                            </p:childTnLst>
                          </p:cTn>
                        </p:par>
                        <p:par>
                          <p:cTn id="41" fill="hold">
                            <p:stCondLst>
                              <p:cond delay="9000"/>
                            </p:stCondLst>
                            <p:childTnLst>
                              <p:par>
                                <p:cTn id="42" presetID="10"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2000"/>
                                        <p:tgtEl>
                                          <p:spTgt spid="8"/>
                                        </p:tgtEl>
                                      </p:cBhvr>
                                    </p:animEffect>
                                  </p:childTnLst>
                                </p:cTn>
                              </p:par>
                            </p:childTnLst>
                          </p:cTn>
                        </p:par>
                        <p:par>
                          <p:cTn id="45" fill="hold">
                            <p:stCondLst>
                              <p:cond delay="11000"/>
                            </p:stCondLst>
                            <p:childTnLst>
                              <p:par>
                                <p:cTn id="46" presetID="2" presetClass="entr" presetSubtype="1"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0-#ppt_h/2"/>
                                          </p:val>
                                        </p:tav>
                                        <p:tav tm="100000">
                                          <p:val>
                                            <p:strVal val="#ppt_y"/>
                                          </p:val>
                                        </p:tav>
                                      </p:tavLst>
                                    </p:anim>
                                  </p:childTnLst>
                                </p:cTn>
                              </p:par>
                            </p:childTnLst>
                          </p:cTn>
                        </p:par>
                        <p:par>
                          <p:cTn id="50" fill="hold">
                            <p:stCondLst>
                              <p:cond delay="11500"/>
                            </p:stCondLst>
                            <p:childTnLst>
                              <p:par>
                                <p:cTn id="51" presetID="10" presetClass="entr" presetSubtype="0"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Text Placeholder 9"/>
          <p:cNvSpPr>
            <a:spLocks noGrp="1"/>
          </p:cNvSpPr>
          <p:nvPr>
            <p:ph type="body" sz="quarter" idx="4294967295"/>
          </p:nvPr>
        </p:nvSpPr>
        <p:spPr>
          <a:xfrm>
            <a:off x="7342188" y="1725613"/>
            <a:ext cx="1801812" cy="331787"/>
          </a:xfrm>
          <a:prstGeom prst="rect">
            <a:avLst/>
          </a:prstGeom>
        </p:spPr>
        <p:txBody>
          <a:bodyPr wrap="square" lIns="0" tIns="0" rIns="0" bIns="0">
            <a:spAutoFit/>
          </a:bodyPr>
          <a:lstStyle/>
          <a:p>
            <a:pPr marL="0" indent="0" algn="just">
              <a:lnSpc>
                <a:spcPct val="120000"/>
              </a:lnSpc>
              <a:spcBef>
                <a:spcPts val="0"/>
              </a:spcBef>
              <a:buNone/>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6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4" name="Text Placeholder 9"/>
          <p:cNvSpPr>
            <a:spLocks noGrp="1"/>
          </p:cNvSpPr>
          <p:nvPr>
            <p:ph type="body" sz="quarter" idx="4294967295"/>
          </p:nvPr>
        </p:nvSpPr>
        <p:spPr>
          <a:xfrm>
            <a:off x="7342188" y="2484438"/>
            <a:ext cx="1801812" cy="331787"/>
          </a:xfrm>
          <a:prstGeom prst="rect">
            <a:avLst/>
          </a:prstGeom>
        </p:spPr>
        <p:txBody>
          <a:bodyPr wrap="square" lIns="0" tIns="0" rIns="0" bIns="0">
            <a:spAutoFit/>
          </a:bodyPr>
          <a:lstStyle/>
          <a:p>
            <a:pPr marL="0" indent="0" algn="just">
              <a:lnSpc>
                <a:spcPct val="120000"/>
              </a:lnSpc>
              <a:spcBef>
                <a:spcPts val="0"/>
              </a:spcBef>
              <a:buNone/>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5" name="Text Placeholder 9"/>
          <p:cNvSpPr>
            <a:spLocks noGrp="1"/>
          </p:cNvSpPr>
          <p:nvPr>
            <p:ph type="body" sz="quarter" idx="4294967295"/>
          </p:nvPr>
        </p:nvSpPr>
        <p:spPr>
          <a:xfrm>
            <a:off x="7342188" y="3232150"/>
            <a:ext cx="1801812" cy="331788"/>
          </a:xfrm>
          <a:prstGeom prst="rect">
            <a:avLst/>
          </a:prstGeom>
        </p:spPr>
        <p:txBody>
          <a:bodyPr wrap="square" lIns="0" tIns="0" rIns="0" bIns="0">
            <a:spAutoFit/>
          </a:bodyPr>
          <a:lstStyle/>
          <a:p>
            <a:pPr marL="0" indent="0" algn="just">
              <a:lnSpc>
                <a:spcPct val="120000"/>
              </a:lnSpc>
              <a:spcBef>
                <a:spcPts val="0"/>
              </a:spcBef>
              <a:buNone/>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76" name="Text Placeholder 9"/>
          <p:cNvSpPr>
            <a:spLocks noGrp="1"/>
          </p:cNvSpPr>
          <p:nvPr>
            <p:ph type="body" sz="quarter" idx="4294967295"/>
          </p:nvPr>
        </p:nvSpPr>
        <p:spPr>
          <a:xfrm>
            <a:off x="7342188" y="3981450"/>
            <a:ext cx="1801812" cy="333375"/>
          </a:xfrm>
          <a:prstGeom prst="rect">
            <a:avLst/>
          </a:prstGeom>
        </p:spPr>
        <p:txBody>
          <a:bodyPr wrap="square" lIns="0" tIns="0" rIns="0" bIns="0">
            <a:spAutoFit/>
          </a:bodyPr>
          <a:lstStyle/>
          <a:p>
            <a:pPr marL="0" indent="0" algn="just">
              <a:lnSpc>
                <a:spcPct val="120000"/>
              </a:lnSpc>
              <a:spcBef>
                <a:spcPts val="0"/>
              </a:spcBef>
              <a:buNone/>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2" name="Group 3"/>
          <p:cNvGrpSpPr/>
          <p:nvPr/>
        </p:nvGrpSpPr>
        <p:grpSpPr>
          <a:xfrm>
            <a:off x="2773741" y="1526798"/>
            <a:ext cx="3091125" cy="1375086"/>
            <a:chOff x="3031241" y="2222477"/>
            <a:chExt cx="4121726" cy="1833447"/>
          </a:xfrm>
        </p:grpSpPr>
        <p:grpSp>
          <p:nvGrpSpPr>
            <p:cNvPr id="3" name="Group 14"/>
            <p:cNvGrpSpPr/>
            <p:nvPr/>
          </p:nvGrpSpPr>
          <p:grpSpPr>
            <a:xfrm flipH="1">
              <a:off x="3031241" y="2222477"/>
              <a:ext cx="4121726" cy="1833447"/>
              <a:chOff x="3876268" y="1741695"/>
              <a:chExt cx="4404882" cy="1959402"/>
            </a:xfrm>
          </p:grpSpPr>
          <p:grpSp>
            <p:nvGrpSpPr>
              <p:cNvPr id="4" name="Group 33"/>
              <p:cNvGrpSpPr/>
              <p:nvPr/>
            </p:nvGrpSpPr>
            <p:grpSpPr>
              <a:xfrm>
                <a:off x="3876268" y="1741695"/>
                <a:ext cx="4404882" cy="1959402"/>
                <a:chOff x="3237996" y="1785939"/>
                <a:chExt cx="4404882" cy="1959402"/>
              </a:xfrm>
            </p:grpSpPr>
            <p:sp>
              <p:nvSpPr>
                <p:cNvPr id="38" name="Rectangle 34"/>
                <p:cNvSpPr>
                  <a:spLocks noChangeArrowheads="1"/>
                </p:cNvSpPr>
                <p:nvPr/>
              </p:nvSpPr>
              <p:spPr bwMode="auto">
                <a:xfrm flipH="1">
                  <a:off x="3767775" y="1785939"/>
                  <a:ext cx="1639995" cy="1035295"/>
                </a:xfrm>
                <a:prstGeom prst="rect">
                  <a:avLst/>
                </a:prstGeom>
                <a:solidFill>
                  <a:schemeClr val="accent1"/>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a:spLocks noChangeArrowheads="1"/>
                </p:cNvSpPr>
                <p:nvPr/>
              </p:nvSpPr>
              <p:spPr bwMode="auto">
                <a:xfrm flipH="1">
                  <a:off x="6398591" y="3589676"/>
                  <a:ext cx="1244287" cy="155665"/>
                </a:xfrm>
                <a:prstGeom prst="rect">
                  <a:avLst/>
                </a:prstGeom>
                <a:solidFill>
                  <a:schemeClr val="accent1"/>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p:nvPr/>
              </p:nvSpPr>
              <p:spPr bwMode="auto">
                <a:xfrm flipH="1">
                  <a:off x="5407769" y="1785939"/>
                  <a:ext cx="990821" cy="1959402"/>
                </a:xfrm>
                <a:custGeom>
                  <a:avLst/>
                  <a:gdLst>
                    <a:gd name="T0" fmla="*/ 0 w 401"/>
                    <a:gd name="T1" fmla="*/ 730 h 793"/>
                    <a:gd name="T2" fmla="*/ 401 w 401"/>
                    <a:gd name="T3" fmla="*/ 0 h 793"/>
                    <a:gd name="T4" fmla="*/ 401 w 401"/>
                    <a:gd name="T5" fmla="*/ 419 h 793"/>
                    <a:gd name="T6" fmla="*/ 0 w 401"/>
                    <a:gd name="T7" fmla="*/ 793 h 793"/>
                    <a:gd name="T8" fmla="*/ 0 w 401"/>
                    <a:gd name="T9" fmla="*/ 730 h 793"/>
                  </a:gdLst>
                  <a:ahLst/>
                  <a:cxnLst>
                    <a:cxn ang="0">
                      <a:pos x="T0" y="T1"/>
                    </a:cxn>
                    <a:cxn ang="0">
                      <a:pos x="T2" y="T3"/>
                    </a:cxn>
                    <a:cxn ang="0">
                      <a:pos x="T4" y="T5"/>
                    </a:cxn>
                    <a:cxn ang="0">
                      <a:pos x="T6" y="T7"/>
                    </a:cxn>
                    <a:cxn ang="0">
                      <a:pos x="T8" y="T9"/>
                    </a:cxn>
                  </a:cxnLst>
                  <a:rect l="0" t="0" r="r" b="b"/>
                  <a:pathLst>
                    <a:path w="401" h="793">
                      <a:moveTo>
                        <a:pt x="0" y="730"/>
                      </a:moveTo>
                      <a:lnTo>
                        <a:pt x="401" y="0"/>
                      </a:lnTo>
                      <a:lnTo>
                        <a:pt x="401" y="419"/>
                      </a:lnTo>
                      <a:lnTo>
                        <a:pt x="0" y="793"/>
                      </a:lnTo>
                      <a:lnTo>
                        <a:pt x="0" y="730"/>
                      </a:lnTo>
                      <a:close/>
                    </a:path>
                  </a:pathLst>
                </a:custGeom>
                <a:solidFill>
                  <a:schemeClr val="accent1"/>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Oval 40"/>
                <p:cNvSpPr/>
                <p:nvPr/>
              </p:nvSpPr>
              <p:spPr>
                <a:xfrm>
                  <a:off x="3237996" y="1785939"/>
                  <a:ext cx="1035295" cy="10352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6" name="Oval 35"/>
              <p:cNvSpPr/>
              <p:nvPr/>
            </p:nvSpPr>
            <p:spPr>
              <a:xfrm>
                <a:off x="3989228" y="1851755"/>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solidFill>
                    <a:srgbClr val="F23B48"/>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Shape 2102"/>
            <p:cNvSpPr/>
            <p:nvPr/>
          </p:nvSpPr>
          <p:spPr>
            <a:xfrm>
              <a:off x="6432083" y="2522136"/>
              <a:ext cx="473021" cy="378403"/>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chemeClr val="accent1"/>
            </a:solidFill>
            <a:ln w="12700" cap="flat">
              <a:noFill/>
              <a:miter lim="400000"/>
            </a:ln>
            <a:effectLst/>
          </p:spPr>
          <p:txBody>
            <a:bodyPr wrap="square" lIns="40181" tIns="40181" rIns="40181" bIns="40181" numCol="1" anchor="ctr">
              <a:noAutofit/>
            </a:bodyPr>
            <a:lstStyle/>
            <a:p>
              <a:pPr algn="just">
                <a:lnSpc>
                  <a:spcPct val="120000"/>
                </a:lnSpc>
                <a:defRPr sz="3200">
                  <a:solidFill>
                    <a:srgbClr val="FFFFFF"/>
                  </a:solidFill>
                  <a:latin typeface="Helvetica Light"/>
                  <a:ea typeface="Helvetica Light"/>
                  <a:cs typeface="Helvetica Light"/>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2773741" y="2284570"/>
            <a:ext cx="3091125" cy="735230"/>
            <a:chOff x="3031241" y="3232838"/>
            <a:chExt cx="4121726" cy="980307"/>
          </a:xfrm>
        </p:grpSpPr>
        <p:grpSp>
          <p:nvGrpSpPr>
            <p:cNvPr id="6" name="Group 13"/>
            <p:cNvGrpSpPr/>
            <p:nvPr/>
          </p:nvGrpSpPr>
          <p:grpSpPr>
            <a:xfrm flipH="1">
              <a:off x="3031241" y="3232838"/>
              <a:ext cx="4121726" cy="980307"/>
              <a:chOff x="3876268" y="2821466"/>
              <a:chExt cx="4404882" cy="1047652"/>
            </a:xfrm>
          </p:grpSpPr>
          <p:grpSp>
            <p:nvGrpSpPr>
              <p:cNvPr id="7" name="Group 41"/>
              <p:cNvGrpSpPr/>
              <p:nvPr/>
            </p:nvGrpSpPr>
            <p:grpSpPr>
              <a:xfrm>
                <a:off x="3876268" y="2821466"/>
                <a:ext cx="4404882" cy="1047652"/>
                <a:chOff x="3237996" y="2865710"/>
                <a:chExt cx="4404882" cy="1047652"/>
              </a:xfrm>
            </p:grpSpPr>
            <p:sp>
              <p:nvSpPr>
                <p:cNvPr id="48" name="Rectangle 35"/>
                <p:cNvSpPr>
                  <a:spLocks noChangeArrowheads="1"/>
                </p:cNvSpPr>
                <p:nvPr/>
              </p:nvSpPr>
              <p:spPr bwMode="auto">
                <a:xfrm flipH="1">
                  <a:off x="3767775" y="2865710"/>
                  <a:ext cx="1639995" cy="1032825"/>
                </a:xfrm>
                <a:prstGeom prst="rect">
                  <a:avLst/>
                </a:prstGeom>
                <a:solidFill>
                  <a:schemeClr val="accent2"/>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39"/>
                <p:cNvSpPr>
                  <a:spLocks noChangeArrowheads="1"/>
                </p:cNvSpPr>
                <p:nvPr/>
              </p:nvSpPr>
              <p:spPr bwMode="auto">
                <a:xfrm flipH="1">
                  <a:off x="6398591" y="3757697"/>
                  <a:ext cx="1244287" cy="155665"/>
                </a:xfrm>
                <a:prstGeom prst="rect">
                  <a:avLst/>
                </a:prstGeom>
                <a:solidFill>
                  <a:schemeClr val="accent2"/>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3"/>
                <p:cNvSpPr/>
                <p:nvPr/>
              </p:nvSpPr>
              <p:spPr bwMode="auto">
                <a:xfrm flipH="1">
                  <a:off x="5407769" y="2865710"/>
                  <a:ext cx="990821" cy="1047650"/>
                </a:xfrm>
                <a:custGeom>
                  <a:avLst/>
                  <a:gdLst>
                    <a:gd name="T0" fmla="*/ 0 w 401"/>
                    <a:gd name="T1" fmla="*/ 361 h 424"/>
                    <a:gd name="T2" fmla="*/ 401 w 401"/>
                    <a:gd name="T3" fmla="*/ 0 h 424"/>
                    <a:gd name="T4" fmla="*/ 401 w 401"/>
                    <a:gd name="T5" fmla="*/ 418 h 424"/>
                    <a:gd name="T6" fmla="*/ 0 w 401"/>
                    <a:gd name="T7" fmla="*/ 424 h 424"/>
                    <a:gd name="T8" fmla="*/ 0 w 401"/>
                    <a:gd name="T9" fmla="*/ 361 h 424"/>
                  </a:gdLst>
                  <a:ahLst/>
                  <a:cxnLst>
                    <a:cxn ang="0">
                      <a:pos x="T0" y="T1"/>
                    </a:cxn>
                    <a:cxn ang="0">
                      <a:pos x="T2" y="T3"/>
                    </a:cxn>
                    <a:cxn ang="0">
                      <a:pos x="T4" y="T5"/>
                    </a:cxn>
                    <a:cxn ang="0">
                      <a:pos x="T6" y="T7"/>
                    </a:cxn>
                    <a:cxn ang="0">
                      <a:pos x="T8" y="T9"/>
                    </a:cxn>
                  </a:cxnLst>
                  <a:rect l="0" t="0" r="r" b="b"/>
                  <a:pathLst>
                    <a:path w="401" h="424">
                      <a:moveTo>
                        <a:pt x="0" y="361"/>
                      </a:moveTo>
                      <a:lnTo>
                        <a:pt x="401" y="0"/>
                      </a:lnTo>
                      <a:lnTo>
                        <a:pt x="401" y="418"/>
                      </a:lnTo>
                      <a:lnTo>
                        <a:pt x="0" y="424"/>
                      </a:lnTo>
                      <a:lnTo>
                        <a:pt x="0" y="361"/>
                      </a:lnTo>
                      <a:close/>
                    </a:path>
                  </a:pathLst>
                </a:custGeom>
                <a:solidFill>
                  <a:schemeClr val="accent2"/>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Oval 50"/>
                <p:cNvSpPr/>
                <p:nvPr/>
              </p:nvSpPr>
              <p:spPr>
                <a:xfrm>
                  <a:off x="3237996" y="2866143"/>
                  <a:ext cx="1035295" cy="10352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4" name="Oval 43"/>
              <p:cNvSpPr/>
              <p:nvPr/>
            </p:nvSpPr>
            <p:spPr>
              <a:xfrm>
                <a:off x="3989228" y="2931239"/>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solidFill>
                    <a:srgbClr val="FFC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0" name="Freeform 28"/>
            <p:cNvSpPr/>
            <p:nvPr/>
          </p:nvSpPr>
          <p:spPr bwMode="auto">
            <a:xfrm>
              <a:off x="6529452" y="3525293"/>
              <a:ext cx="278281" cy="392275"/>
            </a:xfrm>
            <a:custGeom>
              <a:avLst/>
              <a:gdLst>
                <a:gd name="T0" fmla="*/ 274 w 281"/>
                <a:gd name="T1" fmla="*/ 106 h 396"/>
                <a:gd name="T2" fmla="*/ 94 w 281"/>
                <a:gd name="T3" fmla="*/ 13 h 396"/>
                <a:gd name="T4" fmla="*/ 7 w 281"/>
                <a:gd name="T5" fmla="*/ 47 h 396"/>
                <a:gd name="T6" fmla="*/ 1 w 281"/>
                <a:gd name="T7" fmla="*/ 68 h 396"/>
                <a:gd name="T8" fmla="*/ 3 w 281"/>
                <a:gd name="T9" fmla="*/ 278 h 396"/>
                <a:gd name="T10" fmla="*/ 14 w 281"/>
                <a:gd name="T11" fmla="*/ 291 h 396"/>
                <a:gd name="T12" fmla="*/ 179 w 281"/>
                <a:gd name="T13" fmla="*/ 394 h 396"/>
                <a:gd name="T14" fmla="*/ 187 w 281"/>
                <a:gd name="T15" fmla="*/ 396 h 396"/>
                <a:gd name="T16" fmla="*/ 193 w 281"/>
                <a:gd name="T17" fmla="*/ 395 h 396"/>
                <a:gd name="T18" fmla="*/ 201 w 281"/>
                <a:gd name="T19" fmla="*/ 384 h 396"/>
                <a:gd name="T20" fmla="*/ 201 w 281"/>
                <a:gd name="T21" fmla="*/ 164 h 396"/>
                <a:gd name="T22" fmla="*/ 194 w 281"/>
                <a:gd name="T23" fmla="*/ 152 h 396"/>
                <a:gd name="T24" fmla="*/ 30 w 281"/>
                <a:gd name="T25" fmla="*/ 61 h 396"/>
                <a:gd name="T26" fmla="*/ 53 w 281"/>
                <a:gd name="T27" fmla="*/ 43 h 396"/>
                <a:gd name="T28" fmla="*/ 80 w 281"/>
                <a:gd name="T29" fmla="*/ 39 h 396"/>
                <a:gd name="T30" fmla="*/ 242 w 281"/>
                <a:gd name="T31" fmla="*/ 126 h 396"/>
                <a:gd name="T32" fmla="*/ 246 w 281"/>
                <a:gd name="T33" fmla="*/ 133 h 396"/>
                <a:gd name="T34" fmla="*/ 246 w 281"/>
                <a:gd name="T35" fmla="*/ 342 h 396"/>
                <a:gd name="T36" fmla="*/ 265 w 281"/>
                <a:gd name="T37" fmla="*/ 356 h 396"/>
                <a:gd name="T38" fmla="*/ 281 w 281"/>
                <a:gd name="T39" fmla="*/ 342 h 396"/>
                <a:gd name="T40" fmla="*/ 281 w 281"/>
                <a:gd name="T41" fmla="*/ 117 h 396"/>
                <a:gd name="T42" fmla="*/ 274 w 281"/>
                <a:gd name="T43" fmla="*/ 106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81" h="396">
                  <a:moveTo>
                    <a:pt x="274" y="106"/>
                  </a:moveTo>
                  <a:cubicBezTo>
                    <a:pt x="94" y="13"/>
                    <a:pt x="94" y="13"/>
                    <a:pt x="94" y="13"/>
                  </a:cubicBezTo>
                  <a:cubicBezTo>
                    <a:pt x="69" y="0"/>
                    <a:pt x="21" y="25"/>
                    <a:pt x="7" y="47"/>
                  </a:cubicBezTo>
                  <a:cubicBezTo>
                    <a:pt x="0" y="57"/>
                    <a:pt x="1" y="64"/>
                    <a:pt x="1" y="68"/>
                  </a:cubicBezTo>
                  <a:cubicBezTo>
                    <a:pt x="3" y="278"/>
                    <a:pt x="3" y="278"/>
                    <a:pt x="3" y="278"/>
                  </a:cubicBezTo>
                  <a:cubicBezTo>
                    <a:pt x="3" y="282"/>
                    <a:pt x="9" y="288"/>
                    <a:pt x="14" y="291"/>
                  </a:cubicBezTo>
                  <a:cubicBezTo>
                    <a:pt x="24" y="297"/>
                    <a:pt x="175" y="392"/>
                    <a:pt x="179" y="394"/>
                  </a:cubicBezTo>
                  <a:cubicBezTo>
                    <a:pt x="181" y="396"/>
                    <a:pt x="184" y="396"/>
                    <a:pt x="187" y="396"/>
                  </a:cubicBezTo>
                  <a:cubicBezTo>
                    <a:pt x="189" y="396"/>
                    <a:pt x="191" y="396"/>
                    <a:pt x="193" y="395"/>
                  </a:cubicBezTo>
                  <a:cubicBezTo>
                    <a:pt x="198" y="393"/>
                    <a:pt x="201" y="388"/>
                    <a:pt x="201" y="384"/>
                  </a:cubicBezTo>
                  <a:cubicBezTo>
                    <a:pt x="201" y="164"/>
                    <a:pt x="201" y="164"/>
                    <a:pt x="201" y="164"/>
                  </a:cubicBezTo>
                  <a:cubicBezTo>
                    <a:pt x="201" y="159"/>
                    <a:pt x="198" y="155"/>
                    <a:pt x="194" y="152"/>
                  </a:cubicBezTo>
                  <a:cubicBezTo>
                    <a:pt x="30" y="61"/>
                    <a:pt x="30" y="61"/>
                    <a:pt x="30" y="61"/>
                  </a:cubicBezTo>
                  <a:cubicBezTo>
                    <a:pt x="32" y="57"/>
                    <a:pt x="39" y="50"/>
                    <a:pt x="53" y="43"/>
                  </a:cubicBezTo>
                  <a:cubicBezTo>
                    <a:pt x="67" y="36"/>
                    <a:pt x="77" y="38"/>
                    <a:pt x="80" y="39"/>
                  </a:cubicBezTo>
                  <a:cubicBezTo>
                    <a:pt x="80" y="39"/>
                    <a:pt x="237" y="123"/>
                    <a:pt x="242" y="126"/>
                  </a:cubicBezTo>
                  <a:cubicBezTo>
                    <a:pt x="246" y="128"/>
                    <a:pt x="246" y="129"/>
                    <a:pt x="246" y="133"/>
                  </a:cubicBezTo>
                  <a:cubicBezTo>
                    <a:pt x="246" y="137"/>
                    <a:pt x="246" y="342"/>
                    <a:pt x="246" y="342"/>
                  </a:cubicBezTo>
                  <a:cubicBezTo>
                    <a:pt x="246" y="352"/>
                    <a:pt x="257" y="356"/>
                    <a:pt x="265" y="356"/>
                  </a:cubicBezTo>
                  <a:cubicBezTo>
                    <a:pt x="272" y="356"/>
                    <a:pt x="281" y="349"/>
                    <a:pt x="281" y="342"/>
                  </a:cubicBezTo>
                  <a:cubicBezTo>
                    <a:pt x="281" y="117"/>
                    <a:pt x="281" y="117"/>
                    <a:pt x="281" y="117"/>
                  </a:cubicBezTo>
                  <a:cubicBezTo>
                    <a:pt x="281" y="112"/>
                    <a:pt x="278" y="108"/>
                    <a:pt x="274" y="106"/>
                  </a:cubicBezTo>
                  <a:close/>
                </a:path>
              </a:pathLst>
            </a:custGeom>
            <a:solidFill>
              <a:schemeClr val="accent2"/>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5"/>
          <p:cNvGrpSpPr/>
          <p:nvPr/>
        </p:nvGrpSpPr>
        <p:grpSpPr>
          <a:xfrm>
            <a:off x="2773741" y="3028468"/>
            <a:ext cx="3091125" cy="738999"/>
            <a:chOff x="3031241" y="4224704"/>
            <a:chExt cx="4121726" cy="985332"/>
          </a:xfrm>
        </p:grpSpPr>
        <p:grpSp>
          <p:nvGrpSpPr>
            <p:cNvPr id="9" name="Group 12"/>
            <p:cNvGrpSpPr/>
            <p:nvPr/>
          </p:nvGrpSpPr>
          <p:grpSpPr>
            <a:xfrm flipH="1">
              <a:off x="3031241" y="4224704"/>
              <a:ext cx="4121726" cy="985332"/>
              <a:chOff x="3876268" y="3881472"/>
              <a:chExt cx="4404882" cy="1053023"/>
            </a:xfrm>
          </p:grpSpPr>
          <p:grpSp>
            <p:nvGrpSpPr>
              <p:cNvPr id="10" name="Group 51"/>
              <p:cNvGrpSpPr/>
              <p:nvPr/>
            </p:nvGrpSpPr>
            <p:grpSpPr>
              <a:xfrm>
                <a:off x="3876268" y="3881472"/>
                <a:ext cx="4404882" cy="1053023"/>
                <a:chOff x="3237996" y="3925716"/>
                <a:chExt cx="4404882" cy="1053023"/>
              </a:xfrm>
            </p:grpSpPr>
            <p:sp>
              <p:nvSpPr>
                <p:cNvPr id="56" name="Rectangle 36"/>
                <p:cNvSpPr>
                  <a:spLocks noChangeArrowheads="1"/>
                </p:cNvSpPr>
                <p:nvPr/>
              </p:nvSpPr>
              <p:spPr bwMode="auto">
                <a:xfrm flipH="1">
                  <a:off x="3767775" y="3943011"/>
                  <a:ext cx="1639995" cy="1035295"/>
                </a:xfrm>
                <a:prstGeom prst="rect">
                  <a:avLst/>
                </a:prstGeom>
                <a:solidFill>
                  <a:schemeClr val="accent3"/>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40"/>
                <p:cNvSpPr>
                  <a:spLocks noChangeArrowheads="1"/>
                </p:cNvSpPr>
                <p:nvPr/>
              </p:nvSpPr>
              <p:spPr bwMode="auto">
                <a:xfrm flipH="1">
                  <a:off x="6398591" y="3925716"/>
                  <a:ext cx="1244287" cy="160606"/>
                </a:xfrm>
                <a:prstGeom prst="rect">
                  <a:avLst/>
                </a:prstGeom>
                <a:solidFill>
                  <a:schemeClr val="accent3"/>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45"/>
                <p:cNvSpPr/>
                <p:nvPr/>
              </p:nvSpPr>
              <p:spPr bwMode="auto">
                <a:xfrm flipH="1">
                  <a:off x="5407769" y="3925716"/>
                  <a:ext cx="990821" cy="1052592"/>
                </a:xfrm>
                <a:custGeom>
                  <a:avLst/>
                  <a:gdLst>
                    <a:gd name="T0" fmla="*/ 401 w 401"/>
                    <a:gd name="T1" fmla="*/ 426 h 426"/>
                    <a:gd name="T2" fmla="*/ 0 w 401"/>
                    <a:gd name="T3" fmla="*/ 65 h 426"/>
                    <a:gd name="T4" fmla="*/ 0 w 401"/>
                    <a:gd name="T5" fmla="*/ 0 h 426"/>
                    <a:gd name="T6" fmla="*/ 401 w 401"/>
                    <a:gd name="T7" fmla="*/ 7 h 426"/>
                    <a:gd name="T8" fmla="*/ 401 w 401"/>
                    <a:gd name="T9" fmla="*/ 426 h 426"/>
                  </a:gdLst>
                  <a:ahLst/>
                  <a:cxnLst>
                    <a:cxn ang="0">
                      <a:pos x="T0" y="T1"/>
                    </a:cxn>
                    <a:cxn ang="0">
                      <a:pos x="T2" y="T3"/>
                    </a:cxn>
                    <a:cxn ang="0">
                      <a:pos x="T4" y="T5"/>
                    </a:cxn>
                    <a:cxn ang="0">
                      <a:pos x="T6" y="T7"/>
                    </a:cxn>
                    <a:cxn ang="0">
                      <a:pos x="T8" y="T9"/>
                    </a:cxn>
                  </a:cxnLst>
                  <a:rect l="0" t="0" r="r" b="b"/>
                  <a:pathLst>
                    <a:path w="401" h="426">
                      <a:moveTo>
                        <a:pt x="401" y="426"/>
                      </a:moveTo>
                      <a:lnTo>
                        <a:pt x="0" y="65"/>
                      </a:lnTo>
                      <a:lnTo>
                        <a:pt x="0" y="0"/>
                      </a:lnTo>
                      <a:lnTo>
                        <a:pt x="401" y="7"/>
                      </a:lnTo>
                      <a:lnTo>
                        <a:pt x="401" y="426"/>
                      </a:lnTo>
                      <a:close/>
                    </a:path>
                  </a:pathLst>
                </a:custGeom>
                <a:solidFill>
                  <a:schemeClr val="accent3"/>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Oval 58"/>
                <p:cNvSpPr/>
                <p:nvPr/>
              </p:nvSpPr>
              <p:spPr>
                <a:xfrm>
                  <a:off x="3237996" y="3943444"/>
                  <a:ext cx="1035295" cy="10352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Oval 53"/>
              <p:cNvSpPr/>
              <p:nvPr/>
            </p:nvSpPr>
            <p:spPr>
              <a:xfrm>
                <a:off x="3989228" y="4009186"/>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solidFill>
                    <a:srgbClr val="00BBD6"/>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1" name="Freeform 61"/>
            <p:cNvSpPr>
              <a:spLocks noEditPoints="1"/>
            </p:cNvSpPr>
            <p:nvPr/>
          </p:nvSpPr>
          <p:spPr bwMode="auto">
            <a:xfrm>
              <a:off x="6472235" y="4547297"/>
              <a:ext cx="432870" cy="339742"/>
            </a:xfrm>
            <a:custGeom>
              <a:avLst/>
              <a:gdLst>
                <a:gd name="T0" fmla="*/ 50 w 106"/>
                <a:gd name="T1" fmla="*/ 11 h 83"/>
                <a:gd name="T2" fmla="*/ 51 w 106"/>
                <a:gd name="T3" fmla="*/ 11 h 83"/>
                <a:gd name="T4" fmla="*/ 51 w 106"/>
                <a:gd name="T5" fmla="*/ 43 h 83"/>
                <a:gd name="T6" fmla="*/ 19 w 106"/>
                <a:gd name="T7" fmla="*/ 27 h 83"/>
                <a:gd name="T8" fmla="*/ 19 w 106"/>
                <a:gd name="T9" fmla="*/ 26 h 83"/>
                <a:gd name="T10" fmla="*/ 55 w 106"/>
                <a:gd name="T11" fmla="*/ 42 h 83"/>
                <a:gd name="T12" fmla="*/ 56 w 106"/>
                <a:gd name="T13" fmla="*/ 43 h 83"/>
                <a:gd name="T14" fmla="*/ 87 w 106"/>
                <a:gd name="T15" fmla="*/ 27 h 83"/>
                <a:gd name="T16" fmla="*/ 56 w 106"/>
                <a:gd name="T17" fmla="*/ 11 h 83"/>
                <a:gd name="T18" fmla="*/ 55 w 106"/>
                <a:gd name="T19" fmla="*/ 11 h 83"/>
                <a:gd name="T20" fmla="*/ 15 w 106"/>
                <a:gd name="T21" fmla="*/ 29 h 83"/>
                <a:gd name="T22" fmla="*/ 1 w 106"/>
                <a:gd name="T23" fmla="*/ 35 h 83"/>
                <a:gd name="T24" fmla="*/ 1 w 106"/>
                <a:gd name="T25" fmla="*/ 37 h 83"/>
                <a:gd name="T26" fmla="*/ 34 w 106"/>
                <a:gd name="T27" fmla="*/ 53 h 83"/>
                <a:gd name="T28" fmla="*/ 48 w 106"/>
                <a:gd name="T29" fmla="*/ 46 h 83"/>
                <a:gd name="T30" fmla="*/ 105 w 106"/>
                <a:gd name="T31" fmla="*/ 16 h 83"/>
                <a:gd name="T32" fmla="*/ 105 w 106"/>
                <a:gd name="T33" fmla="*/ 18 h 83"/>
                <a:gd name="T34" fmla="*/ 91 w 106"/>
                <a:gd name="T35" fmla="*/ 25 h 83"/>
                <a:gd name="T36" fmla="*/ 58 w 106"/>
                <a:gd name="T37" fmla="*/ 8 h 83"/>
                <a:gd name="T38" fmla="*/ 72 w 106"/>
                <a:gd name="T39" fmla="*/ 0 h 83"/>
                <a:gd name="T40" fmla="*/ 105 w 106"/>
                <a:gd name="T41" fmla="*/ 16 h 83"/>
                <a:gd name="T42" fmla="*/ 106 w 106"/>
                <a:gd name="T43" fmla="*/ 36 h 83"/>
                <a:gd name="T44" fmla="*/ 72 w 106"/>
                <a:gd name="T45" fmla="*/ 53 h 83"/>
                <a:gd name="T46" fmla="*/ 58 w 106"/>
                <a:gd name="T47" fmla="*/ 47 h 83"/>
                <a:gd name="T48" fmla="*/ 58 w 106"/>
                <a:gd name="T49" fmla="*/ 45 h 83"/>
                <a:gd name="T50" fmla="*/ 92 w 106"/>
                <a:gd name="T51" fmla="*/ 29 h 83"/>
                <a:gd name="T52" fmla="*/ 48 w 106"/>
                <a:gd name="T53" fmla="*/ 7 h 83"/>
                <a:gd name="T54" fmla="*/ 33 w 106"/>
                <a:gd name="T55" fmla="*/ 0 h 83"/>
                <a:gd name="T56" fmla="*/ 0 w 106"/>
                <a:gd name="T57" fmla="*/ 17 h 83"/>
                <a:gd name="T58" fmla="*/ 14 w 106"/>
                <a:gd name="T59" fmla="*/ 25 h 83"/>
                <a:gd name="T60" fmla="*/ 48 w 106"/>
                <a:gd name="T61" fmla="*/ 9 h 83"/>
                <a:gd name="T62" fmla="*/ 48 w 106"/>
                <a:gd name="T63" fmla="*/ 7 h 83"/>
                <a:gd name="T64" fmla="*/ 55 w 106"/>
                <a:gd name="T65" fmla="*/ 82 h 83"/>
                <a:gd name="T66" fmla="*/ 56 w 106"/>
                <a:gd name="T67" fmla="*/ 83 h 83"/>
                <a:gd name="T68" fmla="*/ 90 w 106"/>
                <a:gd name="T69" fmla="*/ 65 h 83"/>
                <a:gd name="T70" fmla="*/ 89 w 106"/>
                <a:gd name="T71" fmla="*/ 49 h 83"/>
                <a:gd name="T72" fmla="*/ 73 w 106"/>
                <a:gd name="T73" fmla="*/ 57 h 83"/>
                <a:gd name="T74" fmla="*/ 72 w 106"/>
                <a:gd name="T75" fmla="*/ 57 h 83"/>
                <a:gd name="T76" fmla="*/ 56 w 106"/>
                <a:gd name="T77" fmla="*/ 49 h 83"/>
                <a:gd name="T78" fmla="*/ 55 w 106"/>
                <a:gd name="T79" fmla="*/ 50 h 83"/>
                <a:gd name="T80" fmla="*/ 17 w 106"/>
                <a:gd name="T81" fmla="*/ 49 h 83"/>
                <a:gd name="T82" fmla="*/ 33 w 106"/>
                <a:gd name="T83" fmla="*/ 57 h 83"/>
                <a:gd name="T84" fmla="*/ 50 w 106"/>
                <a:gd name="T85" fmla="*/ 49 h 83"/>
                <a:gd name="T86" fmla="*/ 51 w 106"/>
                <a:gd name="T87" fmla="*/ 50 h 83"/>
                <a:gd name="T88" fmla="*/ 51 w 106"/>
                <a:gd name="T89" fmla="*/ 83 h 83"/>
                <a:gd name="T90" fmla="*/ 17 w 106"/>
                <a:gd name="T91" fmla="*/ 66 h 83"/>
                <a:gd name="T92" fmla="*/ 16 w 106"/>
                <a:gd name="T93" fmla="*/ 5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accent3"/>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6"/>
          <p:cNvGrpSpPr/>
          <p:nvPr/>
        </p:nvGrpSpPr>
        <p:grpSpPr>
          <a:xfrm>
            <a:off x="2773741" y="3149850"/>
            <a:ext cx="3091125" cy="1371618"/>
            <a:chOff x="3031241" y="4386546"/>
            <a:chExt cx="4121726" cy="1828824"/>
          </a:xfrm>
        </p:grpSpPr>
        <p:grpSp>
          <p:nvGrpSpPr>
            <p:cNvPr id="12" name="Group 11"/>
            <p:cNvGrpSpPr/>
            <p:nvPr/>
          </p:nvGrpSpPr>
          <p:grpSpPr>
            <a:xfrm flipH="1">
              <a:off x="3031241" y="4386546"/>
              <a:ext cx="4121726" cy="1828824"/>
              <a:chOff x="3876268" y="4054432"/>
              <a:chExt cx="4404882" cy="1954461"/>
            </a:xfrm>
          </p:grpSpPr>
          <p:grpSp>
            <p:nvGrpSpPr>
              <p:cNvPr id="13" name="Group 59"/>
              <p:cNvGrpSpPr/>
              <p:nvPr/>
            </p:nvGrpSpPr>
            <p:grpSpPr>
              <a:xfrm>
                <a:off x="3876268" y="4054432"/>
                <a:ext cx="4404882" cy="1954461"/>
                <a:chOff x="3237996" y="4098676"/>
                <a:chExt cx="4404882" cy="1954461"/>
              </a:xfrm>
            </p:grpSpPr>
            <p:sp>
              <p:nvSpPr>
                <p:cNvPr id="62" name="Rectangle 37"/>
                <p:cNvSpPr>
                  <a:spLocks noChangeArrowheads="1"/>
                </p:cNvSpPr>
                <p:nvPr/>
              </p:nvSpPr>
              <p:spPr bwMode="auto">
                <a:xfrm flipH="1">
                  <a:off x="3767775" y="5017842"/>
                  <a:ext cx="1639995" cy="1035295"/>
                </a:xfrm>
                <a:prstGeom prst="rect">
                  <a:avLst/>
                </a:prstGeom>
                <a:solidFill>
                  <a:schemeClr val="accent4"/>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41"/>
                <p:cNvSpPr>
                  <a:spLocks noChangeArrowheads="1"/>
                </p:cNvSpPr>
                <p:nvPr/>
              </p:nvSpPr>
              <p:spPr bwMode="auto">
                <a:xfrm flipH="1">
                  <a:off x="6398591" y="4098676"/>
                  <a:ext cx="1244287" cy="155665"/>
                </a:xfrm>
                <a:prstGeom prst="rect">
                  <a:avLst/>
                </a:prstGeom>
                <a:solidFill>
                  <a:schemeClr val="accent4"/>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44"/>
                <p:cNvSpPr/>
                <p:nvPr/>
              </p:nvSpPr>
              <p:spPr bwMode="auto">
                <a:xfrm flipH="1">
                  <a:off x="5407769" y="4098676"/>
                  <a:ext cx="990821" cy="1954461"/>
                </a:xfrm>
                <a:custGeom>
                  <a:avLst/>
                  <a:gdLst>
                    <a:gd name="T0" fmla="*/ 401 w 401"/>
                    <a:gd name="T1" fmla="*/ 791 h 791"/>
                    <a:gd name="T2" fmla="*/ 0 w 401"/>
                    <a:gd name="T3" fmla="*/ 63 h 791"/>
                    <a:gd name="T4" fmla="*/ 0 w 401"/>
                    <a:gd name="T5" fmla="*/ 0 h 791"/>
                    <a:gd name="T6" fmla="*/ 401 w 401"/>
                    <a:gd name="T7" fmla="*/ 372 h 791"/>
                    <a:gd name="T8" fmla="*/ 401 w 401"/>
                    <a:gd name="T9" fmla="*/ 791 h 791"/>
                  </a:gdLst>
                  <a:ahLst/>
                  <a:cxnLst>
                    <a:cxn ang="0">
                      <a:pos x="T0" y="T1"/>
                    </a:cxn>
                    <a:cxn ang="0">
                      <a:pos x="T2" y="T3"/>
                    </a:cxn>
                    <a:cxn ang="0">
                      <a:pos x="T4" y="T5"/>
                    </a:cxn>
                    <a:cxn ang="0">
                      <a:pos x="T6" y="T7"/>
                    </a:cxn>
                    <a:cxn ang="0">
                      <a:pos x="T8" y="T9"/>
                    </a:cxn>
                  </a:cxnLst>
                  <a:rect l="0" t="0" r="r" b="b"/>
                  <a:pathLst>
                    <a:path w="401" h="791">
                      <a:moveTo>
                        <a:pt x="401" y="791"/>
                      </a:moveTo>
                      <a:lnTo>
                        <a:pt x="0" y="63"/>
                      </a:lnTo>
                      <a:lnTo>
                        <a:pt x="0" y="0"/>
                      </a:lnTo>
                      <a:lnTo>
                        <a:pt x="401" y="372"/>
                      </a:lnTo>
                      <a:lnTo>
                        <a:pt x="401" y="791"/>
                      </a:lnTo>
                      <a:close/>
                    </a:path>
                  </a:pathLst>
                </a:custGeom>
                <a:solidFill>
                  <a:schemeClr val="accent4"/>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64"/>
                <p:cNvSpPr/>
                <p:nvPr/>
              </p:nvSpPr>
              <p:spPr>
                <a:xfrm>
                  <a:off x="3237996" y="5017841"/>
                  <a:ext cx="1035295" cy="10352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1" name="Oval 60"/>
              <p:cNvSpPr/>
              <p:nvPr/>
            </p:nvSpPr>
            <p:spPr>
              <a:xfrm>
                <a:off x="3989229" y="5088670"/>
                <a:ext cx="809372" cy="8093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00" dirty="0">
                  <a:solidFill>
                    <a:srgbClr val="937963"/>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2" name="Freeform 81"/>
            <p:cNvSpPr>
              <a:spLocks noEditPoints="1"/>
            </p:cNvSpPr>
            <p:nvPr/>
          </p:nvSpPr>
          <p:spPr bwMode="auto">
            <a:xfrm>
              <a:off x="6468227" y="5534859"/>
              <a:ext cx="400730" cy="392275"/>
            </a:xfrm>
            <a:custGeom>
              <a:avLst/>
              <a:gdLst>
                <a:gd name="T0" fmla="*/ 86 w 100"/>
                <a:gd name="T1" fmla="*/ 61 h 98"/>
                <a:gd name="T2" fmla="*/ 100 w 100"/>
                <a:gd name="T3" fmla="*/ 55 h 98"/>
                <a:gd name="T4" fmla="*/ 100 w 100"/>
                <a:gd name="T5" fmla="*/ 44 h 98"/>
                <a:gd name="T6" fmla="*/ 86 w 100"/>
                <a:gd name="T7" fmla="*/ 38 h 98"/>
                <a:gd name="T8" fmla="*/ 84 w 100"/>
                <a:gd name="T9" fmla="*/ 32 h 98"/>
                <a:gd name="T10" fmla="*/ 89 w 100"/>
                <a:gd name="T11" fmla="*/ 18 h 98"/>
                <a:gd name="T12" fmla="*/ 82 w 100"/>
                <a:gd name="T13" fmla="*/ 11 h 98"/>
                <a:gd name="T14" fmla="*/ 68 w 100"/>
                <a:gd name="T15" fmla="*/ 16 h 98"/>
                <a:gd name="T16" fmla="*/ 62 w 100"/>
                <a:gd name="T17" fmla="*/ 14 h 98"/>
                <a:gd name="T18" fmla="*/ 56 w 100"/>
                <a:gd name="T19" fmla="*/ 0 h 98"/>
                <a:gd name="T20" fmla="*/ 45 w 100"/>
                <a:gd name="T21" fmla="*/ 0 h 98"/>
                <a:gd name="T22" fmla="*/ 39 w 100"/>
                <a:gd name="T23" fmla="*/ 14 h 98"/>
                <a:gd name="T24" fmla="*/ 33 w 100"/>
                <a:gd name="T25" fmla="*/ 16 h 98"/>
                <a:gd name="T26" fmla="*/ 19 w 100"/>
                <a:gd name="T27" fmla="*/ 11 h 98"/>
                <a:gd name="T28" fmla="*/ 11 w 100"/>
                <a:gd name="T29" fmla="*/ 18 h 98"/>
                <a:gd name="T30" fmla="*/ 17 w 100"/>
                <a:gd name="T31" fmla="*/ 32 h 98"/>
                <a:gd name="T32" fmla="*/ 15 w 100"/>
                <a:gd name="T33" fmla="*/ 38 h 98"/>
                <a:gd name="T34" fmla="*/ 0 w 100"/>
                <a:gd name="T35" fmla="*/ 45 h 98"/>
                <a:gd name="T36" fmla="*/ 0 w 100"/>
                <a:gd name="T37" fmla="*/ 55 h 98"/>
                <a:gd name="T38" fmla="*/ 15 w 100"/>
                <a:gd name="T39" fmla="*/ 61 h 98"/>
                <a:gd name="T40" fmla="*/ 17 w 100"/>
                <a:gd name="T41" fmla="*/ 67 h 98"/>
                <a:gd name="T42" fmla="*/ 12 w 100"/>
                <a:gd name="T43" fmla="*/ 80 h 98"/>
                <a:gd name="T44" fmla="*/ 19 w 100"/>
                <a:gd name="T45" fmla="*/ 88 h 98"/>
                <a:gd name="T46" fmla="*/ 33 w 100"/>
                <a:gd name="T47" fmla="*/ 83 h 98"/>
                <a:gd name="T48" fmla="*/ 39 w 100"/>
                <a:gd name="T49" fmla="*/ 85 h 98"/>
                <a:gd name="T50" fmla="*/ 45 w 100"/>
                <a:gd name="T51" fmla="*/ 98 h 98"/>
                <a:gd name="T52" fmla="*/ 56 w 100"/>
                <a:gd name="T53" fmla="*/ 98 h 98"/>
                <a:gd name="T54" fmla="*/ 62 w 100"/>
                <a:gd name="T55" fmla="*/ 85 h 98"/>
                <a:gd name="T56" fmla="*/ 68 w 100"/>
                <a:gd name="T57" fmla="*/ 82 h 98"/>
                <a:gd name="T58" fmla="*/ 82 w 100"/>
                <a:gd name="T59" fmla="*/ 88 h 98"/>
                <a:gd name="T60" fmla="*/ 90 w 100"/>
                <a:gd name="T61" fmla="*/ 80 h 98"/>
                <a:gd name="T62" fmla="*/ 84 w 100"/>
                <a:gd name="T63" fmla="*/ 67 h 98"/>
                <a:gd name="T64" fmla="*/ 86 w 100"/>
                <a:gd name="T65" fmla="*/ 61 h 98"/>
                <a:gd name="T66" fmla="*/ 86 w 100"/>
                <a:gd name="T67" fmla="*/ 61 h 98"/>
                <a:gd name="T68" fmla="*/ 50 w 100"/>
                <a:gd name="T69" fmla="*/ 65 h 98"/>
                <a:gd name="T70" fmla="*/ 35 w 100"/>
                <a:gd name="T71" fmla="*/ 50 h 98"/>
                <a:gd name="T72" fmla="*/ 50 w 100"/>
                <a:gd name="T73" fmla="*/ 33 h 98"/>
                <a:gd name="T74" fmla="*/ 66 w 100"/>
                <a:gd name="T75" fmla="*/ 50 h 98"/>
                <a:gd name="T76" fmla="*/ 50 w 100"/>
                <a:gd name="T77" fmla="*/ 65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0" h="98">
                  <a:moveTo>
                    <a:pt x="86" y="61"/>
                  </a:moveTo>
                  <a:cubicBezTo>
                    <a:pt x="86" y="61"/>
                    <a:pt x="100" y="56"/>
                    <a:pt x="100" y="55"/>
                  </a:cubicBezTo>
                  <a:cubicBezTo>
                    <a:pt x="100" y="44"/>
                    <a:pt x="100" y="44"/>
                    <a:pt x="100" y="44"/>
                  </a:cubicBezTo>
                  <a:cubicBezTo>
                    <a:pt x="100" y="42"/>
                    <a:pt x="86" y="38"/>
                    <a:pt x="86" y="38"/>
                  </a:cubicBezTo>
                  <a:cubicBezTo>
                    <a:pt x="84" y="32"/>
                    <a:pt x="84" y="32"/>
                    <a:pt x="84" y="32"/>
                  </a:cubicBezTo>
                  <a:cubicBezTo>
                    <a:pt x="84" y="32"/>
                    <a:pt x="90" y="19"/>
                    <a:pt x="89" y="18"/>
                  </a:cubicBezTo>
                  <a:cubicBezTo>
                    <a:pt x="82" y="11"/>
                    <a:pt x="82" y="11"/>
                    <a:pt x="82" y="11"/>
                  </a:cubicBezTo>
                  <a:cubicBezTo>
                    <a:pt x="81" y="10"/>
                    <a:pt x="68" y="16"/>
                    <a:pt x="68" y="16"/>
                  </a:cubicBezTo>
                  <a:cubicBezTo>
                    <a:pt x="62" y="14"/>
                    <a:pt x="62" y="14"/>
                    <a:pt x="62" y="14"/>
                  </a:cubicBezTo>
                  <a:cubicBezTo>
                    <a:pt x="56" y="0"/>
                    <a:pt x="56" y="0"/>
                    <a:pt x="56" y="0"/>
                  </a:cubicBezTo>
                  <a:cubicBezTo>
                    <a:pt x="45" y="0"/>
                    <a:pt x="45" y="0"/>
                    <a:pt x="45" y="0"/>
                  </a:cubicBezTo>
                  <a:cubicBezTo>
                    <a:pt x="44" y="0"/>
                    <a:pt x="39" y="14"/>
                    <a:pt x="39" y="14"/>
                  </a:cubicBezTo>
                  <a:cubicBezTo>
                    <a:pt x="33" y="16"/>
                    <a:pt x="33" y="16"/>
                    <a:pt x="33" y="16"/>
                  </a:cubicBezTo>
                  <a:cubicBezTo>
                    <a:pt x="33" y="16"/>
                    <a:pt x="20" y="10"/>
                    <a:pt x="19" y="11"/>
                  </a:cubicBezTo>
                  <a:cubicBezTo>
                    <a:pt x="11" y="18"/>
                    <a:pt x="11" y="18"/>
                    <a:pt x="11" y="18"/>
                  </a:cubicBezTo>
                  <a:cubicBezTo>
                    <a:pt x="11" y="19"/>
                    <a:pt x="17" y="32"/>
                    <a:pt x="17" y="32"/>
                  </a:cubicBezTo>
                  <a:cubicBezTo>
                    <a:pt x="15" y="38"/>
                    <a:pt x="15" y="38"/>
                    <a:pt x="15" y="38"/>
                  </a:cubicBezTo>
                  <a:cubicBezTo>
                    <a:pt x="15" y="38"/>
                    <a:pt x="0" y="44"/>
                    <a:pt x="0" y="45"/>
                  </a:cubicBezTo>
                  <a:cubicBezTo>
                    <a:pt x="0" y="55"/>
                    <a:pt x="0" y="55"/>
                    <a:pt x="0" y="55"/>
                  </a:cubicBezTo>
                  <a:cubicBezTo>
                    <a:pt x="0" y="56"/>
                    <a:pt x="15" y="61"/>
                    <a:pt x="15" y="61"/>
                  </a:cubicBezTo>
                  <a:cubicBezTo>
                    <a:pt x="17" y="67"/>
                    <a:pt x="17" y="67"/>
                    <a:pt x="17" y="67"/>
                  </a:cubicBezTo>
                  <a:cubicBezTo>
                    <a:pt x="17" y="67"/>
                    <a:pt x="11" y="80"/>
                    <a:pt x="12" y="80"/>
                  </a:cubicBezTo>
                  <a:cubicBezTo>
                    <a:pt x="19" y="88"/>
                    <a:pt x="19" y="88"/>
                    <a:pt x="19" y="88"/>
                  </a:cubicBezTo>
                  <a:cubicBezTo>
                    <a:pt x="20" y="89"/>
                    <a:pt x="33" y="83"/>
                    <a:pt x="33" y="83"/>
                  </a:cubicBezTo>
                  <a:cubicBezTo>
                    <a:pt x="39" y="85"/>
                    <a:pt x="39" y="85"/>
                    <a:pt x="39" y="85"/>
                  </a:cubicBezTo>
                  <a:cubicBezTo>
                    <a:pt x="45" y="98"/>
                    <a:pt x="45" y="98"/>
                    <a:pt x="45" y="98"/>
                  </a:cubicBezTo>
                  <a:cubicBezTo>
                    <a:pt x="56" y="98"/>
                    <a:pt x="56" y="98"/>
                    <a:pt x="56" y="98"/>
                  </a:cubicBezTo>
                  <a:cubicBezTo>
                    <a:pt x="57" y="98"/>
                    <a:pt x="62" y="85"/>
                    <a:pt x="62" y="85"/>
                  </a:cubicBezTo>
                  <a:cubicBezTo>
                    <a:pt x="68" y="82"/>
                    <a:pt x="68" y="82"/>
                    <a:pt x="68" y="82"/>
                  </a:cubicBezTo>
                  <a:cubicBezTo>
                    <a:pt x="68" y="82"/>
                    <a:pt x="81" y="88"/>
                    <a:pt x="82" y="88"/>
                  </a:cubicBezTo>
                  <a:cubicBezTo>
                    <a:pt x="90" y="80"/>
                    <a:pt x="90" y="80"/>
                    <a:pt x="90" y="80"/>
                  </a:cubicBezTo>
                  <a:cubicBezTo>
                    <a:pt x="84" y="67"/>
                    <a:pt x="84" y="67"/>
                    <a:pt x="84" y="67"/>
                  </a:cubicBezTo>
                  <a:cubicBezTo>
                    <a:pt x="86" y="61"/>
                    <a:pt x="86" y="61"/>
                    <a:pt x="86" y="61"/>
                  </a:cubicBezTo>
                  <a:cubicBezTo>
                    <a:pt x="86" y="61"/>
                    <a:pt x="86" y="61"/>
                    <a:pt x="86" y="61"/>
                  </a:cubicBezTo>
                  <a:close/>
                  <a:moveTo>
                    <a:pt x="50" y="65"/>
                  </a:moveTo>
                  <a:cubicBezTo>
                    <a:pt x="42" y="65"/>
                    <a:pt x="35" y="58"/>
                    <a:pt x="35" y="50"/>
                  </a:cubicBezTo>
                  <a:cubicBezTo>
                    <a:pt x="35" y="40"/>
                    <a:pt x="42" y="33"/>
                    <a:pt x="50" y="33"/>
                  </a:cubicBezTo>
                  <a:cubicBezTo>
                    <a:pt x="59" y="33"/>
                    <a:pt x="66" y="40"/>
                    <a:pt x="66" y="50"/>
                  </a:cubicBezTo>
                  <a:cubicBezTo>
                    <a:pt x="66" y="58"/>
                    <a:pt x="59" y="65"/>
                    <a:pt x="50" y="65"/>
                  </a:cubicBezTo>
                  <a:close/>
                </a:path>
              </a:pathLst>
            </a:custGeom>
            <a:solidFill>
              <a:schemeClr val="accent4"/>
            </a:solidFill>
            <a:ln>
              <a:noFill/>
            </a:ln>
          </p:spPr>
          <p:txBody>
            <a:bodyPr vert="horz" wrap="square" lIns="96435" tIns="48218" rIns="96435" bIns="48218" numCol="1" anchor="t"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67"/>
          <p:cNvGrpSpPr/>
          <p:nvPr/>
        </p:nvGrpSpPr>
        <p:grpSpPr>
          <a:xfrm>
            <a:off x="1029429" y="2063037"/>
            <a:ext cx="1794988" cy="1802596"/>
            <a:chOff x="705364" y="2937461"/>
            <a:chExt cx="2393449" cy="2403462"/>
          </a:xfrm>
        </p:grpSpPr>
        <p:sp>
          <p:nvSpPr>
            <p:cNvPr id="25" name="Freeform 5"/>
            <p:cNvSpPr/>
            <p:nvPr/>
          </p:nvSpPr>
          <p:spPr bwMode="auto">
            <a:xfrm flipH="1">
              <a:off x="705364" y="2937461"/>
              <a:ext cx="2393448" cy="2403461"/>
            </a:xfrm>
            <a:custGeom>
              <a:avLst/>
              <a:gdLst>
                <a:gd name="T0" fmla="*/ 252 w 505"/>
                <a:gd name="T1" fmla="*/ 0 h 505"/>
                <a:gd name="T2" fmla="*/ 331 w 505"/>
                <a:gd name="T3" fmla="*/ 78 h 505"/>
                <a:gd name="T4" fmla="*/ 252 w 505"/>
                <a:gd name="T5" fmla="*/ 157 h 505"/>
                <a:gd name="T6" fmla="*/ 157 w 505"/>
                <a:gd name="T7" fmla="*/ 252 h 505"/>
                <a:gd name="T8" fmla="*/ 252 w 505"/>
                <a:gd name="T9" fmla="*/ 348 h 505"/>
                <a:gd name="T10" fmla="*/ 348 w 505"/>
                <a:gd name="T11" fmla="*/ 252 h 505"/>
                <a:gd name="T12" fmla="*/ 427 w 505"/>
                <a:gd name="T13" fmla="*/ 174 h 505"/>
                <a:gd name="T14" fmla="*/ 505 w 505"/>
                <a:gd name="T15" fmla="*/ 252 h 505"/>
                <a:gd name="T16" fmla="*/ 252 w 505"/>
                <a:gd name="T17" fmla="*/ 505 h 505"/>
                <a:gd name="T18" fmla="*/ 0 w 505"/>
                <a:gd name="T19" fmla="*/ 252 h 505"/>
                <a:gd name="T20" fmla="*/ 252 w 505"/>
                <a:gd name="T21" fmla="*/ 0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5" h="505">
                  <a:moveTo>
                    <a:pt x="252" y="0"/>
                  </a:moveTo>
                  <a:cubicBezTo>
                    <a:pt x="296" y="0"/>
                    <a:pt x="331" y="35"/>
                    <a:pt x="331" y="78"/>
                  </a:cubicBezTo>
                  <a:cubicBezTo>
                    <a:pt x="331" y="121"/>
                    <a:pt x="296" y="157"/>
                    <a:pt x="252" y="157"/>
                  </a:cubicBezTo>
                  <a:cubicBezTo>
                    <a:pt x="200" y="157"/>
                    <a:pt x="157" y="200"/>
                    <a:pt x="157" y="252"/>
                  </a:cubicBezTo>
                  <a:cubicBezTo>
                    <a:pt x="157" y="305"/>
                    <a:pt x="200" y="348"/>
                    <a:pt x="252" y="348"/>
                  </a:cubicBezTo>
                  <a:cubicBezTo>
                    <a:pt x="305" y="348"/>
                    <a:pt x="348" y="305"/>
                    <a:pt x="348" y="252"/>
                  </a:cubicBezTo>
                  <a:cubicBezTo>
                    <a:pt x="348" y="209"/>
                    <a:pt x="383" y="174"/>
                    <a:pt x="427" y="174"/>
                  </a:cubicBezTo>
                  <a:cubicBezTo>
                    <a:pt x="470" y="174"/>
                    <a:pt x="505" y="209"/>
                    <a:pt x="505" y="252"/>
                  </a:cubicBezTo>
                  <a:cubicBezTo>
                    <a:pt x="505" y="392"/>
                    <a:pt x="392" y="505"/>
                    <a:pt x="252" y="505"/>
                  </a:cubicBezTo>
                  <a:cubicBezTo>
                    <a:pt x="113" y="505"/>
                    <a:pt x="0" y="392"/>
                    <a:pt x="0" y="252"/>
                  </a:cubicBezTo>
                  <a:cubicBezTo>
                    <a:pt x="0" y="113"/>
                    <a:pt x="113" y="0"/>
                    <a:pt x="252" y="0"/>
                  </a:cubicBezTo>
                  <a:close/>
                </a:path>
              </a:pathLst>
            </a:custGeom>
            <a:solidFill>
              <a:schemeClr val="accent1"/>
            </a:solidFill>
            <a:ln>
              <a:noFill/>
            </a:ln>
          </p:spPr>
          <p:txBody>
            <a:bodyPr vert="horz" wrap="square" lIns="0" tIns="0" rIns="0" bIns="0" numCol="1" anchor="ctr"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6"/>
            <p:cNvSpPr/>
            <p:nvPr/>
          </p:nvSpPr>
          <p:spPr bwMode="auto">
            <a:xfrm flipH="1">
              <a:off x="705364" y="2937461"/>
              <a:ext cx="1199729" cy="1574266"/>
            </a:xfrm>
            <a:custGeom>
              <a:avLst/>
              <a:gdLst>
                <a:gd name="T0" fmla="*/ 0 w 253"/>
                <a:gd name="T1" fmla="*/ 157 h 331"/>
                <a:gd name="T2" fmla="*/ 96 w 253"/>
                <a:gd name="T3" fmla="*/ 252 h 331"/>
                <a:gd name="T4" fmla="*/ 175 w 253"/>
                <a:gd name="T5" fmla="*/ 331 h 331"/>
                <a:gd name="T6" fmla="*/ 253 w 253"/>
                <a:gd name="T7" fmla="*/ 252 h 331"/>
                <a:gd name="T8" fmla="*/ 0 w 253"/>
                <a:gd name="T9" fmla="*/ 0 h 331"/>
                <a:gd name="T10" fmla="*/ 0 w 253"/>
                <a:gd name="T11" fmla="*/ 157 h 331"/>
              </a:gdLst>
              <a:ahLst/>
              <a:cxnLst>
                <a:cxn ang="0">
                  <a:pos x="T0" y="T1"/>
                </a:cxn>
                <a:cxn ang="0">
                  <a:pos x="T2" y="T3"/>
                </a:cxn>
                <a:cxn ang="0">
                  <a:pos x="T4" y="T5"/>
                </a:cxn>
                <a:cxn ang="0">
                  <a:pos x="T6" y="T7"/>
                </a:cxn>
                <a:cxn ang="0">
                  <a:pos x="T8" y="T9"/>
                </a:cxn>
                <a:cxn ang="0">
                  <a:pos x="T10" y="T11"/>
                </a:cxn>
              </a:cxnLst>
              <a:rect l="0" t="0" r="r" b="b"/>
              <a:pathLst>
                <a:path w="253" h="331">
                  <a:moveTo>
                    <a:pt x="0" y="157"/>
                  </a:moveTo>
                  <a:cubicBezTo>
                    <a:pt x="53" y="157"/>
                    <a:pt x="96" y="200"/>
                    <a:pt x="96" y="252"/>
                  </a:cubicBezTo>
                  <a:cubicBezTo>
                    <a:pt x="96" y="296"/>
                    <a:pt x="131" y="331"/>
                    <a:pt x="175" y="331"/>
                  </a:cubicBezTo>
                  <a:cubicBezTo>
                    <a:pt x="218" y="331"/>
                    <a:pt x="253" y="296"/>
                    <a:pt x="253" y="252"/>
                  </a:cubicBezTo>
                  <a:cubicBezTo>
                    <a:pt x="253" y="113"/>
                    <a:pt x="140" y="0"/>
                    <a:pt x="0" y="0"/>
                  </a:cubicBezTo>
                  <a:lnTo>
                    <a:pt x="0" y="157"/>
                  </a:lnTo>
                  <a:close/>
                </a:path>
              </a:pathLst>
            </a:custGeom>
            <a:solidFill>
              <a:schemeClr val="accent4"/>
            </a:solidFill>
            <a:ln>
              <a:noFill/>
            </a:ln>
          </p:spPr>
          <p:txBody>
            <a:bodyPr vert="horz" wrap="square" lIns="0" tIns="0" rIns="0" bIns="0" numCol="1" anchor="ctr"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7"/>
            <p:cNvSpPr>
              <a:spLocks noChangeArrowheads="1"/>
            </p:cNvSpPr>
            <p:nvPr/>
          </p:nvSpPr>
          <p:spPr bwMode="auto">
            <a:xfrm flipH="1">
              <a:off x="1530552" y="2937461"/>
              <a:ext cx="743071" cy="747076"/>
            </a:xfrm>
            <a:prstGeom prst="ellipse">
              <a:avLst/>
            </a:prstGeom>
            <a:solidFill>
              <a:schemeClr val="accent1"/>
            </a:solidFill>
            <a:ln>
              <a:noFill/>
            </a:ln>
          </p:spPr>
          <p:txBody>
            <a:bodyPr vert="horz" wrap="square" lIns="0" tIns="0" rIns="0" bIns="0" numCol="1" anchor="ctr" anchorCtr="0" compatLnSpc="1"/>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8"/>
            <p:cNvSpPr/>
            <p:nvPr/>
          </p:nvSpPr>
          <p:spPr bwMode="auto">
            <a:xfrm flipH="1">
              <a:off x="705364" y="4137190"/>
              <a:ext cx="1568259" cy="1203733"/>
            </a:xfrm>
            <a:custGeom>
              <a:avLst/>
              <a:gdLst>
                <a:gd name="T0" fmla="*/ 174 w 331"/>
                <a:gd name="T1" fmla="*/ 0 h 253"/>
                <a:gd name="T2" fmla="*/ 78 w 331"/>
                <a:gd name="T3" fmla="*/ 96 h 253"/>
                <a:gd name="T4" fmla="*/ 0 w 331"/>
                <a:gd name="T5" fmla="*/ 175 h 253"/>
                <a:gd name="T6" fmla="*/ 78 w 331"/>
                <a:gd name="T7" fmla="*/ 253 h 253"/>
                <a:gd name="T8" fmla="*/ 331 w 331"/>
                <a:gd name="T9" fmla="*/ 0 h 253"/>
                <a:gd name="T10" fmla="*/ 174 w 331"/>
                <a:gd name="T11" fmla="*/ 0 h 253"/>
              </a:gdLst>
              <a:ahLst/>
              <a:cxnLst>
                <a:cxn ang="0">
                  <a:pos x="T0" y="T1"/>
                </a:cxn>
                <a:cxn ang="0">
                  <a:pos x="T2" y="T3"/>
                </a:cxn>
                <a:cxn ang="0">
                  <a:pos x="T4" y="T5"/>
                </a:cxn>
                <a:cxn ang="0">
                  <a:pos x="T6" y="T7"/>
                </a:cxn>
                <a:cxn ang="0">
                  <a:pos x="T8" y="T9"/>
                </a:cxn>
                <a:cxn ang="0">
                  <a:pos x="T10" y="T11"/>
                </a:cxn>
              </a:cxnLst>
              <a:rect l="0" t="0" r="r" b="b"/>
              <a:pathLst>
                <a:path w="331" h="253">
                  <a:moveTo>
                    <a:pt x="174" y="0"/>
                  </a:moveTo>
                  <a:cubicBezTo>
                    <a:pt x="174" y="53"/>
                    <a:pt x="131" y="96"/>
                    <a:pt x="78" y="96"/>
                  </a:cubicBezTo>
                  <a:cubicBezTo>
                    <a:pt x="35" y="96"/>
                    <a:pt x="0" y="131"/>
                    <a:pt x="0" y="175"/>
                  </a:cubicBezTo>
                  <a:cubicBezTo>
                    <a:pt x="0" y="218"/>
                    <a:pt x="35" y="253"/>
                    <a:pt x="78" y="253"/>
                  </a:cubicBezTo>
                  <a:cubicBezTo>
                    <a:pt x="218" y="253"/>
                    <a:pt x="331" y="140"/>
                    <a:pt x="331" y="0"/>
                  </a:cubicBezTo>
                  <a:lnTo>
                    <a:pt x="174" y="0"/>
                  </a:lnTo>
                  <a:close/>
                </a:path>
              </a:pathLst>
            </a:custGeom>
            <a:solidFill>
              <a:schemeClr val="accent3"/>
            </a:solidFill>
            <a:ln>
              <a:noFill/>
            </a:ln>
          </p:spPr>
          <p:txBody>
            <a:bodyPr vert="horz" wrap="square" lIns="0" tIns="0" rIns="0" bIns="0" numCol="1" anchor="ctr"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9"/>
            <p:cNvSpPr>
              <a:spLocks noChangeArrowheads="1"/>
            </p:cNvSpPr>
            <p:nvPr/>
          </p:nvSpPr>
          <p:spPr bwMode="auto">
            <a:xfrm flipH="1">
              <a:off x="705364" y="3764652"/>
              <a:ext cx="745073" cy="747076"/>
            </a:xfrm>
            <a:prstGeom prst="ellipse">
              <a:avLst/>
            </a:prstGeom>
            <a:solidFill>
              <a:schemeClr val="accent4"/>
            </a:solidFill>
            <a:ln>
              <a:noFill/>
            </a:ln>
          </p:spPr>
          <p:txBody>
            <a:bodyPr vert="horz" wrap="square" lIns="0" tIns="0" rIns="0" bIns="0" numCol="1" anchor="ctr" anchorCtr="0" compatLnSpc="1"/>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0"/>
            <p:cNvSpPr/>
            <p:nvPr/>
          </p:nvSpPr>
          <p:spPr bwMode="auto">
            <a:xfrm flipH="1">
              <a:off x="1905093" y="3764652"/>
              <a:ext cx="1193719" cy="1576271"/>
            </a:xfrm>
            <a:custGeom>
              <a:avLst/>
              <a:gdLst>
                <a:gd name="T0" fmla="*/ 252 w 252"/>
                <a:gd name="T1" fmla="*/ 174 h 331"/>
                <a:gd name="T2" fmla="*/ 157 w 252"/>
                <a:gd name="T3" fmla="*/ 78 h 331"/>
                <a:gd name="T4" fmla="*/ 78 w 252"/>
                <a:gd name="T5" fmla="*/ 0 h 331"/>
                <a:gd name="T6" fmla="*/ 0 w 252"/>
                <a:gd name="T7" fmla="*/ 78 h 331"/>
                <a:gd name="T8" fmla="*/ 252 w 252"/>
                <a:gd name="T9" fmla="*/ 331 h 331"/>
                <a:gd name="T10" fmla="*/ 252 w 252"/>
                <a:gd name="T11" fmla="*/ 174 h 331"/>
              </a:gdLst>
              <a:ahLst/>
              <a:cxnLst>
                <a:cxn ang="0">
                  <a:pos x="T0" y="T1"/>
                </a:cxn>
                <a:cxn ang="0">
                  <a:pos x="T2" y="T3"/>
                </a:cxn>
                <a:cxn ang="0">
                  <a:pos x="T4" y="T5"/>
                </a:cxn>
                <a:cxn ang="0">
                  <a:pos x="T6" y="T7"/>
                </a:cxn>
                <a:cxn ang="0">
                  <a:pos x="T8" y="T9"/>
                </a:cxn>
                <a:cxn ang="0">
                  <a:pos x="T10" y="T11"/>
                </a:cxn>
              </a:cxnLst>
              <a:rect l="0" t="0" r="r" b="b"/>
              <a:pathLst>
                <a:path w="252" h="331">
                  <a:moveTo>
                    <a:pt x="252" y="174"/>
                  </a:moveTo>
                  <a:cubicBezTo>
                    <a:pt x="200" y="174"/>
                    <a:pt x="157" y="131"/>
                    <a:pt x="157" y="78"/>
                  </a:cubicBezTo>
                  <a:cubicBezTo>
                    <a:pt x="157" y="35"/>
                    <a:pt x="122" y="0"/>
                    <a:pt x="78" y="0"/>
                  </a:cubicBezTo>
                  <a:cubicBezTo>
                    <a:pt x="35" y="0"/>
                    <a:pt x="0" y="35"/>
                    <a:pt x="0" y="78"/>
                  </a:cubicBezTo>
                  <a:cubicBezTo>
                    <a:pt x="0" y="218"/>
                    <a:pt x="113" y="331"/>
                    <a:pt x="252" y="331"/>
                  </a:cubicBezTo>
                  <a:lnTo>
                    <a:pt x="252" y="174"/>
                  </a:lnTo>
                  <a:close/>
                </a:path>
              </a:pathLst>
            </a:custGeom>
            <a:solidFill>
              <a:schemeClr val="accent2"/>
            </a:solidFill>
            <a:ln>
              <a:noFill/>
            </a:ln>
          </p:spPr>
          <p:txBody>
            <a:bodyPr vert="horz" wrap="square" lIns="0" tIns="0" rIns="0" bIns="0" numCol="1" anchor="ctr" anchorCtr="0" compatLnSpc="1"/>
            <a:lstStyle/>
            <a:p>
              <a:pPr algn="just">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Oval 11"/>
            <p:cNvSpPr>
              <a:spLocks noChangeArrowheads="1"/>
            </p:cNvSpPr>
            <p:nvPr/>
          </p:nvSpPr>
          <p:spPr bwMode="auto">
            <a:xfrm flipH="1">
              <a:off x="1530552" y="4593847"/>
              <a:ext cx="743071" cy="747076"/>
            </a:xfrm>
            <a:prstGeom prst="ellipse">
              <a:avLst/>
            </a:prstGeom>
            <a:solidFill>
              <a:schemeClr val="accent3"/>
            </a:solidFill>
            <a:ln>
              <a:noFill/>
            </a:ln>
          </p:spPr>
          <p:txBody>
            <a:bodyPr vert="horz" wrap="square" lIns="0" tIns="0" rIns="0" bIns="0" numCol="1" anchor="ctr" anchorCtr="0" compatLnSpc="1"/>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7"/>
            <p:cNvSpPr>
              <a:spLocks noChangeArrowheads="1"/>
            </p:cNvSpPr>
            <p:nvPr/>
          </p:nvSpPr>
          <p:spPr bwMode="auto">
            <a:xfrm flipH="1">
              <a:off x="2273623" y="3763651"/>
              <a:ext cx="825190" cy="747076"/>
            </a:xfrm>
            <a:prstGeom prst="ellipse">
              <a:avLst/>
            </a:prstGeom>
            <a:solidFill>
              <a:schemeClr val="accent2"/>
            </a:solidFill>
            <a:ln>
              <a:noFill/>
            </a:ln>
          </p:spPr>
          <p:txBody>
            <a:bodyPr vert="horz" wrap="square" lIns="0" tIns="0" rIns="0" bIns="0" numCol="1" anchor="ctr" anchorCtr="0" compatLnSpc="1"/>
            <a:lstStyle/>
            <a:p>
              <a:pPr algn="just">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32"/>
            <p:cNvSpPr/>
            <p:nvPr/>
          </p:nvSpPr>
          <p:spPr>
            <a:xfrm flipH="1">
              <a:off x="1446432" y="3684537"/>
              <a:ext cx="909310" cy="90931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just">
                <a:lnSpc>
                  <a:spcPct val="120000"/>
                </a:lnSpc>
              </a:pPr>
              <a:endParaRPr lang="en-US" sz="6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3">
                                            <p:txEl>
                                              <p:pRg st="0" end="0"/>
                                            </p:txEl>
                                          </p:spTgt>
                                        </p:tgtEl>
                                        <p:attrNameLst>
                                          <p:attrName>style.visibility</p:attrName>
                                        </p:attrNameLst>
                                      </p:cBhvr>
                                      <p:to>
                                        <p:strVal val="visible"/>
                                      </p:to>
                                    </p:set>
                                    <p:animEffect transition="in" filter="fade">
                                      <p:cBhvr>
                                        <p:cTn id="18" dur="500"/>
                                        <p:tgtEl>
                                          <p:spTgt spid="73">
                                            <p:txEl>
                                              <p:pRg st="0" end="0"/>
                                            </p:txEl>
                                          </p:spTgt>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74">
                                            <p:txEl>
                                              <p:pRg st="0" end="0"/>
                                            </p:txEl>
                                          </p:spTgt>
                                        </p:tgtEl>
                                        <p:attrNameLst>
                                          <p:attrName>style.visibility</p:attrName>
                                        </p:attrNameLst>
                                      </p:cBhvr>
                                      <p:to>
                                        <p:strVal val="visible"/>
                                      </p:to>
                                    </p:set>
                                    <p:animEffect transition="in" filter="fade">
                                      <p:cBhvr>
                                        <p:cTn id="26" dur="500"/>
                                        <p:tgtEl>
                                          <p:spTgt spid="74">
                                            <p:txEl>
                                              <p:pRg st="0" end="0"/>
                                            </p:txEl>
                                          </p:spTgt>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75">
                                            <p:txEl>
                                              <p:pRg st="0" end="0"/>
                                            </p:txEl>
                                          </p:spTgt>
                                        </p:tgtEl>
                                        <p:attrNameLst>
                                          <p:attrName>style.visibility</p:attrName>
                                        </p:attrNameLst>
                                      </p:cBhvr>
                                      <p:to>
                                        <p:strVal val="visible"/>
                                      </p:to>
                                    </p:set>
                                    <p:animEffect transition="in" filter="fade">
                                      <p:cBhvr>
                                        <p:cTn id="34" dur="500"/>
                                        <p:tgtEl>
                                          <p:spTgt spid="75">
                                            <p:txEl>
                                              <p:pRg st="0" end="0"/>
                                            </p:txEl>
                                          </p:spTgt>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76">
                                            <p:txEl>
                                              <p:pRg st="0" end="0"/>
                                            </p:txEl>
                                          </p:spTgt>
                                        </p:tgtEl>
                                        <p:attrNameLst>
                                          <p:attrName>style.visibility</p:attrName>
                                        </p:attrNameLst>
                                      </p:cBhvr>
                                      <p:to>
                                        <p:strVal val="visible"/>
                                      </p:to>
                                    </p:set>
                                    <p:animEffect transition="in" filter="fade">
                                      <p:cBhvr>
                                        <p:cTn id="42" dur="500"/>
                                        <p:tgtEl>
                                          <p:spTgt spid="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build="p"/>
      <p:bldP spid="74" grpId="0" build="p"/>
      <p:bldP spid="75" grpId="0" build="p"/>
      <p:bldP spid="7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539353" y="1545636"/>
            <a:ext cx="2084044" cy="2394266"/>
            <a:chOff x="719138" y="1710161"/>
            <a:chExt cx="2475611" cy="3734438"/>
          </a:xfrm>
        </p:grpSpPr>
        <p:sp>
          <p:nvSpPr>
            <p:cNvPr id="17" name="矩形 16"/>
            <p:cNvSpPr/>
            <p:nvPr/>
          </p:nvSpPr>
          <p:spPr bwMode="auto">
            <a:xfrm>
              <a:off x="719138" y="3068961"/>
              <a:ext cx="2144490" cy="2375638"/>
            </a:xfrm>
            <a:prstGeom prst="rect">
              <a:avLst/>
            </a:prstGeom>
            <a:solidFill>
              <a:schemeClr val="bg1">
                <a:lumMod val="95000"/>
              </a:schemeClr>
            </a:solidFill>
            <a:ln w="3175">
              <a:solidFill>
                <a:schemeClr val="bg1">
                  <a:lumMod val="85000"/>
                </a:schemeClr>
              </a:solidFill>
              <a:round/>
            </a:ln>
          </p:spPr>
          <p:txBody>
            <a:bodyPr vert="horz" wrap="square" lIns="91440" tIns="45720" rIns="91440" bIns="45720" anchor="ctr" anchorCtr="1" compatLnSpc="1"/>
            <a:lstStyle/>
            <a:p>
              <a:pPr algn="ctr">
                <a:lnSpc>
                  <a:spcPct val="120000"/>
                </a:lnSpc>
              </a:pPr>
              <a:r>
                <a:rPr lang="zh-CN" altLang="en-US" sz="1100" dirty="0">
                  <a:solidFill>
                    <a:schemeClr val="bg1">
                      <a:lumMod val="50000"/>
                    </a:schemeClr>
                  </a:solidFill>
                  <a:latin typeface="+mj-ea"/>
                  <a:ea typeface="+mj-ea"/>
                </a:rPr>
                <a:t>此部分内容作为文字排版占位显示（建议使用主题字体）</a:t>
              </a:r>
              <a:endParaRPr lang="zh-CN" altLang="en-US" sz="1100" dirty="0">
                <a:solidFill>
                  <a:schemeClr val="bg1">
                    <a:lumMod val="50000"/>
                  </a:schemeClr>
                </a:solidFill>
                <a:latin typeface="+mj-ea"/>
                <a:ea typeface="+mj-ea"/>
              </a:endParaRPr>
            </a:p>
          </p:txBody>
        </p:sp>
        <p:sp>
          <p:nvSpPr>
            <p:cNvPr id="18" name="箭头: 五边形 17"/>
            <p:cNvSpPr/>
            <p:nvPr/>
          </p:nvSpPr>
          <p:spPr bwMode="auto">
            <a:xfrm>
              <a:off x="720779" y="2465501"/>
              <a:ext cx="2473970" cy="546905"/>
            </a:xfrm>
            <a:prstGeom prst="homePlate">
              <a:avLst/>
            </a:prstGeom>
            <a:solidFill>
              <a:schemeClr val="accent1"/>
            </a:solidFill>
            <a:ln w="19050">
              <a:noFill/>
              <a:round/>
            </a:ln>
            <a:effectLst/>
          </p:spPr>
          <p:txBody>
            <a:bodyPr vert="horz" wrap="none" lIns="91440" tIns="45720" rIns="91440" bIns="45720" anchor="ctr" anchorCtr="1" compatLnSpc="1"/>
            <a:lstStyle/>
            <a:p>
              <a:pPr algn="ctr"/>
              <a:r>
                <a:rPr lang="zh-CN" altLang="en-US" sz="1600" b="1" dirty="0">
                  <a:solidFill>
                    <a:schemeClr val="bg1"/>
                  </a:solidFill>
                  <a:latin typeface="+mj-ea"/>
                  <a:ea typeface="+mj-ea"/>
                </a:rPr>
                <a:t>标题文本预设</a:t>
              </a:r>
              <a:endParaRPr lang="zh-CN" altLang="en-US" sz="1600" b="1" dirty="0">
                <a:solidFill>
                  <a:schemeClr val="bg1"/>
                </a:solidFill>
                <a:latin typeface="+mj-ea"/>
                <a:ea typeface="+mj-ea"/>
              </a:endParaRPr>
            </a:p>
          </p:txBody>
        </p:sp>
        <p:sp>
          <p:nvSpPr>
            <p:cNvPr id="19" name="箭头: 五边形 18"/>
            <p:cNvSpPr/>
            <p:nvPr/>
          </p:nvSpPr>
          <p:spPr bwMode="auto">
            <a:xfrm>
              <a:off x="1416393" y="1710161"/>
              <a:ext cx="1082742" cy="546906"/>
            </a:xfrm>
            <a:prstGeom prst="homePlate">
              <a:avLst/>
            </a:prstGeom>
            <a:noFill/>
            <a:ln w="19050">
              <a:noFill/>
              <a:round/>
            </a:ln>
            <a:effectLst/>
          </p:spPr>
          <p:txBody>
            <a:bodyPr vert="horz" wrap="none" lIns="91440" tIns="45720" rIns="91440" bIns="45720" anchor="ctr" anchorCtr="1" compatLnSpc="1">
              <a:prstTxWarp prst="textPlain">
                <a:avLst/>
              </a:prstTxWarp>
            </a:bodyPr>
            <a:lstStyle/>
            <a:p>
              <a:pPr algn="ctr"/>
              <a:r>
                <a:rPr lang="en-US" altLang="zh-CN" sz="2400" b="1" dirty="0" smtClean="0">
                  <a:solidFill>
                    <a:schemeClr val="accent1"/>
                  </a:solidFill>
                  <a:latin typeface="+mj-ea"/>
                  <a:ea typeface="+mj-ea"/>
                </a:rPr>
                <a:t>20XX</a:t>
              </a:r>
              <a:endParaRPr lang="en-US" altLang="zh-CN" sz="2400" b="1" dirty="0">
                <a:solidFill>
                  <a:schemeClr val="accent1"/>
                </a:solidFill>
                <a:latin typeface="+mj-ea"/>
                <a:ea typeface="+mj-ea"/>
              </a:endParaRPr>
            </a:p>
          </p:txBody>
        </p:sp>
      </p:grpSp>
      <p:grpSp>
        <p:nvGrpSpPr>
          <p:cNvPr id="3" name="组合 4"/>
          <p:cNvGrpSpPr/>
          <p:nvPr/>
        </p:nvGrpSpPr>
        <p:grpSpPr>
          <a:xfrm>
            <a:off x="2519781" y="1545636"/>
            <a:ext cx="2084044" cy="2394266"/>
            <a:chOff x="719138" y="1710160"/>
            <a:chExt cx="2475611" cy="3734439"/>
          </a:xfrm>
        </p:grpSpPr>
        <p:sp>
          <p:nvSpPr>
            <p:cNvPr id="14" name="矩形 13"/>
            <p:cNvSpPr/>
            <p:nvPr/>
          </p:nvSpPr>
          <p:spPr bwMode="auto">
            <a:xfrm>
              <a:off x="719138" y="3068961"/>
              <a:ext cx="2144490" cy="2375638"/>
            </a:xfrm>
            <a:prstGeom prst="rect">
              <a:avLst/>
            </a:prstGeom>
            <a:solidFill>
              <a:schemeClr val="bg1">
                <a:lumMod val="95000"/>
              </a:schemeClr>
            </a:solidFill>
            <a:ln w="3175">
              <a:solidFill>
                <a:schemeClr val="bg1">
                  <a:lumMod val="85000"/>
                </a:schemeClr>
              </a:solidFill>
              <a:round/>
            </a:ln>
          </p:spPr>
          <p:txBody>
            <a:bodyPr vert="horz" wrap="square" lIns="91440" tIns="45720" rIns="91440" bIns="45720" anchor="ctr" anchorCtr="1" compatLnSpc="1"/>
            <a:lstStyle/>
            <a:p>
              <a:pPr algn="ctr">
                <a:lnSpc>
                  <a:spcPct val="120000"/>
                </a:lnSpc>
              </a:pPr>
              <a:r>
                <a:rPr lang="zh-CN" altLang="en-US" sz="1100" dirty="0">
                  <a:solidFill>
                    <a:schemeClr val="bg1">
                      <a:lumMod val="50000"/>
                    </a:schemeClr>
                  </a:solidFill>
                  <a:latin typeface="+mj-ea"/>
                  <a:ea typeface="+mj-ea"/>
                </a:rPr>
                <a:t>此部分内容作为文字排版占位显示（建议使用主题字体）</a:t>
              </a:r>
              <a:endParaRPr lang="zh-CN" altLang="en-US" sz="1100" dirty="0">
                <a:solidFill>
                  <a:schemeClr val="bg1">
                    <a:lumMod val="50000"/>
                  </a:schemeClr>
                </a:solidFill>
                <a:latin typeface="+mj-ea"/>
                <a:ea typeface="+mj-ea"/>
              </a:endParaRPr>
            </a:p>
          </p:txBody>
        </p:sp>
        <p:sp>
          <p:nvSpPr>
            <p:cNvPr id="15" name="箭头: V 形 14"/>
            <p:cNvSpPr/>
            <p:nvPr/>
          </p:nvSpPr>
          <p:spPr bwMode="auto">
            <a:xfrm>
              <a:off x="720779" y="2465501"/>
              <a:ext cx="2473970" cy="546906"/>
            </a:xfrm>
            <a:prstGeom prst="chevron">
              <a:avLst/>
            </a:prstGeom>
            <a:solidFill>
              <a:schemeClr val="accent2"/>
            </a:solidFill>
            <a:ln w="19050">
              <a:noFill/>
              <a:round/>
            </a:ln>
            <a:effectLst/>
          </p:spPr>
          <p:txBody>
            <a:bodyPr vert="horz" wrap="none" lIns="91440" tIns="45720" rIns="91440" bIns="45720" anchor="ctr" anchorCtr="1" compatLnSpc="1"/>
            <a:lstStyle/>
            <a:p>
              <a:pPr algn="ctr"/>
              <a:r>
                <a:rPr lang="zh-CN" altLang="en-US" sz="1600" b="1" dirty="0">
                  <a:solidFill>
                    <a:schemeClr val="bg1"/>
                  </a:solidFill>
                  <a:latin typeface="+mj-ea"/>
                  <a:ea typeface="+mj-ea"/>
                </a:rPr>
                <a:t>标题文本预设</a:t>
              </a:r>
              <a:endParaRPr lang="zh-CN" altLang="en-US" sz="1600" b="1" dirty="0">
                <a:solidFill>
                  <a:schemeClr val="bg1"/>
                </a:solidFill>
                <a:latin typeface="+mj-ea"/>
                <a:ea typeface="+mj-ea"/>
              </a:endParaRPr>
            </a:p>
          </p:txBody>
        </p:sp>
        <p:sp>
          <p:nvSpPr>
            <p:cNvPr id="16" name="箭头: V 形 15"/>
            <p:cNvSpPr/>
            <p:nvPr/>
          </p:nvSpPr>
          <p:spPr bwMode="auto">
            <a:xfrm>
              <a:off x="1184396" y="1710160"/>
              <a:ext cx="1546737" cy="546907"/>
            </a:xfrm>
            <a:prstGeom prst="chevron">
              <a:avLst/>
            </a:prstGeom>
            <a:noFill/>
            <a:ln w="19050">
              <a:noFill/>
              <a:round/>
            </a:ln>
            <a:effectLst/>
          </p:spPr>
          <p:txBody>
            <a:bodyPr vert="horz" wrap="none" lIns="91440" tIns="45720" rIns="91440" bIns="45720" anchor="ctr" anchorCtr="1" compatLnSpc="1">
              <a:prstTxWarp prst="textPlain">
                <a:avLst/>
              </a:prstTxWarp>
            </a:bodyPr>
            <a:lstStyle/>
            <a:p>
              <a:pPr algn="ctr"/>
              <a:r>
                <a:rPr lang="en-US" altLang="zh-CN" sz="2400" b="1" dirty="0" smtClean="0">
                  <a:solidFill>
                    <a:schemeClr val="accent2"/>
                  </a:solidFill>
                  <a:latin typeface="+mj-ea"/>
                  <a:ea typeface="+mj-ea"/>
                </a:rPr>
                <a:t>20XX</a:t>
              </a:r>
              <a:endParaRPr lang="en-US" altLang="zh-CN" sz="2400" b="1" dirty="0">
                <a:solidFill>
                  <a:schemeClr val="accent2"/>
                </a:solidFill>
                <a:latin typeface="+mj-ea"/>
                <a:ea typeface="+mj-ea"/>
              </a:endParaRPr>
            </a:p>
          </p:txBody>
        </p:sp>
      </p:grpSp>
      <p:grpSp>
        <p:nvGrpSpPr>
          <p:cNvPr id="4" name="组合 5"/>
          <p:cNvGrpSpPr/>
          <p:nvPr/>
        </p:nvGrpSpPr>
        <p:grpSpPr>
          <a:xfrm>
            <a:off x="4520190" y="1545636"/>
            <a:ext cx="2084046" cy="2394266"/>
            <a:chOff x="719136" y="1710161"/>
            <a:chExt cx="2475613" cy="3734438"/>
          </a:xfrm>
        </p:grpSpPr>
        <p:sp>
          <p:nvSpPr>
            <p:cNvPr id="11" name="矩形 10"/>
            <p:cNvSpPr/>
            <p:nvPr/>
          </p:nvSpPr>
          <p:spPr bwMode="auto">
            <a:xfrm>
              <a:off x="719136" y="3068961"/>
              <a:ext cx="2144490" cy="2375638"/>
            </a:xfrm>
            <a:prstGeom prst="rect">
              <a:avLst/>
            </a:prstGeom>
            <a:solidFill>
              <a:schemeClr val="bg1">
                <a:lumMod val="95000"/>
              </a:schemeClr>
            </a:solidFill>
            <a:ln w="3175">
              <a:solidFill>
                <a:schemeClr val="bg1">
                  <a:lumMod val="85000"/>
                </a:schemeClr>
              </a:solidFill>
              <a:round/>
            </a:ln>
          </p:spPr>
          <p:txBody>
            <a:bodyPr vert="horz" wrap="square" lIns="91440" tIns="45720" rIns="91440" bIns="45720" anchor="ctr" anchorCtr="1" compatLnSpc="1"/>
            <a:lstStyle/>
            <a:p>
              <a:pPr algn="ctr">
                <a:lnSpc>
                  <a:spcPct val="120000"/>
                </a:lnSpc>
              </a:pPr>
              <a:r>
                <a:rPr lang="zh-CN" altLang="en-US" sz="1100" dirty="0">
                  <a:solidFill>
                    <a:schemeClr val="bg1">
                      <a:lumMod val="50000"/>
                    </a:schemeClr>
                  </a:solidFill>
                  <a:latin typeface="+mj-ea"/>
                  <a:ea typeface="+mj-ea"/>
                </a:rPr>
                <a:t>此部分内容作为文字排版占位显示（建议使用主题字体）</a:t>
              </a:r>
              <a:endParaRPr lang="zh-CN" altLang="en-US" sz="1100" dirty="0">
                <a:solidFill>
                  <a:schemeClr val="bg1">
                    <a:lumMod val="50000"/>
                  </a:schemeClr>
                </a:solidFill>
                <a:latin typeface="+mj-ea"/>
                <a:ea typeface="+mj-ea"/>
              </a:endParaRPr>
            </a:p>
          </p:txBody>
        </p:sp>
        <p:sp>
          <p:nvSpPr>
            <p:cNvPr id="12" name="箭头: V 形 11"/>
            <p:cNvSpPr/>
            <p:nvPr/>
          </p:nvSpPr>
          <p:spPr bwMode="auto">
            <a:xfrm>
              <a:off x="720779" y="2465501"/>
              <a:ext cx="2473970" cy="546904"/>
            </a:xfrm>
            <a:prstGeom prst="chevron">
              <a:avLst/>
            </a:prstGeom>
            <a:solidFill>
              <a:schemeClr val="accent3"/>
            </a:solidFill>
            <a:ln w="19050">
              <a:noFill/>
              <a:round/>
            </a:ln>
            <a:effectLst/>
          </p:spPr>
          <p:txBody>
            <a:bodyPr vert="horz" wrap="none" lIns="91440" tIns="45720" rIns="91440" bIns="45720" anchor="ctr" anchorCtr="1" compatLnSpc="1"/>
            <a:lstStyle/>
            <a:p>
              <a:pPr algn="ctr"/>
              <a:r>
                <a:rPr lang="zh-CN" altLang="en-US" sz="1600" b="1" dirty="0">
                  <a:solidFill>
                    <a:schemeClr val="bg1"/>
                  </a:solidFill>
                  <a:latin typeface="+mj-ea"/>
                  <a:ea typeface="+mj-ea"/>
                </a:rPr>
                <a:t>标题文本预设</a:t>
              </a:r>
              <a:endParaRPr lang="zh-CN" altLang="en-US" sz="1600" b="1" dirty="0">
                <a:solidFill>
                  <a:schemeClr val="bg1"/>
                </a:solidFill>
                <a:latin typeface="+mj-ea"/>
                <a:ea typeface="+mj-ea"/>
              </a:endParaRPr>
            </a:p>
          </p:txBody>
        </p:sp>
        <p:sp>
          <p:nvSpPr>
            <p:cNvPr id="13" name="箭头: V 形 12"/>
            <p:cNvSpPr/>
            <p:nvPr/>
          </p:nvSpPr>
          <p:spPr bwMode="auto">
            <a:xfrm>
              <a:off x="1184395" y="1710161"/>
              <a:ext cx="1546737" cy="546906"/>
            </a:xfrm>
            <a:prstGeom prst="chevron">
              <a:avLst/>
            </a:prstGeom>
            <a:noFill/>
            <a:ln w="19050">
              <a:noFill/>
              <a:round/>
            </a:ln>
            <a:effectLst/>
          </p:spPr>
          <p:txBody>
            <a:bodyPr vert="horz" wrap="none" lIns="91440" tIns="45720" rIns="91440" bIns="45720" anchor="ctr" anchorCtr="1" compatLnSpc="1">
              <a:prstTxWarp prst="textPlain">
                <a:avLst/>
              </a:prstTxWarp>
            </a:bodyPr>
            <a:lstStyle/>
            <a:p>
              <a:pPr algn="ctr"/>
              <a:r>
                <a:rPr lang="en-US" altLang="zh-CN" sz="2400" b="1" dirty="0" smtClean="0">
                  <a:solidFill>
                    <a:schemeClr val="accent3"/>
                  </a:solidFill>
                  <a:latin typeface="+mj-ea"/>
                  <a:ea typeface="+mj-ea"/>
                </a:rPr>
                <a:t>20XX</a:t>
              </a:r>
              <a:endParaRPr lang="en-US" altLang="zh-CN" sz="2400" b="1" dirty="0">
                <a:solidFill>
                  <a:schemeClr val="accent3"/>
                </a:solidFill>
                <a:latin typeface="+mj-ea"/>
                <a:ea typeface="+mj-ea"/>
              </a:endParaRPr>
            </a:p>
          </p:txBody>
        </p:sp>
      </p:grpSp>
      <p:grpSp>
        <p:nvGrpSpPr>
          <p:cNvPr id="5" name="组合 6"/>
          <p:cNvGrpSpPr/>
          <p:nvPr/>
        </p:nvGrpSpPr>
        <p:grpSpPr>
          <a:xfrm>
            <a:off x="6520603" y="1545636"/>
            <a:ext cx="2084044" cy="2394266"/>
            <a:chOff x="719138" y="1710161"/>
            <a:chExt cx="2475611" cy="3734438"/>
          </a:xfrm>
        </p:grpSpPr>
        <p:sp>
          <p:nvSpPr>
            <p:cNvPr id="8" name="矩形 7"/>
            <p:cNvSpPr/>
            <p:nvPr/>
          </p:nvSpPr>
          <p:spPr bwMode="auto">
            <a:xfrm>
              <a:off x="719138" y="3068961"/>
              <a:ext cx="2144490" cy="2375638"/>
            </a:xfrm>
            <a:prstGeom prst="rect">
              <a:avLst/>
            </a:prstGeom>
            <a:solidFill>
              <a:schemeClr val="bg1">
                <a:lumMod val="95000"/>
              </a:schemeClr>
            </a:solidFill>
            <a:ln w="3175">
              <a:solidFill>
                <a:schemeClr val="bg1">
                  <a:lumMod val="85000"/>
                </a:schemeClr>
              </a:solidFill>
              <a:round/>
            </a:ln>
          </p:spPr>
          <p:txBody>
            <a:bodyPr vert="horz" wrap="square" lIns="91440" tIns="45720" rIns="91440" bIns="45720" anchor="ctr" anchorCtr="1" compatLnSpc="1"/>
            <a:lstStyle/>
            <a:p>
              <a:pPr algn="ctr">
                <a:lnSpc>
                  <a:spcPct val="120000"/>
                </a:lnSpc>
              </a:pPr>
              <a:r>
                <a:rPr lang="zh-CN" altLang="en-US" sz="1100" dirty="0">
                  <a:solidFill>
                    <a:schemeClr val="bg1">
                      <a:lumMod val="50000"/>
                    </a:schemeClr>
                  </a:solidFill>
                  <a:latin typeface="+mj-ea"/>
                  <a:ea typeface="+mj-ea"/>
                </a:rPr>
                <a:t>此部分内容作为文字排版占位显示（建议使用主题字体）</a:t>
              </a:r>
              <a:endParaRPr lang="zh-CN" altLang="en-US" sz="1100" dirty="0">
                <a:solidFill>
                  <a:schemeClr val="bg1">
                    <a:lumMod val="50000"/>
                  </a:schemeClr>
                </a:solidFill>
                <a:latin typeface="+mj-ea"/>
                <a:ea typeface="+mj-ea"/>
              </a:endParaRPr>
            </a:p>
          </p:txBody>
        </p:sp>
        <p:sp>
          <p:nvSpPr>
            <p:cNvPr id="9" name="箭头: V 形 8"/>
            <p:cNvSpPr/>
            <p:nvPr/>
          </p:nvSpPr>
          <p:spPr bwMode="auto">
            <a:xfrm>
              <a:off x="720779" y="2465501"/>
              <a:ext cx="2473970" cy="546905"/>
            </a:xfrm>
            <a:prstGeom prst="chevron">
              <a:avLst/>
            </a:prstGeom>
            <a:solidFill>
              <a:schemeClr val="accent4"/>
            </a:solidFill>
            <a:ln w="19050">
              <a:noFill/>
              <a:round/>
            </a:ln>
            <a:effectLst/>
          </p:spPr>
          <p:txBody>
            <a:bodyPr vert="horz" wrap="none" lIns="91440" tIns="45720" rIns="91440" bIns="45720" anchor="ctr" anchorCtr="1" compatLnSpc="1"/>
            <a:lstStyle/>
            <a:p>
              <a:pPr algn="ctr"/>
              <a:r>
                <a:rPr lang="zh-CN" altLang="en-US" sz="1600" b="1" dirty="0">
                  <a:solidFill>
                    <a:schemeClr val="bg1"/>
                  </a:solidFill>
                  <a:latin typeface="+mj-ea"/>
                  <a:ea typeface="+mj-ea"/>
                </a:rPr>
                <a:t>标题文本预设</a:t>
              </a:r>
              <a:endParaRPr lang="zh-CN" altLang="en-US" sz="1600" b="1" dirty="0">
                <a:solidFill>
                  <a:schemeClr val="bg1"/>
                </a:solidFill>
                <a:latin typeface="+mj-ea"/>
                <a:ea typeface="+mj-ea"/>
              </a:endParaRPr>
            </a:p>
          </p:txBody>
        </p:sp>
        <p:sp>
          <p:nvSpPr>
            <p:cNvPr id="10" name="箭头: V 形 9"/>
            <p:cNvSpPr/>
            <p:nvPr/>
          </p:nvSpPr>
          <p:spPr bwMode="auto">
            <a:xfrm>
              <a:off x="1184396" y="1710161"/>
              <a:ext cx="1546737" cy="546906"/>
            </a:xfrm>
            <a:prstGeom prst="chevron">
              <a:avLst/>
            </a:prstGeom>
            <a:noFill/>
            <a:ln w="19050">
              <a:noFill/>
              <a:round/>
            </a:ln>
            <a:effectLst/>
          </p:spPr>
          <p:txBody>
            <a:bodyPr vert="horz" wrap="none" lIns="91440" tIns="45720" rIns="91440" bIns="45720" anchor="ctr" anchorCtr="1" compatLnSpc="1">
              <a:prstTxWarp prst="textPlain">
                <a:avLst/>
              </a:prstTxWarp>
            </a:bodyPr>
            <a:lstStyle/>
            <a:p>
              <a:pPr algn="ctr"/>
              <a:r>
                <a:rPr lang="en-US" altLang="zh-CN" sz="2400" b="1" dirty="0" smtClean="0">
                  <a:solidFill>
                    <a:schemeClr val="accent4"/>
                  </a:solidFill>
                  <a:latin typeface="+mj-ea"/>
                  <a:ea typeface="+mj-ea"/>
                </a:rPr>
                <a:t>20XX</a:t>
              </a:r>
              <a:endParaRPr lang="en-US" altLang="zh-CN" sz="2400" b="1" dirty="0">
                <a:solidFill>
                  <a:schemeClr val="accent4"/>
                </a:solidFill>
                <a:latin typeface="+mj-ea"/>
                <a:ea typeface="+mj-ea"/>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8410" y="2622959"/>
            <a:ext cx="717464" cy="719417"/>
          </a:xfrm>
          <a:prstGeom prst="ellipse">
            <a:avLst/>
          </a:prstGeom>
          <a:solidFill>
            <a:schemeClr val="bg1"/>
          </a:solidFill>
          <a:ln w="9525">
            <a:noFill/>
            <a:round/>
          </a:ln>
        </p:spPr>
        <p:txBody>
          <a:bodyPr vert="horz" wrap="square" lIns="99526" tIns="49764" rIns="99526" bIns="49764"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6811" y="2560053"/>
            <a:ext cx="186409" cy="332964"/>
          </a:xfrm>
          <a:prstGeom prst="downArrow">
            <a:avLst>
              <a:gd name="adj1" fmla="val 63516"/>
              <a:gd name="adj2" fmla="val 50000"/>
            </a:avLst>
          </a:prstGeom>
          <a:solidFill>
            <a:schemeClr val="accent2"/>
          </a:solidFill>
          <a:ln w="9525">
            <a:noFill/>
            <a:round/>
          </a:ln>
        </p:spPr>
        <p:txBody>
          <a:bodyPr vert="horz" wrap="square" lIns="70773" tIns="35387" rIns="70773" bIns="35387"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260" y="3053604"/>
            <a:ext cx="186409" cy="344847"/>
          </a:xfrm>
          <a:prstGeom prst="downArrow">
            <a:avLst>
              <a:gd name="adj1" fmla="val 63516"/>
              <a:gd name="adj2" fmla="val 50000"/>
            </a:avLst>
          </a:prstGeom>
          <a:solidFill>
            <a:schemeClr val="accent5"/>
          </a:solidFill>
          <a:ln w="9525">
            <a:noFill/>
            <a:round/>
          </a:ln>
        </p:spPr>
        <p:txBody>
          <a:bodyPr vert="horz" wrap="square" lIns="70773" tIns="35387" rIns="70773" bIns="35387"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8253" y="2271595"/>
            <a:ext cx="186399" cy="332983"/>
          </a:xfrm>
          <a:prstGeom prst="downArrow">
            <a:avLst>
              <a:gd name="adj1" fmla="val 63516"/>
              <a:gd name="adj2" fmla="val 50000"/>
            </a:avLst>
          </a:prstGeom>
          <a:solidFill>
            <a:schemeClr val="accent1"/>
          </a:solidFill>
          <a:ln w="9525">
            <a:noFill/>
            <a:round/>
          </a:ln>
        </p:spPr>
        <p:txBody>
          <a:bodyPr vert="horz" wrap="square" lIns="70773" tIns="35387" rIns="70773" bIns="35387"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1454" y="2559656"/>
            <a:ext cx="186409" cy="332964"/>
          </a:xfrm>
          <a:prstGeom prst="downArrow">
            <a:avLst>
              <a:gd name="adj1" fmla="val 63516"/>
              <a:gd name="adj2" fmla="val 50000"/>
            </a:avLst>
          </a:prstGeom>
          <a:solidFill>
            <a:schemeClr val="accent6"/>
          </a:solidFill>
          <a:ln w="9525">
            <a:noFill/>
            <a:round/>
          </a:ln>
        </p:spPr>
        <p:txBody>
          <a:bodyPr vert="horz" wrap="square" lIns="70773" tIns="35387" rIns="70773" bIns="35387"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8254" y="3360756"/>
            <a:ext cx="186399" cy="332983"/>
          </a:xfrm>
          <a:prstGeom prst="downArrow">
            <a:avLst>
              <a:gd name="adj1" fmla="val 63516"/>
              <a:gd name="adj2" fmla="val 50000"/>
            </a:avLst>
          </a:prstGeom>
          <a:solidFill>
            <a:schemeClr val="accent4"/>
          </a:solidFill>
          <a:ln w="9525">
            <a:noFill/>
            <a:round/>
          </a:ln>
        </p:spPr>
        <p:txBody>
          <a:bodyPr vert="horz" wrap="square" lIns="70773" tIns="35387" rIns="70773" bIns="35387"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1616" y="3064070"/>
            <a:ext cx="186409" cy="344847"/>
          </a:xfrm>
          <a:prstGeom prst="downArrow">
            <a:avLst>
              <a:gd name="adj1" fmla="val 63516"/>
              <a:gd name="adj2" fmla="val 50000"/>
            </a:avLst>
          </a:prstGeom>
          <a:solidFill>
            <a:schemeClr val="accent3"/>
          </a:solidFill>
          <a:ln w="9525">
            <a:noFill/>
            <a:round/>
          </a:ln>
        </p:spPr>
        <p:txBody>
          <a:bodyPr vert="horz" wrap="square" lIns="70773" tIns="35387" rIns="70773" bIns="35387" numCol="1" rtlCol="0" anchor="t" anchorCtr="0" compatLnSpc="1"/>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84"/>
          <p:cNvGrpSpPr/>
          <p:nvPr/>
        </p:nvGrpSpPr>
        <p:grpSpPr>
          <a:xfrm>
            <a:off x="4198594" y="1515244"/>
            <a:ext cx="755679" cy="756350"/>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ln>
          </p:spPr>
          <p:txBody>
            <a:bodyPr vert="horz" wrap="square" lIns="99526" tIns="49764" rIns="99526" bIns="49764" numCol="1" anchor="t" anchorCtr="0" compatLnSpc="1"/>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88"/>
          <p:cNvGrpSpPr/>
          <p:nvPr/>
        </p:nvGrpSpPr>
        <p:grpSpPr>
          <a:xfrm>
            <a:off x="5178306" y="3109132"/>
            <a:ext cx="755679" cy="756350"/>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ln>
          </p:spPr>
          <p:txBody>
            <a:bodyPr vert="horz" wrap="square" lIns="99526" tIns="49764" rIns="99526" bIns="49764" numCol="1" anchor="t" anchorCtr="0" compatLnSpc="1"/>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7"/>
          <p:cNvGrpSpPr/>
          <p:nvPr/>
        </p:nvGrpSpPr>
        <p:grpSpPr>
          <a:xfrm>
            <a:off x="3204641" y="2117022"/>
            <a:ext cx="755679" cy="756350"/>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ln>
          </p:spPr>
          <p:txBody>
            <a:bodyPr vert="horz" wrap="square" lIns="99526" tIns="49764" rIns="99526" bIns="49764" numCol="1" anchor="t" anchorCtr="0" compatLnSpc="1"/>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5"/>
          <p:cNvGrpSpPr/>
          <p:nvPr/>
        </p:nvGrpSpPr>
        <p:grpSpPr>
          <a:xfrm>
            <a:off x="4194754" y="3691249"/>
            <a:ext cx="755679" cy="756350"/>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ln>
          </p:spPr>
          <p:txBody>
            <a:bodyPr vert="horz" wrap="square" lIns="99526" tIns="49764" rIns="99526" bIns="49764" numCol="1" anchor="t" anchorCtr="0" compatLnSpc="1"/>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6"/>
          <p:cNvGrpSpPr/>
          <p:nvPr/>
        </p:nvGrpSpPr>
        <p:grpSpPr>
          <a:xfrm>
            <a:off x="3195234" y="3109132"/>
            <a:ext cx="755679" cy="756350"/>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ln>
          </p:spPr>
          <p:txBody>
            <a:bodyPr vert="horz" wrap="square" lIns="99526" tIns="49764" rIns="99526" bIns="49764" numCol="1" anchor="t" anchorCtr="0" compatLnSpc="1"/>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3"/>
          <p:cNvGrpSpPr/>
          <p:nvPr/>
        </p:nvGrpSpPr>
        <p:grpSpPr>
          <a:xfrm>
            <a:off x="5185677" y="2113549"/>
            <a:ext cx="755679" cy="756350"/>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ln>
          </p:spPr>
          <p:txBody>
            <a:bodyPr vert="horz" wrap="square" lIns="99526" tIns="49764" rIns="99526" bIns="49764" numCol="1" anchor="t" anchorCtr="0" compatLnSpc="1"/>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22"/>
          <p:cNvGrpSpPr/>
          <p:nvPr/>
        </p:nvGrpSpPr>
        <p:grpSpPr>
          <a:xfrm>
            <a:off x="1402089" y="2342257"/>
            <a:ext cx="1700329" cy="489279"/>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5"/>
          <p:cNvGrpSpPr/>
          <p:nvPr/>
        </p:nvGrpSpPr>
        <p:grpSpPr>
          <a:xfrm>
            <a:off x="1397248" y="3195658"/>
            <a:ext cx="1721148" cy="489281"/>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32"/>
          <p:cNvGrpSpPr/>
          <p:nvPr/>
        </p:nvGrpSpPr>
        <p:grpSpPr>
          <a:xfrm>
            <a:off x="6128071" y="2161214"/>
            <a:ext cx="1701124" cy="489279"/>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5"/>
          <p:cNvGrpSpPr/>
          <p:nvPr/>
        </p:nvGrpSpPr>
        <p:grpSpPr>
          <a:xfrm>
            <a:off x="6128071" y="3014001"/>
            <a:ext cx="1701124" cy="489281"/>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22"/>
          <p:cNvGrpSpPr/>
          <p:nvPr/>
        </p:nvGrpSpPr>
        <p:grpSpPr>
          <a:xfrm>
            <a:off x="2395112" y="1488854"/>
            <a:ext cx="1695058" cy="489281"/>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35"/>
          <p:cNvGrpSpPr/>
          <p:nvPr/>
        </p:nvGrpSpPr>
        <p:grpSpPr>
          <a:xfrm>
            <a:off x="5121491" y="3866790"/>
            <a:ext cx="1701124" cy="489279"/>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Effect transition="in" filter="fade">
                                      <p:cBhvr>
                                        <p:cTn id="41" dur="500"/>
                                        <p:tgtEl>
                                          <p:spTgt spid="3"/>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left)">
                                      <p:cBhvr>
                                        <p:cTn id="45" dur="500"/>
                                        <p:tgtEl>
                                          <p:spTgt spid="11"/>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500" fill="hold"/>
                                        <p:tgtEl>
                                          <p:spTgt spid="5"/>
                                        </p:tgtEl>
                                        <p:attrNameLst>
                                          <p:attrName>ppt_w</p:attrName>
                                        </p:attrNameLst>
                                      </p:cBhvr>
                                      <p:tavLst>
                                        <p:tav tm="0">
                                          <p:val>
                                            <p:fltVal val="0"/>
                                          </p:val>
                                        </p:tav>
                                        <p:tav tm="100000">
                                          <p:val>
                                            <p:strVal val="#ppt_w"/>
                                          </p:val>
                                        </p:tav>
                                      </p:tavLst>
                                    </p:anim>
                                    <p:anim calcmode="lin" valueType="num">
                                      <p:cBhvr>
                                        <p:cTn id="54" dur="500" fill="hold"/>
                                        <p:tgtEl>
                                          <p:spTgt spid="5"/>
                                        </p:tgtEl>
                                        <p:attrNameLst>
                                          <p:attrName>ppt_h</p:attrName>
                                        </p:attrNameLst>
                                      </p:cBhvr>
                                      <p:tavLst>
                                        <p:tav tm="0">
                                          <p:val>
                                            <p:fltVal val="0"/>
                                          </p:val>
                                        </p:tav>
                                        <p:tav tm="100000">
                                          <p:val>
                                            <p:strVal val="#ppt_h"/>
                                          </p:val>
                                        </p:tav>
                                      </p:tavLst>
                                    </p:anim>
                                    <p:animEffect transition="in" filter="fade">
                                      <p:cBhvr>
                                        <p:cTn id="55" dur="500"/>
                                        <p:tgtEl>
                                          <p:spTgt spid="5"/>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16" fill="hold"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wipe(right)">
                                      <p:cBhvr>
                                        <p:cTn id="73" dur="500"/>
                                        <p:tgtEl>
                                          <p:spTgt spid="9"/>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500" fill="hold"/>
                                        <p:tgtEl>
                                          <p:spTgt spid="4"/>
                                        </p:tgtEl>
                                        <p:attrNameLst>
                                          <p:attrName>ppt_w</p:attrName>
                                        </p:attrNameLst>
                                      </p:cBhvr>
                                      <p:tavLst>
                                        <p:tav tm="0">
                                          <p:val>
                                            <p:fltVal val="0"/>
                                          </p:val>
                                        </p:tav>
                                        <p:tav tm="100000">
                                          <p:val>
                                            <p:strVal val="#ppt_w"/>
                                          </p:val>
                                        </p:tav>
                                      </p:tavLst>
                                    </p:anim>
                                    <p:anim calcmode="lin" valueType="num">
                                      <p:cBhvr>
                                        <p:cTn id="82" dur="500" fill="hold"/>
                                        <p:tgtEl>
                                          <p:spTgt spid="4"/>
                                        </p:tgtEl>
                                        <p:attrNameLst>
                                          <p:attrName>ppt_h</p:attrName>
                                        </p:attrNameLst>
                                      </p:cBhvr>
                                      <p:tavLst>
                                        <p:tav tm="0">
                                          <p:val>
                                            <p:fltVal val="0"/>
                                          </p:val>
                                        </p:tav>
                                        <p:tav tm="100000">
                                          <p:val>
                                            <p:strVal val="#ppt_h"/>
                                          </p:val>
                                        </p:tav>
                                      </p:tavLst>
                                    </p:anim>
                                    <p:animEffect transition="in" filter="fade">
                                      <p:cBhvr>
                                        <p:cTn id="83" dur="500"/>
                                        <p:tgtEl>
                                          <p:spTgt spid="4"/>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wipe(right)">
                                      <p:cBhvr>
                                        <p:cTn id="8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67231" y="0"/>
            <a:ext cx="4676518"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eaLnBrk="0" hangingPunct="0">
              <a:defRPr/>
            </a:pPr>
            <a:endParaRPr lang="zh-CN" altLang="en-US"/>
          </a:p>
        </p:txBody>
      </p:sp>
      <p:grpSp>
        <p:nvGrpSpPr>
          <p:cNvPr id="3" name="组合 28"/>
          <p:cNvGrpSpPr/>
          <p:nvPr/>
        </p:nvGrpSpPr>
        <p:grpSpPr bwMode="auto">
          <a:xfrm>
            <a:off x="3151266" y="904875"/>
            <a:ext cx="2650980" cy="3429000"/>
            <a:chOff x="3233461" y="1567163"/>
            <a:chExt cx="2625090" cy="3395362"/>
          </a:xfrm>
        </p:grpSpPr>
        <p:pic>
          <p:nvPicPr>
            <p:cNvPr id="30733" name="图片 20"/>
            <p:cNvPicPr>
              <a:picLocks noChangeAspect="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233461" y="1567163"/>
              <a:ext cx="2625090" cy="33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矩形 30"/>
            <p:cNvSpPr/>
            <p:nvPr/>
          </p:nvSpPr>
          <p:spPr>
            <a:xfrm>
              <a:off x="3481823" y="1883121"/>
              <a:ext cx="2128366" cy="2829468"/>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dirty="0"/>
            </a:p>
          </p:txBody>
        </p:sp>
      </p:grpSp>
      <p:grpSp>
        <p:nvGrpSpPr>
          <p:cNvPr id="4" name="组合 7"/>
          <p:cNvGrpSpPr/>
          <p:nvPr/>
        </p:nvGrpSpPr>
        <p:grpSpPr bwMode="auto">
          <a:xfrm>
            <a:off x="5852142" y="2934243"/>
            <a:ext cx="2816065" cy="1280213"/>
            <a:chOff x="2989865" y="602136"/>
            <a:chExt cx="2814868" cy="1280397"/>
          </a:xfrm>
        </p:grpSpPr>
        <p:sp>
          <p:nvSpPr>
            <p:cNvPr id="16" name="文本框 66"/>
            <p:cNvSpPr txBox="1">
              <a:spLocks noChangeArrowheads="1"/>
            </p:cNvSpPr>
            <p:nvPr/>
          </p:nvSpPr>
          <p:spPr bwMode="auto">
            <a:xfrm>
              <a:off x="2989865" y="1374629"/>
              <a:ext cx="2814868" cy="50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600" dirty="0" smtClean="0">
                  <a:solidFill>
                    <a:schemeClr val="bg1"/>
                  </a:solidFill>
                  <a:latin typeface="Arial" panose="020B0604020202020204" pitchFamily="34" charset="0"/>
                  <a:ea typeface="微软雅黑" panose="020B0503020204020204" pitchFamily="34" charset="-122"/>
                  <a:cs typeface="+mn-ea"/>
                  <a:sym typeface="+mn-lt"/>
                </a:rPr>
                <a:t>。</a:t>
              </a:r>
              <a:r>
                <a:rPr lang="zh-CN" altLang="en-US" sz="600" dirty="0">
                  <a:solidFill>
                    <a:schemeClr val="bg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600" dirty="0" smtClean="0">
                  <a:solidFill>
                    <a:schemeClr val="bg1"/>
                  </a:solidFill>
                  <a:latin typeface="Arial" panose="020B0604020202020204" pitchFamily="34" charset="0"/>
                  <a:ea typeface="微软雅黑" panose="020B0503020204020204" pitchFamily="34" charset="-122"/>
                  <a:cs typeface="+mn-ea"/>
                  <a:sym typeface="+mn-lt"/>
                </a:rPr>
                <a:t>。</a:t>
              </a:r>
              <a:endParaRPr lang="en-GB" altLang="zh-CN" sz="600" dirty="0">
                <a:solidFill>
                  <a:schemeClr val="bg1"/>
                </a:solidFill>
                <a:latin typeface="Arial" panose="020B0604020202020204" pitchFamily="34" charset="0"/>
                <a:ea typeface="微软雅黑" panose="020B0503020204020204" pitchFamily="34" charset="-122"/>
                <a:cs typeface="+mn-ea"/>
                <a:sym typeface="+mn-lt"/>
              </a:endParaRPr>
            </a:p>
          </p:txBody>
        </p:sp>
        <p:sp>
          <p:nvSpPr>
            <p:cNvPr id="17" name="文本框 13"/>
            <p:cNvSpPr txBox="1">
              <a:spLocks noChangeArrowheads="1"/>
            </p:cNvSpPr>
            <p:nvPr/>
          </p:nvSpPr>
          <p:spPr bwMode="auto">
            <a:xfrm>
              <a:off x="2992420" y="602136"/>
              <a:ext cx="1171618" cy="261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100" dirty="0">
                  <a:solidFill>
                    <a:schemeClr val="bg1"/>
                  </a:solidFill>
                  <a:ea typeface="微软雅黑" panose="020B0503020204020204" pitchFamily="34" charset="-122"/>
                </a:rPr>
                <a:t>请替换文字内容</a:t>
              </a:r>
              <a:endParaRPr lang="zh-CN" altLang="en-US" sz="1100" dirty="0">
                <a:solidFill>
                  <a:schemeClr val="bg1"/>
                </a:solidFill>
                <a:ea typeface="微软雅黑" panose="020B0503020204020204" pitchFamily="34" charset="-122"/>
              </a:endParaRPr>
            </a:p>
          </p:txBody>
        </p:sp>
        <p:sp>
          <p:nvSpPr>
            <p:cNvPr id="18" name="文本框 66"/>
            <p:cNvSpPr txBox="1">
              <a:spLocks noChangeArrowheads="1"/>
            </p:cNvSpPr>
            <p:nvPr/>
          </p:nvSpPr>
          <p:spPr bwMode="auto">
            <a:xfrm>
              <a:off x="3000354" y="880114"/>
              <a:ext cx="1915095" cy="261648"/>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100" dirty="0">
                  <a:solidFill>
                    <a:schemeClr val="bg1"/>
                  </a:solidFill>
                  <a:latin typeface="+mn-lt"/>
                </a:rPr>
                <a:t>PLEASE ADD YOUR TITLE HERE</a:t>
              </a:r>
              <a:endParaRPr lang="zh-CN" altLang="en-US" sz="1100" dirty="0">
                <a:solidFill>
                  <a:schemeClr val="bg1"/>
                </a:solidFill>
                <a:latin typeface="+mn-lt"/>
              </a:endParaRPr>
            </a:p>
          </p:txBody>
        </p:sp>
        <p:sp>
          <p:nvSpPr>
            <p:cNvPr id="19" name="任意多边形 18"/>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chemeClr val="bg1"/>
                </a:solidFill>
              </a:endParaRPr>
            </a:p>
          </p:txBody>
        </p:sp>
      </p:grpSp>
      <p:grpSp>
        <p:nvGrpSpPr>
          <p:cNvPr id="5" name="组合 7"/>
          <p:cNvGrpSpPr/>
          <p:nvPr/>
        </p:nvGrpSpPr>
        <p:grpSpPr bwMode="auto">
          <a:xfrm>
            <a:off x="516620" y="2860056"/>
            <a:ext cx="2634646" cy="1275324"/>
            <a:chOff x="2989865" y="607026"/>
            <a:chExt cx="2633526" cy="1275507"/>
          </a:xfrm>
        </p:grpSpPr>
        <p:sp>
          <p:nvSpPr>
            <p:cNvPr id="21" name="文本框 66"/>
            <p:cNvSpPr txBox="1">
              <a:spLocks noChangeArrowheads="1"/>
            </p:cNvSpPr>
            <p:nvPr/>
          </p:nvSpPr>
          <p:spPr bwMode="auto">
            <a:xfrm>
              <a:off x="2989865" y="1374629"/>
              <a:ext cx="2633526" cy="50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71618" cy="261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100" dirty="0">
                  <a:solidFill>
                    <a:schemeClr val="bg1">
                      <a:lumMod val="65000"/>
                    </a:schemeClr>
                  </a:solidFill>
                  <a:ea typeface="微软雅黑" panose="020B0503020204020204" pitchFamily="34" charset="-122"/>
                </a:rPr>
                <a:t>请替换文字内容</a:t>
              </a:r>
              <a:endParaRPr lang="zh-CN" altLang="en-US" sz="1100" dirty="0">
                <a:solidFill>
                  <a:schemeClr val="bg1">
                    <a:lumMod val="65000"/>
                  </a:schemeClr>
                </a:solidFill>
                <a:ea typeface="微软雅黑" panose="020B0503020204020204" pitchFamily="34" charset="-122"/>
              </a:endParaRPr>
            </a:p>
          </p:txBody>
        </p:sp>
        <p:sp>
          <p:nvSpPr>
            <p:cNvPr id="23" name="文本框 66"/>
            <p:cNvSpPr txBox="1">
              <a:spLocks noChangeArrowheads="1"/>
            </p:cNvSpPr>
            <p:nvPr/>
          </p:nvSpPr>
          <p:spPr bwMode="auto">
            <a:xfrm>
              <a:off x="2989865" y="880115"/>
              <a:ext cx="1915095" cy="261648"/>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100" dirty="0">
                  <a:solidFill>
                    <a:schemeClr val="bg1">
                      <a:lumMod val="65000"/>
                    </a:schemeClr>
                  </a:solidFill>
                  <a:latin typeface="+mj-lt"/>
                </a:rPr>
                <a:t>PLEASE ADD YOUR TITLE HERE</a:t>
              </a:r>
              <a:endParaRPr lang="zh-CN" altLang="en-US" sz="1100"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6" name="组合 7"/>
          <p:cNvGrpSpPr/>
          <p:nvPr/>
        </p:nvGrpSpPr>
        <p:grpSpPr bwMode="auto">
          <a:xfrm>
            <a:off x="516620" y="1342746"/>
            <a:ext cx="2634646" cy="1275324"/>
            <a:chOff x="2989865" y="607026"/>
            <a:chExt cx="2633526" cy="1275507"/>
          </a:xfrm>
        </p:grpSpPr>
        <p:sp>
          <p:nvSpPr>
            <p:cNvPr id="26" name="文本框 66"/>
            <p:cNvSpPr txBox="1">
              <a:spLocks noChangeArrowheads="1"/>
            </p:cNvSpPr>
            <p:nvPr/>
          </p:nvSpPr>
          <p:spPr bwMode="auto">
            <a:xfrm>
              <a:off x="2989865" y="1374629"/>
              <a:ext cx="2633526" cy="507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71618" cy="261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100" dirty="0">
                  <a:solidFill>
                    <a:schemeClr val="bg1">
                      <a:lumMod val="65000"/>
                    </a:schemeClr>
                  </a:solidFill>
                  <a:ea typeface="微软雅黑" panose="020B0503020204020204" pitchFamily="34" charset="-122"/>
                </a:rPr>
                <a:t>请替换文字内容</a:t>
              </a:r>
              <a:endParaRPr lang="zh-CN" altLang="en-US" sz="1100" dirty="0">
                <a:solidFill>
                  <a:schemeClr val="bg1">
                    <a:lumMod val="65000"/>
                  </a:schemeClr>
                </a:solidFill>
                <a:ea typeface="微软雅黑" panose="020B0503020204020204" pitchFamily="34" charset="-122"/>
              </a:endParaRPr>
            </a:p>
          </p:txBody>
        </p:sp>
        <p:sp>
          <p:nvSpPr>
            <p:cNvPr id="28" name="文本框 66"/>
            <p:cNvSpPr txBox="1">
              <a:spLocks noChangeArrowheads="1"/>
            </p:cNvSpPr>
            <p:nvPr/>
          </p:nvSpPr>
          <p:spPr bwMode="auto">
            <a:xfrm>
              <a:off x="2989865" y="880115"/>
              <a:ext cx="1915095" cy="261648"/>
            </a:xfrm>
            <a:prstGeom prst="rect">
              <a:avLst/>
            </a:prstGeom>
            <a:noFill/>
            <a:ln>
              <a:noFill/>
            </a:ln>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100" dirty="0">
                  <a:solidFill>
                    <a:schemeClr val="bg1">
                      <a:lumMod val="65000"/>
                    </a:schemeClr>
                  </a:solidFill>
                  <a:latin typeface="+mj-lt"/>
                </a:rPr>
                <a:t>PLEASE ADD YOUR TITLE HERE</a:t>
              </a:r>
              <a:endParaRPr lang="zh-CN" altLang="en-US" sz="1100"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Tree>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55"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1000" fill="hold"/>
                                        <p:tgtEl>
                                          <p:spTgt spid="3"/>
                                        </p:tgtEl>
                                        <p:attrNameLst>
                                          <p:attrName>ppt_w</p:attrName>
                                        </p:attrNameLst>
                                      </p:cBhvr>
                                      <p:tavLst>
                                        <p:tav tm="0">
                                          <p:val>
                                            <p:strVal val="#ppt_w*0.70"/>
                                          </p:val>
                                        </p:tav>
                                        <p:tav tm="100000">
                                          <p:val>
                                            <p:strVal val="#ppt_w"/>
                                          </p:val>
                                        </p:tav>
                                      </p:tavLst>
                                    </p:anim>
                                    <p:anim calcmode="lin" valueType="num">
                                      <p:cBhvr>
                                        <p:cTn id="11" dur="1000" fill="hold"/>
                                        <p:tgtEl>
                                          <p:spTgt spid="3"/>
                                        </p:tgtEl>
                                        <p:attrNameLst>
                                          <p:attrName>ppt_h</p:attrName>
                                        </p:attrNameLst>
                                      </p:cBhvr>
                                      <p:tavLst>
                                        <p:tav tm="0">
                                          <p:val>
                                            <p:strVal val="#ppt_h"/>
                                          </p:val>
                                        </p:tav>
                                        <p:tav tm="100000">
                                          <p:val>
                                            <p:strVal val="#ppt_h"/>
                                          </p:val>
                                        </p:tav>
                                      </p:tavLst>
                                    </p:anim>
                                    <p:animEffect transition="in" filter="fade">
                                      <p:cBhvr>
                                        <p:cTn id="12" dur="1000"/>
                                        <p:tgtEl>
                                          <p:spTgt spid="3"/>
                                        </p:tgtEl>
                                      </p:cBhvr>
                                    </p:animEffect>
                                  </p:childTnLst>
                                </p:cTn>
                              </p:par>
                              <p:par>
                                <p:cTn id="13" presetID="2" presetClass="entr" presetSubtype="2" fill="hold" nodeType="withEffect">
                                  <p:stCondLst>
                                    <p:cond delay="10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000" fill="hold"/>
                                        <p:tgtEl>
                                          <p:spTgt spid="6"/>
                                        </p:tgtEl>
                                        <p:attrNameLst>
                                          <p:attrName>ppt_x</p:attrName>
                                        </p:attrNameLst>
                                      </p:cBhvr>
                                      <p:tavLst>
                                        <p:tav tm="0">
                                          <p:val>
                                            <p:strVal val="1+#ppt_w/2"/>
                                          </p:val>
                                        </p:tav>
                                        <p:tav tm="100000">
                                          <p:val>
                                            <p:strVal val="#ppt_x"/>
                                          </p:val>
                                        </p:tav>
                                      </p:tavLst>
                                    </p:anim>
                                    <p:anim calcmode="lin" valueType="num">
                                      <p:cBhvr additive="base">
                                        <p:cTn id="16" dur="10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1+#ppt_w/2"/>
                                          </p:val>
                                        </p:tav>
                                        <p:tav tm="100000">
                                          <p:val>
                                            <p:strVal val="#ppt_x"/>
                                          </p:val>
                                        </p:tav>
                                      </p:tavLst>
                                    </p:anim>
                                    <p:anim calcmode="lin" valueType="num">
                                      <p:cBhvr additive="base">
                                        <p:cTn id="20" dur="1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100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1000" fill="hold"/>
                                        <p:tgtEl>
                                          <p:spTgt spid="4"/>
                                        </p:tgtEl>
                                        <p:attrNameLst>
                                          <p:attrName>ppt_x</p:attrName>
                                        </p:attrNameLst>
                                      </p:cBhvr>
                                      <p:tavLst>
                                        <p:tav tm="0">
                                          <p:val>
                                            <p:strVal val="1+#ppt_w/2"/>
                                          </p:val>
                                        </p:tav>
                                        <p:tav tm="100000">
                                          <p:val>
                                            <p:strVal val="#ppt_x"/>
                                          </p:val>
                                        </p:tav>
                                      </p:tavLst>
                                    </p:anim>
                                    <p:anim calcmode="lin" valueType="num">
                                      <p:cBhvr additive="base">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未标题-1.jpg"/>
          <p:cNvPicPr>
            <a:picLocks noChangeAspect="1" noChangeArrowheads="1"/>
          </p:cNvPicPr>
          <p:nvPr/>
        </p:nvPicPr>
        <p:blipFill>
          <a:blip r:embed="rId1" cstate="print"/>
          <a:srcRect/>
          <a:stretch>
            <a:fillRect/>
          </a:stretch>
        </p:blipFill>
        <p:spPr bwMode="auto">
          <a:xfrm>
            <a:off x="0" y="0"/>
            <a:ext cx="9144000" cy="5148262"/>
          </a:xfrm>
          <a:prstGeom prst="rect">
            <a:avLst/>
          </a:prstGeom>
          <a:noFill/>
        </p:spPr>
      </p:pic>
      <p:sp>
        <p:nvSpPr>
          <p:cNvPr id="30" name="矩形 29"/>
          <p:cNvSpPr/>
          <p:nvPr/>
        </p:nvSpPr>
        <p:spPr>
          <a:xfrm>
            <a:off x="5074061" y="2240988"/>
            <a:ext cx="2264468" cy="434989"/>
          </a:xfrm>
          <a:prstGeom prst="rect">
            <a:avLst/>
          </a:prstGeom>
        </p:spPr>
        <p:txBody>
          <a:bodyPr wrap="square" lIns="65023" tIns="32511" rIns="65023" bIns="32511">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26"/>
          <p:cNvSpPr txBox="1"/>
          <p:nvPr/>
        </p:nvSpPr>
        <p:spPr>
          <a:xfrm>
            <a:off x="5074060" y="2703094"/>
            <a:ext cx="2160240" cy="434989"/>
          </a:xfrm>
          <a:prstGeom prst="rect">
            <a:avLst/>
          </a:prstGeom>
          <a:noFill/>
        </p:spPr>
        <p:txBody>
          <a:bodyPr wrap="square" lIns="65023" tIns="32511" rIns="65023" bIns="32511" rtlCol="0">
            <a:spAutoFit/>
          </a:bodyPr>
          <a:lstStyle/>
          <a:p>
            <a:pPr>
              <a:lnSpc>
                <a:spcPct val="150000"/>
              </a:lnSpc>
            </a:pPr>
            <a:r>
              <a:rPr lang="en-US" altLang="zh-CN" sz="800" dirty="0" smtClean="0">
                <a:solidFill>
                  <a:schemeClr val="bg1">
                    <a:lumMod val="50000"/>
                  </a:schemeClr>
                </a:solidFill>
                <a:latin typeface="Arial" panose="020B0604020202020204" pitchFamily="34" charset="0"/>
                <a:cs typeface="Arial" panose="020B0604020202020204" pitchFamily="34" charset="0"/>
              </a:rPr>
              <a:t>CLICK ADD RELATED TITLE TEXT, AND CLICK ADD RELATED TITLE TEXT, CLICK</a:t>
            </a:r>
            <a:endParaRPr lang="zh-CN" altLang="en-US" sz="800" dirty="0">
              <a:solidFill>
                <a:schemeClr val="bg1">
                  <a:lumMod val="50000"/>
                </a:schemeClr>
              </a:solidFill>
              <a:latin typeface="Arial" panose="020B0604020202020204" pitchFamily="34" charset="0"/>
              <a:cs typeface="Arial" panose="020B0604020202020204" pitchFamily="34" charset="0"/>
            </a:endParaRPr>
          </a:p>
        </p:txBody>
      </p:sp>
      <p:sp>
        <p:nvSpPr>
          <p:cNvPr id="43" name="文本框 10"/>
          <p:cNvSpPr txBox="1"/>
          <p:nvPr/>
        </p:nvSpPr>
        <p:spPr>
          <a:xfrm>
            <a:off x="3995936" y="2251160"/>
            <a:ext cx="1006116" cy="896654"/>
          </a:xfrm>
          <a:prstGeom prst="rect">
            <a:avLst/>
          </a:prstGeom>
          <a:noFill/>
        </p:spPr>
        <p:txBody>
          <a:bodyPr wrap="square" lIns="65023" tIns="32511" rIns="65023" bIns="32511" rtlCol="0">
            <a:spAutoFit/>
          </a:bodyPr>
          <a:lstStyle/>
          <a:p>
            <a:pPr algn="ctr"/>
            <a:r>
              <a:rPr lang="en-US" altLang="zh-CN" sz="5400" dirty="0" smtClean="0">
                <a:solidFill>
                  <a:schemeClr val="accent1"/>
                </a:solidFill>
                <a:latin typeface="Impact" panose="020B0806030902050204" pitchFamily="34" charset="0"/>
              </a:rPr>
              <a:t>03</a:t>
            </a:r>
            <a:endParaRPr lang="zh-CN" altLang="en-US" sz="5400" dirty="0">
              <a:solidFill>
                <a:schemeClr val="accent1"/>
              </a:solidFill>
              <a:latin typeface="Impact" panose="020B0806030902050204" pitchFamily="34" charset="0"/>
            </a:endParaRPr>
          </a:p>
        </p:txBody>
      </p:sp>
    </p:spTree>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1000" fill="hold"/>
                                        <p:tgtEl>
                                          <p:spTgt spid="43"/>
                                        </p:tgtEl>
                                        <p:attrNameLst>
                                          <p:attrName>ppt_w</p:attrName>
                                        </p:attrNameLst>
                                      </p:cBhvr>
                                      <p:tavLst>
                                        <p:tav tm="0">
                                          <p:val>
                                            <p:fltVal val="0"/>
                                          </p:val>
                                        </p:tav>
                                        <p:tav tm="100000">
                                          <p:val>
                                            <p:strVal val="#ppt_w"/>
                                          </p:val>
                                        </p:tav>
                                      </p:tavLst>
                                    </p:anim>
                                    <p:anim calcmode="lin" valueType="num">
                                      <p:cBhvr>
                                        <p:cTn id="15" dur="1000" fill="hold"/>
                                        <p:tgtEl>
                                          <p:spTgt spid="43"/>
                                        </p:tgtEl>
                                        <p:attrNameLst>
                                          <p:attrName>ppt_h</p:attrName>
                                        </p:attrNameLst>
                                      </p:cBhvr>
                                      <p:tavLst>
                                        <p:tav tm="0">
                                          <p:val>
                                            <p:fltVal val="0"/>
                                          </p:val>
                                        </p:tav>
                                        <p:tav tm="100000">
                                          <p:val>
                                            <p:strVal val="#ppt_h"/>
                                          </p:val>
                                        </p:tav>
                                      </p:tavLst>
                                    </p:anim>
                                    <p:anim calcmode="lin" valueType="num">
                                      <p:cBhvr>
                                        <p:cTn id="16" dur="1000" fill="hold"/>
                                        <p:tgtEl>
                                          <p:spTgt spid="43"/>
                                        </p:tgtEl>
                                        <p:attrNameLst>
                                          <p:attrName>style.rotation</p:attrName>
                                        </p:attrNameLst>
                                      </p:cBhvr>
                                      <p:tavLst>
                                        <p:tav tm="0">
                                          <p:val>
                                            <p:fltVal val="90"/>
                                          </p:val>
                                        </p:tav>
                                        <p:tav tm="100000">
                                          <p:val>
                                            <p:fltVal val="0"/>
                                          </p:val>
                                        </p:tav>
                                      </p:tavLst>
                                    </p:anim>
                                    <p:animEffect transition="in" filter="fade">
                                      <p:cBhvr>
                                        <p:cTn id="17" dur="1000"/>
                                        <p:tgtEl>
                                          <p:spTgt spid="43"/>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strVal val="4*#ppt_w"/>
                                          </p:val>
                                        </p:tav>
                                        <p:tav tm="100000">
                                          <p:val>
                                            <p:strVal val="#ppt_w"/>
                                          </p:val>
                                        </p:tav>
                                      </p:tavLst>
                                    </p:anim>
                                    <p:anim calcmode="lin" valueType="num">
                                      <p:cBhvr>
                                        <p:cTn id="21" dur="500" fill="hold"/>
                                        <p:tgtEl>
                                          <p:spTgt spid="30"/>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9" name="Straight Arrow Connector 48"/>
          <p:cNvCxnSpPr/>
          <p:nvPr/>
        </p:nvCxnSpPr>
        <p:spPr>
          <a:xfrm>
            <a:off x="251" y="2734065"/>
            <a:ext cx="8386303" cy="0"/>
          </a:xfrm>
          <a:prstGeom prst="straightConnector1">
            <a:avLst/>
          </a:prstGeom>
          <a:ln w="1143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2" name="Group 11"/>
          <p:cNvGrpSpPr/>
          <p:nvPr/>
        </p:nvGrpSpPr>
        <p:grpSpPr>
          <a:xfrm>
            <a:off x="5372593" y="2420518"/>
            <a:ext cx="1696668" cy="190976"/>
            <a:chOff x="7163516" y="3227357"/>
            <a:chExt cx="2262348" cy="254634"/>
          </a:xfrm>
          <a:solidFill>
            <a:schemeClr val="accent4"/>
          </a:solidFill>
        </p:grpSpPr>
        <p:sp>
          <p:nvSpPr>
            <p:cNvPr id="52" name="Rectangle 51"/>
            <p:cNvSpPr/>
            <p:nvPr/>
          </p:nvSpPr>
          <p:spPr>
            <a:xfrm>
              <a:off x="7163516"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Oval 57"/>
            <p:cNvSpPr/>
            <p:nvPr/>
          </p:nvSpPr>
          <p:spPr>
            <a:xfrm>
              <a:off x="9171230"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9" name="Text Placeholder 32"/>
          <p:cNvSpPr txBox="1"/>
          <p:nvPr/>
        </p:nvSpPr>
        <p:spPr>
          <a:xfrm>
            <a:off x="1546517" y="1969424"/>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33"/>
          <p:cNvSpPr txBox="1"/>
          <p:nvPr/>
        </p:nvSpPr>
        <p:spPr>
          <a:xfrm>
            <a:off x="1546517" y="1767881"/>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Oval 60"/>
          <p:cNvSpPr>
            <a:spLocks noChangeAspect="1"/>
          </p:cNvSpPr>
          <p:nvPr/>
        </p:nvSpPr>
        <p:spPr>
          <a:xfrm>
            <a:off x="1958375" y="1257414"/>
            <a:ext cx="413971" cy="4139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Text Placeholder 32"/>
          <p:cNvSpPr txBox="1"/>
          <p:nvPr/>
        </p:nvSpPr>
        <p:spPr>
          <a:xfrm>
            <a:off x="3152565" y="1969424"/>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Text Placeholder 33"/>
          <p:cNvSpPr txBox="1"/>
          <p:nvPr/>
        </p:nvSpPr>
        <p:spPr>
          <a:xfrm>
            <a:off x="3152565" y="1767881"/>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Oval 63"/>
          <p:cNvSpPr>
            <a:spLocks noChangeAspect="1"/>
          </p:cNvSpPr>
          <p:nvPr/>
        </p:nvSpPr>
        <p:spPr>
          <a:xfrm>
            <a:off x="3564423" y="1257414"/>
            <a:ext cx="413971" cy="41399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Text Placeholder 32"/>
          <p:cNvSpPr txBox="1"/>
          <p:nvPr/>
        </p:nvSpPr>
        <p:spPr>
          <a:xfrm>
            <a:off x="4747370" y="1969424"/>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Text Placeholder 33"/>
          <p:cNvSpPr txBox="1"/>
          <p:nvPr/>
        </p:nvSpPr>
        <p:spPr>
          <a:xfrm>
            <a:off x="4747371" y="1767881"/>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Oval 66"/>
          <p:cNvSpPr>
            <a:spLocks noChangeAspect="1"/>
          </p:cNvSpPr>
          <p:nvPr/>
        </p:nvSpPr>
        <p:spPr>
          <a:xfrm>
            <a:off x="5159228" y="1257414"/>
            <a:ext cx="413971" cy="41399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 Placeholder 32"/>
          <p:cNvSpPr txBox="1"/>
          <p:nvPr/>
        </p:nvSpPr>
        <p:spPr>
          <a:xfrm>
            <a:off x="6353417" y="1969424"/>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 Placeholder 33"/>
          <p:cNvSpPr txBox="1"/>
          <p:nvPr/>
        </p:nvSpPr>
        <p:spPr>
          <a:xfrm>
            <a:off x="6353418" y="1767881"/>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Oval 69"/>
          <p:cNvSpPr>
            <a:spLocks noChangeAspect="1"/>
          </p:cNvSpPr>
          <p:nvPr/>
        </p:nvSpPr>
        <p:spPr>
          <a:xfrm>
            <a:off x="6765275" y="1257414"/>
            <a:ext cx="413971" cy="4139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0"/>
          <p:cNvGrpSpPr/>
          <p:nvPr/>
        </p:nvGrpSpPr>
        <p:grpSpPr>
          <a:xfrm>
            <a:off x="5372593" y="2876206"/>
            <a:ext cx="1696668" cy="190976"/>
            <a:chOff x="7163516" y="3834942"/>
            <a:chExt cx="2262348" cy="254634"/>
          </a:xfrm>
          <a:solidFill>
            <a:schemeClr val="accent4"/>
          </a:solidFill>
        </p:grpSpPr>
        <p:sp>
          <p:nvSpPr>
            <p:cNvPr id="73" name="Rectangle 72"/>
            <p:cNvSpPr/>
            <p:nvPr/>
          </p:nvSpPr>
          <p:spPr>
            <a:xfrm>
              <a:off x="7163516"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Oval 78"/>
            <p:cNvSpPr/>
            <p:nvPr/>
          </p:nvSpPr>
          <p:spPr>
            <a:xfrm>
              <a:off x="9171230"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0" name="Text Placeholder 32"/>
          <p:cNvSpPr txBox="1"/>
          <p:nvPr/>
        </p:nvSpPr>
        <p:spPr>
          <a:xfrm>
            <a:off x="1546517" y="4027418"/>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 Placeholder 33"/>
          <p:cNvSpPr txBox="1"/>
          <p:nvPr/>
        </p:nvSpPr>
        <p:spPr>
          <a:xfrm>
            <a:off x="1546517" y="3835880"/>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Oval 81"/>
          <p:cNvSpPr>
            <a:spLocks noChangeAspect="1"/>
          </p:cNvSpPr>
          <p:nvPr/>
        </p:nvSpPr>
        <p:spPr>
          <a:xfrm>
            <a:off x="1958375" y="3325412"/>
            <a:ext cx="413971" cy="4139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 Placeholder 32"/>
          <p:cNvSpPr txBox="1"/>
          <p:nvPr/>
        </p:nvSpPr>
        <p:spPr>
          <a:xfrm>
            <a:off x="3152565" y="4027418"/>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 Placeholder 33"/>
          <p:cNvSpPr txBox="1"/>
          <p:nvPr/>
        </p:nvSpPr>
        <p:spPr>
          <a:xfrm>
            <a:off x="3152565" y="3835880"/>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Oval 84"/>
          <p:cNvSpPr>
            <a:spLocks noChangeAspect="1"/>
          </p:cNvSpPr>
          <p:nvPr/>
        </p:nvSpPr>
        <p:spPr>
          <a:xfrm>
            <a:off x="3564423" y="3325412"/>
            <a:ext cx="413971" cy="41399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 Placeholder 32"/>
          <p:cNvSpPr txBox="1"/>
          <p:nvPr/>
        </p:nvSpPr>
        <p:spPr>
          <a:xfrm>
            <a:off x="4747370" y="4027418"/>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3"/>
          <p:cNvSpPr txBox="1"/>
          <p:nvPr/>
        </p:nvSpPr>
        <p:spPr>
          <a:xfrm>
            <a:off x="4747371" y="3835880"/>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Oval 87"/>
          <p:cNvSpPr>
            <a:spLocks noChangeAspect="1"/>
          </p:cNvSpPr>
          <p:nvPr/>
        </p:nvSpPr>
        <p:spPr>
          <a:xfrm>
            <a:off x="5159228" y="3325412"/>
            <a:ext cx="413971" cy="41399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 Placeholder 32"/>
          <p:cNvSpPr txBox="1"/>
          <p:nvPr/>
        </p:nvSpPr>
        <p:spPr>
          <a:xfrm>
            <a:off x="6353417" y="4027418"/>
            <a:ext cx="1237687" cy="4431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Text Placeholder 33"/>
          <p:cNvSpPr txBox="1"/>
          <p:nvPr/>
        </p:nvSpPr>
        <p:spPr>
          <a:xfrm>
            <a:off x="6353418" y="3835880"/>
            <a:ext cx="932484" cy="184666"/>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Oval 90"/>
          <p:cNvSpPr>
            <a:spLocks noChangeAspect="1"/>
          </p:cNvSpPr>
          <p:nvPr/>
        </p:nvSpPr>
        <p:spPr>
          <a:xfrm>
            <a:off x="6765275" y="3325412"/>
            <a:ext cx="413971" cy="4139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1" forceAA="0" compatLnSpc="1">
            <a:noAutofit/>
          </a:bodyPr>
          <a:lstStyle/>
          <a:p>
            <a:pPr algn="ctr">
              <a:lnSpc>
                <a:spcPct val="120000"/>
              </a:lnSpc>
            </a:pPr>
            <a:r>
              <a:rPr lang="zh-CN" altLang="en-US"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文字</a:t>
            </a:r>
            <a:endParaRPr lang="en-US"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6"/>
          <p:cNvGrpSpPr/>
          <p:nvPr/>
        </p:nvGrpSpPr>
        <p:grpSpPr>
          <a:xfrm>
            <a:off x="3771408" y="2420518"/>
            <a:ext cx="1696668" cy="190976"/>
            <a:chOff x="5028485" y="3227357"/>
            <a:chExt cx="2262348" cy="254634"/>
          </a:xfrm>
          <a:solidFill>
            <a:schemeClr val="accent3"/>
          </a:solidFill>
        </p:grpSpPr>
        <p:sp>
          <p:nvSpPr>
            <p:cNvPr id="51" name="Rectangle 50"/>
            <p:cNvSpPr/>
            <p:nvPr/>
          </p:nvSpPr>
          <p:spPr>
            <a:xfrm>
              <a:off x="5028485"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Oval 56"/>
            <p:cNvSpPr/>
            <p:nvPr/>
          </p:nvSpPr>
          <p:spPr>
            <a:xfrm>
              <a:off x="7036199"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9"/>
          <p:cNvGrpSpPr/>
          <p:nvPr/>
        </p:nvGrpSpPr>
        <p:grpSpPr>
          <a:xfrm>
            <a:off x="3771408" y="2876206"/>
            <a:ext cx="1696668" cy="190976"/>
            <a:chOff x="5028485" y="3834942"/>
            <a:chExt cx="2262348" cy="254634"/>
          </a:xfrm>
          <a:solidFill>
            <a:schemeClr val="accent3"/>
          </a:solidFill>
        </p:grpSpPr>
        <p:sp>
          <p:nvSpPr>
            <p:cNvPr id="72" name="Rectangle 71"/>
            <p:cNvSpPr/>
            <p:nvPr/>
          </p:nvSpPr>
          <p:spPr>
            <a:xfrm>
              <a:off x="5028485"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Oval 77"/>
            <p:cNvSpPr/>
            <p:nvPr/>
          </p:nvSpPr>
          <p:spPr>
            <a:xfrm>
              <a:off x="7036199"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4"/>
          <p:cNvGrpSpPr/>
          <p:nvPr/>
        </p:nvGrpSpPr>
        <p:grpSpPr>
          <a:xfrm>
            <a:off x="2229652" y="2420518"/>
            <a:ext cx="1637238" cy="190976"/>
            <a:chOff x="2972698" y="3227357"/>
            <a:chExt cx="2183104" cy="254634"/>
          </a:xfrm>
          <a:solidFill>
            <a:schemeClr val="accent2"/>
          </a:solidFill>
        </p:grpSpPr>
        <p:sp>
          <p:nvSpPr>
            <p:cNvPr id="54" name="Rectangle 53"/>
            <p:cNvSpPr/>
            <p:nvPr/>
          </p:nvSpPr>
          <p:spPr>
            <a:xfrm>
              <a:off x="2972698" y="3300674"/>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Oval 54"/>
            <p:cNvSpPr/>
            <p:nvPr/>
          </p:nvSpPr>
          <p:spPr>
            <a:xfrm>
              <a:off x="4901168" y="3227357"/>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
          <p:cNvGrpSpPr/>
          <p:nvPr/>
        </p:nvGrpSpPr>
        <p:grpSpPr>
          <a:xfrm>
            <a:off x="251" y="2420518"/>
            <a:ext cx="2265454" cy="190976"/>
            <a:chOff x="0" y="3227357"/>
            <a:chExt cx="3020771" cy="254634"/>
          </a:xfrm>
        </p:grpSpPr>
        <p:sp>
          <p:nvSpPr>
            <p:cNvPr id="53" name="Rectangle 52"/>
            <p:cNvSpPr/>
            <p:nvPr/>
          </p:nvSpPr>
          <p:spPr>
            <a:xfrm>
              <a:off x="0" y="3300674"/>
              <a:ext cx="2882900"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Oval 55"/>
            <p:cNvSpPr/>
            <p:nvPr/>
          </p:nvSpPr>
          <p:spPr>
            <a:xfrm>
              <a:off x="2766137" y="3227357"/>
              <a:ext cx="254634" cy="2546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5"/>
          <p:cNvGrpSpPr/>
          <p:nvPr/>
        </p:nvGrpSpPr>
        <p:grpSpPr>
          <a:xfrm>
            <a:off x="2229652" y="2876206"/>
            <a:ext cx="1637238" cy="190976"/>
            <a:chOff x="2972698" y="3834942"/>
            <a:chExt cx="2183104" cy="254634"/>
          </a:xfrm>
          <a:solidFill>
            <a:schemeClr val="accent2"/>
          </a:solidFill>
        </p:grpSpPr>
        <p:sp>
          <p:nvSpPr>
            <p:cNvPr id="75" name="Rectangle 74"/>
            <p:cNvSpPr/>
            <p:nvPr/>
          </p:nvSpPr>
          <p:spPr>
            <a:xfrm>
              <a:off x="2972698" y="3908259"/>
              <a:ext cx="2097777"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Oval 75"/>
            <p:cNvSpPr/>
            <p:nvPr/>
          </p:nvSpPr>
          <p:spPr>
            <a:xfrm>
              <a:off x="4901168" y="3834942"/>
              <a:ext cx="254634" cy="2546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2"/>
          <p:cNvGrpSpPr/>
          <p:nvPr/>
        </p:nvGrpSpPr>
        <p:grpSpPr>
          <a:xfrm>
            <a:off x="251" y="2876206"/>
            <a:ext cx="2265454" cy="190976"/>
            <a:chOff x="0" y="3834942"/>
            <a:chExt cx="3020771" cy="254634"/>
          </a:xfrm>
        </p:grpSpPr>
        <p:sp>
          <p:nvSpPr>
            <p:cNvPr id="74" name="Rectangle 73"/>
            <p:cNvSpPr/>
            <p:nvPr/>
          </p:nvSpPr>
          <p:spPr>
            <a:xfrm>
              <a:off x="0" y="3908259"/>
              <a:ext cx="2924175"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Oval 76"/>
            <p:cNvSpPr/>
            <p:nvPr/>
          </p:nvSpPr>
          <p:spPr>
            <a:xfrm>
              <a:off x="2766137" y="3834942"/>
              <a:ext cx="254634" cy="2546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fade">
                                      <p:cBhvr>
                                        <p:cTn id="15" dur="500"/>
                                        <p:tgtEl>
                                          <p:spTgt spid="5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0"/>
                                        </p:tgtEl>
                                        <p:attrNameLst>
                                          <p:attrName>style.visibility</p:attrName>
                                        </p:attrNameLst>
                                      </p:cBhvr>
                                      <p:to>
                                        <p:strVal val="visible"/>
                                      </p:to>
                                    </p:set>
                                    <p:animEffect transition="in" filter="fade">
                                      <p:cBhvr>
                                        <p:cTn id="18" dur="500"/>
                                        <p:tgtEl>
                                          <p:spTgt spid="6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1"/>
                                        </p:tgtEl>
                                        <p:attrNameLst>
                                          <p:attrName>style.visibility</p:attrName>
                                        </p:attrNameLst>
                                      </p:cBhvr>
                                      <p:to>
                                        <p:strVal val="visible"/>
                                      </p:to>
                                    </p:set>
                                    <p:animEffect transition="in" filter="fade">
                                      <p:cBhvr>
                                        <p:cTn id="21" dur="500"/>
                                        <p:tgtEl>
                                          <p:spTgt spid="6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fade">
                                      <p:cBhvr>
                                        <p:cTn id="24" dur="500"/>
                                        <p:tgtEl>
                                          <p:spTgt spid="8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fade">
                                      <p:cBhvr>
                                        <p:cTn id="27" dur="500"/>
                                        <p:tgtEl>
                                          <p:spTgt spid="8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2"/>
                                        </p:tgtEl>
                                        <p:attrNameLst>
                                          <p:attrName>style.visibility</p:attrName>
                                        </p:attrNameLst>
                                      </p:cBhvr>
                                      <p:to>
                                        <p:strVal val="visible"/>
                                      </p:to>
                                    </p:set>
                                    <p:animEffect transition="in" filter="fade">
                                      <p:cBhvr>
                                        <p:cTn id="30" dur="500"/>
                                        <p:tgtEl>
                                          <p:spTgt spid="8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par>
                                <p:cTn id="36" presetID="22" presetClass="entr" presetSubtype="8"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fade">
                                      <p:cBhvr>
                                        <p:cTn id="46" dur="500"/>
                                        <p:tgtEl>
                                          <p:spTgt spid="6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500"/>
                                        <p:tgtEl>
                                          <p:spTgt spid="6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83"/>
                                        </p:tgtEl>
                                        <p:attrNameLst>
                                          <p:attrName>style.visibility</p:attrName>
                                        </p:attrNameLst>
                                      </p:cBhvr>
                                      <p:to>
                                        <p:strVal val="visible"/>
                                      </p:to>
                                    </p:set>
                                    <p:animEffect transition="in" filter="fade">
                                      <p:cBhvr>
                                        <p:cTn id="52" dur="500"/>
                                        <p:tgtEl>
                                          <p:spTgt spid="8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84"/>
                                        </p:tgtEl>
                                        <p:attrNameLst>
                                          <p:attrName>style.visibility</p:attrName>
                                        </p:attrNameLst>
                                      </p:cBhvr>
                                      <p:to>
                                        <p:strVal val="visible"/>
                                      </p:to>
                                    </p:set>
                                    <p:animEffect transition="in" filter="fade">
                                      <p:cBhvr>
                                        <p:cTn id="55" dur="500"/>
                                        <p:tgtEl>
                                          <p:spTgt spid="8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85"/>
                                        </p:tgtEl>
                                        <p:attrNameLst>
                                          <p:attrName>style.visibility</p:attrName>
                                        </p:attrNameLst>
                                      </p:cBhvr>
                                      <p:to>
                                        <p:strVal val="visible"/>
                                      </p:to>
                                    </p:set>
                                    <p:animEffect transition="in" filter="fade">
                                      <p:cBhvr>
                                        <p:cTn id="58" dur="500"/>
                                        <p:tgtEl>
                                          <p:spTgt spid="85"/>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wipe(left)">
                                      <p:cBhvr>
                                        <p:cTn id="63" dur="500"/>
                                        <p:tgtEl>
                                          <p:spTgt spid="4"/>
                                        </p:tgtEl>
                                      </p:cBhvr>
                                    </p:animEffect>
                                  </p:childTnLst>
                                </p:cTn>
                              </p:par>
                              <p:par>
                                <p:cTn id="64" presetID="22" presetClass="entr" presetSubtype="8" fill="hold" nodeType="withEffect">
                                  <p:stCondLst>
                                    <p:cond delay="0"/>
                                  </p:stCondLst>
                                  <p:childTnLst>
                                    <p:set>
                                      <p:cBhvr>
                                        <p:cTn id="65" dur="1" fill="hold">
                                          <p:stCondLst>
                                            <p:cond delay="0"/>
                                          </p:stCondLst>
                                        </p:cTn>
                                        <p:tgtEl>
                                          <p:spTgt spid="5"/>
                                        </p:tgtEl>
                                        <p:attrNameLst>
                                          <p:attrName>style.visibility</p:attrName>
                                        </p:attrNameLst>
                                      </p:cBhvr>
                                      <p:to>
                                        <p:strVal val="visible"/>
                                      </p:to>
                                    </p:set>
                                    <p:animEffect transition="in" filter="wipe(left)">
                                      <p:cBhvr>
                                        <p:cTn id="66" dur="500"/>
                                        <p:tgtEl>
                                          <p:spTgt spid="5"/>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fade">
                                      <p:cBhvr>
                                        <p:cTn id="71" dur="500"/>
                                        <p:tgtEl>
                                          <p:spTgt spid="6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6"/>
                                        </p:tgtEl>
                                        <p:attrNameLst>
                                          <p:attrName>style.visibility</p:attrName>
                                        </p:attrNameLst>
                                      </p:cBhvr>
                                      <p:to>
                                        <p:strVal val="visible"/>
                                      </p:to>
                                    </p:set>
                                    <p:animEffect transition="in" filter="fade">
                                      <p:cBhvr>
                                        <p:cTn id="74" dur="500"/>
                                        <p:tgtEl>
                                          <p:spTgt spid="6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500"/>
                                        <p:tgtEl>
                                          <p:spTgt spid="67"/>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86"/>
                                        </p:tgtEl>
                                        <p:attrNameLst>
                                          <p:attrName>style.visibility</p:attrName>
                                        </p:attrNameLst>
                                      </p:cBhvr>
                                      <p:to>
                                        <p:strVal val="visible"/>
                                      </p:to>
                                    </p:set>
                                    <p:animEffect transition="in" filter="fade">
                                      <p:cBhvr>
                                        <p:cTn id="80" dur="500"/>
                                        <p:tgtEl>
                                          <p:spTgt spid="86"/>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87"/>
                                        </p:tgtEl>
                                        <p:attrNameLst>
                                          <p:attrName>style.visibility</p:attrName>
                                        </p:attrNameLst>
                                      </p:cBhvr>
                                      <p:to>
                                        <p:strVal val="visible"/>
                                      </p:to>
                                    </p:set>
                                    <p:animEffect transition="in" filter="fade">
                                      <p:cBhvr>
                                        <p:cTn id="83" dur="500"/>
                                        <p:tgtEl>
                                          <p:spTgt spid="87"/>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88"/>
                                        </p:tgtEl>
                                        <p:attrNameLst>
                                          <p:attrName>style.visibility</p:attrName>
                                        </p:attrNameLst>
                                      </p:cBhvr>
                                      <p:to>
                                        <p:strVal val="visible"/>
                                      </p:to>
                                    </p:set>
                                    <p:animEffect transition="in" filter="fade">
                                      <p:cBhvr>
                                        <p:cTn id="86" dur="500"/>
                                        <p:tgtEl>
                                          <p:spTgt spid="8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nodeType="clickEffect">
                                  <p:stCondLst>
                                    <p:cond delay="0"/>
                                  </p:stCondLst>
                                  <p:childTnLst>
                                    <p:set>
                                      <p:cBhvr>
                                        <p:cTn id="90" dur="1" fill="hold">
                                          <p:stCondLst>
                                            <p:cond delay="0"/>
                                          </p:stCondLst>
                                        </p:cTn>
                                        <p:tgtEl>
                                          <p:spTgt spid="2"/>
                                        </p:tgtEl>
                                        <p:attrNameLst>
                                          <p:attrName>style.visibility</p:attrName>
                                        </p:attrNameLst>
                                      </p:cBhvr>
                                      <p:to>
                                        <p:strVal val="visible"/>
                                      </p:to>
                                    </p:set>
                                    <p:animEffect transition="in" filter="wipe(left)">
                                      <p:cBhvr>
                                        <p:cTn id="91" dur="500"/>
                                        <p:tgtEl>
                                          <p:spTgt spid="2"/>
                                        </p:tgtEl>
                                      </p:cBhvr>
                                    </p:animEffect>
                                  </p:childTnLst>
                                </p:cTn>
                              </p:par>
                              <p:par>
                                <p:cTn id="92" presetID="22" presetClass="entr" presetSubtype="8" fill="hold" nodeType="with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wipe(left)">
                                      <p:cBhvr>
                                        <p:cTn id="94" dur="500"/>
                                        <p:tgtEl>
                                          <p:spTgt spid="3"/>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68"/>
                                        </p:tgtEl>
                                        <p:attrNameLst>
                                          <p:attrName>style.visibility</p:attrName>
                                        </p:attrNameLst>
                                      </p:cBhvr>
                                      <p:to>
                                        <p:strVal val="visible"/>
                                      </p:to>
                                    </p:set>
                                    <p:animEffect transition="in" filter="fade">
                                      <p:cBhvr>
                                        <p:cTn id="99" dur="500"/>
                                        <p:tgtEl>
                                          <p:spTgt spid="68"/>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69"/>
                                        </p:tgtEl>
                                        <p:attrNameLst>
                                          <p:attrName>style.visibility</p:attrName>
                                        </p:attrNameLst>
                                      </p:cBhvr>
                                      <p:to>
                                        <p:strVal val="visible"/>
                                      </p:to>
                                    </p:set>
                                    <p:animEffect transition="in" filter="fade">
                                      <p:cBhvr>
                                        <p:cTn id="102" dur="500"/>
                                        <p:tgtEl>
                                          <p:spTgt spid="69"/>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Effect transition="in" filter="fade">
                                      <p:cBhvr>
                                        <p:cTn id="105" dur="500"/>
                                        <p:tgtEl>
                                          <p:spTgt spid="70"/>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89"/>
                                        </p:tgtEl>
                                        <p:attrNameLst>
                                          <p:attrName>style.visibility</p:attrName>
                                        </p:attrNameLst>
                                      </p:cBhvr>
                                      <p:to>
                                        <p:strVal val="visible"/>
                                      </p:to>
                                    </p:set>
                                    <p:animEffect transition="in" filter="fade">
                                      <p:cBhvr>
                                        <p:cTn id="108" dur="500"/>
                                        <p:tgtEl>
                                          <p:spTgt spid="89"/>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90"/>
                                        </p:tgtEl>
                                        <p:attrNameLst>
                                          <p:attrName>style.visibility</p:attrName>
                                        </p:attrNameLst>
                                      </p:cBhvr>
                                      <p:to>
                                        <p:strVal val="visible"/>
                                      </p:to>
                                    </p:set>
                                    <p:animEffect transition="in" filter="fade">
                                      <p:cBhvr>
                                        <p:cTn id="111" dur="500"/>
                                        <p:tgtEl>
                                          <p:spTgt spid="90"/>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91"/>
                                        </p:tgtEl>
                                        <p:attrNameLst>
                                          <p:attrName>style.visibility</p:attrName>
                                        </p:attrNameLst>
                                      </p:cBhvr>
                                      <p:to>
                                        <p:strVal val="visible"/>
                                      </p:to>
                                    </p:set>
                                    <p:animEffect transition="in" filter="fade">
                                      <p:cBhvr>
                                        <p:cTn id="114" dur="500"/>
                                        <p:tgtEl>
                                          <p:spTgt spid="91"/>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nodeType="clickEffect">
                                  <p:stCondLst>
                                    <p:cond delay="0"/>
                                  </p:stCondLst>
                                  <p:childTnLst>
                                    <p:set>
                                      <p:cBhvr>
                                        <p:cTn id="118" dur="1" fill="hold">
                                          <p:stCondLst>
                                            <p:cond delay="0"/>
                                          </p:stCondLst>
                                        </p:cTn>
                                        <p:tgtEl>
                                          <p:spTgt spid="49"/>
                                        </p:tgtEl>
                                        <p:attrNameLst>
                                          <p:attrName>style.visibility</p:attrName>
                                        </p:attrNameLst>
                                      </p:cBhvr>
                                      <p:to>
                                        <p:strVal val="visible"/>
                                      </p:to>
                                    </p:set>
                                    <p:animEffect transition="in" filter="wipe(left)">
                                      <p:cBhvr>
                                        <p:cTn id="1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animBg="1"/>
      <p:bldP spid="62" grpId="0"/>
      <p:bldP spid="63" grpId="0"/>
      <p:bldP spid="64" grpId="0" animBg="1"/>
      <p:bldP spid="65" grpId="0"/>
      <p:bldP spid="66" grpId="0"/>
      <p:bldP spid="67" grpId="0" animBg="1"/>
      <p:bldP spid="68" grpId="0"/>
      <p:bldP spid="69" grpId="0"/>
      <p:bldP spid="70" grpId="0" animBg="1"/>
      <p:bldP spid="80" grpId="0"/>
      <p:bldP spid="81" grpId="0"/>
      <p:bldP spid="82" grpId="0" animBg="1"/>
      <p:bldP spid="83" grpId="0"/>
      <p:bldP spid="84" grpId="0"/>
      <p:bldP spid="85" grpId="0" animBg="1"/>
      <p:bldP spid="86" grpId="0"/>
      <p:bldP spid="87" grpId="0"/>
      <p:bldP spid="88" grpId="0" animBg="1"/>
      <p:bldP spid="89" grpId="0"/>
      <p:bldP spid="90" grpId="0"/>
      <p:bldP spid="9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2803373" y="1927225"/>
            <a:ext cx="3584378" cy="2609850"/>
            <a:chOff x="2047009" y="1663503"/>
            <a:chExt cx="4100513" cy="2985932"/>
          </a:xfrm>
        </p:grpSpPr>
        <p:grpSp>
          <p:nvGrpSpPr>
            <p:cNvPr id="3" name="Group 2"/>
            <p:cNvGrpSpPr/>
            <p:nvPr/>
          </p:nvGrpSpPr>
          <p:grpSpPr bwMode="auto">
            <a:xfrm>
              <a:off x="2047009" y="3042091"/>
              <a:ext cx="4100513" cy="1607344"/>
              <a:chOff x="3381376" y="4711701"/>
              <a:chExt cx="5467350" cy="2143125"/>
            </a:xfrm>
          </p:grpSpPr>
          <p:sp>
            <p:nvSpPr>
              <p:cNvPr id="73" name="Freeform 5"/>
              <p:cNvSpPr/>
              <p:nvPr/>
            </p:nvSpPr>
            <p:spPr bwMode="auto">
              <a:xfrm>
                <a:off x="3381376" y="4711640"/>
                <a:ext cx="5467350" cy="2143186"/>
              </a:xfrm>
              <a:custGeom>
                <a:avLst/>
                <a:gdLst>
                  <a:gd name="T0" fmla="*/ 0 w 1770"/>
                  <a:gd name="T1" fmla="*/ 658 h 694"/>
                  <a:gd name="T2" fmla="*/ 0 w 1770"/>
                  <a:gd name="T3" fmla="*/ 661 h 694"/>
                  <a:gd name="T4" fmla="*/ 0 w 1770"/>
                  <a:gd name="T5" fmla="*/ 661 h 694"/>
                  <a:gd name="T6" fmla="*/ 0 w 1770"/>
                  <a:gd name="T7" fmla="*/ 661 h 694"/>
                  <a:gd name="T8" fmla="*/ 110 w 1770"/>
                  <a:gd name="T9" fmla="*/ 694 h 694"/>
                  <a:gd name="T10" fmla="*/ 1696 w 1770"/>
                  <a:gd name="T11" fmla="*/ 693 h 694"/>
                  <a:gd name="T12" fmla="*/ 1764 w 1770"/>
                  <a:gd name="T13" fmla="*/ 667 h 694"/>
                  <a:gd name="T14" fmla="*/ 1766 w 1770"/>
                  <a:gd name="T15" fmla="*/ 624 h 694"/>
                  <a:gd name="T16" fmla="*/ 1766 w 1770"/>
                  <a:gd name="T17" fmla="*/ 624 h 694"/>
                  <a:gd name="T18" fmla="*/ 1743 w 1770"/>
                  <a:gd name="T19" fmla="*/ 577 h 694"/>
                  <a:gd name="T20" fmla="*/ 1281 w 1770"/>
                  <a:gd name="T21" fmla="*/ 37 h 694"/>
                  <a:gd name="T22" fmla="*/ 1189 w 1770"/>
                  <a:gd name="T23" fmla="*/ 0 h 694"/>
                  <a:gd name="T24" fmla="*/ 557 w 1770"/>
                  <a:gd name="T25" fmla="*/ 1 h 694"/>
                  <a:gd name="T26" fmla="*/ 478 w 1770"/>
                  <a:gd name="T27" fmla="*/ 30 h 694"/>
                  <a:gd name="T28" fmla="*/ 21 w 1770"/>
                  <a:gd name="T29" fmla="*/ 578 h 694"/>
                  <a:gd name="T30" fmla="*/ 3 w 1770"/>
                  <a:gd name="T31" fmla="*/ 612 h 694"/>
                  <a:gd name="T32" fmla="*/ 3 w 1770"/>
                  <a:gd name="T33" fmla="*/ 612 h 694"/>
                  <a:gd name="T34" fmla="*/ 0 w 1770"/>
                  <a:gd name="T35" fmla="*/ 658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70" h="694">
                    <a:moveTo>
                      <a:pt x="0" y="658"/>
                    </a:moveTo>
                    <a:cubicBezTo>
                      <a:pt x="0" y="659"/>
                      <a:pt x="0" y="660"/>
                      <a:pt x="0" y="661"/>
                    </a:cubicBezTo>
                    <a:cubicBezTo>
                      <a:pt x="0" y="661"/>
                      <a:pt x="0" y="661"/>
                      <a:pt x="0" y="661"/>
                    </a:cubicBezTo>
                    <a:cubicBezTo>
                      <a:pt x="0" y="661"/>
                      <a:pt x="0" y="661"/>
                      <a:pt x="0" y="661"/>
                    </a:cubicBezTo>
                    <a:cubicBezTo>
                      <a:pt x="0" y="680"/>
                      <a:pt x="27" y="694"/>
                      <a:pt x="110" y="694"/>
                    </a:cubicBezTo>
                    <a:cubicBezTo>
                      <a:pt x="1696" y="693"/>
                      <a:pt x="1696" y="693"/>
                      <a:pt x="1696" y="693"/>
                    </a:cubicBezTo>
                    <a:cubicBezTo>
                      <a:pt x="1747" y="693"/>
                      <a:pt x="1764" y="683"/>
                      <a:pt x="1764" y="667"/>
                    </a:cubicBezTo>
                    <a:cubicBezTo>
                      <a:pt x="1766" y="624"/>
                      <a:pt x="1766" y="624"/>
                      <a:pt x="1766" y="624"/>
                    </a:cubicBezTo>
                    <a:cubicBezTo>
                      <a:pt x="1766" y="624"/>
                      <a:pt x="1766" y="624"/>
                      <a:pt x="1766" y="624"/>
                    </a:cubicBezTo>
                    <a:cubicBezTo>
                      <a:pt x="1770" y="612"/>
                      <a:pt x="1759" y="595"/>
                      <a:pt x="1743" y="577"/>
                    </a:cubicBezTo>
                    <a:cubicBezTo>
                      <a:pt x="1281" y="37"/>
                      <a:pt x="1281" y="37"/>
                      <a:pt x="1281" y="37"/>
                    </a:cubicBezTo>
                    <a:cubicBezTo>
                      <a:pt x="1263" y="16"/>
                      <a:pt x="1245" y="0"/>
                      <a:pt x="1189" y="0"/>
                    </a:cubicBezTo>
                    <a:cubicBezTo>
                      <a:pt x="557" y="1"/>
                      <a:pt x="557" y="1"/>
                      <a:pt x="557" y="1"/>
                    </a:cubicBezTo>
                    <a:cubicBezTo>
                      <a:pt x="512" y="1"/>
                      <a:pt x="495" y="9"/>
                      <a:pt x="478" y="30"/>
                    </a:cubicBezTo>
                    <a:cubicBezTo>
                      <a:pt x="21" y="578"/>
                      <a:pt x="21" y="578"/>
                      <a:pt x="21" y="578"/>
                    </a:cubicBezTo>
                    <a:cubicBezTo>
                      <a:pt x="11" y="590"/>
                      <a:pt x="4" y="602"/>
                      <a:pt x="3" y="612"/>
                    </a:cubicBezTo>
                    <a:cubicBezTo>
                      <a:pt x="3" y="612"/>
                      <a:pt x="3" y="612"/>
                      <a:pt x="3" y="612"/>
                    </a:cubicBezTo>
                    <a:lnTo>
                      <a:pt x="0" y="658"/>
                    </a:lnTo>
                    <a:close/>
                  </a:path>
                </a:pathLst>
              </a:custGeom>
              <a:solidFill>
                <a:schemeClr val="bg2">
                  <a:lumMod val="25000"/>
                </a:schemeClr>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en-US" sz="1000" dirty="0"/>
              </a:p>
            </p:txBody>
          </p:sp>
          <p:sp>
            <p:nvSpPr>
              <p:cNvPr id="74" name="Freeform 6"/>
              <p:cNvSpPr/>
              <p:nvPr/>
            </p:nvSpPr>
            <p:spPr bwMode="auto">
              <a:xfrm>
                <a:off x="3689351" y="4819651"/>
                <a:ext cx="4849813" cy="1701800"/>
              </a:xfrm>
              <a:custGeom>
                <a:avLst/>
                <a:gdLst>
                  <a:gd name="T0" fmla="*/ 0 w 3055"/>
                  <a:gd name="T1" fmla="*/ 1072 h 1072"/>
                  <a:gd name="T2" fmla="*/ 3055 w 3055"/>
                  <a:gd name="T3" fmla="*/ 1068 h 1072"/>
                  <a:gd name="T4" fmla="*/ 2226 w 3055"/>
                  <a:gd name="T5" fmla="*/ 0 h 1072"/>
                  <a:gd name="T6" fmla="*/ 812 w 3055"/>
                  <a:gd name="T7" fmla="*/ 2 h 1072"/>
                  <a:gd name="T8" fmla="*/ 0 w 3055"/>
                  <a:gd name="T9" fmla="*/ 1072 h 1072"/>
                </a:gdLst>
                <a:ahLst/>
                <a:cxnLst>
                  <a:cxn ang="0">
                    <a:pos x="T0" y="T1"/>
                  </a:cxn>
                  <a:cxn ang="0">
                    <a:pos x="T2" y="T3"/>
                  </a:cxn>
                  <a:cxn ang="0">
                    <a:pos x="T4" y="T5"/>
                  </a:cxn>
                  <a:cxn ang="0">
                    <a:pos x="T6" y="T7"/>
                  </a:cxn>
                  <a:cxn ang="0">
                    <a:pos x="T8" y="T9"/>
                  </a:cxn>
                </a:cxnLst>
                <a:rect l="0" t="0" r="r" b="b"/>
                <a:pathLst>
                  <a:path w="3055" h="1072">
                    <a:moveTo>
                      <a:pt x="0" y="1072"/>
                    </a:moveTo>
                    <a:lnTo>
                      <a:pt x="3055" y="1068"/>
                    </a:lnTo>
                    <a:lnTo>
                      <a:pt x="2226" y="0"/>
                    </a:lnTo>
                    <a:lnTo>
                      <a:pt x="812" y="2"/>
                    </a:lnTo>
                    <a:lnTo>
                      <a:pt x="0" y="1072"/>
                    </a:lnTo>
                    <a:close/>
                  </a:path>
                </a:pathLst>
              </a:custGeom>
              <a:blipFill>
                <a:blip r:embed="rId1" cstate="print"/>
                <a:stretch>
                  <a:fillRect l="-25000" r="-25000"/>
                </a:stretch>
              </a:bli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en-US" sz="1000" dirty="0"/>
              </a:p>
            </p:txBody>
          </p:sp>
          <p:sp>
            <p:nvSpPr>
              <p:cNvPr id="75" name="Freeform 7"/>
              <p:cNvSpPr/>
              <p:nvPr/>
            </p:nvSpPr>
            <p:spPr bwMode="auto">
              <a:xfrm>
                <a:off x="5664685" y="4750387"/>
                <a:ext cx="845041" cy="31481"/>
              </a:xfrm>
              <a:custGeom>
                <a:avLst/>
                <a:gdLst>
                  <a:gd name="T0" fmla="*/ 260 w 274"/>
                  <a:gd name="T1" fmla="*/ 0 h 10"/>
                  <a:gd name="T2" fmla="*/ 137 w 274"/>
                  <a:gd name="T3" fmla="*/ 0 h 10"/>
                  <a:gd name="T4" fmla="*/ 14 w 274"/>
                  <a:gd name="T5" fmla="*/ 0 h 10"/>
                  <a:gd name="T6" fmla="*/ 1 w 274"/>
                  <a:gd name="T7" fmla="*/ 5 h 10"/>
                  <a:gd name="T8" fmla="*/ 1 w 274"/>
                  <a:gd name="T9" fmla="*/ 5 h 10"/>
                  <a:gd name="T10" fmla="*/ 12 w 274"/>
                  <a:gd name="T11" fmla="*/ 10 h 10"/>
                  <a:gd name="T12" fmla="*/ 137 w 274"/>
                  <a:gd name="T13" fmla="*/ 10 h 10"/>
                  <a:gd name="T14" fmla="*/ 262 w 274"/>
                  <a:gd name="T15" fmla="*/ 10 h 10"/>
                  <a:gd name="T16" fmla="*/ 273 w 274"/>
                  <a:gd name="T17" fmla="*/ 5 h 10"/>
                  <a:gd name="T18" fmla="*/ 273 w 274"/>
                  <a:gd name="T19" fmla="*/ 5 h 10"/>
                  <a:gd name="T20" fmla="*/ 260 w 274"/>
                  <a:gd name="T2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10">
                    <a:moveTo>
                      <a:pt x="260" y="0"/>
                    </a:moveTo>
                    <a:cubicBezTo>
                      <a:pt x="219" y="0"/>
                      <a:pt x="178" y="0"/>
                      <a:pt x="137" y="0"/>
                    </a:cubicBezTo>
                    <a:cubicBezTo>
                      <a:pt x="96" y="0"/>
                      <a:pt x="55" y="0"/>
                      <a:pt x="14" y="0"/>
                    </a:cubicBezTo>
                    <a:cubicBezTo>
                      <a:pt x="8" y="0"/>
                      <a:pt x="2" y="3"/>
                      <a:pt x="1" y="5"/>
                    </a:cubicBezTo>
                    <a:cubicBezTo>
                      <a:pt x="1" y="5"/>
                      <a:pt x="1" y="5"/>
                      <a:pt x="1" y="5"/>
                    </a:cubicBezTo>
                    <a:cubicBezTo>
                      <a:pt x="0" y="8"/>
                      <a:pt x="5" y="10"/>
                      <a:pt x="12" y="10"/>
                    </a:cubicBezTo>
                    <a:cubicBezTo>
                      <a:pt x="54" y="10"/>
                      <a:pt x="95" y="10"/>
                      <a:pt x="137" y="10"/>
                    </a:cubicBezTo>
                    <a:cubicBezTo>
                      <a:pt x="179" y="10"/>
                      <a:pt x="220" y="10"/>
                      <a:pt x="262" y="10"/>
                    </a:cubicBezTo>
                    <a:cubicBezTo>
                      <a:pt x="269" y="10"/>
                      <a:pt x="274" y="8"/>
                      <a:pt x="273" y="5"/>
                    </a:cubicBezTo>
                    <a:cubicBezTo>
                      <a:pt x="273" y="5"/>
                      <a:pt x="273" y="5"/>
                      <a:pt x="273" y="5"/>
                    </a:cubicBezTo>
                    <a:cubicBezTo>
                      <a:pt x="272" y="2"/>
                      <a:pt x="266" y="0"/>
                      <a:pt x="260" y="0"/>
                    </a:cubicBez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en-US" sz="1000" dirty="0"/>
              </a:p>
            </p:txBody>
          </p:sp>
          <p:sp>
            <p:nvSpPr>
              <p:cNvPr id="76" name="Freeform 8"/>
              <p:cNvSpPr>
                <a:spLocks noEditPoints="1"/>
              </p:cNvSpPr>
              <p:nvPr/>
            </p:nvSpPr>
            <p:spPr bwMode="auto">
              <a:xfrm>
                <a:off x="5831756" y="6556960"/>
                <a:ext cx="561747" cy="101711"/>
              </a:xfrm>
              <a:custGeom>
                <a:avLst/>
                <a:gdLst>
                  <a:gd name="T0" fmla="*/ 91 w 182"/>
                  <a:gd name="T1" fmla="*/ 7 h 33"/>
                  <a:gd name="T2" fmla="*/ 119 w 182"/>
                  <a:gd name="T3" fmla="*/ 18 h 33"/>
                  <a:gd name="T4" fmla="*/ 119 w 182"/>
                  <a:gd name="T5" fmla="*/ 30 h 33"/>
                  <a:gd name="T6" fmla="*/ 98 w 182"/>
                  <a:gd name="T7" fmla="*/ 30 h 33"/>
                  <a:gd name="T8" fmla="*/ 99 w 182"/>
                  <a:gd name="T9" fmla="*/ 25 h 33"/>
                  <a:gd name="T10" fmla="*/ 90 w 182"/>
                  <a:gd name="T11" fmla="*/ 21 h 33"/>
                  <a:gd name="T12" fmla="*/ 90 w 182"/>
                  <a:gd name="T13" fmla="*/ 21 h 33"/>
                  <a:gd name="T14" fmla="*/ 90 w 182"/>
                  <a:gd name="T15" fmla="*/ 33 h 33"/>
                  <a:gd name="T16" fmla="*/ 91 w 182"/>
                  <a:gd name="T17" fmla="*/ 33 h 33"/>
                  <a:gd name="T18" fmla="*/ 181 w 182"/>
                  <a:gd name="T19" fmla="*/ 17 h 33"/>
                  <a:gd name="T20" fmla="*/ 90 w 182"/>
                  <a:gd name="T21" fmla="*/ 0 h 33"/>
                  <a:gd name="T22" fmla="*/ 90 w 182"/>
                  <a:gd name="T23" fmla="*/ 3 h 33"/>
                  <a:gd name="T24" fmla="*/ 91 w 182"/>
                  <a:gd name="T25" fmla="*/ 2 h 33"/>
                  <a:gd name="T26" fmla="*/ 130 w 182"/>
                  <a:gd name="T27" fmla="*/ 17 h 33"/>
                  <a:gd name="T28" fmla="*/ 126 w 182"/>
                  <a:gd name="T29" fmla="*/ 19 h 33"/>
                  <a:gd name="T30" fmla="*/ 91 w 182"/>
                  <a:gd name="T31" fmla="*/ 5 h 33"/>
                  <a:gd name="T32" fmla="*/ 90 w 182"/>
                  <a:gd name="T33" fmla="*/ 6 h 33"/>
                  <a:gd name="T34" fmla="*/ 90 w 182"/>
                  <a:gd name="T35" fmla="*/ 8 h 33"/>
                  <a:gd name="T36" fmla="*/ 91 w 182"/>
                  <a:gd name="T37" fmla="*/ 7 h 33"/>
                  <a:gd name="T38" fmla="*/ 90 w 182"/>
                  <a:gd name="T39" fmla="*/ 21 h 33"/>
                  <a:gd name="T40" fmla="*/ 81 w 182"/>
                  <a:gd name="T41" fmla="*/ 25 h 33"/>
                  <a:gd name="T42" fmla="*/ 81 w 182"/>
                  <a:gd name="T43" fmla="*/ 30 h 33"/>
                  <a:gd name="T44" fmla="*/ 61 w 182"/>
                  <a:gd name="T45" fmla="*/ 30 h 33"/>
                  <a:gd name="T46" fmla="*/ 62 w 182"/>
                  <a:gd name="T47" fmla="*/ 18 h 33"/>
                  <a:gd name="T48" fmla="*/ 90 w 182"/>
                  <a:gd name="T49" fmla="*/ 8 h 33"/>
                  <a:gd name="T50" fmla="*/ 90 w 182"/>
                  <a:gd name="T51" fmla="*/ 6 h 33"/>
                  <a:gd name="T52" fmla="*/ 55 w 182"/>
                  <a:gd name="T53" fmla="*/ 19 h 33"/>
                  <a:gd name="T54" fmla="*/ 51 w 182"/>
                  <a:gd name="T55" fmla="*/ 17 h 33"/>
                  <a:gd name="T56" fmla="*/ 68 w 182"/>
                  <a:gd name="T57" fmla="*/ 11 h 33"/>
                  <a:gd name="T58" fmla="*/ 68 w 182"/>
                  <a:gd name="T59" fmla="*/ 4 h 33"/>
                  <a:gd name="T60" fmla="*/ 77 w 182"/>
                  <a:gd name="T61" fmla="*/ 4 h 33"/>
                  <a:gd name="T62" fmla="*/ 77 w 182"/>
                  <a:gd name="T63" fmla="*/ 8 h 33"/>
                  <a:gd name="T64" fmla="*/ 90 w 182"/>
                  <a:gd name="T65" fmla="*/ 3 h 33"/>
                  <a:gd name="T66" fmla="*/ 90 w 182"/>
                  <a:gd name="T67" fmla="*/ 0 h 33"/>
                  <a:gd name="T68" fmla="*/ 90 w 182"/>
                  <a:gd name="T69" fmla="*/ 0 h 33"/>
                  <a:gd name="T70" fmla="*/ 0 w 182"/>
                  <a:gd name="T71" fmla="*/ 17 h 33"/>
                  <a:gd name="T72" fmla="*/ 90 w 182"/>
                  <a:gd name="T73" fmla="*/ 33 h 33"/>
                  <a:gd name="T74" fmla="*/ 90 w 182"/>
                  <a:gd name="T75" fmla="*/ 2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2" h="33">
                    <a:moveTo>
                      <a:pt x="91" y="7"/>
                    </a:moveTo>
                    <a:cubicBezTo>
                      <a:pt x="119" y="18"/>
                      <a:pt x="119" y="18"/>
                      <a:pt x="119" y="18"/>
                    </a:cubicBezTo>
                    <a:cubicBezTo>
                      <a:pt x="119" y="30"/>
                      <a:pt x="119" y="30"/>
                      <a:pt x="119" y="30"/>
                    </a:cubicBezTo>
                    <a:cubicBezTo>
                      <a:pt x="98" y="30"/>
                      <a:pt x="98" y="30"/>
                      <a:pt x="98" y="30"/>
                    </a:cubicBezTo>
                    <a:cubicBezTo>
                      <a:pt x="99" y="25"/>
                      <a:pt x="99" y="25"/>
                      <a:pt x="99" y="25"/>
                    </a:cubicBezTo>
                    <a:cubicBezTo>
                      <a:pt x="99" y="23"/>
                      <a:pt x="95" y="21"/>
                      <a:pt x="90" y="21"/>
                    </a:cubicBezTo>
                    <a:cubicBezTo>
                      <a:pt x="90" y="21"/>
                      <a:pt x="90" y="21"/>
                      <a:pt x="90" y="21"/>
                    </a:cubicBezTo>
                    <a:cubicBezTo>
                      <a:pt x="90" y="33"/>
                      <a:pt x="90" y="33"/>
                      <a:pt x="90" y="33"/>
                    </a:cubicBezTo>
                    <a:cubicBezTo>
                      <a:pt x="91" y="33"/>
                      <a:pt x="91" y="33"/>
                      <a:pt x="91" y="33"/>
                    </a:cubicBezTo>
                    <a:cubicBezTo>
                      <a:pt x="141" y="33"/>
                      <a:pt x="182" y="26"/>
                      <a:pt x="181" y="17"/>
                    </a:cubicBezTo>
                    <a:cubicBezTo>
                      <a:pt x="180" y="8"/>
                      <a:pt x="139" y="0"/>
                      <a:pt x="90" y="0"/>
                    </a:cubicBezTo>
                    <a:cubicBezTo>
                      <a:pt x="90" y="3"/>
                      <a:pt x="90" y="3"/>
                      <a:pt x="90" y="3"/>
                    </a:cubicBezTo>
                    <a:cubicBezTo>
                      <a:pt x="91" y="2"/>
                      <a:pt x="91" y="2"/>
                      <a:pt x="91" y="2"/>
                    </a:cubicBezTo>
                    <a:cubicBezTo>
                      <a:pt x="130" y="17"/>
                      <a:pt x="130" y="17"/>
                      <a:pt x="130" y="17"/>
                    </a:cubicBezTo>
                    <a:cubicBezTo>
                      <a:pt x="126" y="19"/>
                      <a:pt x="126" y="19"/>
                      <a:pt x="126" y="19"/>
                    </a:cubicBezTo>
                    <a:cubicBezTo>
                      <a:pt x="91" y="5"/>
                      <a:pt x="91" y="5"/>
                      <a:pt x="91" y="5"/>
                    </a:cubicBezTo>
                    <a:cubicBezTo>
                      <a:pt x="90" y="6"/>
                      <a:pt x="90" y="6"/>
                      <a:pt x="90" y="6"/>
                    </a:cubicBezTo>
                    <a:cubicBezTo>
                      <a:pt x="90" y="8"/>
                      <a:pt x="90" y="8"/>
                      <a:pt x="90" y="8"/>
                    </a:cubicBezTo>
                    <a:lnTo>
                      <a:pt x="91" y="7"/>
                    </a:lnTo>
                    <a:close/>
                    <a:moveTo>
                      <a:pt x="90" y="21"/>
                    </a:moveTo>
                    <a:cubicBezTo>
                      <a:pt x="85" y="21"/>
                      <a:pt x="82" y="23"/>
                      <a:pt x="81" y="25"/>
                    </a:cubicBezTo>
                    <a:cubicBezTo>
                      <a:pt x="81" y="30"/>
                      <a:pt x="81" y="30"/>
                      <a:pt x="81" y="30"/>
                    </a:cubicBezTo>
                    <a:cubicBezTo>
                      <a:pt x="61" y="30"/>
                      <a:pt x="61" y="30"/>
                      <a:pt x="61" y="30"/>
                    </a:cubicBezTo>
                    <a:cubicBezTo>
                      <a:pt x="62" y="18"/>
                      <a:pt x="62" y="18"/>
                      <a:pt x="62" y="18"/>
                    </a:cubicBezTo>
                    <a:cubicBezTo>
                      <a:pt x="90" y="8"/>
                      <a:pt x="90" y="8"/>
                      <a:pt x="90" y="8"/>
                    </a:cubicBezTo>
                    <a:cubicBezTo>
                      <a:pt x="90" y="6"/>
                      <a:pt x="90" y="6"/>
                      <a:pt x="90" y="6"/>
                    </a:cubicBezTo>
                    <a:cubicBezTo>
                      <a:pt x="55" y="19"/>
                      <a:pt x="55" y="19"/>
                      <a:pt x="55" y="19"/>
                    </a:cubicBezTo>
                    <a:cubicBezTo>
                      <a:pt x="51" y="17"/>
                      <a:pt x="51" y="17"/>
                      <a:pt x="51" y="17"/>
                    </a:cubicBezTo>
                    <a:cubicBezTo>
                      <a:pt x="68" y="11"/>
                      <a:pt x="68" y="11"/>
                      <a:pt x="68" y="11"/>
                    </a:cubicBezTo>
                    <a:cubicBezTo>
                      <a:pt x="68" y="4"/>
                      <a:pt x="68" y="4"/>
                      <a:pt x="68" y="4"/>
                    </a:cubicBezTo>
                    <a:cubicBezTo>
                      <a:pt x="77" y="4"/>
                      <a:pt x="77" y="4"/>
                      <a:pt x="77" y="4"/>
                    </a:cubicBezTo>
                    <a:cubicBezTo>
                      <a:pt x="77" y="8"/>
                      <a:pt x="77" y="8"/>
                      <a:pt x="77" y="8"/>
                    </a:cubicBezTo>
                    <a:cubicBezTo>
                      <a:pt x="90" y="3"/>
                      <a:pt x="90" y="3"/>
                      <a:pt x="90" y="3"/>
                    </a:cubicBezTo>
                    <a:cubicBezTo>
                      <a:pt x="90" y="0"/>
                      <a:pt x="90" y="0"/>
                      <a:pt x="90" y="0"/>
                    </a:cubicBezTo>
                    <a:cubicBezTo>
                      <a:pt x="90" y="0"/>
                      <a:pt x="90" y="0"/>
                      <a:pt x="90" y="0"/>
                    </a:cubicBezTo>
                    <a:cubicBezTo>
                      <a:pt x="41" y="0"/>
                      <a:pt x="1" y="8"/>
                      <a:pt x="0" y="17"/>
                    </a:cubicBezTo>
                    <a:cubicBezTo>
                      <a:pt x="0" y="26"/>
                      <a:pt x="40" y="33"/>
                      <a:pt x="90" y="33"/>
                    </a:cubicBezTo>
                    <a:lnTo>
                      <a:pt x="90" y="21"/>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en-US" sz="1000" dirty="0"/>
              </a:p>
            </p:txBody>
          </p:sp>
        </p:grpSp>
        <p:grpSp>
          <p:nvGrpSpPr>
            <p:cNvPr id="4" name="Group 8"/>
            <p:cNvGrpSpPr>
              <a:grpSpLocks noChangeAspect="1"/>
            </p:cNvGrpSpPr>
            <p:nvPr/>
          </p:nvGrpSpPr>
          <p:grpSpPr bwMode="auto">
            <a:xfrm>
              <a:off x="2674772" y="1663503"/>
              <a:ext cx="2418743" cy="1941806"/>
              <a:chOff x="5599580" y="500139"/>
              <a:chExt cx="5497171" cy="4413216"/>
            </a:xfrm>
          </p:grpSpPr>
          <p:sp>
            <p:nvSpPr>
              <p:cNvPr id="5" name="Oval Callout 9"/>
              <p:cNvSpPr/>
              <p:nvPr/>
            </p:nvSpPr>
            <p:spPr>
              <a:xfrm>
                <a:off x="8126772" y="3612563"/>
                <a:ext cx="1766475" cy="1180575"/>
              </a:xfrm>
              <a:prstGeom prst="wedgeEllipseCallout">
                <a:avLst/>
              </a:prstGeom>
              <a:solidFill>
                <a:schemeClr val="accent3"/>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6" name="Oval Callout 10"/>
              <p:cNvSpPr/>
              <p:nvPr/>
            </p:nvSpPr>
            <p:spPr>
              <a:xfrm>
                <a:off x="6682224" y="3199775"/>
                <a:ext cx="1341367" cy="895752"/>
              </a:xfrm>
              <a:prstGeom prst="wedgeEllipseCallout">
                <a:avLst>
                  <a:gd name="adj1" fmla="val 26187"/>
                  <a:gd name="adj2" fmla="val 625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7" name="Oval Callout 11"/>
              <p:cNvSpPr/>
              <p:nvPr/>
            </p:nvSpPr>
            <p:spPr>
              <a:xfrm>
                <a:off x="9546556" y="2526931"/>
                <a:ext cx="1543602" cy="1031971"/>
              </a:xfrm>
              <a:prstGeom prst="wedgeEllipseCallout">
                <a:avLst>
                  <a:gd name="adj1" fmla="val 23309"/>
                  <a:gd name="adj2" fmla="val 576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8" name="Oval Callout 12"/>
              <p:cNvSpPr/>
              <p:nvPr/>
            </p:nvSpPr>
            <p:spPr>
              <a:xfrm>
                <a:off x="8126772" y="2621871"/>
                <a:ext cx="1176276" cy="788427"/>
              </a:xfrm>
              <a:prstGeom prst="wedgeEllipseCallout">
                <a:avLst>
                  <a:gd name="adj1" fmla="val 11299"/>
                  <a:gd name="adj2" fmla="val 66763"/>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9" name="Oval Callout 13"/>
              <p:cNvSpPr/>
              <p:nvPr/>
            </p:nvSpPr>
            <p:spPr>
              <a:xfrm>
                <a:off x="10103739" y="1705481"/>
                <a:ext cx="994673" cy="664591"/>
              </a:xfrm>
              <a:prstGeom prst="wedgeEllipseCallout">
                <a:avLst>
                  <a:gd name="adj1" fmla="val 39098"/>
                  <a:gd name="adj2" fmla="val 6502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0" name="Oval Callout 14"/>
              <p:cNvSpPr/>
              <p:nvPr/>
            </p:nvSpPr>
            <p:spPr>
              <a:xfrm>
                <a:off x="5600877" y="2370072"/>
                <a:ext cx="1287711" cy="862726"/>
              </a:xfrm>
              <a:prstGeom prst="wedgeEllipseCallout">
                <a:avLst>
                  <a:gd name="adj1" fmla="val 8488"/>
                  <a:gd name="adj2" fmla="val 70280"/>
                </a:avLst>
              </a:prstGeom>
              <a:solidFill>
                <a:srgbClr val="A6A6A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1" name="Oval Callout 15"/>
              <p:cNvSpPr/>
              <p:nvPr/>
            </p:nvSpPr>
            <p:spPr>
              <a:xfrm>
                <a:off x="6727626" y="1544495"/>
                <a:ext cx="1564237" cy="1048482"/>
              </a:xfrm>
              <a:prstGeom prst="wedgeEllipseCallout">
                <a:avLst>
                  <a:gd name="adj1" fmla="val 6540"/>
                  <a:gd name="adj2" fmla="val 7518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2" name="Oval Callout 16"/>
              <p:cNvSpPr/>
              <p:nvPr/>
            </p:nvSpPr>
            <p:spPr>
              <a:xfrm>
                <a:off x="8667447" y="1527983"/>
                <a:ext cx="1176273" cy="788424"/>
              </a:xfrm>
              <a:prstGeom prst="wedgeEllipseCallou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3" name="Oval Callout 17"/>
              <p:cNvSpPr/>
              <p:nvPr/>
            </p:nvSpPr>
            <p:spPr>
              <a:xfrm>
                <a:off x="9955157" y="3868492"/>
                <a:ext cx="994673" cy="664591"/>
              </a:xfrm>
              <a:prstGeom prst="wedgeEllipseCallout">
                <a:avLst>
                  <a:gd name="adj1" fmla="val -5639"/>
                  <a:gd name="adj2" fmla="val 66280"/>
                </a:avLst>
              </a:prstGeom>
              <a:solidFill>
                <a:schemeClr val="accent2"/>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4" name="Oval Callout 18"/>
              <p:cNvSpPr/>
              <p:nvPr/>
            </p:nvSpPr>
            <p:spPr>
              <a:xfrm>
                <a:off x="7111461" y="4248257"/>
                <a:ext cx="994675" cy="664591"/>
              </a:xfrm>
              <a:prstGeom prst="wedgeEllipseCallout">
                <a:avLst>
                  <a:gd name="adj1" fmla="val 39098"/>
                  <a:gd name="adj2" fmla="val 65020"/>
                </a:avLst>
              </a:prstGeom>
              <a:solidFill>
                <a:schemeClr val="accent2"/>
              </a:solidFill>
              <a:ln>
                <a:noFill/>
              </a:ln>
              <a:effectLst>
                <a:outerShdw blurRad="152400" dist="3175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5" name="Oval Callout 19"/>
              <p:cNvSpPr/>
              <p:nvPr/>
            </p:nvSpPr>
            <p:spPr>
              <a:xfrm>
                <a:off x="9538301" y="500139"/>
                <a:ext cx="1341367" cy="895752"/>
              </a:xfrm>
              <a:prstGeom prst="wedgeEllipseCallout">
                <a:avLst>
                  <a:gd name="adj1" fmla="val -12056"/>
                  <a:gd name="adj2" fmla="val 690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6" name="Oval Callout 20"/>
              <p:cNvSpPr/>
              <p:nvPr/>
            </p:nvSpPr>
            <p:spPr>
              <a:xfrm>
                <a:off x="8089628" y="690022"/>
                <a:ext cx="994673" cy="664591"/>
              </a:xfrm>
              <a:prstGeom prst="wedgeEllipseCallout">
                <a:avLst>
                  <a:gd name="adj1" fmla="val -5639"/>
                  <a:gd name="adj2" fmla="val 662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defRPr/>
                </a:pPr>
                <a:endParaRPr lang="id-ID" sz="1000" dirty="0"/>
              </a:p>
            </p:txBody>
          </p:sp>
          <p:sp>
            <p:nvSpPr>
              <p:cNvPr id="17" name="Freeform 45"/>
              <p:cNvSpPr>
                <a:spLocks noEditPoints="1"/>
              </p:cNvSpPr>
              <p:nvPr/>
            </p:nvSpPr>
            <p:spPr bwMode="auto">
              <a:xfrm>
                <a:off x="8481718" y="2795242"/>
                <a:ext cx="466384" cy="466452"/>
              </a:xfrm>
              <a:custGeom>
                <a:avLst/>
                <a:gdLst>
                  <a:gd name="T0" fmla="*/ 0 w 124"/>
                  <a:gd name="T1" fmla="*/ 62 h 124"/>
                  <a:gd name="T2" fmla="*/ 124 w 124"/>
                  <a:gd name="T3" fmla="*/ 62 h 124"/>
                  <a:gd name="T4" fmla="*/ 116 w 124"/>
                  <a:gd name="T5" fmla="*/ 60 h 124"/>
                  <a:gd name="T6" fmla="*/ 87 w 124"/>
                  <a:gd name="T7" fmla="*/ 35 h 124"/>
                  <a:gd name="T8" fmla="*/ 116 w 124"/>
                  <a:gd name="T9" fmla="*/ 60 h 124"/>
                  <a:gd name="T10" fmla="*/ 43 w 124"/>
                  <a:gd name="T11" fmla="*/ 95 h 124"/>
                  <a:gd name="T12" fmla="*/ 60 w 124"/>
                  <a:gd name="T13" fmla="*/ 116 h 124"/>
                  <a:gd name="T14" fmla="*/ 64 w 124"/>
                  <a:gd name="T15" fmla="*/ 8 h 124"/>
                  <a:gd name="T16" fmla="*/ 64 w 124"/>
                  <a:gd name="T17" fmla="*/ 36 h 124"/>
                  <a:gd name="T18" fmla="*/ 64 w 124"/>
                  <a:gd name="T19" fmla="*/ 8 h 124"/>
                  <a:gd name="T20" fmla="*/ 100 w 124"/>
                  <a:gd name="T21" fmla="*/ 23 h 124"/>
                  <a:gd name="T22" fmla="*/ 71 w 124"/>
                  <a:gd name="T23" fmla="*/ 9 h 124"/>
                  <a:gd name="T24" fmla="*/ 60 w 124"/>
                  <a:gd name="T25" fmla="*/ 36 h 124"/>
                  <a:gd name="T26" fmla="*/ 60 w 124"/>
                  <a:gd name="T27" fmla="*/ 8 h 124"/>
                  <a:gd name="T28" fmla="*/ 38 w 124"/>
                  <a:gd name="T29" fmla="*/ 31 h 124"/>
                  <a:gd name="T30" fmla="*/ 53 w 124"/>
                  <a:gd name="T31" fmla="*/ 9 h 124"/>
                  <a:gd name="T32" fmla="*/ 40 w 124"/>
                  <a:gd name="T33" fmla="*/ 36 h 124"/>
                  <a:gd name="T34" fmla="*/ 60 w 124"/>
                  <a:gd name="T35" fmla="*/ 60 h 124"/>
                  <a:gd name="T36" fmla="*/ 40 w 124"/>
                  <a:gd name="T37" fmla="*/ 36 h 124"/>
                  <a:gd name="T38" fmla="*/ 60 w 124"/>
                  <a:gd name="T39" fmla="*/ 88 h 124"/>
                  <a:gd name="T40" fmla="*/ 36 w 124"/>
                  <a:gd name="T41" fmla="*/ 64 h 124"/>
                  <a:gd name="T42" fmla="*/ 53 w 124"/>
                  <a:gd name="T43" fmla="*/ 115 h 124"/>
                  <a:gd name="T44" fmla="*/ 40 w 124"/>
                  <a:gd name="T45" fmla="*/ 96 h 124"/>
                  <a:gd name="T46" fmla="*/ 64 w 124"/>
                  <a:gd name="T47" fmla="*/ 116 h 124"/>
                  <a:gd name="T48" fmla="*/ 81 w 124"/>
                  <a:gd name="T49" fmla="*/ 95 h 124"/>
                  <a:gd name="T50" fmla="*/ 64 w 124"/>
                  <a:gd name="T51" fmla="*/ 116 h 124"/>
                  <a:gd name="T52" fmla="*/ 97 w 124"/>
                  <a:gd name="T53" fmla="*/ 103 h 124"/>
                  <a:gd name="T54" fmla="*/ 84 w 124"/>
                  <a:gd name="T55" fmla="*/ 96 h 124"/>
                  <a:gd name="T56" fmla="*/ 64 w 124"/>
                  <a:gd name="T57" fmla="*/ 88 h 124"/>
                  <a:gd name="T58" fmla="*/ 88 w 124"/>
                  <a:gd name="T59" fmla="*/ 64 h 124"/>
                  <a:gd name="T60" fmla="*/ 64 w 124"/>
                  <a:gd name="T61" fmla="*/ 60 h 124"/>
                  <a:gd name="T62" fmla="*/ 84 w 124"/>
                  <a:gd name="T63" fmla="*/ 36 h 124"/>
                  <a:gd name="T64" fmla="*/ 64 w 124"/>
                  <a:gd name="T65" fmla="*/ 60 h 124"/>
                  <a:gd name="T66" fmla="*/ 37 w 124"/>
                  <a:gd name="T67" fmla="*/ 35 h 124"/>
                  <a:gd name="T68" fmla="*/ 8 w 124"/>
                  <a:gd name="T69" fmla="*/ 60 h 124"/>
                  <a:gd name="T70" fmla="*/ 8 w 124"/>
                  <a:gd name="T71" fmla="*/ 64 h 124"/>
                  <a:gd name="T72" fmla="*/ 38 w 124"/>
                  <a:gd name="T73" fmla="*/ 93 h 124"/>
                  <a:gd name="T74" fmla="*/ 8 w 124"/>
                  <a:gd name="T75" fmla="*/ 64 h 124"/>
                  <a:gd name="T76" fmla="*/ 86 w 124"/>
                  <a:gd name="T77" fmla="*/ 93 h 124"/>
                  <a:gd name="T78" fmla="*/ 116 w 124"/>
                  <a:gd name="T79"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4" h="124">
                    <a:moveTo>
                      <a:pt x="62" y="0"/>
                    </a:moveTo>
                    <a:cubicBezTo>
                      <a:pt x="28" y="0"/>
                      <a:pt x="0" y="28"/>
                      <a:pt x="0" y="62"/>
                    </a:cubicBezTo>
                    <a:cubicBezTo>
                      <a:pt x="0" y="96"/>
                      <a:pt x="28" y="124"/>
                      <a:pt x="62" y="124"/>
                    </a:cubicBezTo>
                    <a:cubicBezTo>
                      <a:pt x="96" y="124"/>
                      <a:pt x="124" y="96"/>
                      <a:pt x="124" y="62"/>
                    </a:cubicBezTo>
                    <a:cubicBezTo>
                      <a:pt x="124" y="28"/>
                      <a:pt x="96" y="0"/>
                      <a:pt x="62" y="0"/>
                    </a:cubicBezTo>
                    <a:close/>
                    <a:moveTo>
                      <a:pt x="116" y="60"/>
                    </a:moveTo>
                    <a:cubicBezTo>
                      <a:pt x="92" y="60"/>
                      <a:pt x="92" y="60"/>
                      <a:pt x="92" y="60"/>
                    </a:cubicBezTo>
                    <a:cubicBezTo>
                      <a:pt x="92" y="51"/>
                      <a:pt x="90" y="43"/>
                      <a:pt x="87" y="35"/>
                    </a:cubicBezTo>
                    <a:cubicBezTo>
                      <a:pt x="93" y="33"/>
                      <a:pt x="98" y="30"/>
                      <a:pt x="102" y="26"/>
                    </a:cubicBezTo>
                    <a:cubicBezTo>
                      <a:pt x="110" y="35"/>
                      <a:pt x="115" y="47"/>
                      <a:pt x="116" y="60"/>
                    </a:cubicBezTo>
                    <a:close/>
                    <a:moveTo>
                      <a:pt x="60" y="116"/>
                    </a:moveTo>
                    <a:cubicBezTo>
                      <a:pt x="53" y="110"/>
                      <a:pt x="48" y="103"/>
                      <a:pt x="43" y="95"/>
                    </a:cubicBezTo>
                    <a:cubicBezTo>
                      <a:pt x="49" y="93"/>
                      <a:pt x="54" y="92"/>
                      <a:pt x="60" y="92"/>
                    </a:cubicBezTo>
                    <a:cubicBezTo>
                      <a:pt x="60" y="116"/>
                      <a:pt x="60" y="116"/>
                      <a:pt x="60" y="116"/>
                    </a:cubicBezTo>
                    <a:cubicBezTo>
                      <a:pt x="60" y="116"/>
                      <a:pt x="60" y="116"/>
                      <a:pt x="60" y="116"/>
                    </a:cubicBezTo>
                    <a:close/>
                    <a:moveTo>
                      <a:pt x="64" y="8"/>
                    </a:moveTo>
                    <a:cubicBezTo>
                      <a:pt x="72" y="14"/>
                      <a:pt x="78" y="23"/>
                      <a:pt x="82" y="33"/>
                    </a:cubicBezTo>
                    <a:cubicBezTo>
                      <a:pt x="76" y="35"/>
                      <a:pt x="70" y="36"/>
                      <a:pt x="64" y="36"/>
                    </a:cubicBezTo>
                    <a:cubicBezTo>
                      <a:pt x="64" y="8"/>
                      <a:pt x="64" y="8"/>
                      <a:pt x="64" y="8"/>
                    </a:cubicBezTo>
                    <a:cubicBezTo>
                      <a:pt x="64" y="8"/>
                      <a:pt x="64" y="8"/>
                      <a:pt x="64" y="8"/>
                    </a:cubicBezTo>
                    <a:close/>
                    <a:moveTo>
                      <a:pt x="71" y="9"/>
                    </a:moveTo>
                    <a:cubicBezTo>
                      <a:pt x="82" y="11"/>
                      <a:pt x="92" y="16"/>
                      <a:pt x="100" y="23"/>
                    </a:cubicBezTo>
                    <a:cubicBezTo>
                      <a:pt x="95" y="26"/>
                      <a:pt x="91" y="29"/>
                      <a:pt x="86" y="31"/>
                    </a:cubicBezTo>
                    <a:cubicBezTo>
                      <a:pt x="82" y="23"/>
                      <a:pt x="77" y="15"/>
                      <a:pt x="71" y="9"/>
                    </a:cubicBezTo>
                    <a:close/>
                    <a:moveTo>
                      <a:pt x="60" y="8"/>
                    </a:moveTo>
                    <a:cubicBezTo>
                      <a:pt x="60" y="36"/>
                      <a:pt x="60" y="36"/>
                      <a:pt x="60" y="36"/>
                    </a:cubicBezTo>
                    <a:cubicBezTo>
                      <a:pt x="54" y="36"/>
                      <a:pt x="48" y="35"/>
                      <a:pt x="42" y="33"/>
                    </a:cubicBezTo>
                    <a:cubicBezTo>
                      <a:pt x="46" y="23"/>
                      <a:pt x="52" y="14"/>
                      <a:pt x="60" y="8"/>
                    </a:cubicBezTo>
                    <a:cubicBezTo>
                      <a:pt x="60" y="8"/>
                      <a:pt x="60" y="8"/>
                      <a:pt x="60" y="8"/>
                    </a:cubicBezTo>
                    <a:close/>
                    <a:moveTo>
                      <a:pt x="38" y="31"/>
                    </a:moveTo>
                    <a:cubicBezTo>
                      <a:pt x="33" y="29"/>
                      <a:pt x="29" y="26"/>
                      <a:pt x="24" y="23"/>
                    </a:cubicBezTo>
                    <a:cubicBezTo>
                      <a:pt x="32" y="16"/>
                      <a:pt x="42" y="11"/>
                      <a:pt x="53" y="9"/>
                    </a:cubicBezTo>
                    <a:cubicBezTo>
                      <a:pt x="47" y="15"/>
                      <a:pt x="42" y="23"/>
                      <a:pt x="38" y="31"/>
                    </a:cubicBezTo>
                    <a:close/>
                    <a:moveTo>
                      <a:pt x="40" y="36"/>
                    </a:moveTo>
                    <a:cubicBezTo>
                      <a:pt x="47" y="38"/>
                      <a:pt x="53" y="40"/>
                      <a:pt x="60" y="40"/>
                    </a:cubicBezTo>
                    <a:cubicBezTo>
                      <a:pt x="60" y="60"/>
                      <a:pt x="60" y="60"/>
                      <a:pt x="60" y="60"/>
                    </a:cubicBezTo>
                    <a:cubicBezTo>
                      <a:pt x="36" y="60"/>
                      <a:pt x="36" y="60"/>
                      <a:pt x="36" y="60"/>
                    </a:cubicBezTo>
                    <a:cubicBezTo>
                      <a:pt x="36" y="52"/>
                      <a:pt x="38" y="44"/>
                      <a:pt x="40" y="36"/>
                    </a:cubicBezTo>
                    <a:close/>
                    <a:moveTo>
                      <a:pt x="60" y="64"/>
                    </a:moveTo>
                    <a:cubicBezTo>
                      <a:pt x="60" y="88"/>
                      <a:pt x="60" y="88"/>
                      <a:pt x="60" y="88"/>
                    </a:cubicBezTo>
                    <a:cubicBezTo>
                      <a:pt x="54" y="88"/>
                      <a:pt x="48" y="89"/>
                      <a:pt x="42" y="91"/>
                    </a:cubicBezTo>
                    <a:cubicBezTo>
                      <a:pt x="38" y="83"/>
                      <a:pt x="36" y="74"/>
                      <a:pt x="36" y="64"/>
                    </a:cubicBezTo>
                    <a:lnTo>
                      <a:pt x="60" y="64"/>
                    </a:lnTo>
                    <a:close/>
                    <a:moveTo>
                      <a:pt x="53" y="115"/>
                    </a:moveTo>
                    <a:cubicBezTo>
                      <a:pt x="43" y="114"/>
                      <a:pt x="34" y="109"/>
                      <a:pt x="27" y="103"/>
                    </a:cubicBezTo>
                    <a:cubicBezTo>
                      <a:pt x="31" y="100"/>
                      <a:pt x="35" y="98"/>
                      <a:pt x="40" y="96"/>
                    </a:cubicBezTo>
                    <a:cubicBezTo>
                      <a:pt x="43" y="103"/>
                      <a:pt x="48" y="110"/>
                      <a:pt x="53" y="115"/>
                    </a:cubicBezTo>
                    <a:close/>
                    <a:moveTo>
                      <a:pt x="64" y="116"/>
                    </a:moveTo>
                    <a:cubicBezTo>
                      <a:pt x="64" y="92"/>
                      <a:pt x="64" y="92"/>
                      <a:pt x="64" y="92"/>
                    </a:cubicBezTo>
                    <a:cubicBezTo>
                      <a:pt x="70" y="92"/>
                      <a:pt x="75" y="93"/>
                      <a:pt x="81" y="95"/>
                    </a:cubicBezTo>
                    <a:cubicBezTo>
                      <a:pt x="76" y="103"/>
                      <a:pt x="71" y="110"/>
                      <a:pt x="64" y="116"/>
                    </a:cubicBezTo>
                    <a:cubicBezTo>
                      <a:pt x="64" y="116"/>
                      <a:pt x="64" y="116"/>
                      <a:pt x="64" y="116"/>
                    </a:cubicBezTo>
                    <a:close/>
                    <a:moveTo>
                      <a:pt x="84" y="96"/>
                    </a:moveTo>
                    <a:cubicBezTo>
                      <a:pt x="89" y="98"/>
                      <a:pt x="93" y="100"/>
                      <a:pt x="97" y="103"/>
                    </a:cubicBezTo>
                    <a:cubicBezTo>
                      <a:pt x="90" y="109"/>
                      <a:pt x="81" y="114"/>
                      <a:pt x="71" y="115"/>
                    </a:cubicBezTo>
                    <a:cubicBezTo>
                      <a:pt x="76" y="110"/>
                      <a:pt x="81" y="103"/>
                      <a:pt x="84" y="96"/>
                    </a:cubicBezTo>
                    <a:close/>
                    <a:moveTo>
                      <a:pt x="82" y="91"/>
                    </a:moveTo>
                    <a:cubicBezTo>
                      <a:pt x="76" y="89"/>
                      <a:pt x="70" y="88"/>
                      <a:pt x="64" y="88"/>
                    </a:cubicBezTo>
                    <a:cubicBezTo>
                      <a:pt x="64" y="64"/>
                      <a:pt x="64" y="64"/>
                      <a:pt x="64" y="64"/>
                    </a:cubicBezTo>
                    <a:cubicBezTo>
                      <a:pt x="88" y="64"/>
                      <a:pt x="88" y="64"/>
                      <a:pt x="88" y="64"/>
                    </a:cubicBezTo>
                    <a:cubicBezTo>
                      <a:pt x="88" y="74"/>
                      <a:pt x="86" y="83"/>
                      <a:pt x="82" y="91"/>
                    </a:cubicBezTo>
                    <a:close/>
                    <a:moveTo>
                      <a:pt x="64" y="60"/>
                    </a:moveTo>
                    <a:cubicBezTo>
                      <a:pt x="64" y="40"/>
                      <a:pt x="64" y="40"/>
                      <a:pt x="64" y="40"/>
                    </a:cubicBezTo>
                    <a:cubicBezTo>
                      <a:pt x="71" y="40"/>
                      <a:pt x="77" y="38"/>
                      <a:pt x="84" y="36"/>
                    </a:cubicBezTo>
                    <a:cubicBezTo>
                      <a:pt x="86" y="44"/>
                      <a:pt x="88" y="52"/>
                      <a:pt x="88" y="60"/>
                    </a:cubicBezTo>
                    <a:lnTo>
                      <a:pt x="64" y="60"/>
                    </a:lnTo>
                    <a:close/>
                    <a:moveTo>
                      <a:pt x="22" y="26"/>
                    </a:moveTo>
                    <a:cubicBezTo>
                      <a:pt x="26" y="30"/>
                      <a:pt x="31" y="33"/>
                      <a:pt x="37" y="35"/>
                    </a:cubicBezTo>
                    <a:cubicBezTo>
                      <a:pt x="34" y="43"/>
                      <a:pt x="32" y="51"/>
                      <a:pt x="32" y="60"/>
                    </a:cubicBezTo>
                    <a:cubicBezTo>
                      <a:pt x="8" y="60"/>
                      <a:pt x="8" y="60"/>
                      <a:pt x="8" y="60"/>
                    </a:cubicBezTo>
                    <a:cubicBezTo>
                      <a:pt x="9" y="47"/>
                      <a:pt x="14" y="35"/>
                      <a:pt x="22" y="26"/>
                    </a:cubicBezTo>
                    <a:close/>
                    <a:moveTo>
                      <a:pt x="8" y="64"/>
                    </a:moveTo>
                    <a:cubicBezTo>
                      <a:pt x="32" y="64"/>
                      <a:pt x="32" y="64"/>
                      <a:pt x="32" y="64"/>
                    </a:cubicBezTo>
                    <a:cubicBezTo>
                      <a:pt x="32" y="74"/>
                      <a:pt x="34" y="84"/>
                      <a:pt x="38" y="93"/>
                    </a:cubicBezTo>
                    <a:cubicBezTo>
                      <a:pt x="33" y="95"/>
                      <a:pt x="28" y="97"/>
                      <a:pt x="24" y="100"/>
                    </a:cubicBezTo>
                    <a:cubicBezTo>
                      <a:pt x="15" y="91"/>
                      <a:pt x="9" y="78"/>
                      <a:pt x="8" y="64"/>
                    </a:cubicBezTo>
                    <a:close/>
                    <a:moveTo>
                      <a:pt x="100" y="100"/>
                    </a:moveTo>
                    <a:cubicBezTo>
                      <a:pt x="96" y="97"/>
                      <a:pt x="91" y="95"/>
                      <a:pt x="86" y="93"/>
                    </a:cubicBezTo>
                    <a:cubicBezTo>
                      <a:pt x="90" y="84"/>
                      <a:pt x="92" y="74"/>
                      <a:pt x="92" y="64"/>
                    </a:cubicBezTo>
                    <a:cubicBezTo>
                      <a:pt x="116" y="64"/>
                      <a:pt x="116" y="64"/>
                      <a:pt x="116" y="64"/>
                    </a:cubicBezTo>
                    <a:cubicBezTo>
                      <a:pt x="115" y="78"/>
                      <a:pt x="109" y="91"/>
                      <a:pt x="100" y="100"/>
                    </a:cubicBezTo>
                    <a:close/>
                  </a:path>
                </a:pathLst>
              </a:custGeom>
              <a:solidFill>
                <a:schemeClr val="bg1"/>
              </a:solidFill>
              <a:ln>
                <a:noFill/>
              </a:ln>
            </p:spPr>
            <p:txBody>
              <a:bodyPr lIns="96435" tIns="48218" rIns="96435" bIns="48218"/>
              <a:lstStyle/>
              <a:p>
                <a:pPr defTabSz="685165">
                  <a:defRPr/>
                </a:pPr>
                <a:endParaRPr lang="id-ID" sz="1000" dirty="0"/>
              </a:p>
            </p:txBody>
          </p:sp>
          <p:grpSp>
            <p:nvGrpSpPr>
              <p:cNvPr id="18" name="Group 22"/>
              <p:cNvGrpSpPr/>
              <p:nvPr/>
            </p:nvGrpSpPr>
            <p:grpSpPr>
              <a:xfrm>
                <a:off x="7366971" y="4407847"/>
                <a:ext cx="482600" cy="392113"/>
                <a:chOff x="2974975" y="5006976"/>
                <a:chExt cx="482600" cy="392113"/>
              </a:xfrm>
              <a:solidFill>
                <a:schemeClr val="bg1"/>
              </a:solidFill>
            </p:grpSpPr>
            <p:sp>
              <p:nvSpPr>
                <p:cNvPr id="71" name="Freeform 46"/>
                <p:cNvSpPr>
                  <a:spLocks noEditPoints="1"/>
                </p:cNvSpPr>
                <p:nvPr/>
              </p:nvSpPr>
              <p:spPr bwMode="auto">
                <a:xfrm>
                  <a:off x="3306763" y="5127626"/>
                  <a:ext cx="90487" cy="120650"/>
                </a:xfrm>
                <a:custGeom>
                  <a:avLst/>
                  <a:gdLst>
                    <a:gd name="T0" fmla="*/ 11 w 24"/>
                    <a:gd name="T1" fmla="*/ 2 h 32"/>
                    <a:gd name="T2" fmla="*/ 8 w 24"/>
                    <a:gd name="T3" fmla="*/ 0 h 32"/>
                    <a:gd name="T4" fmla="*/ 4 w 24"/>
                    <a:gd name="T5" fmla="*/ 0 h 32"/>
                    <a:gd name="T6" fmla="*/ 0 w 24"/>
                    <a:gd name="T7" fmla="*/ 4 h 32"/>
                    <a:gd name="T8" fmla="*/ 0 w 24"/>
                    <a:gd name="T9" fmla="*/ 28 h 32"/>
                    <a:gd name="T10" fmla="*/ 4 w 24"/>
                    <a:gd name="T11" fmla="*/ 32 h 32"/>
                    <a:gd name="T12" fmla="*/ 20 w 24"/>
                    <a:gd name="T13" fmla="*/ 32 h 32"/>
                    <a:gd name="T14" fmla="*/ 24 w 24"/>
                    <a:gd name="T15" fmla="*/ 28 h 32"/>
                    <a:gd name="T16" fmla="*/ 24 w 24"/>
                    <a:gd name="T17" fmla="*/ 22 h 32"/>
                    <a:gd name="T18" fmla="*/ 23 w 24"/>
                    <a:gd name="T19" fmla="*/ 20 h 32"/>
                    <a:gd name="T20" fmla="*/ 11 w 24"/>
                    <a:gd name="T21" fmla="*/ 2 h 32"/>
                    <a:gd name="T22" fmla="*/ 20 w 24"/>
                    <a:gd name="T23" fmla="*/ 28 h 32"/>
                    <a:gd name="T24" fmla="*/ 4 w 24"/>
                    <a:gd name="T25" fmla="*/ 28 h 32"/>
                    <a:gd name="T26" fmla="*/ 4 w 24"/>
                    <a:gd name="T27" fmla="*/ 4 h 32"/>
                    <a:gd name="T28" fmla="*/ 8 w 24"/>
                    <a:gd name="T29" fmla="*/ 4 h 32"/>
                    <a:gd name="T30" fmla="*/ 20 w 24"/>
                    <a:gd name="T31" fmla="*/ 22 h 32"/>
                    <a:gd name="T32" fmla="*/ 20 w 24"/>
                    <a:gd name="T33"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32">
                      <a:moveTo>
                        <a:pt x="11" y="2"/>
                      </a:moveTo>
                      <a:cubicBezTo>
                        <a:pt x="11" y="1"/>
                        <a:pt x="9" y="0"/>
                        <a:pt x="8" y="0"/>
                      </a:cubicBezTo>
                      <a:cubicBezTo>
                        <a:pt x="4" y="0"/>
                        <a:pt x="4" y="0"/>
                        <a:pt x="4" y="0"/>
                      </a:cubicBezTo>
                      <a:cubicBezTo>
                        <a:pt x="2" y="0"/>
                        <a:pt x="0" y="2"/>
                        <a:pt x="0" y="4"/>
                      </a:cubicBezTo>
                      <a:cubicBezTo>
                        <a:pt x="0" y="28"/>
                        <a:pt x="0" y="28"/>
                        <a:pt x="0" y="28"/>
                      </a:cubicBezTo>
                      <a:cubicBezTo>
                        <a:pt x="0" y="30"/>
                        <a:pt x="2" y="32"/>
                        <a:pt x="4" y="32"/>
                      </a:cubicBezTo>
                      <a:cubicBezTo>
                        <a:pt x="20" y="32"/>
                        <a:pt x="20" y="32"/>
                        <a:pt x="20" y="32"/>
                      </a:cubicBezTo>
                      <a:cubicBezTo>
                        <a:pt x="22" y="32"/>
                        <a:pt x="24" y="30"/>
                        <a:pt x="24" y="28"/>
                      </a:cubicBezTo>
                      <a:cubicBezTo>
                        <a:pt x="24" y="22"/>
                        <a:pt x="24" y="22"/>
                        <a:pt x="24" y="22"/>
                      </a:cubicBezTo>
                      <a:cubicBezTo>
                        <a:pt x="24" y="21"/>
                        <a:pt x="24" y="20"/>
                        <a:pt x="23" y="20"/>
                      </a:cubicBezTo>
                      <a:lnTo>
                        <a:pt x="11" y="2"/>
                      </a:lnTo>
                      <a:close/>
                      <a:moveTo>
                        <a:pt x="20" y="28"/>
                      </a:moveTo>
                      <a:cubicBezTo>
                        <a:pt x="4" y="28"/>
                        <a:pt x="4" y="28"/>
                        <a:pt x="4" y="28"/>
                      </a:cubicBezTo>
                      <a:cubicBezTo>
                        <a:pt x="4" y="4"/>
                        <a:pt x="4" y="4"/>
                        <a:pt x="4" y="4"/>
                      </a:cubicBezTo>
                      <a:cubicBezTo>
                        <a:pt x="8" y="4"/>
                        <a:pt x="8" y="4"/>
                        <a:pt x="8" y="4"/>
                      </a:cubicBezTo>
                      <a:cubicBezTo>
                        <a:pt x="20" y="22"/>
                        <a:pt x="20" y="22"/>
                        <a:pt x="20" y="22"/>
                      </a:cubicBezTo>
                      <a:lnTo>
                        <a:pt x="2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72" name="Freeform 47"/>
                <p:cNvSpPr>
                  <a:spLocks noEditPoints="1"/>
                </p:cNvSpPr>
                <p:nvPr/>
              </p:nvSpPr>
              <p:spPr bwMode="auto">
                <a:xfrm>
                  <a:off x="2974975" y="5006976"/>
                  <a:ext cx="482600" cy="392113"/>
                </a:xfrm>
                <a:custGeom>
                  <a:avLst/>
                  <a:gdLst>
                    <a:gd name="T0" fmla="*/ 126 w 128"/>
                    <a:gd name="T1" fmla="*/ 49 h 104"/>
                    <a:gd name="T2" fmla="*/ 110 w 128"/>
                    <a:gd name="T3" fmla="*/ 25 h 104"/>
                    <a:gd name="T4" fmla="*/ 100 w 128"/>
                    <a:gd name="T5" fmla="*/ 20 h 104"/>
                    <a:gd name="T6" fmla="*/ 84 w 128"/>
                    <a:gd name="T7" fmla="*/ 20 h 104"/>
                    <a:gd name="T8" fmla="*/ 84 w 128"/>
                    <a:gd name="T9" fmla="*/ 12 h 104"/>
                    <a:gd name="T10" fmla="*/ 72 w 128"/>
                    <a:gd name="T11" fmla="*/ 0 h 104"/>
                    <a:gd name="T12" fmla="*/ 12 w 128"/>
                    <a:gd name="T13" fmla="*/ 0 h 104"/>
                    <a:gd name="T14" fmla="*/ 0 w 128"/>
                    <a:gd name="T15" fmla="*/ 12 h 104"/>
                    <a:gd name="T16" fmla="*/ 0 w 128"/>
                    <a:gd name="T17" fmla="*/ 56 h 104"/>
                    <a:gd name="T18" fmla="*/ 12 w 128"/>
                    <a:gd name="T19" fmla="*/ 68 h 104"/>
                    <a:gd name="T20" fmla="*/ 12 w 128"/>
                    <a:gd name="T21" fmla="*/ 68 h 104"/>
                    <a:gd name="T22" fmla="*/ 12 w 128"/>
                    <a:gd name="T23" fmla="*/ 80 h 104"/>
                    <a:gd name="T24" fmla="*/ 24 w 128"/>
                    <a:gd name="T25" fmla="*/ 92 h 104"/>
                    <a:gd name="T26" fmla="*/ 29 w 128"/>
                    <a:gd name="T27" fmla="*/ 92 h 104"/>
                    <a:gd name="T28" fmla="*/ 44 w 128"/>
                    <a:gd name="T29" fmla="*/ 104 h 104"/>
                    <a:gd name="T30" fmla="*/ 59 w 128"/>
                    <a:gd name="T31" fmla="*/ 92 h 104"/>
                    <a:gd name="T32" fmla="*/ 81 w 128"/>
                    <a:gd name="T33" fmla="*/ 92 h 104"/>
                    <a:gd name="T34" fmla="*/ 96 w 128"/>
                    <a:gd name="T35" fmla="*/ 104 h 104"/>
                    <a:gd name="T36" fmla="*/ 111 w 128"/>
                    <a:gd name="T37" fmla="*/ 92 h 104"/>
                    <a:gd name="T38" fmla="*/ 116 w 128"/>
                    <a:gd name="T39" fmla="*/ 92 h 104"/>
                    <a:gd name="T40" fmla="*/ 128 w 128"/>
                    <a:gd name="T41" fmla="*/ 80 h 104"/>
                    <a:gd name="T42" fmla="*/ 128 w 128"/>
                    <a:gd name="T43" fmla="*/ 56 h 104"/>
                    <a:gd name="T44" fmla="*/ 126 w 128"/>
                    <a:gd name="T45" fmla="*/ 49 h 104"/>
                    <a:gd name="T46" fmla="*/ 12 w 128"/>
                    <a:gd name="T47" fmla="*/ 60 h 104"/>
                    <a:gd name="T48" fmla="*/ 8 w 128"/>
                    <a:gd name="T49" fmla="*/ 56 h 104"/>
                    <a:gd name="T50" fmla="*/ 8 w 128"/>
                    <a:gd name="T51" fmla="*/ 12 h 104"/>
                    <a:gd name="T52" fmla="*/ 12 w 128"/>
                    <a:gd name="T53" fmla="*/ 8 h 104"/>
                    <a:gd name="T54" fmla="*/ 72 w 128"/>
                    <a:gd name="T55" fmla="*/ 8 h 104"/>
                    <a:gd name="T56" fmla="*/ 76 w 128"/>
                    <a:gd name="T57" fmla="*/ 12 h 104"/>
                    <a:gd name="T58" fmla="*/ 76 w 128"/>
                    <a:gd name="T59" fmla="*/ 20 h 104"/>
                    <a:gd name="T60" fmla="*/ 76 w 128"/>
                    <a:gd name="T61" fmla="*/ 28 h 104"/>
                    <a:gd name="T62" fmla="*/ 76 w 128"/>
                    <a:gd name="T63" fmla="*/ 56 h 104"/>
                    <a:gd name="T64" fmla="*/ 72 w 128"/>
                    <a:gd name="T65" fmla="*/ 60 h 104"/>
                    <a:gd name="T66" fmla="*/ 12 w 128"/>
                    <a:gd name="T67" fmla="*/ 60 h 104"/>
                    <a:gd name="T68" fmla="*/ 44 w 128"/>
                    <a:gd name="T69" fmla="*/ 96 h 104"/>
                    <a:gd name="T70" fmla="*/ 36 w 128"/>
                    <a:gd name="T71" fmla="*/ 88 h 104"/>
                    <a:gd name="T72" fmla="*/ 44 w 128"/>
                    <a:gd name="T73" fmla="*/ 80 h 104"/>
                    <a:gd name="T74" fmla="*/ 52 w 128"/>
                    <a:gd name="T75" fmla="*/ 88 h 104"/>
                    <a:gd name="T76" fmla="*/ 44 w 128"/>
                    <a:gd name="T77" fmla="*/ 96 h 104"/>
                    <a:gd name="T78" fmla="*/ 96 w 128"/>
                    <a:gd name="T79" fmla="*/ 96 h 104"/>
                    <a:gd name="T80" fmla="*/ 88 w 128"/>
                    <a:gd name="T81" fmla="*/ 88 h 104"/>
                    <a:gd name="T82" fmla="*/ 96 w 128"/>
                    <a:gd name="T83" fmla="*/ 80 h 104"/>
                    <a:gd name="T84" fmla="*/ 104 w 128"/>
                    <a:gd name="T85" fmla="*/ 88 h 104"/>
                    <a:gd name="T86" fmla="*/ 96 w 128"/>
                    <a:gd name="T87" fmla="*/ 96 h 104"/>
                    <a:gd name="T88" fmla="*/ 120 w 128"/>
                    <a:gd name="T89" fmla="*/ 80 h 104"/>
                    <a:gd name="T90" fmla="*/ 116 w 128"/>
                    <a:gd name="T91" fmla="*/ 84 h 104"/>
                    <a:gd name="T92" fmla="*/ 111 w 128"/>
                    <a:gd name="T93" fmla="*/ 84 h 104"/>
                    <a:gd name="T94" fmla="*/ 96 w 128"/>
                    <a:gd name="T95" fmla="*/ 72 h 104"/>
                    <a:gd name="T96" fmla="*/ 81 w 128"/>
                    <a:gd name="T97" fmla="*/ 84 h 104"/>
                    <a:gd name="T98" fmla="*/ 59 w 128"/>
                    <a:gd name="T99" fmla="*/ 84 h 104"/>
                    <a:gd name="T100" fmla="*/ 44 w 128"/>
                    <a:gd name="T101" fmla="*/ 72 h 104"/>
                    <a:gd name="T102" fmla="*/ 29 w 128"/>
                    <a:gd name="T103" fmla="*/ 84 h 104"/>
                    <a:gd name="T104" fmla="*/ 24 w 128"/>
                    <a:gd name="T105" fmla="*/ 84 h 104"/>
                    <a:gd name="T106" fmla="*/ 20 w 128"/>
                    <a:gd name="T107" fmla="*/ 80 h 104"/>
                    <a:gd name="T108" fmla="*/ 20 w 128"/>
                    <a:gd name="T109" fmla="*/ 68 h 104"/>
                    <a:gd name="T110" fmla="*/ 72 w 128"/>
                    <a:gd name="T111" fmla="*/ 68 h 104"/>
                    <a:gd name="T112" fmla="*/ 84 w 128"/>
                    <a:gd name="T113" fmla="*/ 56 h 104"/>
                    <a:gd name="T114" fmla="*/ 84 w 128"/>
                    <a:gd name="T115" fmla="*/ 28 h 104"/>
                    <a:gd name="T116" fmla="*/ 100 w 128"/>
                    <a:gd name="T117" fmla="*/ 28 h 104"/>
                    <a:gd name="T118" fmla="*/ 103 w 128"/>
                    <a:gd name="T119" fmla="*/ 30 h 104"/>
                    <a:gd name="T120" fmla="*/ 119 w 128"/>
                    <a:gd name="T121" fmla="*/ 54 h 104"/>
                    <a:gd name="T122" fmla="*/ 120 w 128"/>
                    <a:gd name="T123" fmla="*/ 56 h 104"/>
                    <a:gd name="T124" fmla="*/ 120 w 128"/>
                    <a:gd name="T125" fmla="*/ 8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8" h="104">
                      <a:moveTo>
                        <a:pt x="126" y="49"/>
                      </a:moveTo>
                      <a:cubicBezTo>
                        <a:pt x="110" y="25"/>
                        <a:pt x="110" y="25"/>
                        <a:pt x="110" y="25"/>
                      </a:cubicBezTo>
                      <a:cubicBezTo>
                        <a:pt x="108" y="22"/>
                        <a:pt x="104" y="20"/>
                        <a:pt x="100" y="20"/>
                      </a:cubicBezTo>
                      <a:cubicBezTo>
                        <a:pt x="84" y="20"/>
                        <a:pt x="84" y="20"/>
                        <a:pt x="84" y="20"/>
                      </a:cubicBezTo>
                      <a:cubicBezTo>
                        <a:pt x="84" y="12"/>
                        <a:pt x="84" y="12"/>
                        <a:pt x="84" y="12"/>
                      </a:cubicBezTo>
                      <a:cubicBezTo>
                        <a:pt x="84" y="5"/>
                        <a:pt x="79" y="0"/>
                        <a:pt x="72" y="0"/>
                      </a:cubicBezTo>
                      <a:cubicBezTo>
                        <a:pt x="12" y="0"/>
                        <a:pt x="12" y="0"/>
                        <a:pt x="12" y="0"/>
                      </a:cubicBezTo>
                      <a:cubicBezTo>
                        <a:pt x="5" y="0"/>
                        <a:pt x="0" y="5"/>
                        <a:pt x="0" y="12"/>
                      </a:cubicBezTo>
                      <a:cubicBezTo>
                        <a:pt x="0" y="56"/>
                        <a:pt x="0" y="56"/>
                        <a:pt x="0" y="56"/>
                      </a:cubicBezTo>
                      <a:cubicBezTo>
                        <a:pt x="0" y="63"/>
                        <a:pt x="5" y="68"/>
                        <a:pt x="12" y="68"/>
                      </a:cubicBezTo>
                      <a:cubicBezTo>
                        <a:pt x="12" y="68"/>
                        <a:pt x="12" y="68"/>
                        <a:pt x="12" y="68"/>
                      </a:cubicBezTo>
                      <a:cubicBezTo>
                        <a:pt x="12" y="80"/>
                        <a:pt x="12" y="80"/>
                        <a:pt x="12" y="80"/>
                      </a:cubicBezTo>
                      <a:cubicBezTo>
                        <a:pt x="12" y="87"/>
                        <a:pt x="17" y="92"/>
                        <a:pt x="24" y="92"/>
                      </a:cubicBezTo>
                      <a:cubicBezTo>
                        <a:pt x="29" y="92"/>
                        <a:pt x="29" y="92"/>
                        <a:pt x="29" y="92"/>
                      </a:cubicBezTo>
                      <a:cubicBezTo>
                        <a:pt x="30" y="99"/>
                        <a:pt x="37" y="104"/>
                        <a:pt x="44" y="104"/>
                      </a:cubicBezTo>
                      <a:cubicBezTo>
                        <a:pt x="51" y="104"/>
                        <a:pt x="58" y="99"/>
                        <a:pt x="59" y="92"/>
                      </a:cubicBezTo>
                      <a:cubicBezTo>
                        <a:pt x="81" y="92"/>
                        <a:pt x="81" y="92"/>
                        <a:pt x="81" y="92"/>
                      </a:cubicBezTo>
                      <a:cubicBezTo>
                        <a:pt x="82" y="99"/>
                        <a:pt x="89" y="104"/>
                        <a:pt x="96" y="104"/>
                      </a:cubicBezTo>
                      <a:cubicBezTo>
                        <a:pt x="103" y="104"/>
                        <a:pt x="110" y="99"/>
                        <a:pt x="111" y="92"/>
                      </a:cubicBezTo>
                      <a:cubicBezTo>
                        <a:pt x="116" y="92"/>
                        <a:pt x="116" y="92"/>
                        <a:pt x="116" y="92"/>
                      </a:cubicBezTo>
                      <a:cubicBezTo>
                        <a:pt x="123" y="92"/>
                        <a:pt x="128" y="87"/>
                        <a:pt x="128" y="80"/>
                      </a:cubicBezTo>
                      <a:cubicBezTo>
                        <a:pt x="128" y="56"/>
                        <a:pt x="128" y="56"/>
                        <a:pt x="128" y="56"/>
                      </a:cubicBezTo>
                      <a:cubicBezTo>
                        <a:pt x="128" y="54"/>
                        <a:pt x="127" y="51"/>
                        <a:pt x="126" y="49"/>
                      </a:cubicBezTo>
                      <a:close/>
                      <a:moveTo>
                        <a:pt x="12" y="60"/>
                      </a:moveTo>
                      <a:cubicBezTo>
                        <a:pt x="10" y="60"/>
                        <a:pt x="8" y="58"/>
                        <a:pt x="8" y="56"/>
                      </a:cubicBezTo>
                      <a:cubicBezTo>
                        <a:pt x="8" y="12"/>
                        <a:pt x="8" y="12"/>
                        <a:pt x="8" y="12"/>
                      </a:cubicBezTo>
                      <a:cubicBezTo>
                        <a:pt x="8" y="10"/>
                        <a:pt x="10" y="8"/>
                        <a:pt x="12" y="8"/>
                      </a:cubicBezTo>
                      <a:cubicBezTo>
                        <a:pt x="72" y="8"/>
                        <a:pt x="72" y="8"/>
                        <a:pt x="72" y="8"/>
                      </a:cubicBezTo>
                      <a:cubicBezTo>
                        <a:pt x="74" y="8"/>
                        <a:pt x="76" y="10"/>
                        <a:pt x="76" y="12"/>
                      </a:cubicBezTo>
                      <a:cubicBezTo>
                        <a:pt x="76" y="20"/>
                        <a:pt x="76" y="20"/>
                        <a:pt x="76" y="20"/>
                      </a:cubicBezTo>
                      <a:cubicBezTo>
                        <a:pt x="76" y="28"/>
                        <a:pt x="76" y="28"/>
                        <a:pt x="76" y="28"/>
                      </a:cubicBezTo>
                      <a:cubicBezTo>
                        <a:pt x="76" y="56"/>
                        <a:pt x="76" y="56"/>
                        <a:pt x="76" y="56"/>
                      </a:cubicBezTo>
                      <a:cubicBezTo>
                        <a:pt x="76" y="58"/>
                        <a:pt x="74" y="60"/>
                        <a:pt x="72" y="60"/>
                      </a:cubicBezTo>
                      <a:lnTo>
                        <a:pt x="12" y="60"/>
                      </a:lnTo>
                      <a:close/>
                      <a:moveTo>
                        <a:pt x="44" y="96"/>
                      </a:moveTo>
                      <a:cubicBezTo>
                        <a:pt x="40" y="96"/>
                        <a:pt x="36" y="92"/>
                        <a:pt x="36" y="88"/>
                      </a:cubicBezTo>
                      <a:cubicBezTo>
                        <a:pt x="36" y="84"/>
                        <a:pt x="40" y="80"/>
                        <a:pt x="44" y="80"/>
                      </a:cubicBezTo>
                      <a:cubicBezTo>
                        <a:pt x="48" y="80"/>
                        <a:pt x="52" y="84"/>
                        <a:pt x="52" y="88"/>
                      </a:cubicBezTo>
                      <a:cubicBezTo>
                        <a:pt x="52" y="92"/>
                        <a:pt x="48" y="96"/>
                        <a:pt x="44" y="96"/>
                      </a:cubicBezTo>
                      <a:close/>
                      <a:moveTo>
                        <a:pt x="96" y="96"/>
                      </a:moveTo>
                      <a:cubicBezTo>
                        <a:pt x="92" y="96"/>
                        <a:pt x="88" y="92"/>
                        <a:pt x="88" y="88"/>
                      </a:cubicBezTo>
                      <a:cubicBezTo>
                        <a:pt x="88" y="84"/>
                        <a:pt x="92" y="80"/>
                        <a:pt x="96" y="80"/>
                      </a:cubicBezTo>
                      <a:cubicBezTo>
                        <a:pt x="100" y="80"/>
                        <a:pt x="104" y="84"/>
                        <a:pt x="104" y="88"/>
                      </a:cubicBezTo>
                      <a:cubicBezTo>
                        <a:pt x="104" y="92"/>
                        <a:pt x="100" y="96"/>
                        <a:pt x="96" y="96"/>
                      </a:cubicBezTo>
                      <a:close/>
                      <a:moveTo>
                        <a:pt x="120" y="80"/>
                      </a:moveTo>
                      <a:cubicBezTo>
                        <a:pt x="120" y="82"/>
                        <a:pt x="118" y="84"/>
                        <a:pt x="116" y="84"/>
                      </a:cubicBezTo>
                      <a:cubicBezTo>
                        <a:pt x="111" y="84"/>
                        <a:pt x="111" y="84"/>
                        <a:pt x="111" y="84"/>
                      </a:cubicBezTo>
                      <a:cubicBezTo>
                        <a:pt x="110" y="77"/>
                        <a:pt x="103" y="72"/>
                        <a:pt x="96" y="72"/>
                      </a:cubicBezTo>
                      <a:cubicBezTo>
                        <a:pt x="89" y="72"/>
                        <a:pt x="82" y="77"/>
                        <a:pt x="81" y="84"/>
                      </a:cubicBezTo>
                      <a:cubicBezTo>
                        <a:pt x="59" y="84"/>
                        <a:pt x="59" y="84"/>
                        <a:pt x="59" y="84"/>
                      </a:cubicBezTo>
                      <a:cubicBezTo>
                        <a:pt x="58" y="77"/>
                        <a:pt x="51" y="72"/>
                        <a:pt x="44" y="72"/>
                      </a:cubicBezTo>
                      <a:cubicBezTo>
                        <a:pt x="37" y="72"/>
                        <a:pt x="30" y="77"/>
                        <a:pt x="29" y="84"/>
                      </a:cubicBezTo>
                      <a:cubicBezTo>
                        <a:pt x="24" y="84"/>
                        <a:pt x="24" y="84"/>
                        <a:pt x="24" y="84"/>
                      </a:cubicBezTo>
                      <a:cubicBezTo>
                        <a:pt x="22" y="84"/>
                        <a:pt x="20" y="82"/>
                        <a:pt x="20" y="80"/>
                      </a:cubicBezTo>
                      <a:cubicBezTo>
                        <a:pt x="20" y="68"/>
                        <a:pt x="20" y="68"/>
                        <a:pt x="20" y="68"/>
                      </a:cubicBezTo>
                      <a:cubicBezTo>
                        <a:pt x="72" y="68"/>
                        <a:pt x="72" y="68"/>
                        <a:pt x="72" y="68"/>
                      </a:cubicBezTo>
                      <a:cubicBezTo>
                        <a:pt x="79" y="68"/>
                        <a:pt x="84" y="63"/>
                        <a:pt x="84" y="56"/>
                      </a:cubicBezTo>
                      <a:cubicBezTo>
                        <a:pt x="84" y="28"/>
                        <a:pt x="84" y="28"/>
                        <a:pt x="84" y="28"/>
                      </a:cubicBezTo>
                      <a:cubicBezTo>
                        <a:pt x="100" y="28"/>
                        <a:pt x="100" y="28"/>
                        <a:pt x="100" y="28"/>
                      </a:cubicBezTo>
                      <a:cubicBezTo>
                        <a:pt x="101" y="28"/>
                        <a:pt x="103" y="29"/>
                        <a:pt x="103" y="30"/>
                      </a:cubicBezTo>
                      <a:cubicBezTo>
                        <a:pt x="119" y="54"/>
                        <a:pt x="119" y="54"/>
                        <a:pt x="119" y="54"/>
                      </a:cubicBezTo>
                      <a:cubicBezTo>
                        <a:pt x="120" y="54"/>
                        <a:pt x="120" y="55"/>
                        <a:pt x="120" y="56"/>
                      </a:cubicBezTo>
                      <a:lnTo>
                        <a:pt x="120"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19" name="Group 23"/>
              <p:cNvGrpSpPr/>
              <p:nvPr/>
            </p:nvGrpSpPr>
            <p:grpSpPr>
              <a:xfrm>
                <a:off x="7210457" y="1807833"/>
                <a:ext cx="549275" cy="549275"/>
                <a:chOff x="1978025" y="4927601"/>
                <a:chExt cx="549275" cy="549275"/>
              </a:xfrm>
              <a:solidFill>
                <a:schemeClr val="bg1"/>
              </a:solidFill>
            </p:grpSpPr>
            <p:sp>
              <p:nvSpPr>
                <p:cNvPr id="62" name="Freeform 48"/>
                <p:cNvSpPr>
                  <a:spLocks noEditPoints="1"/>
                </p:cNvSpPr>
                <p:nvPr/>
              </p:nvSpPr>
              <p:spPr bwMode="auto">
                <a:xfrm>
                  <a:off x="1978025" y="4927601"/>
                  <a:ext cx="549275" cy="549275"/>
                </a:xfrm>
                <a:custGeom>
                  <a:avLst/>
                  <a:gdLst>
                    <a:gd name="T0" fmla="*/ 97 w 146"/>
                    <a:gd name="T1" fmla="*/ 14 h 146"/>
                    <a:gd name="T2" fmla="*/ 14 w 146"/>
                    <a:gd name="T3" fmla="*/ 49 h 146"/>
                    <a:gd name="T4" fmla="*/ 49 w 146"/>
                    <a:gd name="T5" fmla="*/ 132 h 146"/>
                    <a:gd name="T6" fmla="*/ 132 w 146"/>
                    <a:gd name="T7" fmla="*/ 97 h 146"/>
                    <a:gd name="T8" fmla="*/ 97 w 146"/>
                    <a:gd name="T9" fmla="*/ 14 h 146"/>
                    <a:gd name="T10" fmla="*/ 52 w 146"/>
                    <a:gd name="T11" fmla="*/ 125 h 146"/>
                    <a:gd name="T12" fmla="*/ 21 w 146"/>
                    <a:gd name="T13" fmla="*/ 52 h 146"/>
                    <a:gd name="T14" fmla="*/ 94 w 146"/>
                    <a:gd name="T15" fmla="*/ 21 h 146"/>
                    <a:gd name="T16" fmla="*/ 125 w 146"/>
                    <a:gd name="T17" fmla="*/ 94 h 146"/>
                    <a:gd name="T18" fmla="*/ 52 w 146"/>
                    <a:gd name="T19" fmla="*/ 12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6" h="146">
                      <a:moveTo>
                        <a:pt x="97" y="14"/>
                      </a:moveTo>
                      <a:cubicBezTo>
                        <a:pt x="64" y="0"/>
                        <a:pt x="27" y="16"/>
                        <a:pt x="14" y="49"/>
                      </a:cubicBezTo>
                      <a:cubicBezTo>
                        <a:pt x="0" y="82"/>
                        <a:pt x="16" y="119"/>
                        <a:pt x="49" y="132"/>
                      </a:cubicBezTo>
                      <a:cubicBezTo>
                        <a:pt x="82" y="146"/>
                        <a:pt x="119" y="130"/>
                        <a:pt x="132" y="97"/>
                      </a:cubicBezTo>
                      <a:cubicBezTo>
                        <a:pt x="146" y="64"/>
                        <a:pt x="130" y="27"/>
                        <a:pt x="97" y="14"/>
                      </a:cubicBezTo>
                      <a:close/>
                      <a:moveTo>
                        <a:pt x="52" y="125"/>
                      </a:moveTo>
                      <a:cubicBezTo>
                        <a:pt x="24" y="114"/>
                        <a:pt x="10" y="81"/>
                        <a:pt x="21" y="52"/>
                      </a:cubicBezTo>
                      <a:cubicBezTo>
                        <a:pt x="33" y="24"/>
                        <a:pt x="65" y="10"/>
                        <a:pt x="94" y="21"/>
                      </a:cubicBezTo>
                      <a:cubicBezTo>
                        <a:pt x="123" y="33"/>
                        <a:pt x="136" y="65"/>
                        <a:pt x="125" y="94"/>
                      </a:cubicBezTo>
                      <a:cubicBezTo>
                        <a:pt x="114" y="123"/>
                        <a:pt x="81" y="136"/>
                        <a:pt x="52"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3" name="Freeform 49"/>
                <p:cNvSpPr>
                  <a:spLocks noEditPoints="1"/>
                </p:cNvSpPr>
                <p:nvPr/>
              </p:nvSpPr>
              <p:spPr bwMode="auto">
                <a:xfrm>
                  <a:off x="2219325" y="5168901"/>
                  <a:ext cx="66675" cy="68263"/>
                </a:xfrm>
                <a:custGeom>
                  <a:avLst/>
                  <a:gdLst>
                    <a:gd name="T0" fmla="*/ 12 w 18"/>
                    <a:gd name="T1" fmla="*/ 2 h 18"/>
                    <a:gd name="T2" fmla="*/ 2 w 18"/>
                    <a:gd name="T3" fmla="*/ 6 h 18"/>
                    <a:gd name="T4" fmla="*/ 6 w 18"/>
                    <a:gd name="T5" fmla="*/ 16 h 18"/>
                    <a:gd name="T6" fmla="*/ 16 w 18"/>
                    <a:gd name="T7" fmla="*/ 12 h 18"/>
                    <a:gd name="T8" fmla="*/ 12 w 18"/>
                    <a:gd name="T9" fmla="*/ 2 h 18"/>
                    <a:gd name="T10" fmla="*/ 8 w 18"/>
                    <a:gd name="T11" fmla="*/ 13 h 18"/>
                    <a:gd name="T12" fmla="*/ 5 w 18"/>
                    <a:gd name="T13" fmla="*/ 8 h 18"/>
                    <a:gd name="T14" fmla="*/ 11 w 18"/>
                    <a:gd name="T15" fmla="*/ 5 h 18"/>
                    <a:gd name="T16" fmla="*/ 13 w 18"/>
                    <a:gd name="T17" fmla="*/ 11 h 18"/>
                    <a:gd name="T18" fmla="*/ 8 w 18"/>
                    <a:gd name="T19"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8">
                      <a:moveTo>
                        <a:pt x="12" y="2"/>
                      </a:moveTo>
                      <a:cubicBezTo>
                        <a:pt x="8" y="0"/>
                        <a:pt x="3" y="2"/>
                        <a:pt x="2" y="6"/>
                      </a:cubicBezTo>
                      <a:cubicBezTo>
                        <a:pt x="0" y="10"/>
                        <a:pt x="2" y="15"/>
                        <a:pt x="6" y="16"/>
                      </a:cubicBezTo>
                      <a:cubicBezTo>
                        <a:pt x="10" y="18"/>
                        <a:pt x="15" y="16"/>
                        <a:pt x="16" y="12"/>
                      </a:cubicBezTo>
                      <a:cubicBezTo>
                        <a:pt x="18" y="8"/>
                        <a:pt x="16" y="3"/>
                        <a:pt x="12" y="2"/>
                      </a:cubicBezTo>
                      <a:close/>
                      <a:moveTo>
                        <a:pt x="8" y="13"/>
                      </a:moveTo>
                      <a:cubicBezTo>
                        <a:pt x="5" y="12"/>
                        <a:pt x="4" y="10"/>
                        <a:pt x="5" y="8"/>
                      </a:cubicBezTo>
                      <a:cubicBezTo>
                        <a:pt x="6" y="5"/>
                        <a:pt x="8" y="4"/>
                        <a:pt x="11" y="5"/>
                      </a:cubicBezTo>
                      <a:cubicBezTo>
                        <a:pt x="13" y="6"/>
                        <a:pt x="14" y="8"/>
                        <a:pt x="13" y="11"/>
                      </a:cubicBezTo>
                      <a:cubicBezTo>
                        <a:pt x="12" y="13"/>
                        <a:pt x="10" y="14"/>
                        <a:pt x="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4" name="Freeform 50"/>
                <p:cNvSpPr>
                  <a:spLocks noEditPoints="1"/>
                </p:cNvSpPr>
                <p:nvPr/>
              </p:nvSpPr>
              <p:spPr bwMode="auto">
                <a:xfrm>
                  <a:off x="2151063" y="5100638"/>
                  <a:ext cx="203200" cy="203200"/>
                </a:xfrm>
                <a:custGeom>
                  <a:avLst/>
                  <a:gdLst>
                    <a:gd name="T0" fmla="*/ 36 w 54"/>
                    <a:gd name="T1" fmla="*/ 5 h 54"/>
                    <a:gd name="T2" fmla="*/ 5 w 54"/>
                    <a:gd name="T3" fmla="*/ 18 h 54"/>
                    <a:gd name="T4" fmla="*/ 18 w 54"/>
                    <a:gd name="T5" fmla="*/ 49 h 54"/>
                    <a:gd name="T6" fmla="*/ 49 w 54"/>
                    <a:gd name="T7" fmla="*/ 36 h 54"/>
                    <a:gd name="T8" fmla="*/ 36 w 54"/>
                    <a:gd name="T9" fmla="*/ 5 h 54"/>
                    <a:gd name="T10" fmla="*/ 21 w 54"/>
                    <a:gd name="T11" fmla="*/ 42 h 54"/>
                    <a:gd name="T12" fmla="*/ 12 w 54"/>
                    <a:gd name="T13" fmla="*/ 21 h 54"/>
                    <a:gd name="T14" fmla="*/ 33 w 54"/>
                    <a:gd name="T15" fmla="*/ 12 h 54"/>
                    <a:gd name="T16" fmla="*/ 42 w 54"/>
                    <a:gd name="T17" fmla="*/ 33 h 54"/>
                    <a:gd name="T18" fmla="*/ 21 w 54"/>
                    <a:gd name="T19" fmla="*/ 4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4">
                      <a:moveTo>
                        <a:pt x="36" y="5"/>
                      </a:moveTo>
                      <a:cubicBezTo>
                        <a:pt x="24" y="0"/>
                        <a:pt x="10" y="6"/>
                        <a:pt x="5" y="18"/>
                      </a:cubicBezTo>
                      <a:cubicBezTo>
                        <a:pt x="0" y="30"/>
                        <a:pt x="6" y="44"/>
                        <a:pt x="18" y="49"/>
                      </a:cubicBezTo>
                      <a:cubicBezTo>
                        <a:pt x="30" y="54"/>
                        <a:pt x="44" y="48"/>
                        <a:pt x="49" y="36"/>
                      </a:cubicBezTo>
                      <a:cubicBezTo>
                        <a:pt x="54" y="24"/>
                        <a:pt x="48" y="10"/>
                        <a:pt x="36" y="5"/>
                      </a:cubicBezTo>
                      <a:close/>
                      <a:moveTo>
                        <a:pt x="21" y="42"/>
                      </a:moveTo>
                      <a:cubicBezTo>
                        <a:pt x="13" y="39"/>
                        <a:pt x="9" y="29"/>
                        <a:pt x="12" y="21"/>
                      </a:cubicBezTo>
                      <a:cubicBezTo>
                        <a:pt x="15" y="13"/>
                        <a:pt x="25" y="9"/>
                        <a:pt x="33" y="12"/>
                      </a:cubicBezTo>
                      <a:cubicBezTo>
                        <a:pt x="41" y="15"/>
                        <a:pt x="45" y="25"/>
                        <a:pt x="42" y="33"/>
                      </a:cubicBezTo>
                      <a:cubicBezTo>
                        <a:pt x="39" y="41"/>
                        <a:pt x="29" y="45"/>
                        <a:pt x="21"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5" name="Freeform 51"/>
                <p:cNvSpPr/>
                <p:nvPr/>
              </p:nvSpPr>
              <p:spPr bwMode="auto">
                <a:xfrm>
                  <a:off x="2290763" y="5237163"/>
                  <a:ext cx="74612" cy="77788"/>
                </a:xfrm>
                <a:custGeom>
                  <a:avLst/>
                  <a:gdLst>
                    <a:gd name="T0" fmla="*/ 20 w 20"/>
                    <a:gd name="T1" fmla="*/ 3 h 21"/>
                    <a:gd name="T2" fmla="*/ 19 w 20"/>
                    <a:gd name="T3" fmla="*/ 0 h 21"/>
                    <a:gd name="T4" fmla="*/ 16 w 20"/>
                    <a:gd name="T5" fmla="*/ 1 h 21"/>
                    <a:gd name="T6" fmla="*/ 16 w 20"/>
                    <a:gd name="T7" fmla="*/ 1 h 21"/>
                    <a:gd name="T8" fmla="*/ 1 w 20"/>
                    <a:gd name="T9" fmla="*/ 17 h 21"/>
                    <a:gd name="T10" fmla="*/ 0 w 20"/>
                    <a:gd name="T11" fmla="*/ 19 h 21"/>
                    <a:gd name="T12" fmla="*/ 3 w 20"/>
                    <a:gd name="T13" fmla="*/ 20 h 21"/>
                    <a:gd name="T14" fmla="*/ 3 w 20"/>
                    <a:gd name="T15" fmla="*/ 20 h 21"/>
                    <a:gd name="T16" fmla="*/ 20 w 20"/>
                    <a:gd name="T17"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21">
                      <a:moveTo>
                        <a:pt x="20" y="3"/>
                      </a:moveTo>
                      <a:cubicBezTo>
                        <a:pt x="20" y="2"/>
                        <a:pt x="20" y="1"/>
                        <a:pt x="19" y="0"/>
                      </a:cubicBezTo>
                      <a:cubicBezTo>
                        <a:pt x="18" y="0"/>
                        <a:pt x="16" y="0"/>
                        <a:pt x="16" y="1"/>
                      </a:cubicBezTo>
                      <a:cubicBezTo>
                        <a:pt x="16" y="1"/>
                        <a:pt x="16" y="1"/>
                        <a:pt x="16" y="1"/>
                      </a:cubicBezTo>
                      <a:cubicBezTo>
                        <a:pt x="13" y="9"/>
                        <a:pt x="8" y="14"/>
                        <a:pt x="1" y="17"/>
                      </a:cubicBezTo>
                      <a:cubicBezTo>
                        <a:pt x="0" y="17"/>
                        <a:pt x="0" y="18"/>
                        <a:pt x="0" y="19"/>
                      </a:cubicBezTo>
                      <a:cubicBezTo>
                        <a:pt x="0" y="20"/>
                        <a:pt x="2" y="21"/>
                        <a:pt x="3" y="20"/>
                      </a:cubicBezTo>
                      <a:cubicBezTo>
                        <a:pt x="3" y="20"/>
                        <a:pt x="3" y="20"/>
                        <a:pt x="3" y="20"/>
                      </a:cubicBezTo>
                      <a:cubicBezTo>
                        <a:pt x="10" y="17"/>
                        <a:pt x="16" y="11"/>
                        <a:pt x="2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6" name="Freeform 52"/>
                <p:cNvSpPr/>
                <p:nvPr/>
              </p:nvSpPr>
              <p:spPr bwMode="auto">
                <a:xfrm>
                  <a:off x="2312988" y="5259388"/>
                  <a:ext cx="109537" cy="112713"/>
                </a:xfrm>
                <a:custGeom>
                  <a:avLst/>
                  <a:gdLst>
                    <a:gd name="T0" fmla="*/ 27 w 29"/>
                    <a:gd name="T1" fmla="*/ 0 h 30"/>
                    <a:gd name="T2" fmla="*/ 25 w 29"/>
                    <a:gd name="T3" fmla="*/ 1 h 30"/>
                    <a:gd name="T4" fmla="*/ 1 w 29"/>
                    <a:gd name="T5" fmla="*/ 25 h 30"/>
                    <a:gd name="T6" fmla="*/ 0 w 29"/>
                    <a:gd name="T7" fmla="*/ 28 h 30"/>
                    <a:gd name="T8" fmla="*/ 3 w 29"/>
                    <a:gd name="T9" fmla="*/ 29 h 30"/>
                    <a:gd name="T10" fmla="*/ 3 w 29"/>
                    <a:gd name="T11" fmla="*/ 29 h 30"/>
                    <a:gd name="T12" fmla="*/ 29 w 29"/>
                    <a:gd name="T13" fmla="*/ 3 h 30"/>
                    <a:gd name="T14" fmla="*/ 27 w 29"/>
                    <a:gd name="T15" fmla="*/ 0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7" y="0"/>
                      </a:moveTo>
                      <a:cubicBezTo>
                        <a:pt x="26" y="0"/>
                        <a:pt x="25" y="0"/>
                        <a:pt x="25" y="1"/>
                      </a:cubicBezTo>
                      <a:cubicBezTo>
                        <a:pt x="20" y="13"/>
                        <a:pt x="12" y="21"/>
                        <a:pt x="1" y="25"/>
                      </a:cubicBezTo>
                      <a:cubicBezTo>
                        <a:pt x="0" y="26"/>
                        <a:pt x="0" y="27"/>
                        <a:pt x="0" y="28"/>
                      </a:cubicBezTo>
                      <a:cubicBezTo>
                        <a:pt x="1" y="29"/>
                        <a:pt x="2" y="30"/>
                        <a:pt x="3" y="29"/>
                      </a:cubicBezTo>
                      <a:cubicBezTo>
                        <a:pt x="3" y="29"/>
                        <a:pt x="3" y="29"/>
                        <a:pt x="3" y="29"/>
                      </a:cubicBezTo>
                      <a:cubicBezTo>
                        <a:pt x="14" y="24"/>
                        <a:pt x="24" y="15"/>
                        <a:pt x="29" y="3"/>
                      </a:cubicBezTo>
                      <a:cubicBezTo>
                        <a:pt x="29" y="2"/>
                        <a:pt x="28" y="1"/>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7" name="Freeform 53"/>
                <p:cNvSpPr/>
                <p:nvPr/>
              </p:nvSpPr>
              <p:spPr bwMode="auto">
                <a:xfrm>
                  <a:off x="2301875" y="5248276"/>
                  <a:ext cx="93662" cy="93663"/>
                </a:xfrm>
                <a:custGeom>
                  <a:avLst/>
                  <a:gdLst>
                    <a:gd name="T0" fmla="*/ 23 w 25"/>
                    <a:gd name="T1" fmla="*/ 0 h 25"/>
                    <a:gd name="T2" fmla="*/ 20 w 25"/>
                    <a:gd name="T3" fmla="*/ 1 h 25"/>
                    <a:gd name="T4" fmla="*/ 1 w 25"/>
                    <a:gd name="T5" fmla="*/ 21 h 25"/>
                    <a:gd name="T6" fmla="*/ 1 w 25"/>
                    <a:gd name="T7" fmla="*/ 21 h 25"/>
                    <a:gd name="T8" fmla="*/ 0 w 25"/>
                    <a:gd name="T9" fmla="*/ 24 h 25"/>
                    <a:gd name="T10" fmla="*/ 3 w 25"/>
                    <a:gd name="T11" fmla="*/ 25 h 25"/>
                    <a:gd name="T12" fmla="*/ 3 w 25"/>
                    <a:gd name="T13" fmla="*/ 25 h 25"/>
                    <a:gd name="T14" fmla="*/ 24 w 25"/>
                    <a:gd name="T15" fmla="*/ 3 h 25"/>
                    <a:gd name="T16" fmla="*/ 23 w 25"/>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25">
                      <a:moveTo>
                        <a:pt x="23" y="0"/>
                      </a:moveTo>
                      <a:cubicBezTo>
                        <a:pt x="22" y="0"/>
                        <a:pt x="21" y="0"/>
                        <a:pt x="20" y="1"/>
                      </a:cubicBezTo>
                      <a:cubicBezTo>
                        <a:pt x="17" y="11"/>
                        <a:pt x="10" y="17"/>
                        <a:pt x="1" y="21"/>
                      </a:cubicBezTo>
                      <a:cubicBezTo>
                        <a:pt x="1" y="21"/>
                        <a:pt x="1" y="21"/>
                        <a:pt x="1" y="21"/>
                      </a:cubicBezTo>
                      <a:cubicBezTo>
                        <a:pt x="0" y="22"/>
                        <a:pt x="0" y="23"/>
                        <a:pt x="0" y="24"/>
                      </a:cubicBezTo>
                      <a:cubicBezTo>
                        <a:pt x="1" y="25"/>
                        <a:pt x="2" y="25"/>
                        <a:pt x="3" y="25"/>
                      </a:cubicBezTo>
                      <a:cubicBezTo>
                        <a:pt x="3" y="25"/>
                        <a:pt x="3" y="25"/>
                        <a:pt x="3" y="25"/>
                      </a:cubicBezTo>
                      <a:cubicBezTo>
                        <a:pt x="12" y="21"/>
                        <a:pt x="20" y="13"/>
                        <a:pt x="24" y="3"/>
                      </a:cubicBezTo>
                      <a:cubicBezTo>
                        <a:pt x="25" y="2"/>
                        <a:pt x="24" y="1"/>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8" name="Freeform 54"/>
                <p:cNvSpPr/>
                <p:nvPr/>
              </p:nvSpPr>
              <p:spPr bwMode="auto">
                <a:xfrm>
                  <a:off x="2139950" y="5089526"/>
                  <a:ext cx="74612" cy="79375"/>
                </a:xfrm>
                <a:custGeom>
                  <a:avLst/>
                  <a:gdLst>
                    <a:gd name="T0" fmla="*/ 20 w 20"/>
                    <a:gd name="T1" fmla="*/ 2 h 21"/>
                    <a:gd name="T2" fmla="*/ 17 w 20"/>
                    <a:gd name="T3" fmla="*/ 1 h 21"/>
                    <a:gd name="T4" fmla="*/ 17 w 20"/>
                    <a:gd name="T5" fmla="*/ 1 h 21"/>
                    <a:gd name="T6" fmla="*/ 0 w 20"/>
                    <a:gd name="T7" fmla="*/ 18 h 21"/>
                    <a:gd name="T8" fmla="*/ 0 w 20"/>
                    <a:gd name="T9" fmla="*/ 18 h 21"/>
                    <a:gd name="T10" fmla="*/ 1 w 20"/>
                    <a:gd name="T11" fmla="*/ 21 h 21"/>
                    <a:gd name="T12" fmla="*/ 4 w 20"/>
                    <a:gd name="T13" fmla="*/ 20 h 21"/>
                    <a:gd name="T14" fmla="*/ 4 w 20"/>
                    <a:gd name="T15" fmla="*/ 20 h 21"/>
                    <a:gd name="T16" fmla="*/ 19 w 20"/>
                    <a:gd name="T17" fmla="*/ 4 h 21"/>
                    <a:gd name="T18" fmla="*/ 20 w 20"/>
                    <a:gd name="T19" fmla="*/ 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1">
                      <a:moveTo>
                        <a:pt x="20" y="2"/>
                      </a:moveTo>
                      <a:cubicBezTo>
                        <a:pt x="20" y="1"/>
                        <a:pt x="18" y="0"/>
                        <a:pt x="17" y="1"/>
                      </a:cubicBezTo>
                      <a:cubicBezTo>
                        <a:pt x="17" y="1"/>
                        <a:pt x="17" y="1"/>
                        <a:pt x="17" y="1"/>
                      </a:cubicBezTo>
                      <a:cubicBezTo>
                        <a:pt x="10" y="4"/>
                        <a:pt x="4" y="10"/>
                        <a:pt x="0" y="18"/>
                      </a:cubicBezTo>
                      <a:cubicBezTo>
                        <a:pt x="0" y="18"/>
                        <a:pt x="0" y="18"/>
                        <a:pt x="0" y="18"/>
                      </a:cubicBezTo>
                      <a:cubicBezTo>
                        <a:pt x="0" y="19"/>
                        <a:pt x="0" y="20"/>
                        <a:pt x="1" y="21"/>
                      </a:cubicBezTo>
                      <a:cubicBezTo>
                        <a:pt x="2" y="21"/>
                        <a:pt x="4" y="21"/>
                        <a:pt x="4" y="20"/>
                      </a:cubicBezTo>
                      <a:cubicBezTo>
                        <a:pt x="4" y="20"/>
                        <a:pt x="4" y="20"/>
                        <a:pt x="4" y="20"/>
                      </a:cubicBezTo>
                      <a:cubicBezTo>
                        <a:pt x="7" y="12"/>
                        <a:pt x="12" y="7"/>
                        <a:pt x="19" y="4"/>
                      </a:cubicBezTo>
                      <a:cubicBezTo>
                        <a:pt x="20" y="4"/>
                        <a:pt x="20" y="3"/>
                        <a:pt x="2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9" name="Freeform 55"/>
                <p:cNvSpPr/>
                <p:nvPr/>
              </p:nvSpPr>
              <p:spPr bwMode="auto">
                <a:xfrm>
                  <a:off x="2082800" y="5033963"/>
                  <a:ext cx="109537" cy="112713"/>
                </a:xfrm>
                <a:custGeom>
                  <a:avLst/>
                  <a:gdLst>
                    <a:gd name="T0" fmla="*/ 29 w 29"/>
                    <a:gd name="T1" fmla="*/ 2 h 30"/>
                    <a:gd name="T2" fmla="*/ 26 w 29"/>
                    <a:gd name="T3" fmla="*/ 1 h 30"/>
                    <a:gd name="T4" fmla="*/ 26 w 29"/>
                    <a:gd name="T5" fmla="*/ 1 h 30"/>
                    <a:gd name="T6" fmla="*/ 0 w 29"/>
                    <a:gd name="T7" fmla="*/ 27 h 30"/>
                    <a:gd name="T8" fmla="*/ 2 w 29"/>
                    <a:gd name="T9" fmla="*/ 30 h 30"/>
                    <a:gd name="T10" fmla="*/ 4 w 29"/>
                    <a:gd name="T11" fmla="*/ 29 h 30"/>
                    <a:gd name="T12" fmla="*/ 28 w 29"/>
                    <a:gd name="T13" fmla="*/ 5 h 30"/>
                    <a:gd name="T14" fmla="*/ 29 w 29"/>
                    <a:gd name="T15" fmla="*/ 2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0">
                      <a:moveTo>
                        <a:pt x="29" y="2"/>
                      </a:moveTo>
                      <a:cubicBezTo>
                        <a:pt x="28" y="1"/>
                        <a:pt x="27" y="0"/>
                        <a:pt x="26" y="1"/>
                      </a:cubicBezTo>
                      <a:cubicBezTo>
                        <a:pt x="26" y="1"/>
                        <a:pt x="26" y="1"/>
                        <a:pt x="26" y="1"/>
                      </a:cubicBezTo>
                      <a:cubicBezTo>
                        <a:pt x="15" y="6"/>
                        <a:pt x="5" y="15"/>
                        <a:pt x="0" y="27"/>
                      </a:cubicBezTo>
                      <a:cubicBezTo>
                        <a:pt x="0" y="28"/>
                        <a:pt x="1" y="29"/>
                        <a:pt x="2" y="30"/>
                      </a:cubicBezTo>
                      <a:cubicBezTo>
                        <a:pt x="3" y="30"/>
                        <a:pt x="4" y="30"/>
                        <a:pt x="4" y="29"/>
                      </a:cubicBezTo>
                      <a:cubicBezTo>
                        <a:pt x="9" y="17"/>
                        <a:pt x="17" y="9"/>
                        <a:pt x="28" y="5"/>
                      </a:cubicBezTo>
                      <a:cubicBezTo>
                        <a:pt x="29" y="4"/>
                        <a:pt x="29" y="3"/>
                        <a:pt x="2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70" name="Freeform 56"/>
                <p:cNvSpPr/>
                <p:nvPr/>
              </p:nvSpPr>
              <p:spPr bwMode="auto">
                <a:xfrm>
                  <a:off x="2109788" y="5064126"/>
                  <a:ext cx="93662" cy="93663"/>
                </a:xfrm>
                <a:custGeom>
                  <a:avLst/>
                  <a:gdLst>
                    <a:gd name="T0" fmla="*/ 24 w 25"/>
                    <a:gd name="T1" fmla="*/ 4 h 25"/>
                    <a:gd name="T2" fmla="*/ 25 w 25"/>
                    <a:gd name="T3" fmla="*/ 1 h 25"/>
                    <a:gd name="T4" fmla="*/ 22 w 25"/>
                    <a:gd name="T5" fmla="*/ 0 h 25"/>
                    <a:gd name="T6" fmla="*/ 22 w 25"/>
                    <a:gd name="T7" fmla="*/ 0 h 25"/>
                    <a:gd name="T8" fmla="*/ 1 w 25"/>
                    <a:gd name="T9" fmla="*/ 22 h 25"/>
                    <a:gd name="T10" fmla="*/ 2 w 25"/>
                    <a:gd name="T11" fmla="*/ 25 h 25"/>
                    <a:gd name="T12" fmla="*/ 5 w 25"/>
                    <a:gd name="T13" fmla="*/ 24 h 25"/>
                    <a:gd name="T14" fmla="*/ 24 w 25"/>
                    <a:gd name="T15" fmla="*/ 4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24" y="4"/>
                      </a:moveTo>
                      <a:cubicBezTo>
                        <a:pt x="25" y="3"/>
                        <a:pt x="25" y="2"/>
                        <a:pt x="25" y="1"/>
                      </a:cubicBezTo>
                      <a:cubicBezTo>
                        <a:pt x="24" y="0"/>
                        <a:pt x="23" y="0"/>
                        <a:pt x="22" y="0"/>
                      </a:cubicBezTo>
                      <a:cubicBezTo>
                        <a:pt x="22" y="0"/>
                        <a:pt x="22" y="0"/>
                        <a:pt x="22" y="0"/>
                      </a:cubicBezTo>
                      <a:cubicBezTo>
                        <a:pt x="13" y="4"/>
                        <a:pt x="5" y="12"/>
                        <a:pt x="1" y="22"/>
                      </a:cubicBezTo>
                      <a:cubicBezTo>
                        <a:pt x="0" y="23"/>
                        <a:pt x="1" y="24"/>
                        <a:pt x="2" y="25"/>
                      </a:cubicBezTo>
                      <a:cubicBezTo>
                        <a:pt x="3" y="25"/>
                        <a:pt x="4" y="25"/>
                        <a:pt x="5" y="24"/>
                      </a:cubicBezTo>
                      <a:cubicBezTo>
                        <a:pt x="8" y="14"/>
                        <a:pt x="15" y="8"/>
                        <a:pt x="2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20" name="Group 24"/>
              <p:cNvGrpSpPr/>
              <p:nvPr/>
            </p:nvGrpSpPr>
            <p:grpSpPr>
              <a:xfrm>
                <a:off x="8806221" y="3987764"/>
                <a:ext cx="495300" cy="466725"/>
                <a:chOff x="1049338" y="4976813"/>
                <a:chExt cx="495300" cy="466725"/>
              </a:xfrm>
              <a:solidFill>
                <a:schemeClr val="bg1"/>
              </a:solidFill>
            </p:grpSpPr>
            <p:sp>
              <p:nvSpPr>
                <p:cNvPr id="60" name="Oval 57"/>
                <p:cNvSpPr>
                  <a:spLocks noChangeArrowheads="1"/>
                </p:cNvSpPr>
                <p:nvPr/>
              </p:nvSpPr>
              <p:spPr bwMode="auto">
                <a:xfrm>
                  <a:off x="1289050" y="5232401"/>
                  <a:ext cx="60325" cy="603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61" name="Freeform 58"/>
                <p:cNvSpPr>
                  <a:spLocks noEditPoints="1"/>
                </p:cNvSpPr>
                <p:nvPr/>
              </p:nvSpPr>
              <p:spPr bwMode="auto">
                <a:xfrm>
                  <a:off x="1049338" y="4976813"/>
                  <a:ext cx="495300"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sp>
            <p:nvSpPr>
              <p:cNvPr id="21" name="Freeform 59"/>
              <p:cNvSpPr>
                <a:spLocks noEditPoints="1"/>
              </p:cNvSpPr>
              <p:nvPr/>
            </p:nvSpPr>
            <p:spPr bwMode="auto">
              <a:xfrm>
                <a:off x="10359631" y="1779783"/>
                <a:ext cx="482890" cy="478835"/>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lIns="96435" tIns="48218" rIns="96435" bIns="48218"/>
              <a:lstStyle/>
              <a:p>
                <a:pPr defTabSz="685165">
                  <a:defRPr/>
                </a:pPr>
                <a:endParaRPr lang="id-ID" sz="1000" dirty="0"/>
              </a:p>
            </p:txBody>
          </p:sp>
          <p:sp>
            <p:nvSpPr>
              <p:cNvPr id="22" name="Freeform 60"/>
              <p:cNvSpPr>
                <a:spLocks noEditPoints="1"/>
              </p:cNvSpPr>
              <p:nvPr/>
            </p:nvSpPr>
            <p:spPr bwMode="auto">
              <a:xfrm>
                <a:off x="5922805" y="2564081"/>
                <a:ext cx="482893" cy="482964"/>
              </a:xfrm>
              <a:custGeom>
                <a:avLst/>
                <a:gdLst>
                  <a:gd name="T0" fmla="*/ 126 w 129"/>
                  <a:gd name="T1" fmla="*/ 2 h 128"/>
                  <a:gd name="T2" fmla="*/ 121 w 129"/>
                  <a:gd name="T3" fmla="*/ 0 h 128"/>
                  <a:gd name="T4" fmla="*/ 120 w 129"/>
                  <a:gd name="T5" fmla="*/ 0 h 128"/>
                  <a:gd name="T6" fmla="*/ 52 w 129"/>
                  <a:gd name="T7" fmla="*/ 12 h 128"/>
                  <a:gd name="T8" fmla="*/ 45 w 129"/>
                  <a:gd name="T9" fmla="*/ 20 h 128"/>
                  <a:gd name="T10" fmla="*/ 45 w 129"/>
                  <a:gd name="T11" fmla="*/ 28 h 128"/>
                  <a:gd name="T12" fmla="*/ 45 w 129"/>
                  <a:gd name="T13" fmla="*/ 32 h 128"/>
                  <a:gd name="T14" fmla="*/ 45 w 129"/>
                  <a:gd name="T15" fmla="*/ 89 h 128"/>
                  <a:gd name="T16" fmla="*/ 30 w 129"/>
                  <a:gd name="T17" fmla="*/ 84 h 128"/>
                  <a:gd name="T18" fmla="*/ 20 w 129"/>
                  <a:gd name="T19" fmla="*/ 86 h 128"/>
                  <a:gd name="T20" fmla="*/ 3 w 129"/>
                  <a:gd name="T21" fmla="*/ 100 h 128"/>
                  <a:gd name="T22" fmla="*/ 2 w 129"/>
                  <a:gd name="T23" fmla="*/ 115 h 128"/>
                  <a:gd name="T24" fmla="*/ 24 w 129"/>
                  <a:gd name="T25" fmla="*/ 128 h 128"/>
                  <a:gd name="T26" fmla="*/ 34 w 129"/>
                  <a:gd name="T27" fmla="*/ 126 h 128"/>
                  <a:gd name="T28" fmla="*/ 51 w 129"/>
                  <a:gd name="T29" fmla="*/ 112 h 128"/>
                  <a:gd name="T30" fmla="*/ 53 w 129"/>
                  <a:gd name="T31" fmla="*/ 104 h 128"/>
                  <a:gd name="T32" fmla="*/ 53 w 129"/>
                  <a:gd name="T33" fmla="*/ 104 h 128"/>
                  <a:gd name="T34" fmla="*/ 53 w 129"/>
                  <a:gd name="T35" fmla="*/ 40 h 128"/>
                  <a:gd name="T36" fmla="*/ 54 w 129"/>
                  <a:gd name="T37" fmla="*/ 40 h 128"/>
                  <a:gd name="T38" fmla="*/ 121 w 129"/>
                  <a:gd name="T39" fmla="*/ 28 h 128"/>
                  <a:gd name="T40" fmla="*/ 121 w 129"/>
                  <a:gd name="T41" fmla="*/ 77 h 128"/>
                  <a:gd name="T42" fmla="*/ 106 w 129"/>
                  <a:gd name="T43" fmla="*/ 72 h 128"/>
                  <a:gd name="T44" fmla="*/ 96 w 129"/>
                  <a:gd name="T45" fmla="*/ 74 h 128"/>
                  <a:gd name="T46" fmla="*/ 79 w 129"/>
                  <a:gd name="T47" fmla="*/ 88 h 128"/>
                  <a:gd name="T48" fmla="*/ 78 w 129"/>
                  <a:gd name="T49" fmla="*/ 103 h 128"/>
                  <a:gd name="T50" fmla="*/ 100 w 129"/>
                  <a:gd name="T51" fmla="*/ 116 h 128"/>
                  <a:gd name="T52" fmla="*/ 110 w 129"/>
                  <a:gd name="T53" fmla="*/ 114 h 128"/>
                  <a:gd name="T54" fmla="*/ 127 w 129"/>
                  <a:gd name="T55" fmla="*/ 100 h 128"/>
                  <a:gd name="T56" fmla="*/ 129 w 129"/>
                  <a:gd name="T57" fmla="*/ 92 h 128"/>
                  <a:gd name="T58" fmla="*/ 129 w 129"/>
                  <a:gd name="T59" fmla="*/ 92 h 128"/>
                  <a:gd name="T60" fmla="*/ 129 w 129"/>
                  <a:gd name="T61" fmla="*/ 20 h 128"/>
                  <a:gd name="T62" fmla="*/ 129 w 129"/>
                  <a:gd name="T63" fmla="*/ 16 h 128"/>
                  <a:gd name="T64" fmla="*/ 129 w 129"/>
                  <a:gd name="T65" fmla="*/ 8 h 128"/>
                  <a:gd name="T66" fmla="*/ 126 w 129"/>
                  <a:gd name="T67" fmla="*/ 2 h 128"/>
                  <a:gd name="T68" fmla="*/ 32 w 129"/>
                  <a:gd name="T69" fmla="*/ 119 h 128"/>
                  <a:gd name="T70" fmla="*/ 10 w 129"/>
                  <a:gd name="T71" fmla="*/ 112 h 128"/>
                  <a:gd name="T72" fmla="*/ 22 w 129"/>
                  <a:gd name="T73" fmla="*/ 93 h 128"/>
                  <a:gd name="T74" fmla="*/ 44 w 129"/>
                  <a:gd name="T75" fmla="*/ 100 h 128"/>
                  <a:gd name="T76" fmla="*/ 32 w 129"/>
                  <a:gd name="T77" fmla="*/ 119 h 128"/>
                  <a:gd name="T78" fmla="*/ 108 w 129"/>
                  <a:gd name="T79" fmla="*/ 107 h 128"/>
                  <a:gd name="T80" fmla="*/ 85 w 129"/>
                  <a:gd name="T81" fmla="*/ 100 h 128"/>
                  <a:gd name="T82" fmla="*/ 98 w 129"/>
                  <a:gd name="T83" fmla="*/ 81 h 128"/>
                  <a:gd name="T84" fmla="*/ 120 w 129"/>
                  <a:gd name="T85" fmla="*/ 88 h 128"/>
                  <a:gd name="T86" fmla="*/ 108 w 129"/>
                  <a:gd name="T87" fmla="*/ 107 h 128"/>
                  <a:gd name="T88" fmla="*/ 121 w 129"/>
                  <a:gd name="T89" fmla="*/ 20 h 128"/>
                  <a:gd name="T90" fmla="*/ 53 w 129"/>
                  <a:gd name="T91" fmla="*/ 32 h 128"/>
                  <a:gd name="T92" fmla="*/ 53 w 129"/>
                  <a:gd name="T93" fmla="*/ 28 h 128"/>
                  <a:gd name="T94" fmla="*/ 53 w 129"/>
                  <a:gd name="T95" fmla="*/ 20 h 128"/>
                  <a:gd name="T96" fmla="*/ 121 w 129"/>
                  <a:gd name="T97" fmla="*/ 8 h 128"/>
                  <a:gd name="T98" fmla="*/ 121 w 129"/>
                  <a:gd name="T99" fmla="*/ 16 h 128"/>
                  <a:gd name="T100" fmla="*/ 121 w 129"/>
                  <a:gd name="T101" fmla="*/ 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9" h="128">
                    <a:moveTo>
                      <a:pt x="126" y="2"/>
                    </a:moveTo>
                    <a:cubicBezTo>
                      <a:pt x="125" y="1"/>
                      <a:pt x="123" y="0"/>
                      <a:pt x="121" y="0"/>
                    </a:cubicBezTo>
                    <a:cubicBezTo>
                      <a:pt x="121" y="0"/>
                      <a:pt x="120" y="0"/>
                      <a:pt x="120" y="0"/>
                    </a:cubicBezTo>
                    <a:cubicBezTo>
                      <a:pt x="52" y="12"/>
                      <a:pt x="52" y="12"/>
                      <a:pt x="52" y="12"/>
                    </a:cubicBezTo>
                    <a:cubicBezTo>
                      <a:pt x="48" y="13"/>
                      <a:pt x="45" y="16"/>
                      <a:pt x="45" y="20"/>
                    </a:cubicBezTo>
                    <a:cubicBezTo>
                      <a:pt x="45" y="28"/>
                      <a:pt x="45" y="28"/>
                      <a:pt x="45" y="28"/>
                    </a:cubicBezTo>
                    <a:cubicBezTo>
                      <a:pt x="45" y="32"/>
                      <a:pt x="45" y="32"/>
                      <a:pt x="45" y="32"/>
                    </a:cubicBezTo>
                    <a:cubicBezTo>
                      <a:pt x="45" y="89"/>
                      <a:pt x="45" y="89"/>
                      <a:pt x="45" y="89"/>
                    </a:cubicBezTo>
                    <a:cubicBezTo>
                      <a:pt x="41" y="86"/>
                      <a:pt x="36" y="84"/>
                      <a:pt x="30" y="84"/>
                    </a:cubicBezTo>
                    <a:cubicBezTo>
                      <a:pt x="26" y="84"/>
                      <a:pt x="23" y="85"/>
                      <a:pt x="20" y="86"/>
                    </a:cubicBezTo>
                    <a:cubicBezTo>
                      <a:pt x="12" y="88"/>
                      <a:pt x="6" y="93"/>
                      <a:pt x="3" y="100"/>
                    </a:cubicBezTo>
                    <a:cubicBezTo>
                      <a:pt x="1" y="104"/>
                      <a:pt x="0" y="110"/>
                      <a:pt x="2" y="115"/>
                    </a:cubicBezTo>
                    <a:cubicBezTo>
                      <a:pt x="5" y="123"/>
                      <a:pt x="14" y="128"/>
                      <a:pt x="24" y="128"/>
                    </a:cubicBezTo>
                    <a:cubicBezTo>
                      <a:pt x="28" y="128"/>
                      <a:pt x="31" y="127"/>
                      <a:pt x="34" y="126"/>
                    </a:cubicBezTo>
                    <a:cubicBezTo>
                      <a:pt x="42" y="124"/>
                      <a:pt x="48" y="119"/>
                      <a:pt x="51" y="112"/>
                    </a:cubicBezTo>
                    <a:cubicBezTo>
                      <a:pt x="52" y="110"/>
                      <a:pt x="53" y="107"/>
                      <a:pt x="53" y="104"/>
                    </a:cubicBezTo>
                    <a:cubicBezTo>
                      <a:pt x="53" y="104"/>
                      <a:pt x="53" y="104"/>
                      <a:pt x="53" y="104"/>
                    </a:cubicBezTo>
                    <a:cubicBezTo>
                      <a:pt x="53" y="40"/>
                      <a:pt x="53" y="40"/>
                      <a:pt x="53" y="40"/>
                    </a:cubicBezTo>
                    <a:cubicBezTo>
                      <a:pt x="53" y="40"/>
                      <a:pt x="54" y="40"/>
                      <a:pt x="54" y="40"/>
                    </a:cubicBezTo>
                    <a:cubicBezTo>
                      <a:pt x="121" y="28"/>
                      <a:pt x="121" y="28"/>
                      <a:pt x="121" y="28"/>
                    </a:cubicBezTo>
                    <a:cubicBezTo>
                      <a:pt x="121" y="77"/>
                      <a:pt x="121" y="77"/>
                      <a:pt x="121" y="77"/>
                    </a:cubicBezTo>
                    <a:cubicBezTo>
                      <a:pt x="117" y="74"/>
                      <a:pt x="112" y="72"/>
                      <a:pt x="106" y="72"/>
                    </a:cubicBezTo>
                    <a:cubicBezTo>
                      <a:pt x="102" y="72"/>
                      <a:pt x="99" y="73"/>
                      <a:pt x="96" y="74"/>
                    </a:cubicBezTo>
                    <a:cubicBezTo>
                      <a:pt x="88" y="76"/>
                      <a:pt x="82" y="81"/>
                      <a:pt x="79" y="88"/>
                    </a:cubicBezTo>
                    <a:cubicBezTo>
                      <a:pt x="77" y="92"/>
                      <a:pt x="76" y="98"/>
                      <a:pt x="78" y="103"/>
                    </a:cubicBezTo>
                    <a:cubicBezTo>
                      <a:pt x="81" y="111"/>
                      <a:pt x="90" y="116"/>
                      <a:pt x="100" y="116"/>
                    </a:cubicBezTo>
                    <a:cubicBezTo>
                      <a:pt x="104" y="116"/>
                      <a:pt x="107" y="115"/>
                      <a:pt x="110" y="114"/>
                    </a:cubicBezTo>
                    <a:cubicBezTo>
                      <a:pt x="118" y="112"/>
                      <a:pt x="124" y="107"/>
                      <a:pt x="127" y="100"/>
                    </a:cubicBezTo>
                    <a:cubicBezTo>
                      <a:pt x="128" y="98"/>
                      <a:pt x="129" y="95"/>
                      <a:pt x="129" y="92"/>
                    </a:cubicBezTo>
                    <a:cubicBezTo>
                      <a:pt x="129" y="92"/>
                      <a:pt x="129" y="92"/>
                      <a:pt x="129" y="92"/>
                    </a:cubicBezTo>
                    <a:cubicBezTo>
                      <a:pt x="129" y="20"/>
                      <a:pt x="129" y="20"/>
                      <a:pt x="129" y="20"/>
                    </a:cubicBezTo>
                    <a:cubicBezTo>
                      <a:pt x="129" y="16"/>
                      <a:pt x="129" y="16"/>
                      <a:pt x="129" y="16"/>
                    </a:cubicBezTo>
                    <a:cubicBezTo>
                      <a:pt x="129" y="8"/>
                      <a:pt x="129" y="8"/>
                      <a:pt x="129" y="8"/>
                    </a:cubicBezTo>
                    <a:cubicBezTo>
                      <a:pt x="129" y="6"/>
                      <a:pt x="128" y="3"/>
                      <a:pt x="126" y="2"/>
                    </a:cubicBezTo>
                    <a:close/>
                    <a:moveTo>
                      <a:pt x="32" y="119"/>
                    </a:moveTo>
                    <a:cubicBezTo>
                      <a:pt x="22" y="122"/>
                      <a:pt x="12" y="119"/>
                      <a:pt x="10" y="112"/>
                    </a:cubicBezTo>
                    <a:cubicBezTo>
                      <a:pt x="7" y="105"/>
                      <a:pt x="13" y="96"/>
                      <a:pt x="22" y="93"/>
                    </a:cubicBezTo>
                    <a:cubicBezTo>
                      <a:pt x="32" y="90"/>
                      <a:pt x="42" y="93"/>
                      <a:pt x="44" y="100"/>
                    </a:cubicBezTo>
                    <a:cubicBezTo>
                      <a:pt x="47" y="107"/>
                      <a:pt x="41" y="116"/>
                      <a:pt x="32" y="119"/>
                    </a:cubicBezTo>
                    <a:close/>
                    <a:moveTo>
                      <a:pt x="108" y="107"/>
                    </a:moveTo>
                    <a:cubicBezTo>
                      <a:pt x="98" y="110"/>
                      <a:pt x="88" y="107"/>
                      <a:pt x="85" y="100"/>
                    </a:cubicBezTo>
                    <a:cubicBezTo>
                      <a:pt x="83" y="93"/>
                      <a:pt x="88" y="84"/>
                      <a:pt x="98" y="81"/>
                    </a:cubicBezTo>
                    <a:cubicBezTo>
                      <a:pt x="108" y="78"/>
                      <a:pt x="118" y="81"/>
                      <a:pt x="120" y="88"/>
                    </a:cubicBezTo>
                    <a:cubicBezTo>
                      <a:pt x="123" y="95"/>
                      <a:pt x="117" y="104"/>
                      <a:pt x="108" y="107"/>
                    </a:cubicBezTo>
                    <a:close/>
                    <a:moveTo>
                      <a:pt x="121" y="20"/>
                    </a:moveTo>
                    <a:cubicBezTo>
                      <a:pt x="53" y="32"/>
                      <a:pt x="53" y="32"/>
                      <a:pt x="53" y="32"/>
                    </a:cubicBezTo>
                    <a:cubicBezTo>
                      <a:pt x="53" y="28"/>
                      <a:pt x="53" y="28"/>
                      <a:pt x="53" y="28"/>
                    </a:cubicBezTo>
                    <a:cubicBezTo>
                      <a:pt x="53" y="20"/>
                      <a:pt x="53" y="20"/>
                      <a:pt x="53" y="20"/>
                    </a:cubicBezTo>
                    <a:cubicBezTo>
                      <a:pt x="121" y="8"/>
                      <a:pt x="121" y="8"/>
                      <a:pt x="121" y="8"/>
                    </a:cubicBezTo>
                    <a:cubicBezTo>
                      <a:pt x="121" y="16"/>
                      <a:pt x="121" y="16"/>
                      <a:pt x="121" y="16"/>
                    </a:cubicBezTo>
                    <a:lnTo>
                      <a:pt x="121" y="20"/>
                    </a:lnTo>
                    <a:close/>
                  </a:path>
                </a:pathLst>
              </a:custGeom>
              <a:solidFill>
                <a:schemeClr val="bg1"/>
              </a:solidFill>
              <a:ln>
                <a:noFill/>
              </a:ln>
            </p:spPr>
            <p:txBody>
              <a:bodyPr lIns="96435" tIns="48218" rIns="96435" bIns="48218"/>
              <a:lstStyle/>
              <a:p>
                <a:pPr defTabSz="685165">
                  <a:defRPr/>
                </a:pPr>
                <a:endParaRPr lang="id-ID" sz="1000" dirty="0"/>
              </a:p>
            </p:txBody>
          </p:sp>
          <p:grpSp>
            <p:nvGrpSpPr>
              <p:cNvPr id="23" name="Group 27"/>
              <p:cNvGrpSpPr/>
              <p:nvPr/>
            </p:nvGrpSpPr>
            <p:grpSpPr>
              <a:xfrm>
                <a:off x="8355201" y="767514"/>
                <a:ext cx="422275" cy="482600"/>
                <a:chOff x="2041525" y="3035301"/>
                <a:chExt cx="422275" cy="482600"/>
              </a:xfrm>
              <a:solidFill>
                <a:schemeClr val="bg1"/>
              </a:solidFill>
            </p:grpSpPr>
            <p:sp>
              <p:nvSpPr>
                <p:cNvPr id="56" name="Freeform 61"/>
                <p:cNvSpPr>
                  <a:spLocks noEditPoints="1"/>
                </p:cNvSpPr>
                <p:nvPr/>
              </p:nvSpPr>
              <p:spPr bwMode="auto">
                <a:xfrm>
                  <a:off x="2041525" y="3035301"/>
                  <a:ext cx="422275" cy="482600"/>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7" name="Oval 62"/>
                <p:cNvSpPr>
                  <a:spLocks noChangeArrowheads="1"/>
                </p:cNvSpPr>
                <p:nvPr/>
              </p:nvSpPr>
              <p:spPr bwMode="auto">
                <a:xfrm>
                  <a:off x="2373313" y="3411538"/>
                  <a:ext cx="30162"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8" name="Oval 63"/>
                <p:cNvSpPr>
                  <a:spLocks noChangeArrowheads="1"/>
                </p:cNvSpPr>
                <p:nvPr/>
              </p:nvSpPr>
              <p:spPr bwMode="auto">
                <a:xfrm>
                  <a:off x="2373313" y="3321051"/>
                  <a:ext cx="30162"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9" name="Oval 64"/>
                <p:cNvSpPr>
                  <a:spLocks noChangeArrowheads="1"/>
                </p:cNvSpPr>
                <p:nvPr/>
              </p:nvSpPr>
              <p:spPr bwMode="auto">
                <a:xfrm>
                  <a:off x="2373313" y="3230563"/>
                  <a:ext cx="30162"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24" name="Group 28"/>
              <p:cNvGrpSpPr/>
              <p:nvPr/>
            </p:nvGrpSpPr>
            <p:grpSpPr>
              <a:xfrm>
                <a:off x="10224381" y="3967559"/>
                <a:ext cx="488950" cy="482600"/>
                <a:chOff x="1044576" y="3035301"/>
                <a:chExt cx="488950" cy="482600"/>
              </a:xfrm>
              <a:solidFill>
                <a:schemeClr val="bg1"/>
              </a:solidFill>
            </p:grpSpPr>
            <p:sp>
              <p:nvSpPr>
                <p:cNvPr id="52" name="Freeform 65"/>
                <p:cNvSpPr>
                  <a:spLocks noEditPoints="1"/>
                </p:cNvSpPr>
                <p:nvPr/>
              </p:nvSpPr>
              <p:spPr bwMode="auto">
                <a:xfrm>
                  <a:off x="1044576" y="3035301"/>
                  <a:ext cx="488950" cy="482600"/>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3" name="Freeform 66"/>
                <p:cNvSpPr>
                  <a:spLocks noEditPoints="1"/>
                </p:cNvSpPr>
                <p:nvPr/>
              </p:nvSpPr>
              <p:spPr bwMode="auto">
                <a:xfrm>
                  <a:off x="1222375" y="3205163"/>
                  <a:ext cx="131762" cy="134938"/>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4" name="Freeform 67"/>
                <p:cNvSpPr/>
                <p:nvPr/>
              </p:nvSpPr>
              <p:spPr bwMode="auto">
                <a:xfrm>
                  <a:off x="1211263" y="3367088"/>
                  <a:ext cx="71437"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5" name="Freeform 68"/>
                <p:cNvSpPr/>
                <p:nvPr/>
              </p:nvSpPr>
              <p:spPr bwMode="auto">
                <a:xfrm>
                  <a:off x="1296988" y="3111501"/>
                  <a:ext cx="74612" cy="77788"/>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25" name="Group 29"/>
              <p:cNvGrpSpPr/>
              <p:nvPr/>
            </p:nvGrpSpPr>
            <p:grpSpPr>
              <a:xfrm>
                <a:off x="7197315" y="3405112"/>
                <a:ext cx="331787" cy="482600"/>
                <a:chOff x="4029075" y="2071688"/>
                <a:chExt cx="331787" cy="482600"/>
              </a:xfrm>
              <a:solidFill>
                <a:schemeClr val="bg1"/>
              </a:solidFill>
            </p:grpSpPr>
            <p:sp>
              <p:nvSpPr>
                <p:cNvPr id="43" name="Oval 69"/>
                <p:cNvSpPr>
                  <a:spLocks noChangeArrowheads="1"/>
                </p:cNvSpPr>
                <p:nvPr/>
              </p:nvSpPr>
              <p:spPr bwMode="auto">
                <a:xfrm>
                  <a:off x="4164013" y="2208213"/>
                  <a:ext cx="30162"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4" name="Oval 70"/>
                <p:cNvSpPr>
                  <a:spLocks noChangeArrowheads="1"/>
                </p:cNvSpPr>
                <p:nvPr/>
              </p:nvSpPr>
              <p:spPr bwMode="auto">
                <a:xfrm>
                  <a:off x="4164013" y="2389188"/>
                  <a:ext cx="30162" cy="285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5" name="Oval 71"/>
                <p:cNvSpPr>
                  <a:spLocks noChangeArrowheads="1"/>
                </p:cNvSpPr>
                <p:nvPr/>
              </p:nvSpPr>
              <p:spPr bwMode="auto">
                <a:xfrm>
                  <a:off x="4073525" y="2298701"/>
                  <a:ext cx="30162"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6" name="Oval 72"/>
                <p:cNvSpPr>
                  <a:spLocks noChangeArrowheads="1"/>
                </p:cNvSpPr>
                <p:nvPr/>
              </p:nvSpPr>
              <p:spPr bwMode="auto">
                <a:xfrm>
                  <a:off x="4254500" y="2298701"/>
                  <a:ext cx="30162" cy="30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7" name="Freeform 73"/>
                <p:cNvSpPr/>
                <p:nvPr/>
              </p:nvSpPr>
              <p:spPr bwMode="auto">
                <a:xfrm>
                  <a:off x="4100513"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8" name="Freeform 74"/>
                <p:cNvSpPr/>
                <p:nvPr/>
              </p:nvSpPr>
              <p:spPr bwMode="auto">
                <a:xfrm>
                  <a:off x="4100513" y="2233613"/>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9" name="Freeform 75"/>
                <p:cNvSpPr/>
                <p:nvPr/>
              </p:nvSpPr>
              <p:spPr bwMode="auto">
                <a:xfrm>
                  <a:off x="4229100" y="2362201"/>
                  <a:ext cx="30162" cy="30163"/>
                </a:xfrm>
                <a:custGeom>
                  <a:avLst/>
                  <a:gdLst>
                    <a:gd name="T0" fmla="*/ 1 w 8"/>
                    <a:gd name="T1" fmla="*/ 1 h 8"/>
                    <a:gd name="T2" fmla="*/ 1 w 8"/>
                    <a:gd name="T3" fmla="*/ 7 h 8"/>
                    <a:gd name="T4" fmla="*/ 7 w 8"/>
                    <a:gd name="T5" fmla="*/ 7 h 8"/>
                    <a:gd name="T6" fmla="*/ 7 w 8"/>
                    <a:gd name="T7" fmla="*/ 1 h 8"/>
                    <a:gd name="T8" fmla="*/ 1 w 8"/>
                    <a:gd name="T9" fmla="*/ 1 h 8"/>
                  </a:gdLst>
                  <a:ahLst/>
                  <a:cxnLst>
                    <a:cxn ang="0">
                      <a:pos x="T0" y="T1"/>
                    </a:cxn>
                    <a:cxn ang="0">
                      <a:pos x="T2" y="T3"/>
                    </a:cxn>
                    <a:cxn ang="0">
                      <a:pos x="T4" y="T5"/>
                    </a:cxn>
                    <a:cxn ang="0">
                      <a:pos x="T6" y="T7"/>
                    </a:cxn>
                    <a:cxn ang="0">
                      <a:pos x="T8" y="T9"/>
                    </a:cxn>
                  </a:cxnLst>
                  <a:rect l="0" t="0" r="r" b="b"/>
                  <a:pathLst>
                    <a:path w="8" h="8">
                      <a:moveTo>
                        <a:pt x="1" y="1"/>
                      </a:moveTo>
                      <a:cubicBezTo>
                        <a:pt x="0" y="3"/>
                        <a:pt x="0" y="5"/>
                        <a:pt x="1" y="7"/>
                      </a:cubicBezTo>
                      <a:cubicBezTo>
                        <a:pt x="3" y="8"/>
                        <a:pt x="5" y="8"/>
                        <a:pt x="7" y="7"/>
                      </a:cubicBezTo>
                      <a:cubicBezTo>
                        <a:pt x="8" y="5"/>
                        <a:pt x="8" y="3"/>
                        <a:pt x="7" y="1"/>
                      </a:cubicBezTo>
                      <a:cubicBezTo>
                        <a:pt x="5" y="0"/>
                        <a:pt x="3"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0" name="Freeform 76"/>
                <p:cNvSpPr>
                  <a:spLocks noEditPoints="1"/>
                </p:cNvSpPr>
                <p:nvPr/>
              </p:nvSpPr>
              <p:spPr bwMode="auto">
                <a:xfrm>
                  <a:off x="4029075" y="2071688"/>
                  <a:ext cx="331787" cy="482600"/>
                </a:xfrm>
                <a:custGeom>
                  <a:avLst/>
                  <a:gdLst>
                    <a:gd name="T0" fmla="*/ 80 w 88"/>
                    <a:gd name="T1" fmla="*/ 56 h 128"/>
                    <a:gd name="T2" fmla="*/ 79 w 88"/>
                    <a:gd name="T3" fmla="*/ 56 h 128"/>
                    <a:gd name="T4" fmla="*/ 70 w 88"/>
                    <a:gd name="T5" fmla="*/ 38 h 128"/>
                    <a:gd name="T6" fmla="*/ 64 w 88"/>
                    <a:gd name="T7" fmla="*/ 7 h 128"/>
                    <a:gd name="T8" fmla="*/ 56 w 88"/>
                    <a:gd name="T9" fmla="*/ 0 h 128"/>
                    <a:gd name="T10" fmla="*/ 24 w 88"/>
                    <a:gd name="T11" fmla="*/ 0 h 128"/>
                    <a:gd name="T12" fmla="*/ 17 w 88"/>
                    <a:gd name="T13" fmla="*/ 7 h 128"/>
                    <a:gd name="T14" fmla="*/ 11 w 88"/>
                    <a:gd name="T15" fmla="*/ 37 h 128"/>
                    <a:gd name="T16" fmla="*/ 0 w 88"/>
                    <a:gd name="T17" fmla="*/ 64 h 128"/>
                    <a:gd name="T18" fmla="*/ 10 w 88"/>
                    <a:gd name="T19" fmla="*/ 91 h 128"/>
                    <a:gd name="T20" fmla="*/ 16 w 88"/>
                    <a:gd name="T21" fmla="*/ 121 h 128"/>
                    <a:gd name="T22" fmla="*/ 24 w 88"/>
                    <a:gd name="T23" fmla="*/ 128 h 128"/>
                    <a:gd name="T24" fmla="*/ 56 w 88"/>
                    <a:gd name="T25" fmla="*/ 128 h 128"/>
                    <a:gd name="T26" fmla="*/ 64 w 88"/>
                    <a:gd name="T27" fmla="*/ 121 h 128"/>
                    <a:gd name="T28" fmla="*/ 70 w 88"/>
                    <a:gd name="T29" fmla="*/ 91 h 128"/>
                    <a:gd name="T30" fmla="*/ 79 w 88"/>
                    <a:gd name="T31" fmla="*/ 72 h 128"/>
                    <a:gd name="T32" fmla="*/ 80 w 88"/>
                    <a:gd name="T33" fmla="*/ 72 h 128"/>
                    <a:gd name="T34" fmla="*/ 88 w 88"/>
                    <a:gd name="T35" fmla="*/ 64 h 128"/>
                    <a:gd name="T36" fmla="*/ 80 w 88"/>
                    <a:gd name="T37" fmla="*/ 56 h 128"/>
                    <a:gd name="T38" fmla="*/ 24 w 88"/>
                    <a:gd name="T39" fmla="*/ 8 h 128"/>
                    <a:gd name="T40" fmla="*/ 56 w 88"/>
                    <a:gd name="T41" fmla="*/ 8 h 128"/>
                    <a:gd name="T42" fmla="*/ 60 w 88"/>
                    <a:gd name="T43" fmla="*/ 30 h 128"/>
                    <a:gd name="T44" fmla="*/ 40 w 88"/>
                    <a:gd name="T45" fmla="*/ 24 h 128"/>
                    <a:gd name="T46" fmla="*/ 20 w 88"/>
                    <a:gd name="T47" fmla="*/ 30 h 128"/>
                    <a:gd name="T48" fmla="*/ 24 w 88"/>
                    <a:gd name="T49" fmla="*/ 8 h 128"/>
                    <a:gd name="T50" fmla="*/ 56 w 88"/>
                    <a:gd name="T51" fmla="*/ 120 h 128"/>
                    <a:gd name="T52" fmla="*/ 24 w 88"/>
                    <a:gd name="T53" fmla="*/ 120 h 128"/>
                    <a:gd name="T54" fmla="*/ 20 w 88"/>
                    <a:gd name="T55" fmla="*/ 98 h 128"/>
                    <a:gd name="T56" fmla="*/ 40 w 88"/>
                    <a:gd name="T57" fmla="*/ 104 h 128"/>
                    <a:gd name="T58" fmla="*/ 60 w 88"/>
                    <a:gd name="T59" fmla="*/ 98 h 128"/>
                    <a:gd name="T60" fmla="*/ 56 w 88"/>
                    <a:gd name="T61" fmla="*/ 120 h 128"/>
                    <a:gd name="T62" fmla="*/ 40 w 88"/>
                    <a:gd name="T63" fmla="*/ 96 h 128"/>
                    <a:gd name="T64" fmla="*/ 8 w 88"/>
                    <a:gd name="T65" fmla="*/ 64 h 128"/>
                    <a:gd name="T66" fmla="*/ 40 w 88"/>
                    <a:gd name="T67" fmla="*/ 32 h 128"/>
                    <a:gd name="T68" fmla="*/ 72 w 88"/>
                    <a:gd name="T69" fmla="*/ 64 h 128"/>
                    <a:gd name="T70" fmla="*/ 40 w 88"/>
                    <a:gd name="T71" fmla="*/ 9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128">
                      <a:moveTo>
                        <a:pt x="80" y="56"/>
                      </a:moveTo>
                      <a:cubicBezTo>
                        <a:pt x="80" y="56"/>
                        <a:pt x="79" y="56"/>
                        <a:pt x="79" y="56"/>
                      </a:cubicBezTo>
                      <a:cubicBezTo>
                        <a:pt x="78" y="49"/>
                        <a:pt x="75" y="43"/>
                        <a:pt x="70" y="38"/>
                      </a:cubicBezTo>
                      <a:cubicBezTo>
                        <a:pt x="64" y="7"/>
                        <a:pt x="64" y="7"/>
                        <a:pt x="64" y="7"/>
                      </a:cubicBezTo>
                      <a:cubicBezTo>
                        <a:pt x="64" y="3"/>
                        <a:pt x="60" y="0"/>
                        <a:pt x="56" y="0"/>
                      </a:cubicBezTo>
                      <a:cubicBezTo>
                        <a:pt x="24" y="0"/>
                        <a:pt x="24" y="0"/>
                        <a:pt x="24" y="0"/>
                      </a:cubicBezTo>
                      <a:cubicBezTo>
                        <a:pt x="21" y="0"/>
                        <a:pt x="17" y="3"/>
                        <a:pt x="17" y="7"/>
                      </a:cubicBezTo>
                      <a:cubicBezTo>
                        <a:pt x="11" y="37"/>
                        <a:pt x="11" y="37"/>
                        <a:pt x="11" y="37"/>
                      </a:cubicBezTo>
                      <a:cubicBezTo>
                        <a:pt x="4" y="44"/>
                        <a:pt x="0" y="53"/>
                        <a:pt x="0" y="64"/>
                      </a:cubicBezTo>
                      <a:cubicBezTo>
                        <a:pt x="0" y="74"/>
                        <a:pt x="4" y="84"/>
                        <a:pt x="10" y="91"/>
                      </a:cubicBezTo>
                      <a:cubicBezTo>
                        <a:pt x="16" y="121"/>
                        <a:pt x="16" y="121"/>
                        <a:pt x="16" y="121"/>
                      </a:cubicBezTo>
                      <a:cubicBezTo>
                        <a:pt x="17" y="125"/>
                        <a:pt x="20" y="128"/>
                        <a:pt x="24" y="128"/>
                      </a:cubicBezTo>
                      <a:cubicBezTo>
                        <a:pt x="56" y="128"/>
                        <a:pt x="56" y="128"/>
                        <a:pt x="56" y="128"/>
                      </a:cubicBezTo>
                      <a:cubicBezTo>
                        <a:pt x="60" y="128"/>
                        <a:pt x="63" y="125"/>
                        <a:pt x="64" y="121"/>
                      </a:cubicBezTo>
                      <a:cubicBezTo>
                        <a:pt x="70" y="91"/>
                        <a:pt x="70" y="91"/>
                        <a:pt x="70" y="91"/>
                      </a:cubicBezTo>
                      <a:cubicBezTo>
                        <a:pt x="74" y="85"/>
                        <a:pt x="78" y="79"/>
                        <a:pt x="79" y="72"/>
                      </a:cubicBezTo>
                      <a:cubicBezTo>
                        <a:pt x="79" y="72"/>
                        <a:pt x="80" y="72"/>
                        <a:pt x="80" y="72"/>
                      </a:cubicBezTo>
                      <a:cubicBezTo>
                        <a:pt x="84" y="72"/>
                        <a:pt x="88" y="68"/>
                        <a:pt x="88" y="64"/>
                      </a:cubicBezTo>
                      <a:cubicBezTo>
                        <a:pt x="88" y="60"/>
                        <a:pt x="84" y="56"/>
                        <a:pt x="80" y="56"/>
                      </a:cubicBezTo>
                      <a:close/>
                      <a:moveTo>
                        <a:pt x="24" y="8"/>
                      </a:moveTo>
                      <a:cubicBezTo>
                        <a:pt x="56" y="8"/>
                        <a:pt x="56" y="8"/>
                        <a:pt x="56" y="8"/>
                      </a:cubicBezTo>
                      <a:cubicBezTo>
                        <a:pt x="60" y="30"/>
                        <a:pt x="60" y="30"/>
                        <a:pt x="60" y="30"/>
                      </a:cubicBezTo>
                      <a:cubicBezTo>
                        <a:pt x="55" y="26"/>
                        <a:pt x="48" y="24"/>
                        <a:pt x="40" y="24"/>
                      </a:cubicBezTo>
                      <a:cubicBezTo>
                        <a:pt x="33" y="24"/>
                        <a:pt x="26" y="26"/>
                        <a:pt x="20" y="30"/>
                      </a:cubicBezTo>
                      <a:lnTo>
                        <a:pt x="24" y="8"/>
                      </a:lnTo>
                      <a:close/>
                      <a:moveTo>
                        <a:pt x="56" y="120"/>
                      </a:moveTo>
                      <a:cubicBezTo>
                        <a:pt x="24" y="120"/>
                        <a:pt x="24" y="120"/>
                        <a:pt x="24" y="120"/>
                      </a:cubicBezTo>
                      <a:cubicBezTo>
                        <a:pt x="20" y="98"/>
                        <a:pt x="20" y="98"/>
                        <a:pt x="20" y="98"/>
                      </a:cubicBezTo>
                      <a:cubicBezTo>
                        <a:pt x="26" y="102"/>
                        <a:pt x="33" y="104"/>
                        <a:pt x="40" y="104"/>
                      </a:cubicBezTo>
                      <a:cubicBezTo>
                        <a:pt x="47" y="104"/>
                        <a:pt x="54" y="102"/>
                        <a:pt x="60" y="98"/>
                      </a:cubicBezTo>
                      <a:lnTo>
                        <a:pt x="56" y="120"/>
                      </a:lnTo>
                      <a:close/>
                      <a:moveTo>
                        <a:pt x="40" y="96"/>
                      </a:moveTo>
                      <a:cubicBezTo>
                        <a:pt x="22" y="96"/>
                        <a:pt x="8" y="82"/>
                        <a:pt x="8" y="64"/>
                      </a:cubicBezTo>
                      <a:cubicBezTo>
                        <a:pt x="8" y="46"/>
                        <a:pt x="22" y="32"/>
                        <a:pt x="40" y="32"/>
                      </a:cubicBezTo>
                      <a:cubicBezTo>
                        <a:pt x="58" y="32"/>
                        <a:pt x="72" y="46"/>
                        <a:pt x="72" y="64"/>
                      </a:cubicBezTo>
                      <a:cubicBezTo>
                        <a:pt x="72" y="82"/>
                        <a:pt x="58" y="96"/>
                        <a:pt x="40" y="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51" name="Freeform 77"/>
                <p:cNvSpPr/>
                <p:nvPr/>
              </p:nvSpPr>
              <p:spPr bwMode="auto">
                <a:xfrm>
                  <a:off x="4164013" y="2238376"/>
                  <a:ext cx="90487" cy="90488"/>
                </a:xfrm>
                <a:custGeom>
                  <a:avLst/>
                  <a:gdLst>
                    <a:gd name="T0" fmla="*/ 24 w 24"/>
                    <a:gd name="T1" fmla="*/ 0 h 24"/>
                    <a:gd name="T2" fmla="*/ 22 w 24"/>
                    <a:gd name="T3" fmla="*/ 0 h 24"/>
                    <a:gd name="T4" fmla="*/ 1 w 24"/>
                    <a:gd name="T5" fmla="*/ 17 h 24"/>
                    <a:gd name="T6" fmla="*/ 0 w 24"/>
                    <a:gd name="T7" fmla="*/ 20 h 24"/>
                    <a:gd name="T8" fmla="*/ 1 w 24"/>
                    <a:gd name="T9" fmla="*/ 23 h 24"/>
                    <a:gd name="T10" fmla="*/ 4 w 24"/>
                    <a:gd name="T11" fmla="*/ 24 h 24"/>
                    <a:gd name="T12" fmla="*/ 7 w 24"/>
                    <a:gd name="T13" fmla="*/ 23 h 24"/>
                    <a:gd name="T14" fmla="*/ 14 w 24"/>
                    <a:gd name="T15" fmla="*/ 14 h 24"/>
                    <a:gd name="T16" fmla="*/ 24 w 24"/>
                    <a:gd name="T17" fmla="*/ 2 h 24"/>
                    <a:gd name="T18" fmla="*/ 24 w 24"/>
                    <a:gd name="T1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24" y="0"/>
                      </a:moveTo>
                      <a:cubicBezTo>
                        <a:pt x="23" y="0"/>
                        <a:pt x="23" y="0"/>
                        <a:pt x="22" y="0"/>
                      </a:cubicBezTo>
                      <a:cubicBezTo>
                        <a:pt x="1" y="17"/>
                        <a:pt x="1" y="17"/>
                        <a:pt x="1" y="17"/>
                      </a:cubicBezTo>
                      <a:cubicBezTo>
                        <a:pt x="0" y="18"/>
                        <a:pt x="0" y="19"/>
                        <a:pt x="0" y="20"/>
                      </a:cubicBezTo>
                      <a:cubicBezTo>
                        <a:pt x="0" y="21"/>
                        <a:pt x="0" y="22"/>
                        <a:pt x="1" y="23"/>
                      </a:cubicBezTo>
                      <a:cubicBezTo>
                        <a:pt x="2" y="24"/>
                        <a:pt x="3" y="24"/>
                        <a:pt x="4" y="24"/>
                      </a:cubicBezTo>
                      <a:cubicBezTo>
                        <a:pt x="5" y="24"/>
                        <a:pt x="6" y="24"/>
                        <a:pt x="7" y="23"/>
                      </a:cubicBezTo>
                      <a:cubicBezTo>
                        <a:pt x="14" y="14"/>
                        <a:pt x="14" y="14"/>
                        <a:pt x="14" y="14"/>
                      </a:cubicBezTo>
                      <a:cubicBezTo>
                        <a:pt x="24" y="2"/>
                        <a:pt x="24" y="2"/>
                        <a:pt x="24" y="2"/>
                      </a:cubicBezTo>
                      <a:cubicBezTo>
                        <a:pt x="24" y="1"/>
                        <a:pt x="24" y="1"/>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26" name="Group 30"/>
              <p:cNvGrpSpPr/>
              <p:nvPr/>
            </p:nvGrpSpPr>
            <p:grpSpPr>
              <a:xfrm>
                <a:off x="9012997" y="1679576"/>
                <a:ext cx="482600" cy="452438"/>
                <a:chOff x="2974975" y="2071688"/>
                <a:chExt cx="482600" cy="452438"/>
              </a:xfrm>
              <a:solidFill>
                <a:schemeClr val="bg1"/>
              </a:solidFill>
            </p:grpSpPr>
            <p:sp>
              <p:nvSpPr>
                <p:cNvPr id="34" name="Freeform 78"/>
                <p:cNvSpPr>
                  <a:spLocks noEditPoints="1"/>
                </p:cNvSpPr>
                <p:nvPr/>
              </p:nvSpPr>
              <p:spPr bwMode="auto">
                <a:xfrm>
                  <a:off x="2974975" y="2071688"/>
                  <a:ext cx="482600" cy="452438"/>
                </a:xfrm>
                <a:custGeom>
                  <a:avLst/>
                  <a:gdLst>
                    <a:gd name="T0" fmla="*/ 126 w 128"/>
                    <a:gd name="T1" fmla="*/ 26 h 120"/>
                    <a:gd name="T2" fmla="*/ 102 w 128"/>
                    <a:gd name="T3" fmla="*/ 2 h 120"/>
                    <a:gd name="T4" fmla="*/ 96 w 128"/>
                    <a:gd name="T5" fmla="*/ 0 h 120"/>
                    <a:gd name="T6" fmla="*/ 12 w 128"/>
                    <a:gd name="T7" fmla="*/ 0 h 120"/>
                    <a:gd name="T8" fmla="*/ 0 w 128"/>
                    <a:gd name="T9" fmla="*/ 12 h 120"/>
                    <a:gd name="T10" fmla="*/ 0 w 128"/>
                    <a:gd name="T11" fmla="*/ 108 h 120"/>
                    <a:gd name="T12" fmla="*/ 12 w 128"/>
                    <a:gd name="T13" fmla="*/ 120 h 120"/>
                    <a:gd name="T14" fmla="*/ 116 w 128"/>
                    <a:gd name="T15" fmla="*/ 120 h 120"/>
                    <a:gd name="T16" fmla="*/ 128 w 128"/>
                    <a:gd name="T17" fmla="*/ 108 h 120"/>
                    <a:gd name="T18" fmla="*/ 128 w 128"/>
                    <a:gd name="T19" fmla="*/ 32 h 120"/>
                    <a:gd name="T20" fmla="*/ 126 w 128"/>
                    <a:gd name="T21" fmla="*/ 26 h 120"/>
                    <a:gd name="T22" fmla="*/ 120 w 128"/>
                    <a:gd name="T23" fmla="*/ 108 h 120"/>
                    <a:gd name="T24" fmla="*/ 116 w 128"/>
                    <a:gd name="T25" fmla="*/ 112 h 120"/>
                    <a:gd name="T26" fmla="*/ 12 w 128"/>
                    <a:gd name="T27" fmla="*/ 112 h 120"/>
                    <a:gd name="T28" fmla="*/ 8 w 128"/>
                    <a:gd name="T29" fmla="*/ 108 h 120"/>
                    <a:gd name="T30" fmla="*/ 8 w 128"/>
                    <a:gd name="T31" fmla="*/ 12 h 120"/>
                    <a:gd name="T32" fmla="*/ 12 w 128"/>
                    <a:gd name="T33" fmla="*/ 8 h 120"/>
                    <a:gd name="T34" fmla="*/ 92 w 128"/>
                    <a:gd name="T35" fmla="*/ 8 h 120"/>
                    <a:gd name="T36" fmla="*/ 92 w 128"/>
                    <a:gd name="T37" fmla="*/ 24 h 120"/>
                    <a:gd name="T38" fmla="*/ 92 w 128"/>
                    <a:gd name="T39" fmla="*/ 24 h 120"/>
                    <a:gd name="T40" fmla="*/ 104 w 128"/>
                    <a:gd name="T41" fmla="*/ 36 h 120"/>
                    <a:gd name="T42" fmla="*/ 108 w 128"/>
                    <a:gd name="T43" fmla="*/ 36 h 120"/>
                    <a:gd name="T44" fmla="*/ 120 w 128"/>
                    <a:gd name="T45" fmla="*/ 36 h 120"/>
                    <a:gd name="T46" fmla="*/ 120 w 128"/>
                    <a:gd name="T47" fmla="*/ 108 h 120"/>
                    <a:gd name="T48" fmla="*/ 108 w 128"/>
                    <a:gd name="T49" fmla="*/ 32 h 120"/>
                    <a:gd name="T50" fmla="*/ 104 w 128"/>
                    <a:gd name="T51" fmla="*/ 32 h 120"/>
                    <a:gd name="T52" fmla="*/ 96 w 128"/>
                    <a:gd name="T53" fmla="*/ 24 h 120"/>
                    <a:gd name="T54" fmla="*/ 96 w 128"/>
                    <a:gd name="T55" fmla="*/ 24 h 120"/>
                    <a:gd name="T56" fmla="*/ 96 w 128"/>
                    <a:gd name="T57" fmla="*/ 8 h 120"/>
                    <a:gd name="T58" fmla="*/ 120 w 128"/>
                    <a:gd name="T59" fmla="*/ 32 h 120"/>
                    <a:gd name="T60" fmla="*/ 108 w 128"/>
                    <a:gd name="T61" fmla="*/ 3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0">
                      <a:moveTo>
                        <a:pt x="126" y="26"/>
                      </a:moveTo>
                      <a:cubicBezTo>
                        <a:pt x="102" y="2"/>
                        <a:pt x="102" y="2"/>
                        <a:pt x="102" y="2"/>
                      </a:cubicBezTo>
                      <a:cubicBezTo>
                        <a:pt x="100" y="1"/>
                        <a:pt x="98" y="0"/>
                        <a:pt x="96" y="0"/>
                      </a:cubicBezTo>
                      <a:cubicBezTo>
                        <a:pt x="12" y="0"/>
                        <a:pt x="12" y="0"/>
                        <a:pt x="12" y="0"/>
                      </a:cubicBezTo>
                      <a:cubicBezTo>
                        <a:pt x="5" y="0"/>
                        <a:pt x="0" y="5"/>
                        <a:pt x="0" y="12"/>
                      </a:cubicBezTo>
                      <a:cubicBezTo>
                        <a:pt x="0" y="108"/>
                        <a:pt x="0" y="108"/>
                        <a:pt x="0" y="108"/>
                      </a:cubicBezTo>
                      <a:cubicBezTo>
                        <a:pt x="0" y="115"/>
                        <a:pt x="5" y="120"/>
                        <a:pt x="12" y="120"/>
                      </a:cubicBezTo>
                      <a:cubicBezTo>
                        <a:pt x="116" y="120"/>
                        <a:pt x="116" y="120"/>
                        <a:pt x="116" y="120"/>
                      </a:cubicBezTo>
                      <a:cubicBezTo>
                        <a:pt x="123" y="120"/>
                        <a:pt x="128" y="115"/>
                        <a:pt x="128" y="108"/>
                      </a:cubicBezTo>
                      <a:cubicBezTo>
                        <a:pt x="128" y="32"/>
                        <a:pt x="128" y="32"/>
                        <a:pt x="128" y="32"/>
                      </a:cubicBezTo>
                      <a:cubicBezTo>
                        <a:pt x="128" y="30"/>
                        <a:pt x="127" y="28"/>
                        <a:pt x="126" y="26"/>
                      </a:cubicBezTo>
                      <a:close/>
                      <a:moveTo>
                        <a:pt x="120" y="108"/>
                      </a:moveTo>
                      <a:cubicBezTo>
                        <a:pt x="120" y="110"/>
                        <a:pt x="118" y="112"/>
                        <a:pt x="116" y="112"/>
                      </a:cubicBezTo>
                      <a:cubicBezTo>
                        <a:pt x="12" y="112"/>
                        <a:pt x="12" y="112"/>
                        <a:pt x="12" y="112"/>
                      </a:cubicBezTo>
                      <a:cubicBezTo>
                        <a:pt x="10" y="112"/>
                        <a:pt x="8" y="110"/>
                        <a:pt x="8" y="108"/>
                      </a:cubicBezTo>
                      <a:cubicBezTo>
                        <a:pt x="8" y="12"/>
                        <a:pt x="8" y="12"/>
                        <a:pt x="8" y="12"/>
                      </a:cubicBezTo>
                      <a:cubicBezTo>
                        <a:pt x="8" y="10"/>
                        <a:pt x="10" y="8"/>
                        <a:pt x="12" y="8"/>
                      </a:cubicBezTo>
                      <a:cubicBezTo>
                        <a:pt x="92" y="8"/>
                        <a:pt x="92" y="8"/>
                        <a:pt x="92" y="8"/>
                      </a:cubicBezTo>
                      <a:cubicBezTo>
                        <a:pt x="92" y="24"/>
                        <a:pt x="92" y="24"/>
                        <a:pt x="92" y="24"/>
                      </a:cubicBezTo>
                      <a:cubicBezTo>
                        <a:pt x="92" y="24"/>
                        <a:pt x="92" y="24"/>
                        <a:pt x="92" y="24"/>
                      </a:cubicBezTo>
                      <a:cubicBezTo>
                        <a:pt x="92" y="31"/>
                        <a:pt x="97" y="36"/>
                        <a:pt x="104" y="36"/>
                      </a:cubicBezTo>
                      <a:cubicBezTo>
                        <a:pt x="108" y="36"/>
                        <a:pt x="108" y="36"/>
                        <a:pt x="108" y="36"/>
                      </a:cubicBezTo>
                      <a:cubicBezTo>
                        <a:pt x="120" y="36"/>
                        <a:pt x="120" y="36"/>
                        <a:pt x="120" y="36"/>
                      </a:cubicBezTo>
                      <a:lnTo>
                        <a:pt x="120" y="108"/>
                      </a:lnTo>
                      <a:close/>
                      <a:moveTo>
                        <a:pt x="108" y="32"/>
                      </a:moveTo>
                      <a:cubicBezTo>
                        <a:pt x="104" y="32"/>
                        <a:pt x="104" y="32"/>
                        <a:pt x="104" y="32"/>
                      </a:cubicBezTo>
                      <a:cubicBezTo>
                        <a:pt x="100" y="32"/>
                        <a:pt x="96" y="28"/>
                        <a:pt x="96" y="24"/>
                      </a:cubicBezTo>
                      <a:cubicBezTo>
                        <a:pt x="96" y="24"/>
                        <a:pt x="96" y="24"/>
                        <a:pt x="96" y="24"/>
                      </a:cubicBezTo>
                      <a:cubicBezTo>
                        <a:pt x="96" y="8"/>
                        <a:pt x="96" y="8"/>
                        <a:pt x="96" y="8"/>
                      </a:cubicBezTo>
                      <a:cubicBezTo>
                        <a:pt x="120" y="32"/>
                        <a:pt x="120" y="32"/>
                        <a:pt x="120" y="32"/>
                      </a:cubicBezTo>
                      <a:lnTo>
                        <a:pt x="108"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5" name="Freeform 79"/>
                <p:cNvSpPr/>
                <p:nvPr/>
              </p:nvSpPr>
              <p:spPr bwMode="auto">
                <a:xfrm>
                  <a:off x="3200400" y="2162176"/>
                  <a:ext cx="90487" cy="15875"/>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6" name="Freeform 80"/>
                <p:cNvSpPr/>
                <p:nvPr/>
              </p:nvSpPr>
              <p:spPr bwMode="auto">
                <a:xfrm>
                  <a:off x="3200400" y="2208213"/>
                  <a:ext cx="90487" cy="14288"/>
                </a:xfrm>
                <a:custGeom>
                  <a:avLst/>
                  <a:gdLst>
                    <a:gd name="T0" fmla="*/ 2 w 24"/>
                    <a:gd name="T1" fmla="*/ 4 h 4"/>
                    <a:gd name="T2" fmla="*/ 22 w 24"/>
                    <a:gd name="T3" fmla="*/ 4 h 4"/>
                    <a:gd name="T4" fmla="*/ 24 w 24"/>
                    <a:gd name="T5" fmla="*/ 2 h 4"/>
                    <a:gd name="T6" fmla="*/ 22 w 24"/>
                    <a:gd name="T7" fmla="*/ 0 h 4"/>
                    <a:gd name="T8" fmla="*/ 2 w 24"/>
                    <a:gd name="T9" fmla="*/ 0 h 4"/>
                    <a:gd name="T10" fmla="*/ 0 w 24"/>
                    <a:gd name="T11" fmla="*/ 2 h 4"/>
                    <a:gd name="T12" fmla="*/ 2 w 24"/>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4" h="4">
                      <a:moveTo>
                        <a:pt x="2" y="4"/>
                      </a:moveTo>
                      <a:cubicBezTo>
                        <a:pt x="22" y="4"/>
                        <a:pt x="22" y="4"/>
                        <a:pt x="22" y="4"/>
                      </a:cubicBezTo>
                      <a:cubicBezTo>
                        <a:pt x="23" y="4"/>
                        <a:pt x="24" y="3"/>
                        <a:pt x="24" y="2"/>
                      </a:cubicBezTo>
                      <a:cubicBezTo>
                        <a:pt x="24" y="1"/>
                        <a:pt x="23" y="0"/>
                        <a:pt x="22"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7" name="Freeform 81"/>
                <p:cNvSpPr/>
                <p:nvPr/>
              </p:nvSpPr>
              <p:spPr bwMode="auto">
                <a:xfrm>
                  <a:off x="3200400" y="2252663"/>
                  <a:ext cx="196850" cy="15875"/>
                </a:xfrm>
                <a:custGeom>
                  <a:avLst/>
                  <a:gdLst>
                    <a:gd name="T0" fmla="*/ 0 w 52"/>
                    <a:gd name="T1" fmla="*/ 2 h 4"/>
                    <a:gd name="T2" fmla="*/ 2 w 52"/>
                    <a:gd name="T3" fmla="*/ 4 h 4"/>
                    <a:gd name="T4" fmla="*/ 50 w 52"/>
                    <a:gd name="T5" fmla="*/ 4 h 4"/>
                    <a:gd name="T6" fmla="*/ 52 w 52"/>
                    <a:gd name="T7" fmla="*/ 2 h 4"/>
                    <a:gd name="T8" fmla="*/ 50 w 52"/>
                    <a:gd name="T9" fmla="*/ 0 h 4"/>
                    <a:gd name="T10" fmla="*/ 2 w 52"/>
                    <a:gd name="T11" fmla="*/ 0 h 4"/>
                    <a:gd name="T12" fmla="*/ 0 w 5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52" h="4">
                      <a:moveTo>
                        <a:pt x="0" y="2"/>
                      </a:moveTo>
                      <a:cubicBezTo>
                        <a:pt x="0" y="3"/>
                        <a:pt x="1" y="4"/>
                        <a:pt x="2" y="4"/>
                      </a:cubicBezTo>
                      <a:cubicBezTo>
                        <a:pt x="50" y="4"/>
                        <a:pt x="50" y="4"/>
                        <a:pt x="50" y="4"/>
                      </a:cubicBezTo>
                      <a:cubicBezTo>
                        <a:pt x="51" y="4"/>
                        <a:pt x="52" y="3"/>
                        <a:pt x="52" y="2"/>
                      </a:cubicBezTo>
                      <a:cubicBezTo>
                        <a:pt x="52" y="1"/>
                        <a:pt x="51" y="0"/>
                        <a:pt x="50" y="0"/>
                      </a:cubicBezTo>
                      <a:cubicBezTo>
                        <a:pt x="2" y="0"/>
                        <a:pt x="2" y="0"/>
                        <a:pt x="2" y="0"/>
                      </a:cubicBezTo>
                      <a:cubicBezTo>
                        <a:pt x="1"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8" name="Freeform 82"/>
                <p:cNvSpPr/>
                <p:nvPr/>
              </p:nvSpPr>
              <p:spPr bwMode="auto">
                <a:xfrm>
                  <a:off x="3035300" y="2343151"/>
                  <a:ext cx="361950" cy="15875"/>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9" name="Freeform 83"/>
                <p:cNvSpPr/>
                <p:nvPr/>
              </p:nvSpPr>
              <p:spPr bwMode="auto">
                <a:xfrm>
                  <a:off x="3035300" y="238918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0" name="Freeform 84"/>
                <p:cNvSpPr/>
                <p:nvPr/>
              </p:nvSpPr>
              <p:spPr bwMode="auto">
                <a:xfrm>
                  <a:off x="3035300" y="2433638"/>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1" name="Freeform 85"/>
                <p:cNvSpPr/>
                <p:nvPr/>
              </p:nvSpPr>
              <p:spPr bwMode="auto">
                <a:xfrm>
                  <a:off x="3035300" y="2298701"/>
                  <a:ext cx="361950" cy="14288"/>
                </a:xfrm>
                <a:custGeom>
                  <a:avLst/>
                  <a:gdLst>
                    <a:gd name="T0" fmla="*/ 94 w 96"/>
                    <a:gd name="T1" fmla="*/ 0 h 4"/>
                    <a:gd name="T2" fmla="*/ 2 w 96"/>
                    <a:gd name="T3" fmla="*/ 0 h 4"/>
                    <a:gd name="T4" fmla="*/ 0 w 96"/>
                    <a:gd name="T5" fmla="*/ 2 h 4"/>
                    <a:gd name="T6" fmla="*/ 2 w 96"/>
                    <a:gd name="T7" fmla="*/ 4 h 4"/>
                    <a:gd name="T8" fmla="*/ 94 w 96"/>
                    <a:gd name="T9" fmla="*/ 4 h 4"/>
                    <a:gd name="T10" fmla="*/ 96 w 96"/>
                    <a:gd name="T11" fmla="*/ 2 h 4"/>
                    <a:gd name="T12" fmla="*/ 94 w 9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6" h="4">
                      <a:moveTo>
                        <a:pt x="94" y="0"/>
                      </a:moveTo>
                      <a:cubicBezTo>
                        <a:pt x="2" y="0"/>
                        <a:pt x="2" y="0"/>
                        <a:pt x="2" y="0"/>
                      </a:cubicBezTo>
                      <a:cubicBezTo>
                        <a:pt x="1" y="0"/>
                        <a:pt x="0" y="1"/>
                        <a:pt x="0" y="2"/>
                      </a:cubicBezTo>
                      <a:cubicBezTo>
                        <a:pt x="0" y="3"/>
                        <a:pt x="1" y="4"/>
                        <a:pt x="2" y="4"/>
                      </a:cubicBezTo>
                      <a:cubicBezTo>
                        <a:pt x="94" y="4"/>
                        <a:pt x="94" y="4"/>
                        <a:pt x="94" y="4"/>
                      </a:cubicBezTo>
                      <a:cubicBezTo>
                        <a:pt x="95" y="4"/>
                        <a:pt x="96" y="3"/>
                        <a:pt x="96" y="2"/>
                      </a:cubicBezTo>
                      <a:cubicBezTo>
                        <a:pt x="96" y="1"/>
                        <a:pt x="95" y="0"/>
                        <a:pt x="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42" name="Freeform 86"/>
                <p:cNvSpPr>
                  <a:spLocks noEditPoints="1"/>
                </p:cNvSpPr>
                <p:nvPr/>
              </p:nvSpPr>
              <p:spPr bwMode="auto">
                <a:xfrm>
                  <a:off x="3035300" y="2147888"/>
                  <a:ext cx="134937" cy="120650"/>
                </a:xfrm>
                <a:custGeom>
                  <a:avLst/>
                  <a:gdLst>
                    <a:gd name="T0" fmla="*/ 4 w 36"/>
                    <a:gd name="T1" fmla="*/ 32 h 32"/>
                    <a:gd name="T2" fmla="*/ 32 w 36"/>
                    <a:gd name="T3" fmla="*/ 32 h 32"/>
                    <a:gd name="T4" fmla="*/ 36 w 36"/>
                    <a:gd name="T5" fmla="*/ 28 h 32"/>
                    <a:gd name="T6" fmla="*/ 36 w 36"/>
                    <a:gd name="T7" fmla="*/ 4 h 32"/>
                    <a:gd name="T8" fmla="*/ 32 w 36"/>
                    <a:gd name="T9" fmla="*/ 0 h 32"/>
                    <a:gd name="T10" fmla="*/ 4 w 36"/>
                    <a:gd name="T11" fmla="*/ 0 h 32"/>
                    <a:gd name="T12" fmla="*/ 0 w 36"/>
                    <a:gd name="T13" fmla="*/ 4 h 32"/>
                    <a:gd name="T14" fmla="*/ 0 w 36"/>
                    <a:gd name="T15" fmla="*/ 28 h 32"/>
                    <a:gd name="T16" fmla="*/ 4 w 36"/>
                    <a:gd name="T17" fmla="*/ 32 h 32"/>
                    <a:gd name="T18" fmla="*/ 8 w 36"/>
                    <a:gd name="T19" fmla="*/ 8 h 32"/>
                    <a:gd name="T20" fmla="*/ 28 w 36"/>
                    <a:gd name="T21" fmla="*/ 8 h 32"/>
                    <a:gd name="T22" fmla="*/ 28 w 36"/>
                    <a:gd name="T23" fmla="*/ 24 h 32"/>
                    <a:gd name="T24" fmla="*/ 8 w 36"/>
                    <a:gd name="T25" fmla="*/ 24 h 32"/>
                    <a:gd name="T26" fmla="*/ 8 w 36"/>
                    <a:gd name="T27"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2">
                      <a:moveTo>
                        <a:pt x="4" y="32"/>
                      </a:moveTo>
                      <a:cubicBezTo>
                        <a:pt x="32" y="32"/>
                        <a:pt x="32" y="32"/>
                        <a:pt x="32" y="32"/>
                      </a:cubicBezTo>
                      <a:cubicBezTo>
                        <a:pt x="34" y="32"/>
                        <a:pt x="36" y="30"/>
                        <a:pt x="36" y="28"/>
                      </a:cubicBezTo>
                      <a:cubicBezTo>
                        <a:pt x="36" y="4"/>
                        <a:pt x="36" y="4"/>
                        <a:pt x="36" y="4"/>
                      </a:cubicBezTo>
                      <a:cubicBezTo>
                        <a:pt x="36" y="2"/>
                        <a:pt x="34" y="0"/>
                        <a:pt x="32" y="0"/>
                      </a:cubicBezTo>
                      <a:cubicBezTo>
                        <a:pt x="4" y="0"/>
                        <a:pt x="4" y="0"/>
                        <a:pt x="4" y="0"/>
                      </a:cubicBezTo>
                      <a:cubicBezTo>
                        <a:pt x="2" y="0"/>
                        <a:pt x="0" y="2"/>
                        <a:pt x="0" y="4"/>
                      </a:cubicBezTo>
                      <a:cubicBezTo>
                        <a:pt x="0" y="28"/>
                        <a:pt x="0" y="28"/>
                        <a:pt x="0" y="28"/>
                      </a:cubicBezTo>
                      <a:cubicBezTo>
                        <a:pt x="0" y="30"/>
                        <a:pt x="2" y="32"/>
                        <a:pt x="4" y="32"/>
                      </a:cubicBezTo>
                      <a:close/>
                      <a:moveTo>
                        <a:pt x="8" y="8"/>
                      </a:moveTo>
                      <a:cubicBezTo>
                        <a:pt x="28" y="8"/>
                        <a:pt x="28" y="8"/>
                        <a:pt x="28" y="8"/>
                      </a:cubicBezTo>
                      <a:cubicBezTo>
                        <a:pt x="28" y="24"/>
                        <a:pt x="28" y="24"/>
                        <a:pt x="28" y="24"/>
                      </a:cubicBezTo>
                      <a:cubicBezTo>
                        <a:pt x="8" y="24"/>
                        <a:pt x="8" y="24"/>
                        <a:pt x="8" y="24"/>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27" name="Group 31"/>
              <p:cNvGrpSpPr/>
              <p:nvPr/>
            </p:nvGrpSpPr>
            <p:grpSpPr>
              <a:xfrm>
                <a:off x="9983081" y="717253"/>
                <a:ext cx="450850" cy="482600"/>
                <a:chOff x="2027238" y="2071688"/>
                <a:chExt cx="450850" cy="482600"/>
              </a:xfrm>
              <a:solidFill>
                <a:schemeClr val="bg1"/>
              </a:solidFill>
            </p:grpSpPr>
            <p:sp>
              <p:nvSpPr>
                <p:cNvPr id="31" name="Freeform 87"/>
                <p:cNvSpPr>
                  <a:spLocks noEditPoints="1"/>
                </p:cNvSpPr>
                <p:nvPr/>
              </p:nvSpPr>
              <p:spPr bwMode="auto">
                <a:xfrm>
                  <a:off x="2027238" y="2071688"/>
                  <a:ext cx="450850" cy="482600"/>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7" y="0"/>
                        <a:pt x="0" y="7"/>
                        <a:pt x="0" y="16"/>
                      </a:cubicBezTo>
                      <a:cubicBezTo>
                        <a:pt x="0" y="112"/>
                        <a:pt x="0" y="112"/>
                        <a:pt x="0" y="112"/>
                      </a:cubicBezTo>
                      <a:cubicBezTo>
                        <a:pt x="0" y="121"/>
                        <a:pt x="7"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8" y="120"/>
                        <a:pt x="104" y="120"/>
                      </a:cubicBezTo>
                      <a:cubicBezTo>
                        <a:pt x="16" y="120"/>
                        <a:pt x="16" y="120"/>
                        <a:pt x="16" y="120"/>
                      </a:cubicBezTo>
                      <a:cubicBezTo>
                        <a:pt x="12" y="120"/>
                        <a:pt x="8" y="116"/>
                        <a:pt x="8" y="112"/>
                      </a:cubicBezTo>
                      <a:cubicBezTo>
                        <a:pt x="8" y="16"/>
                        <a:pt x="8" y="16"/>
                        <a:pt x="8" y="16"/>
                      </a:cubicBezTo>
                      <a:cubicBezTo>
                        <a:pt x="8" y="12"/>
                        <a:pt x="12" y="8"/>
                        <a:pt x="16" y="8"/>
                      </a:cubicBezTo>
                      <a:cubicBezTo>
                        <a:pt x="104" y="8"/>
                        <a:pt x="104" y="8"/>
                        <a:pt x="104" y="8"/>
                      </a:cubicBezTo>
                      <a:cubicBezTo>
                        <a:pt x="108" y="8"/>
                        <a:pt x="112" y="12"/>
                        <a:pt x="112" y="16"/>
                      </a:cubicBezTo>
                      <a:lnTo>
                        <a:pt x="112"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2" name="Freeform 88"/>
                <p:cNvSpPr>
                  <a:spLocks noEditPoints="1"/>
                </p:cNvSpPr>
                <p:nvPr/>
              </p:nvSpPr>
              <p:spPr bwMode="auto">
                <a:xfrm>
                  <a:off x="2087563" y="2132013"/>
                  <a:ext cx="330200" cy="301625"/>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2 w 88"/>
                    <a:gd name="T47" fmla="*/ 61 h 80"/>
                    <a:gd name="T48" fmla="*/ 55 w 88"/>
                    <a:gd name="T49" fmla="*/ 63 h 80"/>
                    <a:gd name="T50" fmla="*/ 66 w 88"/>
                    <a:gd name="T51" fmla="*/ 76 h 80"/>
                    <a:gd name="T52" fmla="*/ 4 w 88"/>
                    <a:gd name="T53" fmla="*/ 76 h 80"/>
                    <a:gd name="T54" fmla="*/ 4 w 88"/>
                    <a:gd name="T55" fmla="*/ 42 h 80"/>
                    <a:gd name="T56" fmla="*/ 71 w 88"/>
                    <a:gd name="T57" fmla="*/ 76 h 80"/>
                    <a:gd name="T58" fmla="*/ 57 w 88"/>
                    <a:gd name="T59" fmla="*/ 60 h 80"/>
                    <a:gd name="T60" fmla="*/ 68 w 88"/>
                    <a:gd name="T61" fmla="*/ 48 h 80"/>
                    <a:gd name="T62" fmla="*/ 84 w 88"/>
                    <a:gd name="T63" fmla="*/ 66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6" y="80"/>
                        <a:pt x="88" y="78"/>
                        <a:pt x="88" y="76"/>
                      </a:cubicBezTo>
                      <a:cubicBezTo>
                        <a:pt x="88" y="4"/>
                        <a:pt x="88" y="4"/>
                        <a:pt x="88" y="4"/>
                      </a:cubicBezTo>
                      <a:cubicBezTo>
                        <a:pt x="88" y="2"/>
                        <a:pt x="86" y="0"/>
                        <a:pt x="84" y="0"/>
                      </a:cubicBezTo>
                      <a:close/>
                      <a:moveTo>
                        <a:pt x="84" y="4"/>
                      </a:moveTo>
                      <a:cubicBezTo>
                        <a:pt x="84" y="59"/>
                        <a:pt x="84" y="59"/>
                        <a:pt x="84" y="59"/>
                      </a:cubicBezTo>
                      <a:cubicBezTo>
                        <a:pt x="71" y="45"/>
                        <a:pt x="71" y="45"/>
                        <a:pt x="71" y="45"/>
                      </a:cubicBezTo>
                      <a:cubicBezTo>
                        <a:pt x="70" y="44"/>
                        <a:pt x="69" y="44"/>
                        <a:pt x="68" y="44"/>
                      </a:cubicBezTo>
                      <a:cubicBezTo>
                        <a:pt x="67" y="44"/>
                        <a:pt x="66" y="44"/>
                        <a:pt x="65" y="45"/>
                      </a:cubicBezTo>
                      <a:cubicBezTo>
                        <a:pt x="55" y="57"/>
                        <a:pt x="55" y="57"/>
                        <a:pt x="55" y="57"/>
                      </a:cubicBezTo>
                      <a:cubicBezTo>
                        <a:pt x="23" y="21"/>
                        <a:pt x="23" y="21"/>
                        <a:pt x="23" y="21"/>
                      </a:cubicBezTo>
                      <a:cubicBezTo>
                        <a:pt x="22" y="20"/>
                        <a:pt x="21"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2" y="61"/>
                        <a:pt x="52" y="61"/>
                        <a:pt x="52" y="61"/>
                      </a:cubicBezTo>
                      <a:cubicBezTo>
                        <a:pt x="55" y="63"/>
                        <a:pt x="55" y="63"/>
                        <a:pt x="55" y="63"/>
                      </a:cubicBezTo>
                      <a:cubicBezTo>
                        <a:pt x="66" y="76"/>
                        <a:pt x="66" y="76"/>
                        <a:pt x="66" y="76"/>
                      </a:cubicBezTo>
                      <a:cubicBezTo>
                        <a:pt x="4" y="76"/>
                        <a:pt x="4" y="76"/>
                        <a:pt x="4" y="76"/>
                      </a:cubicBezTo>
                      <a:lnTo>
                        <a:pt x="4" y="42"/>
                      </a:lnTo>
                      <a:close/>
                      <a:moveTo>
                        <a:pt x="71" y="76"/>
                      </a:moveTo>
                      <a:cubicBezTo>
                        <a:pt x="57" y="60"/>
                        <a:pt x="57" y="60"/>
                        <a:pt x="57" y="60"/>
                      </a:cubicBezTo>
                      <a:cubicBezTo>
                        <a:pt x="68" y="48"/>
                        <a:pt x="68" y="48"/>
                        <a:pt x="68" y="48"/>
                      </a:cubicBezTo>
                      <a:cubicBezTo>
                        <a:pt x="84" y="66"/>
                        <a:pt x="84" y="66"/>
                        <a:pt x="84" y="66"/>
                      </a:cubicBezTo>
                      <a:cubicBezTo>
                        <a:pt x="84" y="76"/>
                        <a:pt x="84" y="76"/>
                        <a:pt x="84" y="76"/>
                      </a:cubicBezTo>
                      <a:lnTo>
                        <a:pt x="71" y="7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3" name="Freeform 89"/>
                <p:cNvSpPr>
                  <a:spLocks noEditPoints="1"/>
                </p:cNvSpPr>
                <p:nvPr/>
              </p:nvSpPr>
              <p:spPr bwMode="auto">
                <a:xfrm>
                  <a:off x="2268538" y="2178051"/>
                  <a:ext cx="88900" cy="9048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5" y="0"/>
                        <a:pt x="0" y="5"/>
                        <a:pt x="0" y="12"/>
                      </a:cubicBezTo>
                      <a:cubicBezTo>
                        <a:pt x="0" y="19"/>
                        <a:pt x="5" y="24"/>
                        <a:pt x="12" y="24"/>
                      </a:cubicBezTo>
                      <a:close/>
                      <a:moveTo>
                        <a:pt x="12" y="4"/>
                      </a:moveTo>
                      <a:cubicBezTo>
                        <a:pt x="16" y="4"/>
                        <a:pt x="20" y="8"/>
                        <a:pt x="20" y="12"/>
                      </a:cubicBezTo>
                      <a:cubicBezTo>
                        <a:pt x="20" y="16"/>
                        <a:pt x="16" y="20"/>
                        <a:pt x="12" y="20"/>
                      </a:cubicBezTo>
                      <a:cubicBezTo>
                        <a:pt x="8" y="20"/>
                        <a:pt x="4" y="16"/>
                        <a:pt x="4" y="12"/>
                      </a:cubicBezTo>
                      <a:cubicBezTo>
                        <a:pt x="4" y="8"/>
                        <a:pt x="8"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nvGrpSpPr>
              <p:cNvPr id="28" name="Group 32"/>
              <p:cNvGrpSpPr/>
              <p:nvPr/>
            </p:nvGrpSpPr>
            <p:grpSpPr>
              <a:xfrm>
                <a:off x="10091435" y="2775575"/>
                <a:ext cx="481012" cy="482600"/>
                <a:chOff x="1049338" y="2071688"/>
                <a:chExt cx="481012" cy="482600"/>
              </a:xfrm>
              <a:solidFill>
                <a:schemeClr val="bg1"/>
              </a:solidFill>
            </p:grpSpPr>
            <p:sp>
              <p:nvSpPr>
                <p:cNvPr id="29" name="Freeform 90"/>
                <p:cNvSpPr>
                  <a:spLocks noEditPoints="1"/>
                </p:cNvSpPr>
                <p:nvPr/>
              </p:nvSpPr>
              <p:spPr bwMode="auto">
                <a:xfrm>
                  <a:off x="1049338" y="2071688"/>
                  <a:ext cx="481012" cy="482600"/>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sp>
              <p:nvSpPr>
                <p:cNvPr id="30" name="Freeform 91"/>
                <p:cNvSpPr>
                  <a:spLocks noEditPoints="1"/>
                </p:cNvSpPr>
                <p:nvPr/>
              </p:nvSpPr>
              <p:spPr bwMode="auto">
                <a:xfrm>
                  <a:off x="1093788" y="2463801"/>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defRPr/>
                  </a:pPr>
                  <a:endParaRPr lang="id-ID" sz="1000" dirty="0"/>
                </a:p>
              </p:txBody>
            </p:sp>
          </p:grpSp>
        </p:grpSp>
      </p:grpSp>
      <p:grpSp>
        <p:nvGrpSpPr>
          <p:cNvPr id="77" name="组合 103"/>
          <p:cNvGrpSpPr/>
          <p:nvPr/>
        </p:nvGrpSpPr>
        <p:grpSpPr bwMode="auto">
          <a:xfrm>
            <a:off x="6425056" y="2222079"/>
            <a:ext cx="2131896" cy="1012060"/>
            <a:chOff x="6597339" y="1985092"/>
            <a:chExt cx="2133080" cy="1011210"/>
          </a:xfrm>
        </p:grpSpPr>
        <p:grpSp>
          <p:nvGrpSpPr>
            <p:cNvPr id="78" name="Group 84"/>
            <p:cNvGrpSpPr>
              <a:grpSpLocks noChangeAspect="1"/>
            </p:cNvGrpSpPr>
            <p:nvPr/>
          </p:nvGrpSpPr>
          <p:grpSpPr>
            <a:xfrm>
              <a:off x="6597339" y="1985092"/>
              <a:ext cx="432000" cy="432000"/>
              <a:chOff x="7275513" y="5302250"/>
              <a:chExt cx="1012825" cy="1012825"/>
            </a:xfrm>
            <a:solidFill>
              <a:schemeClr val="accent1"/>
            </a:solidFill>
          </p:grpSpPr>
          <p:sp>
            <p:nvSpPr>
              <p:cNvPr id="107" name="Freeform 34"/>
              <p:cNvSpPr/>
              <p:nvPr/>
            </p:nvSpPr>
            <p:spPr bwMode="auto">
              <a:xfrm>
                <a:off x="7467601" y="5521325"/>
                <a:ext cx="608013" cy="606425"/>
              </a:xfrm>
              <a:custGeom>
                <a:avLst/>
                <a:gdLst>
                  <a:gd name="T0" fmla="*/ 189 w 211"/>
                  <a:gd name="T1" fmla="*/ 85 h 211"/>
                  <a:gd name="T2" fmla="*/ 187 w 211"/>
                  <a:gd name="T3" fmla="*/ 64 h 211"/>
                  <a:gd name="T4" fmla="*/ 192 w 211"/>
                  <a:gd name="T5" fmla="*/ 41 h 211"/>
                  <a:gd name="T6" fmla="*/ 179 w 211"/>
                  <a:gd name="T7" fmla="*/ 31 h 211"/>
                  <a:gd name="T8" fmla="*/ 170 w 211"/>
                  <a:gd name="T9" fmla="*/ 36 h 211"/>
                  <a:gd name="T10" fmla="*/ 164 w 211"/>
                  <a:gd name="T11" fmla="*/ 34 h 211"/>
                  <a:gd name="T12" fmla="*/ 155 w 211"/>
                  <a:gd name="T13" fmla="*/ 26 h 211"/>
                  <a:gd name="T14" fmla="*/ 148 w 211"/>
                  <a:gd name="T15" fmla="*/ 20 h 211"/>
                  <a:gd name="T16" fmla="*/ 149 w 211"/>
                  <a:gd name="T17" fmla="*/ 11 h 211"/>
                  <a:gd name="T18" fmla="*/ 125 w 211"/>
                  <a:gd name="T19" fmla="*/ 5 h 211"/>
                  <a:gd name="T20" fmla="*/ 106 w 211"/>
                  <a:gd name="T21" fmla="*/ 1 h 211"/>
                  <a:gd name="T22" fmla="*/ 89 w 211"/>
                  <a:gd name="T23" fmla="*/ 2 h 211"/>
                  <a:gd name="T24" fmla="*/ 88 w 211"/>
                  <a:gd name="T25" fmla="*/ 7 h 211"/>
                  <a:gd name="T26" fmla="*/ 99 w 211"/>
                  <a:gd name="T27" fmla="*/ 3 h 211"/>
                  <a:gd name="T28" fmla="*/ 101 w 211"/>
                  <a:gd name="T29" fmla="*/ 13 h 211"/>
                  <a:gd name="T30" fmla="*/ 83 w 211"/>
                  <a:gd name="T31" fmla="*/ 23 h 211"/>
                  <a:gd name="T32" fmla="*/ 87 w 211"/>
                  <a:gd name="T33" fmla="*/ 31 h 211"/>
                  <a:gd name="T34" fmla="*/ 96 w 211"/>
                  <a:gd name="T35" fmla="*/ 25 h 211"/>
                  <a:gd name="T36" fmla="*/ 108 w 211"/>
                  <a:gd name="T37" fmla="*/ 30 h 211"/>
                  <a:gd name="T38" fmla="*/ 118 w 211"/>
                  <a:gd name="T39" fmla="*/ 29 h 211"/>
                  <a:gd name="T40" fmla="*/ 130 w 211"/>
                  <a:gd name="T41" fmla="*/ 32 h 211"/>
                  <a:gd name="T42" fmla="*/ 128 w 211"/>
                  <a:gd name="T43" fmla="*/ 37 h 211"/>
                  <a:gd name="T44" fmla="*/ 116 w 211"/>
                  <a:gd name="T45" fmla="*/ 43 h 211"/>
                  <a:gd name="T46" fmla="*/ 117 w 211"/>
                  <a:gd name="T47" fmla="*/ 50 h 211"/>
                  <a:gd name="T48" fmla="*/ 113 w 211"/>
                  <a:gd name="T49" fmla="*/ 58 h 211"/>
                  <a:gd name="T50" fmla="*/ 110 w 211"/>
                  <a:gd name="T51" fmla="*/ 91 h 211"/>
                  <a:gd name="T52" fmla="*/ 104 w 211"/>
                  <a:gd name="T53" fmla="*/ 97 h 211"/>
                  <a:gd name="T54" fmla="*/ 88 w 211"/>
                  <a:gd name="T55" fmla="*/ 77 h 211"/>
                  <a:gd name="T56" fmla="*/ 57 w 211"/>
                  <a:gd name="T57" fmla="*/ 83 h 211"/>
                  <a:gd name="T58" fmla="*/ 73 w 211"/>
                  <a:gd name="T59" fmla="*/ 89 h 211"/>
                  <a:gd name="T60" fmla="*/ 75 w 211"/>
                  <a:gd name="T61" fmla="*/ 94 h 211"/>
                  <a:gd name="T62" fmla="*/ 63 w 211"/>
                  <a:gd name="T63" fmla="*/ 97 h 211"/>
                  <a:gd name="T64" fmla="*/ 62 w 211"/>
                  <a:gd name="T65" fmla="*/ 105 h 211"/>
                  <a:gd name="T66" fmla="*/ 70 w 211"/>
                  <a:gd name="T67" fmla="*/ 110 h 211"/>
                  <a:gd name="T68" fmla="*/ 84 w 211"/>
                  <a:gd name="T69" fmla="*/ 107 h 211"/>
                  <a:gd name="T70" fmla="*/ 99 w 211"/>
                  <a:gd name="T71" fmla="*/ 114 h 211"/>
                  <a:gd name="T72" fmla="*/ 116 w 211"/>
                  <a:gd name="T73" fmla="*/ 109 h 211"/>
                  <a:gd name="T74" fmla="*/ 118 w 211"/>
                  <a:gd name="T75" fmla="*/ 131 h 211"/>
                  <a:gd name="T76" fmla="*/ 109 w 211"/>
                  <a:gd name="T77" fmla="*/ 159 h 211"/>
                  <a:gd name="T78" fmla="*/ 90 w 211"/>
                  <a:gd name="T79" fmla="*/ 189 h 211"/>
                  <a:gd name="T80" fmla="*/ 82 w 211"/>
                  <a:gd name="T81" fmla="*/ 197 h 211"/>
                  <a:gd name="T82" fmla="*/ 79 w 211"/>
                  <a:gd name="T83" fmla="*/ 181 h 211"/>
                  <a:gd name="T84" fmla="*/ 78 w 211"/>
                  <a:gd name="T85" fmla="*/ 159 h 211"/>
                  <a:gd name="T86" fmla="*/ 63 w 211"/>
                  <a:gd name="T87" fmla="*/ 132 h 211"/>
                  <a:gd name="T88" fmla="*/ 72 w 211"/>
                  <a:gd name="T89" fmla="*/ 125 h 211"/>
                  <a:gd name="T90" fmla="*/ 60 w 211"/>
                  <a:gd name="T91" fmla="*/ 115 h 211"/>
                  <a:gd name="T92" fmla="*/ 55 w 211"/>
                  <a:gd name="T93" fmla="*/ 102 h 211"/>
                  <a:gd name="T94" fmla="*/ 50 w 211"/>
                  <a:gd name="T95" fmla="*/ 89 h 211"/>
                  <a:gd name="T96" fmla="*/ 38 w 211"/>
                  <a:gd name="T97" fmla="*/ 78 h 211"/>
                  <a:gd name="T98" fmla="*/ 37 w 211"/>
                  <a:gd name="T99" fmla="*/ 91 h 211"/>
                  <a:gd name="T100" fmla="*/ 30 w 211"/>
                  <a:gd name="T101" fmla="*/ 91 h 211"/>
                  <a:gd name="T102" fmla="*/ 32 w 211"/>
                  <a:gd name="T103" fmla="*/ 52 h 211"/>
                  <a:gd name="T104" fmla="*/ 20 w 211"/>
                  <a:gd name="T105" fmla="*/ 148 h 211"/>
                  <a:gd name="T106" fmla="*/ 167 w 211"/>
                  <a:gd name="T107" fmla="*/ 185 h 211"/>
                  <a:gd name="T108" fmla="*/ 160 w 211"/>
                  <a:gd name="T109" fmla="*/ 127 h 211"/>
                  <a:gd name="T110" fmla="*/ 184 w 211"/>
                  <a:gd name="T111" fmla="*/ 133 h 211"/>
                  <a:gd name="T112" fmla="*/ 201 w 211"/>
                  <a:gd name="T113" fmla="*/ 146 h 211"/>
                  <a:gd name="T114" fmla="*/ 206 w 211"/>
                  <a:gd name="T115" fmla="*/ 10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1" h="211">
                    <a:moveTo>
                      <a:pt x="196" y="93"/>
                    </a:moveTo>
                    <a:cubicBezTo>
                      <a:pt x="195" y="88"/>
                      <a:pt x="194" y="87"/>
                      <a:pt x="189" y="85"/>
                    </a:cubicBezTo>
                    <a:cubicBezTo>
                      <a:pt x="183" y="84"/>
                      <a:pt x="181" y="81"/>
                      <a:pt x="183" y="76"/>
                    </a:cubicBezTo>
                    <a:cubicBezTo>
                      <a:pt x="184" y="72"/>
                      <a:pt x="186" y="68"/>
                      <a:pt x="187" y="64"/>
                    </a:cubicBezTo>
                    <a:cubicBezTo>
                      <a:pt x="189" y="61"/>
                      <a:pt x="190" y="57"/>
                      <a:pt x="189" y="52"/>
                    </a:cubicBezTo>
                    <a:cubicBezTo>
                      <a:pt x="188" y="48"/>
                      <a:pt x="189" y="44"/>
                      <a:pt x="192" y="41"/>
                    </a:cubicBezTo>
                    <a:cubicBezTo>
                      <a:pt x="189" y="37"/>
                      <a:pt x="186" y="34"/>
                      <a:pt x="182" y="30"/>
                    </a:cubicBezTo>
                    <a:cubicBezTo>
                      <a:pt x="181" y="28"/>
                      <a:pt x="180" y="29"/>
                      <a:pt x="179" y="31"/>
                    </a:cubicBezTo>
                    <a:cubicBezTo>
                      <a:pt x="179" y="32"/>
                      <a:pt x="179" y="33"/>
                      <a:pt x="179" y="33"/>
                    </a:cubicBezTo>
                    <a:cubicBezTo>
                      <a:pt x="178" y="38"/>
                      <a:pt x="174" y="39"/>
                      <a:pt x="170" y="36"/>
                    </a:cubicBezTo>
                    <a:cubicBezTo>
                      <a:pt x="170" y="36"/>
                      <a:pt x="169" y="35"/>
                      <a:pt x="168" y="35"/>
                    </a:cubicBezTo>
                    <a:cubicBezTo>
                      <a:pt x="167" y="34"/>
                      <a:pt x="165" y="34"/>
                      <a:pt x="164" y="34"/>
                    </a:cubicBezTo>
                    <a:cubicBezTo>
                      <a:pt x="160" y="35"/>
                      <a:pt x="159" y="34"/>
                      <a:pt x="159" y="30"/>
                    </a:cubicBezTo>
                    <a:cubicBezTo>
                      <a:pt x="160" y="27"/>
                      <a:pt x="159" y="25"/>
                      <a:pt x="155" y="26"/>
                    </a:cubicBezTo>
                    <a:cubicBezTo>
                      <a:pt x="154" y="26"/>
                      <a:pt x="153" y="26"/>
                      <a:pt x="152" y="26"/>
                    </a:cubicBezTo>
                    <a:cubicBezTo>
                      <a:pt x="149" y="26"/>
                      <a:pt x="147" y="23"/>
                      <a:pt x="148" y="20"/>
                    </a:cubicBezTo>
                    <a:cubicBezTo>
                      <a:pt x="148" y="18"/>
                      <a:pt x="149" y="17"/>
                      <a:pt x="149" y="15"/>
                    </a:cubicBezTo>
                    <a:cubicBezTo>
                      <a:pt x="150" y="14"/>
                      <a:pt x="150" y="12"/>
                      <a:pt x="149" y="11"/>
                    </a:cubicBezTo>
                    <a:cubicBezTo>
                      <a:pt x="147" y="9"/>
                      <a:pt x="144" y="7"/>
                      <a:pt x="141" y="5"/>
                    </a:cubicBezTo>
                    <a:cubicBezTo>
                      <a:pt x="136" y="1"/>
                      <a:pt x="130" y="4"/>
                      <a:pt x="125" y="5"/>
                    </a:cubicBezTo>
                    <a:cubicBezTo>
                      <a:pt x="124" y="9"/>
                      <a:pt x="124" y="10"/>
                      <a:pt x="119" y="9"/>
                    </a:cubicBezTo>
                    <a:cubicBezTo>
                      <a:pt x="114" y="7"/>
                      <a:pt x="110" y="5"/>
                      <a:pt x="106" y="1"/>
                    </a:cubicBezTo>
                    <a:cubicBezTo>
                      <a:pt x="106" y="0"/>
                      <a:pt x="105" y="0"/>
                      <a:pt x="104" y="0"/>
                    </a:cubicBezTo>
                    <a:cubicBezTo>
                      <a:pt x="99" y="1"/>
                      <a:pt x="94" y="1"/>
                      <a:pt x="89" y="2"/>
                    </a:cubicBezTo>
                    <a:cubicBezTo>
                      <a:pt x="88" y="2"/>
                      <a:pt x="87" y="3"/>
                      <a:pt x="87" y="4"/>
                    </a:cubicBezTo>
                    <a:cubicBezTo>
                      <a:pt x="87" y="5"/>
                      <a:pt x="87" y="6"/>
                      <a:pt x="88" y="7"/>
                    </a:cubicBezTo>
                    <a:cubicBezTo>
                      <a:pt x="90" y="7"/>
                      <a:pt x="92" y="7"/>
                      <a:pt x="93" y="6"/>
                    </a:cubicBezTo>
                    <a:cubicBezTo>
                      <a:pt x="95" y="5"/>
                      <a:pt x="97" y="4"/>
                      <a:pt x="99" y="3"/>
                    </a:cubicBezTo>
                    <a:cubicBezTo>
                      <a:pt x="102" y="2"/>
                      <a:pt x="103" y="2"/>
                      <a:pt x="104" y="5"/>
                    </a:cubicBezTo>
                    <a:cubicBezTo>
                      <a:pt x="105" y="8"/>
                      <a:pt x="104" y="11"/>
                      <a:pt x="101" y="13"/>
                    </a:cubicBezTo>
                    <a:cubicBezTo>
                      <a:pt x="98" y="15"/>
                      <a:pt x="94" y="17"/>
                      <a:pt x="90" y="19"/>
                    </a:cubicBezTo>
                    <a:cubicBezTo>
                      <a:pt x="88" y="20"/>
                      <a:pt x="85" y="22"/>
                      <a:pt x="83" y="23"/>
                    </a:cubicBezTo>
                    <a:cubicBezTo>
                      <a:pt x="81" y="25"/>
                      <a:pt x="79" y="27"/>
                      <a:pt x="81" y="30"/>
                    </a:cubicBezTo>
                    <a:cubicBezTo>
                      <a:pt x="82" y="32"/>
                      <a:pt x="85" y="31"/>
                      <a:pt x="87" y="31"/>
                    </a:cubicBezTo>
                    <a:cubicBezTo>
                      <a:pt x="89" y="30"/>
                      <a:pt x="91" y="29"/>
                      <a:pt x="93" y="28"/>
                    </a:cubicBezTo>
                    <a:cubicBezTo>
                      <a:pt x="94" y="27"/>
                      <a:pt x="95" y="26"/>
                      <a:pt x="96" y="25"/>
                    </a:cubicBezTo>
                    <a:cubicBezTo>
                      <a:pt x="98" y="24"/>
                      <a:pt x="99" y="24"/>
                      <a:pt x="100" y="27"/>
                    </a:cubicBezTo>
                    <a:cubicBezTo>
                      <a:pt x="102" y="31"/>
                      <a:pt x="105" y="32"/>
                      <a:pt x="108" y="30"/>
                    </a:cubicBezTo>
                    <a:cubicBezTo>
                      <a:pt x="110" y="29"/>
                      <a:pt x="111" y="27"/>
                      <a:pt x="113" y="26"/>
                    </a:cubicBezTo>
                    <a:cubicBezTo>
                      <a:pt x="116" y="25"/>
                      <a:pt x="118" y="26"/>
                      <a:pt x="118" y="29"/>
                    </a:cubicBezTo>
                    <a:cubicBezTo>
                      <a:pt x="119" y="33"/>
                      <a:pt x="120" y="34"/>
                      <a:pt x="124" y="33"/>
                    </a:cubicBezTo>
                    <a:cubicBezTo>
                      <a:pt x="126" y="33"/>
                      <a:pt x="128" y="33"/>
                      <a:pt x="130" y="32"/>
                    </a:cubicBezTo>
                    <a:cubicBezTo>
                      <a:pt x="130" y="33"/>
                      <a:pt x="131" y="33"/>
                      <a:pt x="131" y="33"/>
                    </a:cubicBezTo>
                    <a:cubicBezTo>
                      <a:pt x="130" y="34"/>
                      <a:pt x="130" y="36"/>
                      <a:pt x="128" y="37"/>
                    </a:cubicBezTo>
                    <a:cubicBezTo>
                      <a:pt x="127" y="39"/>
                      <a:pt x="124" y="40"/>
                      <a:pt x="122" y="41"/>
                    </a:cubicBezTo>
                    <a:cubicBezTo>
                      <a:pt x="119" y="42"/>
                      <a:pt x="116" y="43"/>
                      <a:pt x="116" y="43"/>
                    </a:cubicBezTo>
                    <a:cubicBezTo>
                      <a:pt x="116" y="43"/>
                      <a:pt x="120" y="45"/>
                      <a:pt x="118" y="46"/>
                    </a:cubicBezTo>
                    <a:cubicBezTo>
                      <a:pt x="114" y="47"/>
                      <a:pt x="108" y="53"/>
                      <a:pt x="117" y="50"/>
                    </a:cubicBezTo>
                    <a:cubicBezTo>
                      <a:pt x="118" y="50"/>
                      <a:pt x="120" y="50"/>
                      <a:pt x="122" y="49"/>
                    </a:cubicBezTo>
                    <a:cubicBezTo>
                      <a:pt x="120" y="54"/>
                      <a:pt x="116" y="56"/>
                      <a:pt x="113" y="58"/>
                    </a:cubicBezTo>
                    <a:cubicBezTo>
                      <a:pt x="102" y="64"/>
                      <a:pt x="101" y="79"/>
                      <a:pt x="107" y="86"/>
                    </a:cubicBezTo>
                    <a:cubicBezTo>
                      <a:pt x="108" y="88"/>
                      <a:pt x="109" y="89"/>
                      <a:pt x="110" y="91"/>
                    </a:cubicBezTo>
                    <a:cubicBezTo>
                      <a:pt x="111" y="93"/>
                      <a:pt x="111" y="96"/>
                      <a:pt x="109" y="97"/>
                    </a:cubicBezTo>
                    <a:cubicBezTo>
                      <a:pt x="108" y="98"/>
                      <a:pt x="105" y="97"/>
                      <a:pt x="104" y="97"/>
                    </a:cubicBezTo>
                    <a:cubicBezTo>
                      <a:pt x="101" y="94"/>
                      <a:pt x="98" y="92"/>
                      <a:pt x="96" y="89"/>
                    </a:cubicBezTo>
                    <a:cubicBezTo>
                      <a:pt x="93" y="85"/>
                      <a:pt x="91" y="81"/>
                      <a:pt x="88" y="77"/>
                    </a:cubicBezTo>
                    <a:cubicBezTo>
                      <a:pt x="78" y="66"/>
                      <a:pt x="66" y="68"/>
                      <a:pt x="57" y="77"/>
                    </a:cubicBezTo>
                    <a:cubicBezTo>
                      <a:pt x="54" y="79"/>
                      <a:pt x="55" y="81"/>
                      <a:pt x="57" y="83"/>
                    </a:cubicBezTo>
                    <a:cubicBezTo>
                      <a:pt x="58" y="83"/>
                      <a:pt x="59" y="84"/>
                      <a:pt x="60" y="84"/>
                    </a:cubicBezTo>
                    <a:cubicBezTo>
                      <a:pt x="65" y="86"/>
                      <a:pt x="69" y="88"/>
                      <a:pt x="73" y="89"/>
                    </a:cubicBezTo>
                    <a:cubicBezTo>
                      <a:pt x="74" y="90"/>
                      <a:pt x="75" y="90"/>
                      <a:pt x="76" y="91"/>
                    </a:cubicBezTo>
                    <a:cubicBezTo>
                      <a:pt x="77" y="92"/>
                      <a:pt x="77" y="93"/>
                      <a:pt x="75" y="94"/>
                    </a:cubicBezTo>
                    <a:cubicBezTo>
                      <a:pt x="74" y="95"/>
                      <a:pt x="72" y="95"/>
                      <a:pt x="71" y="95"/>
                    </a:cubicBezTo>
                    <a:cubicBezTo>
                      <a:pt x="68" y="96"/>
                      <a:pt x="65" y="96"/>
                      <a:pt x="63" y="97"/>
                    </a:cubicBezTo>
                    <a:cubicBezTo>
                      <a:pt x="61" y="98"/>
                      <a:pt x="59" y="100"/>
                      <a:pt x="59" y="101"/>
                    </a:cubicBezTo>
                    <a:cubicBezTo>
                      <a:pt x="59" y="102"/>
                      <a:pt x="61" y="104"/>
                      <a:pt x="62" y="105"/>
                    </a:cubicBezTo>
                    <a:cubicBezTo>
                      <a:pt x="63" y="106"/>
                      <a:pt x="64" y="106"/>
                      <a:pt x="65" y="107"/>
                    </a:cubicBezTo>
                    <a:cubicBezTo>
                      <a:pt x="67" y="108"/>
                      <a:pt x="69" y="109"/>
                      <a:pt x="70" y="110"/>
                    </a:cubicBezTo>
                    <a:cubicBezTo>
                      <a:pt x="72" y="113"/>
                      <a:pt x="74" y="113"/>
                      <a:pt x="76" y="112"/>
                    </a:cubicBezTo>
                    <a:cubicBezTo>
                      <a:pt x="79" y="110"/>
                      <a:pt x="81" y="109"/>
                      <a:pt x="84" y="107"/>
                    </a:cubicBezTo>
                    <a:cubicBezTo>
                      <a:pt x="87" y="105"/>
                      <a:pt x="87" y="105"/>
                      <a:pt x="89" y="108"/>
                    </a:cubicBezTo>
                    <a:cubicBezTo>
                      <a:pt x="91" y="112"/>
                      <a:pt x="94" y="115"/>
                      <a:pt x="99" y="114"/>
                    </a:cubicBezTo>
                    <a:cubicBezTo>
                      <a:pt x="102" y="114"/>
                      <a:pt x="106" y="112"/>
                      <a:pt x="109" y="111"/>
                    </a:cubicBezTo>
                    <a:cubicBezTo>
                      <a:pt x="111" y="110"/>
                      <a:pt x="113" y="109"/>
                      <a:pt x="116" y="109"/>
                    </a:cubicBezTo>
                    <a:cubicBezTo>
                      <a:pt x="121" y="108"/>
                      <a:pt x="124" y="112"/>
                      <a:pt x="124" y="118"/>
                    </a:cubicBezTo>
                    <a:cubicBezTo>
                      <a:pt x="125" y="124"/>
                      <a:pt x="122" y="128"/>
                      <a:pt x="118" y="131"/>
                    </a:cubicBezTo>
                    <a:cubicBezTo>
                      <a:pt x="114" y="135"/>
                      <a:pt x="112" y="139"/>
                      <a:pt x="114" y="145"/>
                    </a:cubicBezTo>
                    <a:cubicBezTo>
                      <a:pt x="116" y="150"/>
                      <a:pt x="114" y="155"/>
                      <a:pt x="109" y="159"/>
                    </a:cubicBezTo>
                    <a:cubicBezTo>
                      <a:pt x="106" y="162"/>
                      <a:pt x="103" y="164"/>
                      <a:pt x="99" y="167"/>
                    </a:cubicBezTo>
                    <a:cubicBezTo>
                      <a:pt x="95" y="169"/>
                      <a:pt x="89" y="184"/>
                      <a:pt x="90" y="189"/>
                    </a:cubicBezTo>
                    <a:cubicBezTo>
                      <a:pt x="90" y="190"/>
                      <a:pt x="91" y="191"/>
                      <a:pt x="90" y="192"/>
                    </a:cubicBezTo>
                    <a:cubicBezTo>
                      <a:pt x="90" y="197"/>
                      <a:pt x="87" y="196"/>
                      <a:pt x="82" y="197"/>
                    </a:cubicBezTo>
                    <a:cubicBezTo>
                      <a:pt x="79" y="198"/>
                      <a:pt x="80" y="192"/>
                      <a:pt x="79" y="189"/>
                    </a:cubicBezTo>
                    <a:cubicBezTo>
                      <a:pt x="78" y="186"/>
                      <a:pt x="78" y="183"/>
                      <a:pt x="79" y="181"/>
                    </a:cubicBezTo>
                    <a:cubicBezTo>
                      <a:pt x="79" y="178"/>
                      <a:pt x="81" y="176"/>
                      <a:pt x="81" y="173"/>
                    </a:cubicBezTo>
                    <a:cubicBezTo>
                      <a:pt x="83" y="168"/>
                      <a:pt x="82" y="163"/>
                      <a:pt x="78" y="159"/>
                    </a:cubicBezTo>
                    <a:cubicBezTo>
                      <a:pt x="76" y="158"/>
                      <a:pt x="74" y="156"/>
                      <a:pt x="73" y="154"/>
                    </a:cubicBezTo>
                    <a:cubicBezTo>
                      <a:pt x="66" y="148"/>
                      <a:pt x="63" y="141"/>
                      <a:pt x="63" y="132"/>
                    </a:cubicBezTo>
                    <a:cubicBezTo>
                      <a:pt x="63" y="128"/>
                      <a:pt x="65" y="126"/>
                      <a:pt x="69" y="126"/>
                    </a:cubicBezTo>
                    <a:cubicBezTo>
                      <a:pt x="70" y="126"/>
                      <a:pt x="71" y="125"/>
                      <a:pt x="72" y="125"/>
                    </a:cubicBezTo>
                    <a:cubicBezTo>
                      <a:pt x="71" y="122"/>
                      <a:pt x="70" y="120"/>
                      <a:pt x="66" y="120"/>
                    </a:cubicBezTo>
                    <a:cubicBezTo>
                      <a:pt x="63" y="120"/>
                      <a:pt x="61" y="118"/>
                      <a:pt x="60" y="115"/>
                    </a:cubicBezTo>
                    <a:cubicBezTo>
                      <a:pt x="59" y="114"/>
                      <a:pt x="59" y="112"/>
                      <a:pt x="59" y="111"/>
                    </a:cubicBezTo>
                    <a:cubicBezTo>
                      <a:pt x="57" y="108"/>
                      <a:pt x="57" y="104"/>
                      <a:pt x="55" y="102"/>
                    </a:cubicBezTo>
                    <a:cubicBezTo>
                      <a:pt x="53" y="99"/>
                      <a:pt x="52" y="97"/>
                      <a:pt x="52" y="94"/>
                    </a:cubicBezTo>
                    <a:cubicBezTo>
                      <a:pt x="52" y="92"/>
                      <a:pt x="51" y="91"/>
                      <a:pt x="50" y="89"/>
                    </a:cubicBezTo>
                    <a:cubicBezTo>
                      <a:pt x="47" y="87"/>
                      <a:pt x="45" y="84"/>
                      <a:pt x="42" y="82"/>
                    </a:cubicBezTo>
                    <a:cubicBezTo>
                      <a:pt x="41" y="81"/>
                      <a:pt x="40" y="80"/>
                      <a:pt x="38" y="78"/>
                    </a:cubicBezTo>
                    <a:cubicBezTo>
                      <a:pt x="38" y="81"/>
                      <a:pt x="38" y="83"/>
                      <a:pt x="38" y="84"/>
                    </a:cubicBezTo>
                    <a:cubicBezTo>
                      <a:pt x="38" y="86"/>
                      <a:pt x="38" y="89"/>
                      <a:pt x="37" y="91"/>
                    </a:cubicBezTo>
                    <a:cubicBezTo>
                      <a:pt x="37" y="92"/>
                      <a:pt x="35" y="94"/>
                      <a:pt x="34" y="94"/>
                    </a:cubicBezTo>
                    <a:cubicBezTo>
                      <a:pt x="33" y="94"/>
                      <a:pt x="31" y="92"/>
                      <a:pt x="30" y="91"/>
                    </a:cubicBezTo>
                    <a:cubicBezTo>
                      <a:pt x="30" y="89"/>
                      <a:pt x="30" y="86"/>
                      <a:pt x="30" y="84"/>
                    </a:cubicBezTo>
                    <a:cubicBezTo>
                      <a:pt x="32" y="73"/>
                      <a:pt x="33" y="62"/>
                      <a:pt x="32" y="52"/>
                    </a:cubicBezTo>
                    <a:cubicBezTo>
                      <a:pt x="32" y="48"/>
                      <a:pt x="31" y="44"/>
                      <a:pt x="30" y="39"/>
                    </a:cubicBezTo>
                    <a:cubicBezTo>
                      <a:pt x="10" y="64"/>
                      <a:pt x="0" y="108"/>
                      <a:pt x="20" y="148"/>
                    </a:cubicBezTo>
                    <a:cubicBezTo>
                      <a:pt x="42" y="190"/>
                      <a:pt x="89" y="211"/>
                      <a:pt x="135" y="199"/>
                    </a:cubicBezTo>
                    <a:cubicBezTo>
                      <a:pt x="147" y="196"/>
                      <a:pt x="158" y="191"/>
                      <a:pt x="167" y="185"/>
                    </a:cubicBezTo>
                    <a:cubicBezTo>
                      <a:pt x="162" y="183"/>
                      <a:pt x="155" y="180"/>
                      <a:pt x="154" y="161"/>
                    </a:cubicBezTo>
                    <a:cubicBezTo>
                      <a:pt x="153" y="133"/>
                      <a:pt x="157" y="127"/>
                      <a:pt x="160" y="127"/>
                    </a:cubicBezTo>
                    <a:cubicBezTo>
                      <a:pt x="162" y="127"/>
                      <a:pt x="164" y="126"/>
                      <a:pt x="172" y="134"/>
                    </a:cubicBezTo>
                    <a:cubicBezTo>
                      <a:pt x="179" y="143"/>
                      <a:pt x="183" y="139"/>
                      <a:pt x="184" y="133"/>
                    </a:cubicBezTo>
                    <a:cubicBezTo>
                      <a:pt x="184" y="127"/>
                      <a:pt x="190" y="118"/>
                      <a:pt x="193" y="127"/>
                    </a:cubicBezTo>
                    <a:cubicBezTo>
                      <a:pt x="194" y="133"/>
                      <a:pt x="198" y="141"/>
                      <a:pt x="201" y="146"/>
                    </a:cubicBezTo>
                    <a:cubicBezTo>
                      <a:pt x="207" y="135"/>
                      <a:pt x="210" y="123"/>
                      <a:pt x="211" y="111"/>
                    </a:cubicBezTo>
                    <a:cubicBezTo>
                      <a:pt x="209" y="110"/>
                      <a:pt x="208" y="110"/>
                      <a:pt x="206" y="109"/>
                    </a:cubicBezTo>
                    <a:cubicBezTo>
                      <a:pt x="200" y="106"/>
                      <a:pt x="196" y="101"/>
                      <a:pt x="196" y="9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lnSpc>
                    <a:spcPct val="150000"/>
                  </a:lnSpc>
                  <a:defRPr/>
                </a:pPr>
                <a:endParaRPr lang="id-ID" sz="600" dirty="0"/>
              </a:p>
            </p:txBody>
          </p:sp>
          <p:sp>
            <p:nvSpPr>
              <p:cNvPr id="108" name="Freeform 35"/>
              <p:cNvSpPr>
                <a:spLocks noEditPoints="1"/>
              </p:cNvSpPr>
              <p:nvPr/>
            </p:nvSpPr>
            <p:spPr bwMode="auto">
              <a:xfrm>
                <a:off x="7275513" y="5302250"/>
                <a:ext cx="1012825" cy="1012825"/>
              </a:xfrm>
              <a:custGeom>
                <a:avLst/>
                <a:gdLst>
                  <a:gd name="T0" fmla="*/ 176 w 352"/>
                  <a:gd name="T1" fmla="*/ 0 h 352"/>
                  <a:gd name="T2" fmla="*/ 0 w 352"/>
                  <a:gd name="T3" fmla="*/ 176 h 352"/>
                  <a:gd name="T4" fmla="*/ 176 w 352"/>
                  <a:gd name="T5" fmla="*/ 352 h 352"/>
                  <a:gd name="T6" fmla="*/ 352 w 352"/>
                  <a:gd name="T7" fmla="*/ 176 h 352"/>
                  <a:gd name="T8" fmla="*/ 176 w 352"/>
                  <a:gd name="T9" fmla="*/ 0 h 352"/>
                  <a:gd name="T10" fmla="*/ 258 w 352"/>
                  <a:gd name="T11" fmla="*/ 261 h 352"/>
                  <a:gd name="T12" fmla="*/ 188 w 352"/>
                  <a:gd name="T13" fmla="*/ 294 h 352"/>
                  <a:gd name="T14" fmla="*/ 96 w 352"/>
                  <a:gd name="T15" fmla="*/ 263 h 352"/>
                  <a:gd name="T16" fmla="*/ 59 w 352"/>
                  <a:gd name="T17" fmla="*/ 189 h 352"/>
                  <a:gd name="T18" fmla="*/ 157 w 352"/>
                  <a:gd name="T19" fmla="*/ 60 h 352"/>
                  <a:gd name="T20" fmla="*/ 175 w 352"/>
                  <a:gd name="T21" fmla="*/ 58 h 352"/>
                  <a:gd name="T22" fmla="*/ 176 w 352"/>
                  <a:gd name="T23" fmla="*/ 58 h 352"/>
                  <a:gd name="T24" fmla="*/ 196 w 352"/>
                  <a:gd name="T25" fmla="*/ 60 h 352"/>
                  <a:gd name="T26" fmla="*/ 272 w 352"/>
                  <a:gd name="T27" fmla="*/ 108 h 352"/>
                  <a:gd name="T28" fmla="*/ 293 w 352"/>
                  <a:gd name="T29" fmla="*/ 162 h 352"/>
                  <a:gd name="T30" fmla="*/ 258 w 352"/>
                  <a:gd name="T31" fmla="*/ 26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258" y="261"/>
                    </a:moveTo>
                    <a:cubicBezTo>
                      <a:pt x="238" y="280"/>
                      <a:pt x="215" y="291"/>
                      <a:pt x="188" y="294"/>
                    </a:cubicBezTo>
                    <a:cubicBezTo>
                      <a:pt x="153" y="297"/>
                      <a:pt x="122" y="287"/>
                      <a:pt x="96" y="263"/>
                    </a:cubicBezTo>
                    <a:cubicBezTo>
                      <a:pt x="75" y="243"/>
                      <a:pt x="62" y="218"/>
                      <a:pt x="59" y="189"/>
                    </a:cubicBezTo>
                    <a:cubicBezTo>
                      <a:pt x="52" y="127"/>
                      <a:pt x="96" y="69"/>
                      <a:pt x="157" y="60"/>
                    </a:cubicBezTo>
                    <a:cubicBezTo>
                      <a:pt x="163" y="59"/>
                      <a:pt x="169" y="59"/>
                      <a:pt x="175" y="58"/>
                    </a:cubicBezTo>
                    <a:cubicBezTo>
                      <a:pt x="176" y="58"/>
                      <a:pt x="176" y="58"/>
                      <a:pt x="176" y="58"/>
                    </a:cubicBezTo>
                    <a:cubicBezTo>
                      <a:pt x="183" y="59"/>
                      <a:pt x="189" y="59"/>
                      <a:pt x="196" y="60"/>
                    </a:cubicBezTo>
                    <a:cubicBezTo>
                      <a:pt x="227" y="66"/>
                      <a:pt x="253" y="82"/>
                      <a:pt x="272" y="108"/>
                    </a:cubicBezTo>
                    <a:cubicBezTo>
                      <a:pt x="283" y="124"/>
                      <a:pt x="291" y="142"/>
                      <a:pt x="293" y="162"/>
                    </a:cubicBezTo>
                    <a:cubicBezTo>
                      <a:pt x="297" y="200"/>
                      <a:pt x="286" y="234"/>
                      <a:pt x="258" y="261"/>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lnSpc>
                    <a:spcPct val="150000"/>
                  </a:lnSpc>
                  <a:defRPr/>
                </a:pPr>
                <a:endParaRPr lang="id-ID" sz="600" dirty="0"/>
              </a:p>
            </p:txBody>
          </p:sp>
        </p:grpSp>
        <p:sp>
          <p:nvSpPr>
            <p:cNvPr id="106" name="Text Box 10"/>
            <p:cNvSpPr txBox="1">
              <a:spLocks noChangeArrowheads="1"/>
            </p:cNvSpPr>
            <p:nvPr/>
          </p:nvSpPr>
          <p:spPr bwMode="auto">
            <a:xfrm>
              <a:off x="7124653" y="2008884"/>
              <a:ext cx="1605766" cy="987418"/>
            </a:xfrm>
            <a:prstGeom prst="rect">
              <a:avLst/>
            </a:prstGeom>
            <a:noFill/>
            <a:ln w="9525">
              <a:noFill/>
              <a:miter lim="800000"/>
            </a:ln>
          </p:spPr>
          <p:txBody>
            <a:bodyPr lIns="64290" tIns="32145" rIns="64290" bIns="32145">
              <a:spAutoFit/>
            </a:bodyPr>
            <a:lstStyle/>
            <a:p>
              <a:pPr>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9" name="组合 108"/>
          <p:cNvGrpSpPr/>
          <p:nvPr/>
        </p:nvGrpSpPr>
        <p:grpSpPr bwMode="auto">
          <a:xfrm>
            <a:off x="6425055" y="3442868"/>
            <a:ext cx="2146182" cy="1072386"/>
            <a:chOff x="6597339" y="3205806"/>
            <a:chExt cx="2145995" cy="1071864"/>
          </a:xfrm>
        </p:grpSpPr>
        <p:grpSp>
          <p:nvGrpSpPr>
            <p:cNvPr id="80" name="Group 92"/>
            <p:cNvGrpSpPr>
              <a:grpSpLocks noChangeAspect="1"/>
            </p:cNvGrpSpPr>
            <p:nvPr/>
          </p:nvGrpSpPr>
          <p:grpSpPr>
            <a:xfrm>
              <a:off x="6597339" y="3205806"/>
              <a:ext cx="432000" cy="432833"/>
              <a:chOff x="4427538" y="3192463"/>
              <a:chExt cx="823913" cy="825500"/>
            </a:xfrm>
            <a:solidFill>
              <a:schemeClr val="accent1"/>
            </a:solidFill>
          </p:grpSpPr>
          <p:sp>
            <p:nvSpPr>
              <p:cNvPr id="112" name="Oval 23"/>
              <p:cNvSpPr>
                <a:spLocks noChangeArrowheads="1"/>
              </p:cNvSpPr>
              <p:nvPr/>
            </p:nvSpPr>
            <p:spPr bwMode="auto">
              <a:xfrm>
                <a:off x="4813301" y="3825875"/>
                <a:ext cx="57150" cy="57150"/>
              </a:xfrm>
              <a:prstGeom prst="ellipse">
                <a:avLst/>
              </a:prstGeom>
              <a:solidFill>
                <a:srgbClr val="EC2D49"/>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lnSpc>
                    <a:spcPct val="150000"/>
                  </a:lnSpc>
                  <a:defRPr/>
                </a:pPr>
                <a:endParaRPr lang="id-ID" sz="600" dirty="0"/>
              </a:p>
            </p:txBody>
          </p:sp>
          <p:sp>
            <p:nvSpPr>
              <p:cNvPr id="113" name="Rectangle 24"/>
              <p:cNvSpPr>
                <a:spLocks noChangeArrowheads="1"/>
              </p:cNvSpPr>
              <p:nvPr/>
            </p:nvSpPr>
            <p:spPr bwMode="auto">
              <a:xfrm>
                <a:off x="4784726" y="3352800"/>
                <a:ext cx="115888" cy="15875"/>
              </a:xfrm>
              <a:prstGeom prst="rect">
                <a:avLst/>
              </a:prstGeom>
              <a:solidFill>
                <a:srgbClr val="EC2D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685165">
                  <a:lnSpc>
                    <a:spcPct val="150000"/>
                  </a:lnSpc>
                  <a:defRPr/>
                </a:pPr>
                <a:endParaRPr lang="id-ID" sz="600" dirty="0"/>
              </a:p>
            </p:txBody>
          </p:sp>
          <p:sp>
            <p:nvSpPr>
              <p:cNvPr id="114" name="Freeform 25"/>
              <p:cNvSpPr>
                <a:spLocks noEditPoints="1"/>
              </p:cNvSpPr>
              <p:nvPr/>
            </p:nvSpPr>
            <p:spPr bwMode="auto">
              <a:xfrm>
                <a:off x="4427538" y="3192463"/>
                <a:ext cx="823913" cy="825500"/>
              </a:xfrm>
              <a:custGeom>
                <a:avLst/>
                <a:gdLst>
                  <a:gd name="T0" fmla="*/ 143 w 286"/>
                  <a:gd name="T1" fmla="*/ 0 h 287"/>
                  <a:gd name="T2" fmla="*/ 0 w 286"/>
                  <a:gd name="T3" fmla="*/ 143 h 287"/>
                  <a:gd name="T4" fmla="*/ 143 w 286"/>
                  <a:gd name="T5" fmla="*/ 287 h 287"/>
                  <a:gd name="T6" fmla="*/ 286 w 286"/>
                  <a:gd name="T7" fmla="*/ 143 h 287"/>
                  <a:gd name="T8" fmla="*/ 143 w 286"/>
                  <a:gd name="T9" fmla="*/ 0 h 287"/>
                  <a:gd name="T10" fmla="*/ 201 w 286"/>
                  <a:gd name="T11" fmla="*/ 234 h 287"/>
                  <a:gd name="T12" fmla="*/ 187 w 286"/>
                  <a:gd name="T13" fmla="*/ 248 h 287"/>
                  <a:gd name="T14" fmla="*/ 101 w 286"/>
                  <a:gd name="T15" fmla="*/ 248 h 287"/>
                  <a:gd name="T16" fmla="*/ 87 w 286"/>
                  <a:gd name="T17" fmla="*/ 234 h 287"/>
                  <a:gd name="T18" fmla="*/ 87 w 286"/>
                  <a:gd name="T19" fmla="*/ 60 h 287"/>
                  <a:gd name="T20" fmla="*/ 101 w 286"/>
                  <a:gd name="T21" fmla="*/ 46 h 287"/>
                  <a:gd name="T22" fmla="*/ 187 w 286"/>
                  <a:gd name="T23" fmla="*/ 46 h 287"/>
                  <a:gd name="T24" fmla="*/ 201 w 286"/>
                  <a:gd name="T25" fmla="*/ 60 h 287"/>
                  <a:gd name="T26" fmla="*/ 201 w 286"/>
                  <a:gd name="T27" fmla="*/ 23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6" h="287">
                    <a:moveTo>
                      <a:pt x="143" y="0"/>
                    </a:moveTo>
                    <a:cubicBezTo>
                      <a:pt x="64" y="0"/>
                      <a:pt x="0" y="64"/>
                      <a:pt x="0" y="143"/>
                    </a:cubicBezTo>
                    <a:cubicBezTo>
                      <a:pt x="0" y="222"/>
                      <a:pt x="64" y="287"/>
                      <a:pt x="143" y="287"/>
                    </a:cubicBezTo>
                    <a:cubicBezTo>
                      <a:pt x="222" y="287"/>
                      <a:pt x="286" y="222"/>
                      <a:pt x="286" y="143"/>
                    </a:cubicBezTo>
                    <a:cubicBezTo>
                      <a:pt x="286" y="64"/>
                      <a:pt x="222" y="0"/>
                      <a:pt x="143" y="0"/>
                    </a:cubicBezTo>
                    <a:close/>
                    <a:moveTo>
                      <a:pt x="201" y="234"/>
                    </a:moveTo>
                    <a:cubicBezTo>
                      <a:pt x="201" y="242"/>
                      <a:pt x="195" y="248"/>
                      <a:pt x="187" y="248"/>
                    </a:cubicBezTo>
                    <a:cubicBezTo>
                      <a:pt x="101" y="248"/>
                      <a:pt x="101" y="248"/>
                      <a:pt x="101" y="248"/>
                    </a:cubicBezTo>
                    <a:cubicBezTo>
                      <a:pt x="93" y="248"/>
                      <a:pt x="87" y="242"/>
                      <a:pt x="87" y="234"/>
                    </a:cubicBezTo>
                    <a:cubicBezTo>
                      <a:pt x="87" y="60"/>
                      <a:pt x="87" y="60"/>
                      <a:pt x="87" y="60"/>
                    </a:cubicBezTo>
                    <a:cubicBezTo>
                      <a:pt x="87" y="52"/>
                      <a:pt x="93" y="46"/>
                      <a:pt x="101" y="46"/>
                    </a:cubicBezTo>
                    <a:cubicBezTo>
                      <a:pt x="187" y="46"/>
                      <a:pt x="187" y="46"/>
                      <a:pt x="187" y="46"/>
                    </a:cubicBezTo>
                    <a:cubicBezTo>
                      <a:pt x="195" y="46"/>
                      <a:pt x="201" y="52"/>
                      <a:pt x="201" y="60"/>
                    </a:cubicBezTo>
                    <a:lnTo>
                      <a:pt x="201" y="234"/>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lnSpc>
                    <a:spcPct val="150000"/>
                  </a:lnSpc>
                  <a:defRPr/>
                </a:pPr>
                <a:endParaRPr lang="id-ID" sz="600" dirty="0"/>
              </a:p>
            </p:txBody>
          </p:sp>
          <p:sp>
            <p:nvSpPr>
              <p:cNvPr id="115" name="Oval 26"/>
              <p:cNvSpPr>
                <a:spLocks noChangeArrowheads="1"/>
              </p:cNvSpPr>
              <p:nvPr/>
            </p:nvSpPr>
            <p:spPr bwMode="auto">
              <a:xfrm>
                <a:off x="4926013" y="3351213"/>
                <a:ext cx="22225" cy="19050"/>
              </a:xfrm>
              <a:prstGeom prst="ellipse">
                <a:avLst/>
              </a:prstGeom>
              <a:solidFill>
                <a:srgbClr val="EC2D49"/>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pPr defTabSz="685165">
                  <a:lnSpc>
                    <a:spcPct val="150000"/>
                  </a:lnSpc>
                  <a:defRPr/>
                </a:pPr>
                <a:endParaRPr lang="id-ID" sz="600" dirty="0"/>
              </a:p>
            </p:txBody>
          </p:sp>
          <p:sp>
            <p:nvSpPr>
              <p:cNvPr id="116" name="Rectangle 27"/>
              <p:cNvSpPr>
                <a:spLocks noChangeArrowheads="1"/>
              </p:cNvSpPr>
              <p:nvPr/>
            </p:nvSpPr>
            <p:spPr bwMode="auto">
              <a:xfrm>
                <a:off x="4710113" y="3397250"/>
                <a:ext cx="265113" cy="40005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6435" tIns="48218" rIns="96435" bIns="48218"/>
              <a:lstStyle/>
              <a:p>
                <a:pPr defTabSz="685165">
                  <a:lnSpc>
                    <a:spcPct val="150000"/>
                  </a:lnSpc>
                  <a:defRPr/>
                </a:pPr>
                <a:endParaRPr lang="id-ID" sz="600" dirty="0"/>
              </a:p>
            </p:txBody>
          </p:sp>
        </p:grpSp>
        <p:sp>
          <p:nvSpPr>
            <p:cNvPr id="111" name="Text Box 10"/>
            <p:cNvSpPr txBox="1">
              <a:spLocks noChangeArrowheads="1"/>
            </p:cNvSpPr>
            <p:nvPr/>
          </p:nvSpPr>
          <p:spPr bwMode="auto">
            <a:xfrm>
              <a:off x="7137012" y="3289903"/>
              <a:ext cx="1606322" cy="987767"/>
            </a:xfrm>
            <a:prstGeom prst="rect">
              <a:avLst/>
            </a:prstGeom>
            <a:noFill/>
            <a:ln w="9525">
              <a:noFill/>
              <a:miter lim="800000"/>
            </a:ln>
          </p:spPr>
          <p:txBody>
            <a:bodyPr lIns="64290" tIns="32145" rIns="64290" bIns="32145">
              <a:spAutoFit/>
            </a:bodyPr>
            <a:lstStyle/>
            <a:p>
              <a:pPr>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 name="组合 116"/>
          <p:cNvGrpSpPr/>
          <p:nvPr/>
        </p:nvGrpSpPr>
        <p:grpSpPr bwMode="auto">
          <a:xfrm>
            <a:off x="629411" y="2217317"/>
            <a:ext cx="2200154" cy="887847"/>
            <a:chOff x="189578" y="1980213"/>
            <a:chExt cx="2200182" cy="887894"/>
          </a:xfrm>
        </p:grpSpPr>
        <p:sp>
          <p:nvSpPr>
            <p:cNvPr id="118" name="Freeform 31"/>
            <p:cNvSpPr>
              <a:spLocks noChangeAspect="1" noEditPoints="1"/>
            </p:cNvSpPr>
            <p:nvPr/>
          </p:nvSpPr>
          <p:spPr bwMode="auto">
            <a:xfrm>
              <a:off x="1957760" y="1980213"/>
              <a:ext cx="432000" cy="432851"/>
            </a:xfrm>
            <a:custGeom>
              <a:avLst/>
              <a:gdLst>
                <a:gd name="T0" fmla="*/ 216000 w 280"/>
                <a:gd name="T1" fmla="*/ 0 h 280"/>
                <a:gd name="T2" fmla="*/ 0 w 280"/>
                <a:gd name="T3" fmla="*/ 216426 h 280"/>
                <a:gd name="T4" fmla="*/ 216000 w 280"/>
                <a:gd name="T5" fmla="*/ 432851 h 280"/>
                <a:gd name="T6" fmla="*/ 432000 w 280"/>
                <a:gd name="T7" fmla="*/ 216426 h 280"/>
                <a:gd name="T8" fmla="*/ 216000 w 280"/>
                <a:gd name="T9" fmla="*/ 0 h 280"/>
                <a:gd name="T10" fmla="*/ 285429 w 280"/>
                <a:gd name="T11" fmla="*/ 106667 h 280"/>
                <a:gd name="T12" fmla="*/ 325543 w 280"/>
                <a:gd name="T13" fmla="*/ 146860 h 280"/>
                <a:gd name="T14" fmla="*/ 285429 w 280"/>
                <a:gd name="T15" fmla="*/ 188599 h 280"/>
                <a:gd name="T16" fmla="*/ 268457 w 280"/>
                <a:gd name="T17" fmla="*/ 183962 h 280"/>
                <a:gd name="T18" fmla="*/ 243771 w 280"/>
                <a:gd name="T19" fmla="*/ 146860 h 280"/>
                <a:gd name="T20" fmla="*/ 285429 w 280"/>
                <a:gd name="T21" fmla="*/ 106667 h 280"/>
                <a:gd name="T22" fmla="*/ 217543 w 280"/>
                <a:gd name="T23" fmla="*/ 148406 h 280"/>
                <a:gd name="T24" fmla="*/ 257657 w 280"/>
                <a:gd name="T25" fmla="*/ 190145 h 280"/>
                <a:gd name="T26" fmla="*/ 217543 w 280"/>
                <a:gd name="T27" fmla="*/ 230339 h 280"/>
                <a:gd name="T28" fmla="*/ 177429 w 280"/>
                <a:gd name="T29" fmla="*/ 190145 h 280"/>
                <a:gd name="T30" fmla="*/ 217543 w 280"/>
                <a:gd name="T31" fmla="*/ 148406 h 280"/>
                <a:gd name="T32" fmla="*/ 146571 w 280"/>
                <a:gd name="T33" fmla="*/ 106667 h 280"/>
                <a:gd name="T34" fmla="*/ 186686 w 280"/>
                <a:gd name="T35" fmla="*/ 146860 h 280"/>
                <a:gd name="T36" fmla="*/ 186686 w 280"/>
                <a:gd name="T37" fmla="*/ 149952 h 280"/>
                <a:gd name="T38" fmla="*/ 168171 w 280"/>
                <a:gd name="T39" fmla="*/ 182416 h 280"/>
                <a:gd name="T40" fmla="*/ 146571 w 280"/>
                <a:gd name="T41" fmla="*/ 188599 h 280"/>
                <a:gd name="T42" fmla="*/ 104914 w 280"/>
                <a:gd name="T43" fmla="*/ 146860 h 280"/>
                <a:gd name="T44" fmla="*/ 146571 w 280"/>
                <a:gd name="T45" fmla="*/ 106667 h 280"/>
                <a:gd name="T46" fmla="*/ 138857 w 280"/>
                <a:gd name="T47" fmla="*/ 298358 h 280"/>
                <a:gd name="T48" fmla="*/ 80229 w 280"/>
                <a:gd name="T49" fmla="*/ 287537 h 280"/>
                <a:gd name="T50" fmla="*/ 77143 w 280"/>
                <a:gd name="T51" fmla="*/ 285991 h 280"/>
                <a:gd name="T52" fmla="*/ 77143 w 280"/>
                <a:gd name="T53" fmla="*/ 285991 h 280"/>
                <a:gd name="T54" fmla="*/ 77143 w 280"/>
                <a:gd name="T55" fmla="*/ 242706 h 280"/>
                <a:gd name="T56" fmla="*/ 129600 w 280"/>
                <a:gd name="T57" fmla="*/ 191691 h 280"/>
                <a:gd name="T58" fmla="*/ 163543 w 280"/>
                <a:gd name="T59" fmla="*/ 191691 h 280"/>
                <a:gd name="T60" fmla="*/ 166629 w 280"/>
                <a:gd name="T61" fmla="*/ 191691 h 280"/>
                <a:gd name="T62" fmla="*/ 182057 w 280"/>
                <a:gd name="T63" fmla="*/ 225701 h 280"/>
                <a:gd name="T64" fmla="*/ 138857 w 280"/>
                <a:gd name="T65" fmla="*/ 285991 h 280"/>
                <a:gd name="T66" fmla="*/ 138857 w 280"/>
                <a:gd name="T67" fmla="*/ 298358 h 280"/>
                <a:gd name="T68" fmla="*/ 286971 w 280"/>
                <a:gd name="T69" fmla="*/ 327730 h 280"/>
                <a:gd name="T70" fmla="*/ 286971 w 280"/>
                <a:gd name="T71" fmla="*/ 327730 h 280"/>
                <a:gd name="T72" fmla="*/ 283886 w 280"/>
                <a:gd name="T73" fmla="*/ 329276 h 280"/>
                <a:gd name="T74" fmla="*/ 222171 w 280"/>
                <a:gd name="T75" fmla="*/ 340097 h 280"/>
                <a:gd name="T76" fmla="*/ 151200 w 280"/>
                <a:gd name="T77" fmla="*/ 329276 h 280"/>
                <a:gd name="T78" fmla="*/ 148114 w 280"/>
                <a:gd name="T79" fmla="*/ 327730 h 280"/>
                <a:gd name="T80" fmla="*/ 148114 w 280"/>
                <a:gd name="T81" fmla="*/ 327730 h 280"/>
                <a:gd name="T82" fmla="*/ 148114 w 280"/>
                <a:gd name="T83" fmla="*/ 285991 h 280"/>
                <a:gd name="T84" fmla="*/ 200571 w 280"/>
                <a:gd name="T85" fmla="*/ 233430 h 280"/>
                <a:gd name="T86" fmla="*/ 234514 w 280"/>
                <a:gd name="T87" fmla="*/ 233430 h 280"/>
                <a:gd name="T88" fmla="*/ 286971 w 280"/>
                <a:gd name="T89" fmla="*/ 285991 h 280"/>
                <a:gd name="T90" fmla="*/ 286971 w 280"/>
                <a:gd name="T91" fmla="*/ 327730 h 280"/>
                <a:gd name="T92" fmla="*/ 354857 w 280"/>
                <a:gd name="T93" fmla="*/ 285991 h 280"/>
                <a:gd name="T94" fmla="*/ 354857 w 280"/>
                <a:gd name="T95" fmla="*/ 285991 h 280"/>
                <a:gd name="T96" fmla="*/ 351771 w 280"/>
                <a:gd name="T97" fmla="*/ 287537 h 280"/>
                <a:gd name="T98" fmla="*/ 296229 w 280"/>
                <a:gd name="T99" fmla="*/ 298358 h 280"/>
                <a:gd name="T100" fmla="*/ 296229 w 280"/>
                <a:gd name="T101" fmla="*/ 285991 h 280"/>
                <a:gd name="T102" fmla="*/ 253029 w 280"/>
                <a:gd name="T103" fmla="*/ 225701 h 280"/>
                <a:gd name="T104" fmla="*/ 268457 w 280"/>
                <a:gd name="T105" fmla="*/ 191691 h 280"/>
                <a:gd name="T106" fmla="*/ 302400 w 280"/>
                <a:gd name="T107" fmla="*/ 191691 h 280"/>
                <a:gd name="T108" fmla="*/ 354857 w 280"/>
                <a:gd name="T109" fmla="*/ 242706 h 280"/>
                <a:gd name="T110" fmla="*/ 354857 w 280"/>
                <a:gd name="T111" fmla="*/ 285991 h 28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80" h="280">
                  <a:moveTo>
                    <a:pt x="140" y="0"/>
                  </a:moveTo>
                  <a:cubicBezTo>
                    <a:pt x="62" y="0"/>
                    <a:pt x="0" y="62"/>
                    <a:pt x="0" y="140"/>
                  </a:cubicBezTo>
                  <a:cubicBezTo>
                    <a:pt x="0" y="217"/>
                    <a:pt x="62" y="280"/>
                    <a:pt x="140" y="280"/>
                  </a:cubicBezTo>
                  <a:cubicBezTo>
                    <a:pt x="217" y="280"/>
                    <a:pt x="280" y="217"/>
                    <a:pt x="280" y="140"/>
                  </a:cubicBezTo>
                  <a:cubicBezTo>
                    <a:pt x="280" y="62"/>
                    <a:pt x="217" y="0"/>
                    <a:pt x="140" y="0"/>
                  </a:cubicBezTo>
                  <a:close/>
                  <a:moveTo>
                    <a:pt x="185" y="69"/>
                  </a:moveTo>
                  <a:cubicBezTo>
                    <a:pt x="199" y="69"/>
                    <a:pt x="211" y="81"/>
                    <a:pt x="211" y="95"/>
                  </a:cubicBezTo>
                  <a:cubicBezTo>
                    <a:pt x="211" y="110"/>
                    <a:pt x="199" y="122"/>
                    <a:pt x="185" y="122"/>
                  </a:cubicBezTo>
                  <a:cubicBezTo>
                    <a:pt x="181" y="122"/>
                    <a:pt x="177" y="121"/>
                    <a:pt x="174" y="119"/>
                  </a:cubicBezTo>
                  <a:cubicBezTo>
                    <a:pt x="173" y="109"/>
                    <a:pt x="167" y="100"/>
                    <a:pt x="158" y="95"/>
                  </a:cubicBezTo>
                  <a:cubicBezTo>
                    <a:pt x="159" y="81"/>
                    <a:pt x="170" y="69"/>
                    <a:pt x="185" y="69"/>
                  </a:cubicBezTo>
                  <a:close/>
                  <a:moveTo>
                    <a:pt x="141" y="96"/>
                  </a:moveTo>
                  <a:cubicBezTo>
                    <a:pt x="156" y="96"/>
                    <a:pt x="167" y="108"/>
                    <a:pt x="167" y="123"/>
                  </a:cubicBezTo>
                  <a:cubicBezTo>
                    <a:pt x="167" y="137"/>
                    <a:pt x="156" y="149"/>
                    <a:pt x="141" y="149"/>
                  </a:cubicBezTo>
                  <a:cubicBezTo>
                    <a:pt x="127" y="149"/>
                    <a:pt x="115" y="137"/>
                    <a:pt x="115" y="123"/>
                  </a:cubicBezTo>
                  <a:cubicBezTo>
                    <a:pt x="115" y="108"/>
                    <a:pt x="127" y="96"/>
                    <a:pt x="141" y="96"/>
                  </a:cubicBezTo>
                  <a:close/>
                  <a:moveTo>
                    <a:pt x="95" y="69"/>
                  </a:moveTo>
                  <a:cubicBezTo>
                    <a:pt x="109" y="69"/>
                    <a:pt x="121" y="81"/>
                    <a:pt x="121" y="95"/>
                  </a:cubicBezTo>
                  <a:cubicBezTo>
                    <a:pt x="121" y="96"/>
                    <a:pt x="121" y="96"/>
                    <a:pt x="121" y="97"/>
                  </a:cubicBezTo>
                  <a:cubicBezTo>
                    <a:pt x="115" y="102"/>
                    <a:pt x="110" y="109"/>
                    <a:pt x="109" y="118"/>
                  </a:cubicBezTo>
                  <a:cubicBezTo>
                    <a:pt x="105" y="120"/>
                    <a:pt x="100" y="122"/>
                    <a:pt x="95" y="122"/>
                  </a:cubicBezTo>
                  <a:cubicBezTo>
                    <a:pt x="80" y="122"/>
                    <a:pt x="68" y="110"/>
                    <a:pt x="68" y="95"/>
                  </a:cubicBezTo>
                  <a:cubicBezTo>
                    <a:pt x="68" y="81"/>
                    <a:pt x="80" y="69"/>
                    <a:pt x="95" y="69"/>
                  </a:cubicBezTo>
                  <a:close/>
                  <a:moveTo>
                    <a:pt x="90" y="193"/>
                  </a:moveTo>
                  <a:cubicBezTo>
                    <a:pt x="79" y="192"/>
                    <a:pt x="66" y="190"/>
                    <a:pt x="52" y="186"/>
                  </a:cubicBezTo>
                  <a:cubicBezTo>
                    <a:pt x="50" y="185"/>
                    <a:pt x="50" y="185"/>
                    <a:pt x="50" y="185"/>
                  </a:cubicBezTo>
                  <a:cubicBezTo>
                    <a:pt x="50" y="185"/>
                    <a:pt x="50" y="185"/>
                    <a:pt x="50" y="185"/>
                  </a:cubicBezTo>
                  <a:cubicBezTo>
                    <a:pt x="50" y="157"/>
                    <a:pt x="50" y="157"/>
                    <a:pt x="50" y="157"/>
                  </a:cubicBezTo>
                  <a:cubicBezTo>
                    <a:pt x="50" y="139"/>
                    <a:pt x="65" y="124"/>
                    <a:pt x="84" y="124"/>
                  </a:cubicBezTo>
                  <a:cubicBezTo>
                    <a:pt x="106" y="124"/>
                    <a:pt x="106" y="124"/>
                    <a:pt x="106" y="124"/>
                  </a:cubicBezTo>
                  <a:cubicBezTo>
                    <a:pt x="107" y="124"/>
                    <a:pt x="108" y="124"/>
                    <a:pt x="108" y="124"/>
                  </a:cubicBezTo>
                  <a:cubicBezTo>
                    <a:pt x="109" y="132"/>
                    <a:pt x="113" y="140"/>
                    <a:pt x="118" y="146"/>
                  </a:cubicBezTo>
                  <a:cubicBezTo>
                    <a:pt x="102" y="151"/>
                    <a:pt x="90" y="166"/>
                    <a:pt x="90" y="185"/>
                  </a:cubicBezTo>
                  <a:lnTo>
                    <a:pt x="90" y="193"/>
                  </a:lnTo>
                  <a:close/>
                  <a:moveTo>
                    <a:pt x="186" y="212"/>
                  </a:moveTo>
                  <a:cubicBezTo>
                    <a:pt x="186" y="212"/>
                    <a:pt x="186" y="212"/>
                    <a:pt x="186" y="212"/>
                  </a:cubicBezTo>
                  <a:cubicBezTo>
                    <a:pt x="184" y="213"/>
                    <a:pt x="184" y="213"/>
                    <a:pt x="184" y="213"/>
                  </a:cubicBezTo>
                  <a:cubicBezTo>
                    <a:pt x="183" y="213"/>
                    <a:pt x="169" y="220"/>
                    <a:pt x="144" y="220"/>
                  </a:cubicBezTo>
                  <a:cubicBezTo>
                    <a:pt x="131" y="220"/>
                    <a:pt x="116" y="218"/>
                    <a:pt x="98" y="213"/>
                  </a:cubicBezTo>
                  <a:cubicBezTo>
                    <a:pt x="96" y="212"/>
                    <a:pt x="96" y="212"/>
                    <a:pt x="96" y="212"/>
                  </a:cubicBezTo>
                  <a:cubicBezTo>
                    <a:pt x="96" y="212"/>
                    <a:pt x="96" y="212"/>
                    <a:pt x="96" y="212"/>
                  </a:cubicBezTo>
                  <a:cubicBezTo>
                    <a:pt x="96" y="185"/>
                    <a:pt x="96" y="185"/>
                    <a:pt x="96" y="185"/>
                  </a:cubicBezTo>
                  <a:cubicBezTo>
                    <a:pt x="96" y="166"/>
                    <a:pt x="111" y="151"/>
                    <a:pt x="130" y="151"/>
                  </a:cubicBezTo>
                  <a:cubicBezTo>
                    <a:pt x="152" y="151"/>
                    <a:pt x="152" y="151"/>
                    <a:pt x="152" y="151"/>
                  </a:cubicBezTo>
                  <a:cubicBezTo>
                    <a:pt x="171" y="151"/>
                    <a:pt x="186" y="166"/>
                    <a:pt x="186" y="185"/>
                  </a:cubicBezTo>
                  <a:lnTo>
                    <a:pt x="186" y="212"/>
                  </a:lnTo>
                  <a:close/>
                  <a:moveTo>
                    <a:pt x="230" y="185"/>
                  </a:moveTo>
                  <a:cubicBezTo>
                    <a:pt x="230" y="185"/>
                    <a:pt x="230" y="185"/>
                    <a:pt x="230" y="185"/>
                  </a:cubicBezTo>
                  <a:cubicBezTo>
                    <a:pt x="228" y="186"/>
                    <a:pt x="228" y="186"/>
                    <a:pt x="228" y="186"/>
                  </a:cubicBezTo>
                  <a:cubicBezTo>
                    <a:pt x="227" y="186"/>
                    <a:pt x="214" y="192"/>
                    <a:pt x="192" y="193"/>
                  </a:cubicBezTo>
                  <a:cubicBezTo>
                    <a:pt x="192" y="185"/>
                    <a:pt x="192" y="185"/>
                    <a:pt x="192" y="185"/>
                  </a:cubicBezTo>
                  <a:cubicBezTo>
                    <a:pt x="192" y="166"/>
                    <a:pt x="180" y="151"/>
                    <a:pt x="164" y="146"/>
                  </a:cubicBezTo>
                  <a:cubicBezTo>
                    <a:pt x="170" y="140"/>
                    <a:pt x="173" y="132"/>
                    <a:pt x="174" y="124"/>
                  </a:cubicBezTo>
                  <a:cubicBezTo>
                    <a:pt x="196" y="124"/>
                    <a:pt x="196" y="124"/>
                    <a:pt x="196" y="124"/>
                  </a:cubicBezTo>
                  <a:cubicBezTo>
                    <a:pt x="215" y="124"/>
                    <a:pt x="230" y="139"/>
                    <a:pt x="230" y="157"/>
                  </a:cubicBezTo>
                  <a:lnTo>
                    <a:pt x="230" y="18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endParaRPr lang="zh-CN" altLang="en-US"/>
            </a:p>
          </p:txBody>
        </p:sp>
        <p:sp>
          <p:nvSpPr>
            <p:cNvPr id="119" name="Text Box 10"/>
            <p:cNvSpPr txBox="1">
              <a:spLocks noChangeArrowheads="1"/>
            </p:cNvSpPr>
            <p:nvPr/>
          </p:nvSpPr>
          <p:spPr bwMode="auto">
            <a:xfrm>
              <a:off x="189578" y="2018314"/>
              <a:ext cx="1677498" cy="849793"/>
            </a:xfrm>
            <a:prstGeom prst="rect">
              <a:avLst/>
            </a:prstGeom>
            <a:noFill/>
            <a:ln w="9525">
              <a:noFill/>
              <a:miter lim="800000"/>
            </a:ln>
          </p:spPr>
          <p:txBody>
            <a:bodyPr wrap="square" lIns="64290" tIns="32145" rIns="64290" bIns="32145">
              <a:spAutoFit/>
            </a:bodyPr>
            <a:lstStyle/>
            <a:p>
              <a:pPr>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组合 119"/>
          <p:cNvGrpSpPr/>
          <p:nvPr/>
        </p:nvGrpSpPr>
        <p:grpSpPr bwMode="auto">
          <a:xfrm>
            <a:off x="629411" y="3439694"/>
            <a:ext cx="2200154" cy="1058099"/>
            <a:chOff x="189578" y="3201419"/>
            <a:chExt cx="2200182" cy="1059277"/>
          </a:xfrm>
        </p:grpSpPr>
        <p:sp>
          <p:nvSpPr>
            <p:cNvPr id="121" name="Freeform 45"/>
            <p:cNvSpPr>
              <a:spLocks noChangeAspect="1" noEditPoints="1"/>
            </p:cNvSpPr>
            <p:nvPr/>
          </p:nvSpPr>
          <p:spPr bwMode="auto">
            <a:xfrm>
              <a:off x="1957760" y="3201419"/>
              <a:ext cx="432000" cy="432698"/>
            </a:xfrm>
            <a:custGeom>
              <a:avLst/>
              <a:gdLst>
                <a:gd name="T0" fmla="*/ 0 w 342"/>
                <a:gd name="T1" fmla="*/ 216349 h 342"/>
                <a:gd name="T2" fmla="*/ 432000 w 342"/>
                <a:gd name="T3" fmla="*/ 216349 h 342"/>
                <a:gd name="T4" fmla="*/ 60632 w 342"/>
                <a:gd name="T5" fmla="*/ 177128 h 342"/>
                <a:gd name="T6" fmla="*/ 136421 w 342"/>
                <a:gd name="T7" fmla="*/ 207493 h 342"/>
                <a:gd name="T8" fmla="*/ 60632 w 342"/>
                <a:gd name="T9" fmla="*/ 177128 h 342"/>
                <a:gd name="T10" fmla="*/ 137684 w 342"/>
                <a:gd name="T11" fmla="*/ 216349 h 342"/>
                <a:gd name="T12" fmla="*/ 83368 w 342"/>
                <a:gd name="T13" fmla="*/ 264427 h 342"/>
                <a:gd name="T14" fmla="*/ 120000 w 342"/>
                <a:gd name="T15" fmla="*/ 358051 h 342"/>
                <a:gd name="T16" fmla="*/ 120000 w 342"/>
                <a:gd name="T17" fmla="*/ 309974 h 342"/>
                <a:gd name="T18" fmla="*/ 120000 w 342"/>
                <a:gd name="T19" fmla="*/ 358051 h 342"/>
                <a:gd name="T20" fmla="*/ 84632 w 342"/>
                <a:gd name="T21" fmla="*/ 273283 h 342"/>
                <a:gd name="T22" fmla="*/ 144000 w 342"/>
                <a:gd name="T23" fmla="*/ 302383 h 342"/>
                <a:gd name="T24" fmla="*/ 213474 w 342"/>
                <a:gd name="T25" fmla="*/ 302383 h 342"/>
                <a:gd name="T26" fmla="*/ 151579 w 342"/>
                <a:gd name="T27" fmla="*/ 273283 h 342"/>
                <a:gd name="T28" fmla="*/ 213474 w 342"/>
                <a:gd name="T29" fmla="*/ 302383 h 342"/>
                <a:gd name="T30" fmla="*/ 150316 w 342"/>
                <a:gd name="T31" fmla="*/ 264427 h 342"/>
                <a:gd name="T32" fmla="*/ 221053 w 342"/>
                <a:gd name="T33" fmla="*/ 216349 h 342"/>
                <a:gd name="T34" fmla="*/ 146526 w 342"/>
                <a:gd name="T35" fmla="*/ 207493 h 342"/>
                <a:gd name="T36" fmla="*/ 223579 w 342"/>
                <a:gd name="T37" fmla="*/ 177128 h 342"/>
                <a:gd name="T38" fmla="*/ 146526 w 342"/>
                <a:gd name="T39" fmla="*/ 207493 h 342"/>
                <a:gd name="T40" fmla="*/ 223579 w 342"/>
                <a:gd name="T41" fmla="*/ 334012 h 342"/>
                <a:gd name="T42" fmla="*/ 271579 w 342"/>
                <a:gd name="T43" fmla="*/ 334012 h 342"/>
                <a:gd name="T44" fmla="*/ 274105 w 342"/>
                <a:gd name="T45" fmla="*/ 302383 h 342"/>
                <a:gd name="T46" fmla="*/ 224842 w 342"/>
                <a:gd name="T47" fmla="*/ 273283 h 342"/>
                <a:gd name="T48" fmla="*/ 274105 w 342"/>
                <a:gd name="T49" fmla="*/ 302383 h 342"/>
                <a:gd name="T50" fmla="*/ 226105 w 342"/>
                <a:gd name="T51" fmla="*/ 264427 h 342"/>
                <a:gd name="T52" fmla="*/ 296842 w 342"/>
                <a:gd name="T53" fmla="*/ 216349 h 342"/>
                <a:gd name="T54" fmla="*/ 357474 w 342"/>
                <a:gd name="T55" fmla="*/ 159415 h 342"/>
                <a:gd name="T56" fmla="*/ 304421 w 342"/>
                <a:gd name="T57" fmla="*/ 188515 h 342"/>
                <a:gd name="T58" fmla="*/ 229895 w 342"/>
                <a:gd name="T59" fmla="*/ 207493 h 342"/>
                <a:gd name="T60" fmla="*/ 277895 w 342"/>
                <a:gd name="T61" fmla="*/ 177128 h 342"/>
                <a:gd name="T62" fmla="*/ 318316 w 342"/>
                <a:gd name="T63" fmla="*/ 135376 h 342"/>
                <a:gd name="T64" fmla="*/ 328421 w 342"/>
                <a:gd name="T65" fmla="*/ 130315 h 342"/>
                <a:gd name="T66" fmla="*/ 357474 w 342"/>
                <a:gd name="T67" fmla="*/ 159415 h 34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2" h="342">
                  <a:moveTo>
                    <a:pt x="171" y="0"/>
                  </a:moveTo>
                  <a:cubicBezTo>
                    <a:pt x="76" y="0"/>
                    <a:pt x="0" y="77"/>
                    <a:pt x="0" y="171"/>
                  </a:cubicBezTo>
                  <a:cubicBezTo>
                    <a:pt x="0" y="266"/>
                    <a:pt x="76" y="342"/>
                    <a:pt x="171" y="342"/>
                  </a:cubicBezTo>
                  <a:cubicBezTo>
                    <a:pt x="265" y="342"/>
                    <a:pt x="342" y="266"/>
                    <a:pt x="342" y="171"/>
                  </a:cubicBezTo>
                  <a:cubicBezTo>
                    <a:pt x="342" y="77"/>
                    <a:pt x="265" y="0"/>
                    <a:pt x="171" y="0"/>
                  </a:cubicBezTo>
                  <a:close/>
                  <a:moveTo>
                    <a:pt x="48" y="140"/>
                  </a:moveTo>
                  <a:cubicBezTo>
                    <a:pt x="106" y="140"/>
                    <a:pt x="106" y="140"/>
                    <a:pt x="106" y="140"/>
                  </a:cubicBezTo>
                  <a:cubicBezTo>
                    <a:pt x="108" y="164"/>
                    <a:pt x="108" y="164"/>
                    <a:pt x="108" y="164"/>
                  </a:cubicBezTo>
                  <a:cubicBezTo>
                    <a:pt x="54" y="164"/>
                    <a:pt x="54" y="164"/>
                    <a:pt x="54" y="164"/>
                  </a:cubicBezTo>
                  <a:lnTo>
                    <a:pt x="48" y="140"/>
                  </a:lnTo>
                  <a:close/>
                  <a:moveTo>
                    <a:pt x="56" y="171"/>
                  </a:moveTo>
                  <a:cubicBezTo>
                    <a:pt x="109" y="171"/>
                    <a:pt x="109" y="171"/>
                    <a:pt x="109" y="171"/>
                  </a:cubicBezTo>
                  <a:cubicBezTo>
                    <a:pt x="112" y="209"/>
                    <a:pt x="112" y="209"/>
                    <a:pt x="112" y="209"/>
                  </a:cubicBezTo>
                  <a:cubicBezTo>
                    <a:pt x="66" y="209"/>
                    <a:pt x="66" y="209"/>
                    <a:pt x="66" y="209"/>
                  </a:cubicBezTo>
                  <a:lnTo>
                    <a:pt x="56" y="171"/>
                  </a:lnTo>
                  <a:close/>
                  <a:moveTo>
                    <a:pt x="95" y="283"/>
                  </a:moveTo>
                  <a:cubicBezTo>
                    <a:pt x="85" y="283"/>
                    <a:pt x="76" y="275"/>
                    <a:pt x="76" y="264"/>
                  </a:cubicBezTo>
                  <a:cubicBezTo>
                    <a:pt x="76" y="254"/>
                    <a:pt x="85" y="245"/>
                    <a:pt x="95" y="245"/>
                  </a:cubicBezTo>
                  <a:cubicBezTo>
                    <a:pt x="106" y="245"/>
                    <a:pt x="114" y="254"/>
                    <a:pt x="114" y="264"/>
                  </a:cubicBezTo>
                  <a:cubicBezTo>
                    <a:pt x="114" y="275"/>
                    <a:pt x="106" y="283"/>
                    <a:pt x="95" y="283"/>
                  </a:cubicBezTo>
                  <a:close/>
                  <a:moveTo>
                    <a:pt x="73" y="239"/>
                  </a:moveTo>
                  <a:cubicBezTo>
                    <a:pt x="67" y="216"/>
                    <a:pt x="67" y="216"/>
                    <a:pt x="67" y="216"/>
                  </a:cubicBezTo>
                  <a:cubicBezTo>
                    <a:pt x="113" y="216"/>
                    <a:pt x="113" y="216"/>
                    <a:pt x="113" y="216"/>
                  </a:cubicBezTo>
                  <a:cubicBezTo>
                    <a:pt x="114" y="239"/>
                    <a:pt x="114" y="239"/>
                    <a:pt x="114" y="239"/>
                  </a:cubicBezTo>
                  <a:lnTo>
                    <a:pt x="73" y="239"/>
                  </a:lnTo>
                  <a:close/>
                  <a:moveTo>
                    <a:pt x="169" y="239"/>
                  </a:moveTo>
                  <a:cubicBezTo>
                    <a:pt x="122" y="239"/>
                    <a:pt x="122" y="239"/>
                    <a:pt x="122" y="239"/>
                  </a:cubicBezTo>
                  <a:cubicBezTo>
                    <a:pt x="120" y="216"/>
                    <a:pt x="120" y="216"/>
                    <a:pt x="120" y="216"/>
                  </a:cubicBezTo>
                  <a:cubicBezTo>
                    <a:pt x="171" y="216"/>
                    <a:pt x="171" y="216"/>
                    <a:pt x="171" y="216"/>
                  </a:cubicBezTo>
                  <a:lnTo>
                    <a:pt x="169" y="239"/>
                  </a:lnTo>
                  <a:close/>
                  <a:moveTo>
                    <a:pt x="171" y="209"/>
                  </a:moveTo>
                  <a:cubicBezTo>
                    <a:pt x="119" y="209"/>
                    <a:pt x="119" y="209"/>
                    <a:pt x="119" y="209"/>
                  </a:cubicBezTo>
                  <a:cubicBezTo>
                    <a:pt x="116" y="171"/>
                    <a:pt x="116" y="171"/>
                    <a:pt x="116" y="171"/>
                  </a:cubicBezTo>
                  <a:cubicBezTo>
                    <a:pt x="175" y="171"/>
                    <a:pt x="175" y="171"/>
                    <a:pt x="175" y="171"/>
                  </a:cubicBezTo>
                  <a:lnTo>
                    <a:pt x="171" y="209"/>
                  </a:lnTo>
                  <a:close/>
                  <a:moveTo>
                    <a:pt x="116" y="164"/>
                  </a:moveTo>
                  <a:cubicBezTo>
                    <a:pt x="114" y="140"/>
                    <a:pt x="114" y="140"/>
                    <a:pt x="114" y="140"/>
                  </a:cubicBezTo>
                  <a:cubicBezTo>
                    <a:pt x="177" y="140"/>
                    <a:pt x="177" y="140"/>
                    <a:pt x="177" y="140"/>
                  </a:cubicBezTo>
                  <a:cubicBezTo>
                    <a:pt x="175" y="164"/>
                    <a:pt x="175" y="164"/>
                    <a:pt x="175" y="164"/>
                  </a:cubicBezTo>
                  <a:lnTo>
                    <a:pt x="116" y="164"/>
                  </a:lnTo>
                  <a:close/>
                  <a:moveTo>
                    <a:pt x="196" y="283"/>
                  </a:moveTo>
                  <a:cubicBezTo>
                    <a:pt x="185" y="283"/>
                    <a:pt x="177" y="275"/>
                    <a:pt x="177" y="264"/>
                  </a:cubicBezTo>
                  <a:cubicBezTo>
                    <a:pt x="177" y="254"/>
                    <a:pt x="185" y="245"/>
                    <a:pt x="196" y="245"/>
                  </a:cubicBezTo>
                  <a:cubicBezTo>
                    <a:pt x="206" y="245"/>
                    <a:pt x="215" y="254"/>
                    <a:pt x="215" y="264"/>
                  </a:cubicBezTo>
                  <a:cubicBezTo>
                    <a:pt x="215" y="275"/>
                    <a:pt x="206" y="283"/>
                    <a:pt x="196" y="283"/>
                  </a:cubicBezTo>
                  <a:close/>
                  <a:moveTo>
                    <a:pt x="217" y="239"/>
                  </a:moveTo>
                  <a:cubicBezTo>
                    <a:pt x="176" y="239"/>
                    <a:pt x="176" y="239"/>
                    <a:pt x="176" y="239"/>
                  </a:cubicBezTo>
                  <a:cubicBezTo>
                    <a:pt x="178" y="216"/>
                    <a:pt x="178" y="216"/>
                    <a:pt x="178" y="216"/>
                  </a:cubicBezTo>
                  <a:cubicBezTo>
                    <a:pt x="223" y="216"/>
                    <a:pt x="223" y="216"/>
                    <a:pt x="223" y="216"/>
                  </a:cubicBezTo>
                  <a:lnTo>
                    <a:pt x="217" y="239"/>
                  </a:lnTo>
                  <a:close/>
                  <a:moveTo>
                    <a:pt x="225" y="209"/>
                  </a:moveTo>
                  <a:cubicBezTo>
                    <a:pt x="179" y="209"/>
                    <a:pt x="179" y="209"/>
                    <a:pt x="179" y="209"/>
                  </a:cubicBezTo>
                  <a:cubicBezTo>
                    <a:pt x="182" y="171"/>
                    <a:pt x="182" y="171"/>
                    <a:pt x="182" y="171"/>
                  </a:cubicBezTo>
                  <a:cubicBezTo>
                    <a:pt x="235" y="171"/>
                    <a:pt x="235" y="171"/>
                    <a:pt x="235" y="171"/>
                  </a:cubicBezTo>
                  <a:lnTo>
                    <a:pt x="225" y="209"/>
                  </a:lnTo>
                  <a:close/>
                  <a:moveTo>
                    <a:pt x="283" y="126"/>
                  </a:moveTo>
                  <a:cubicBezTo>
                    <a:pt x="264" y="126"/>
                    <a:pt x="264" y="126"/>
                    <a:pt x="264" y="126"/>
                  </a:cubicBezTo>
                  <a:cubicBezTo>
                    <a:pt x="256" y="133"/>
                    <a:pt x="249" y="141"/>
                    <a:pt x="241" y="149"/>
                  </a:cubicBezTo>
                  <a:cubicBezTo>
                    <a:pt x="237" y="164"/>
                    <a:pt x="237" y="164"/>
                    <a:pt x="237" y="164"/>
                  </a:cubicBezTo>
                  <a:cubicBezTo>
                    <a:pt x="182" y="164"/>
                    <a:pt x="182" y="164"/>
                    <a:pt x="182" y="164"/>
                  </a:cubicBezTo>
                  <a:cubicBezTo>
                    <a:pt x="184" y="140"/>
                    <a:pt x="184" y="140"/>
                    <a:pt x="184" y="140"/>
                  </a:cubicBezTo>
                  <a:cubicBezTo>
                    <a:pt x="220" y="140"/>
                    <a:pt x="220" y="140"/>
                    <a:pt x="220" y="140"/>
                  </a:cubicBezTo>
                  <a:cubicBezTo>
                    <a:pt x="221" y="139"/>
                    <a:pt x="221" y="138"/>
                    <a:pt x="222" y="137"/>
                  </a:cubicBezTo>
                  <a:cubicBezTo>
                    <a:pt x="232" y="127"/>
                    <a:pt x="242" y="117"/>
                    <a:pt x="252" y="107"/>
                  </a:cubicBezTo>
                  <a:cubicBezTo>
                    <a:pt x="252" y="107"/>
                    <a:pt x="253" y="106"/>
                    <a:pt x="254" y="105"/>
                  </a:cubicBezTo>
                  <a:cubicBezTo>
                    <a:pt x="256" y="104"/>
                    <a:pt x="258" y="103"/>
                    <a:pt x="260" y="103"/>
                  </a:cubicBezTo>
                  <a:cubicBezTo>
                    <a:pt x="283" y="103"/>
                    <a:pt x="283" y="103"/>
                    <a:pt x="283" y="103"/>
                  </a:cubicBezTo>
                  <a:cubicBezTo>
                    <a:pt x="297" y="103"/>
                    <a:pt x="297" y="126"/>
                    <a:pt x="283" y="12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96435" tIns="48218" rIns="96435" bIns="48218"/>
            <a:lstStyle/>
            <a:p>
              <a:endParaRPr lang="zh-CN" altLang="en-US"/>
            </a:p>
          </p:txBody>
        </p:sp>
        <p:sp>
          <p:nvSpPr>
            <p:cNvPr id="122" name="Text Box 10"/>
            <p:cNvSpPr txBox="1">
              <a:spLocks noChangeArrowheads="1"/>
            </p:cNvSpPr>
            <p:nvPr/>
          </p:nvSpPr>
          <p:spPr bwMode="auto">
            <a:xfrm>
              <a:off x="189578" y="3271347"/>
              <a:ext cx="1606482" cy="989349"/>
            </a:xfrm>
            <a:prstGeom prst="rect">
              <a:avLst/>
            </a:prstGeom>
            <a:noFill/>
            <a:ln w="9525">
              <a:noFill/>
              <a:miter lim="800000"/>
            </a:ln>
          </p:spPr>
          <p:txBody>
            <a:bodyPr lIns="64290" tIns="32145" rIns="64290" bIns="32145">
              <a:spAutoFit/>
            </a:bodyPr>
            <a:lstStyle/>
            <a:p>
              <a:pPr>
                <a:lnSpc>
                  <a:spcPct val="15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2" decel="100000" fill="hold" nodeType="afterEffect">
                                  <p:stCondLst>
                                    <p:cond delay="0"/>
                                  </p:stCondLst>
                                  <p:childTnLst>
                                    <p:set>
                                      <p:cBhvr>
                                        <p:cTn id="11" dur="1" fill="hold">
                                          <p:stCondLst>
                                            <p:cond delay="0"/>
                                          </p:stCondLst>
                                        </p:cTn>
                                        <p:tgtEl>
                                          <p:spTgt spid="77"/>
                                        </p:tgtEl>
                                        <p:attrNameLst>
                                          <p:attrName>style.visibility</p:attrName>
                                        </p:attrNameLst>
                                      </p:cBhvr>
                                      <p:to>
                                        <p:strVal val="visible"/>
                                      </p:to>
                                    </p:set>
                                    <p:anim calcmode="lin" valueType="num">
                                      <p:cBhvr additive="base">
                                        <p:cTn id="12" dur="500" fill="hold"/>
                                        <p:tgtEl>
                                          <p:spTgt spid="77"/>
                                        </p:tgtEl>
                                        <p:attrNameLst>
                                          <p:attrName>ppt_x</p:attrName>
                                        </p:attrNameLst>
                                      </p:cBhvr>
                                      <p:tavLst>
                                        <p:tav tm="0">
                                          <p:val>
                                            <p:strVal val="1+#ppt_w/2"/>
                                          </p:val>
                                        </p:tav>
                                        <p:tav tm="100000">
                                          <p:val>
                                            <p:strVal val="#ppt_x"/>
                                          </p:val>
                                        </p:tav>
                                      </p:tavLst>
                                    </p:anim>
                                    <p:anim calcmode="lin" valueType="num">
                                      <p:cBhvr additive="base">
                                        <p:cTn id="13" dur="500" fill="hold"/>
                                        <p:tgtEl>
                                          <p:spTgt spid="77"/>
                                        </p:tgtEl>
                                        <p:attrNameLst>
                                          <p:attrName>ppt_y</p:attrName>
                                        </p:attrNameLst>
                                      </p:cBhvr>
                                      <p:tavLst>
                                        <p:tav tm="0">
                                          <p:val>
                                            <p:strVal val="#ppt_y"/>
                                          </p:val>
                                        </p:tav>
                                        <p:tav tm="100000">
                                          <p:val>
                                            <p:strVal val="#ppt_y"/>
                                          </p:val>
                                        </p:tav>
                                      </p:tavLst>
                                    </p:anim>
                                  </p:childTnLst>
                                </p:cTn>
                              </p:par>
                              <p:par>
                                <p:cTn id="14" presetID="2" presetClass="entr" presetSubtype="2" decel="100000" fill="hold" nodeType="withEffect">
                                  <p:stCondLst>
                                    <p:cond delay="250"/>
                                  </p:stCondLst>
                                  <p:childTnLst>
                                    <p:set>
                                      <p:cBhvr>
                                        <p:cTn id="15" dur="1" fill="hold">
                                          <p:stCondLst>
                                            <p:cond delay="0"/>
                                          </p:stCondLst>
                                        </p:cTn>
                                        <p:tgtEl>
                                          <p:spTgt spid="79"/>
                                        </p:tgtEl>
                                        <p:attrNameLst>
                                          <p:attrName>style.visibility</p:attrName>
                                        </p:attrNameLst>
                                      </p:cBhvr>
                                      <p:to>
                                        <p:strVal val="visible"/>
                                      </p:to>
                                    </p:set>
                                    <p:anim calcmode="lin" valueType="num">
                                      <p:cBhvr additive="base">
                                        <p:cTn id="16" dur="500" fill="hold"/>
                                        <p:tgtEl>
                                          <p:spTgt spid="79"/>
                                        </p:tgtEl>
                                        <p:attrNameLst>
                                          <p:attrName>ppt_x</p:attrName>
                                        </p:attrNameLst>
                                      </p:cBhvr>
                                      <p:tavLst>
                                        <p:tav tm="0">
                                          <p:val>
                                            <p:strVal val="1+#ppt_w/2"/>
                                          </p:val>
                                        </p:tav>
                                        <p:tav tm="100000">
                                          <p:val>
                                            <p:strVal val="#ppt_x"/>
                                          </p:val>
                                        </p:tav>
                                      </p:tavLst>
                                    </p:anim>
                                    <p:anim calcmode="lin" valueType="num">
                                      <p:cBhvr additive="base">
                                        <p:cTn id="17" dur="500" fill="hold"/>
                                        <p:tgtEl>
                                          <p:spTgt spid="79"/>
                                        </p:tgtEl>
                                        <p:attrNameLst>
                                          <p:attrName>ppt_y</p:attrName>
                                        </p:attrNameLst>
                                      </p:cBhvr>
                                      <p:tavLst>
                                        <p:tav tm="0">
                                          <p:val>
                                            <p:strVal val="#ppt_y"/>
                                          </p:val>
                                        </p:tav>
                                        <p:tav tm="100000">
                                          <p:val>
                                            <p:strVal val="#ppt_y"/>
                                          </p:val>
                                        </p:tav>
                                      </p:tavLst>
                                    </p:anim>
                                  </p:childTnLst>
                                </p:cTn>
                              </p:par>
                              <p:par>
                                <p:cTn id="18" presetID="2" presetClass="entr" presetSubtype="8" decel="100000" fill="hold" nodeType="withEffect">
                                  <p:stCondLst>
                                    <p:cond delay="500"/>
                                  </p:stCondLst>
                                  <p:childTnLst>
                                    <p:set>
                                      <p:cBhvr>
                                        <p:cTn id="19" dur="1" fill="hold">
                                          <p:stCondLst>
                                            <p:cond delay="0"/>
                                          </p:stCondLst>
                                        </p:cTn>
                                        <p:tgtEl>
                                          <p:spTgt spid="81"/>
                                        </p:tgtEl>
                                        <p:attrNameLst>
                                          <p:attrName>style.visibility</p:attrName>
                                        </p:attrNameLst>
                                      </p:cBhvr>
                                      <p:to>
                                        <p:strVal val="visible"/>
                                      </p:to>
                                    </p:set>
                                    <p:anim calcmode="lin" valueType="num">
                                      <p:cBhvr additive="base">
                                        <p:cTn id="20" dur="500" fill="hold"/>
                                        <p:tgtEl>
                                          <p:spTgt spid="81"/>
                                        </p:tgtEl>
                                        <p:attrNameLst>
                                          <p:attrName>ppt_x</p:attrName>
                                        </p:attrNameLst>
                                      </p:cBhvr>
                                      <p:tavLst>
                                        <p:tav tm="0">
                                          <p:val>
                                            <p:strVal val="0-#ppt_w/2"/>
                                          </p:val>
                                        </p:tav>
                                        <p:tav tm="100000">
                                          <p:val>
                                            <p:strVal val="#ppt_x"/>
                                          </p:val>
                                        </p:tav>
                                      </p:tavLst>
                                    </p:anim>
                                    <p:anim calcmode="lin" valueType="num">
                                      <p:cBhvr additive="base">
                                        <p:cTn id="21" dur="500" fill="hold"/>
                                        <p:tgtEl>
                                          <p:spTgt spid="81"/>
                                        </p:tgtEl>
                                        <p:attrNameLst>
                                          <p:attrName>ppt_y</p:attrName>
                                        </p:attrNameLst>
                                      </p:cBhvr>
                                      <p:tavLst>
                                        <p:tav tm="0">
                                          <p:val>
                                            <p:strVal val="#ppt_y"/>
                                          </p:val>
                                        </p:tav>
                                        <p:tav tm="100000">
                                          <p:val>
                                            <p:strVal val="#ppt_y"/>
                                          </p:val>
                                        </p:tav>
                                      </p:tavLst>
                                    </p:anim>
                                  </p:childTnLst>
                                </p:cTn>
                              </p:par>
                              <p:par>
                                <p:cTn id="22" presetID="2" presetClass="entr" presetSubtype="8" decel="100000" fill="hold" nodeType="withEffect">
                                  <p:stCondLst>
                                    <p:cond delay="750"/>
                                  </p:stCondLst>
                                  <p:childTnLst>
                                    <p:set>
                                      <p:cBhvr>
                                        <p:cTn id="23" dur="1" fill="hold">
                                          <p:stCondLst>
                                            <p:cond delay="0"/>
                                          </p:stCondLst>
                                        </p:cTn>
                                        <p:tgtEl>
                                          <p:spTgt spid="82"/>
                                        </p:tgtEl>
                                        <p:attrNameLst>
                                          <p:attrName>style.visibility</p:attrName>
                                        </p:attrNameLst>
                                      </p:cBhvr>
                                      <p:to>
                                        <p:strVal val="visible"/>
                                      </p:to>
                                    </p:set>
                                    <p:anim calcmode="lin" valueType="num">
                                      <p:cBhvr additive="base">
                                        <p:cTn id="24" dur="500" fill="hold"/>
                                        <p:tgtEl>
                                          <p:spTgt spid="82"/>
                                        </p:tgtEl>
                                        <p:attrNameLst>
                                          <p:attrName>ppt_x</p:attrName>
                                        </p:attrNameLst>
                                      </p:cBhvr>
                                      <p:tavLst>
                                        <p:tav tm="0">
                                          <p:val>
                                            <p:strVal val="0-#ppt_w/2"/>
                                          </p:val>
                                        </p:tav>
                                        <p:tav tm="100000">
                                          <p:val>
                                            <p:strVal val="#ppt_x"/>
                                          </p:val>
                                        </p:tav>
                                      </p:tavLst>
                                    </p:anim>
                                    <p:anim calcmode="lin" valueType="num">
                                      <p:cBhvr additive="base">
                                        <p:cTn id="25"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Donut 28"/>
          <p:cNvSpPr/>
          <p:nvPr/>
        </p:nvSpPr>
        <p:spPr>
          <a:xfrm>
            <a:off x="4224921" y="1035565"/>
            <a:ext cx="890143" cy="890191"/>
          </a:xfrm>
          <a:prstGeom prst="donut">
            <a:avLst>
              <a:gd name="adj" fmla="val 10574"/>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Donut 27"/>
          <p:cNvSpPr/>
          <p:nvPr/>
        </p:nvSpPr>
        <p:spPr>
          <a:xfrm>
            <a:off x="4478130" y="1584783"/>
            <a:ext cx="1046437" cy="1046492"/>
          </a:xfrm>
          <a:prstGeom prst="donut">
            <a:avLst>
              <a:gd name="adj" fmla="val 1057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Donut 26"/>
          <p:cNvSpPr/>
          <p:nvPr/>
        </p:nvSpPr>
        <p:spPr>
          <a:xfrm>
            <a:off x="4753745" y="2340604"/>
            <a:ext cx="1037754" cy="1037811"/>
          </a:xfrm>
          <a:prstGeom prst="donut">
            <a:avLst>
              <a:gd name="adj" fmla="val 1057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74"/>
          <p:cNvSpPr>
            <a:spLocks noEditPoints="1"/>
          </p:cNvSpPr>
          <p:nvPr/>
        </p:nvSpPr>
        <p:spPr bwMode="auto">
          <a:xfrm>
            <a:off x="5069074" y="2717555"/>
            <a:ext cx="407086" cy="283905"/>
          </a:xfrm>
          <a:custGeom>
            <a:avLst/>
            <a:gdLst/>
            <a:ahLst/>
            <a:cxnLst>
              <a:cxn ang="0">
                <a:pos x="64" y="20"/>
              </a:cxn>
              <a:cxn ang="0">
                <a:pos x="35" y="9"/>
              </a:cxn>
              <a:cxn ang="0">
                <a:pos x="7" y="20"/>
              </a:cxn>
              <a:cxn ang="0">
                <a:pos x="6" y="20"/>
              </a:cxn>
              <a:cxn ang="0">
                <a:pos x="0" y="14"/>
              </a:cxn>
              <a:cxn ang="0">
                <a:pos x="1" y="13"/>
              </a:cxn>
              <a:cxn ang="0">
                <a:pos x="35" y="0"/>
              </a:cxn>
              <a:cxn ang="0">
                <a:pos x="70" y="13"/>
              </a:cxn>
              <a:cxn ang="0">
                <a:pos x="70" y="14"/>
              </a:cxn>
              <a:cxn ang="0">
                <a:pos x="64" y="20"/>
              </a:cxn>
              <a:cxn ang="0">
                <a:pos x="64" y="20"/>
              </a:cxn>
              <a:cxn ang="0">
                <a:pos x="54" y="30"/>
              </a:cxn>
              <a:cxn ang="0">
                <a:pos x="35" y="22"/>
              </a:cxn>
              <a:cxn ang="0">
                <a:pos x="16" y="30"/>
              </a:cxn>
              <a:cxn ang="0">
                <a:pos x="10" y="24"/>
              </a:cxn>
              <a:cxn ang="0">
                <a:pos x="10" y="23"/>
              </a:cxn>
              <a:cxn ang="0">
                <a:pos x="35" y="13"/>
              </a:cxn>
              <a:cxn ang="0">
                <a:pos x="60" y="23"/>
              </a:cxn>
              <a:cxn ang="0">
                <a:pos x="61" y="24"/>
              </a:cxn>
              <a:cxn ang="0">
                <a:pos x="55" y="30"/>
              </a:cxn>
              <a:cxn ang="0">
                <a:pos x="54" y="30"/>
              </a:cxn>
              <a:cxn ang="0">
                <a:pos x="35" y="36"/>
              </a:cxn>
              <a:cxn ang="0">
                <a:pos x="26" y="40"/>
              </a:cxn>
              <a:cxn ang="0">
                <a:pos x="20" y="34"/>
              </a:cxn>
              <a:cxn ang="0">
                <a:pos x="20" y="33"/>
              </a:cxn>
              <a:cxn ang="0">
                <a:pos x="35" y="27"/>
              </a:cxn>
              <a:cxn ang="0">
                <a:pos x="51" y="33"/>
              </a:cxn>
              <a:cxn ang="0">
                <a:pos x="51" y="34"/>
              </a:cxn>
              <a:cxn ang="0">
                <a:pos x="45" y="40"/>
              </a:cxn>
              <a:cxn ang="0">
                <a:pos x="35" y="36"/>
              </a:cxn>
              <a:cxn ang="0">
                <a:pos x="29" y="43"/>
              </a:cxn>
              <a:cxn ang="0">
                <a:pos x="35" y="41"/>
              </a:cxn>
              <a:cxn ang="0">
                <a:pos x="41" y="43"/>
              </a:cxn>
              <a:cxn ang="0">
                <a:pos x="35" y="49"/>
              </a:cxn>
              <a:cxn ang="0">
                <a:pos x="29" y="43"/>
              </a:cxn>
            </a:cxnLst>
            <a:rect l="0" t="0" r="r" b="b"/>
            <a:pathLst>
              <a:path w="70" h="49">
                <a:moveTo>
                  <a:pt x="64" y="20"/>
                </a:moveTo>
                <a:cubicBezTo>
                  <a:pt x="55" y="13"/>
                  <a:pt x="46" y="9"/>
                  <a:pt x="35" y="9"/>
                </a:cubicBezTo>
                <a:cubicBezTo>
                  <a:pt x="24" y="9"/>
                  <a:pt x="15" y="13"/>
                  <a:pt x="7" y="20"/>
                </a:cubicBezTo>
                <a:cubicBezTo>
                  <a:pt x="7" y="20"/>
                  <a:pt x="7" y="20"/>
                  <a:pt x="6" y="20"/>
                </a:cubicBezTo>
                <a:cubicBezTo>
                  <a:pt x="5" y="20"/>
                  <a:pt x="0" y="15"/>
                  <a:pt x="0" y="14"/>
                </a:cubicBezTo>
                <a:cubicBezTo>
                  <a:pt x="0" y="14"/>
                  <a:pt x="0" y="14"/>
                  <a:pt x="1" y="13"/>
                </a:cubicBezTo>
                <a:cubicBezTo>
                  <a:pt x="10" y="4"/>
                  <a:pt x="23" y="0"/>
                  <a:pt x="35" y="0"/>
                </a:cubicBezTo>
                <a:cubicBezTo>
                  <a:pt x="48" y="0"/>
                  <a:pt x="61" y="4"/>
                  <a:pt x="70" y="13"/>
                </a:cubicBezTo>
                <a:cubicBezTo>
                  <a:pt x="70" y="14"/>
                  <a:pt x="70" y="14"/>
                  <a:pt x="70" y="14"/>
                </a:cubicBezTo>
                <a:cubicBezTo>
                  <a:pt x="70" y="15"/>
                  <a:pt x="65" y="20"/>
                  <a:pt x="64" y="20"/>
                </a:cubicBezTo>
                <a:cubicBezTo>
                  <a:pt x="64" y="20"/>
                  <a:pt x="64" y="20"/>
                  <a:pt x="64" y="20"/>
                </a:cubicBezTo>
                <a:close/>
                <a:moveTo>
                  <a:pt x="54" y="30"/>
                </a:moveTo>
                <a:cubicBezTo>
                  <a:pt x="48" y="25"/>
                  <a:pt x="43" y="22"/>
                  <a:pt x="35" y="22"/>
                </a:cubicBezTo>
                <a:cubicBezTo>
                  <a:pt x="25" y="22"/>
                  <a:pt x="16" y="30"/>
                  <a:pt x="16" y="30"/>
                </a:cubicBezTo>
                <a:cubicBezTo>
                  <a:pt x="15" y="30"/>
                  <a:pt x="10" y="25"/>
                  <a:pt x="10" y="24"/>
                </a:cubicBezTo>
                <a:cubicBezTo>
                  <a:pt x="10" y="24"/>
                  <a:pt x="10" y="23"/>
                  <a:pt x="10" y="23"/>
                </a:cubicBezTo>
                <a:cubicBezTo>
                  <a:pt x="17" y="17"/>
                  <a:pt x="26" y="13"/>
                  <a:pt x="35" y="13"/>
                </a:cubicBezTo>
                <a:cubicBezTo>
                  <a:pt x="44" y="13"/>
                  <a:pt x="54" y="17"/>
                  <a:pt x="60" y="23"/>
                </a:cubicBezTo>
                <a:cubicBezTo>
                  <a:pt x="61" y="23"/>
                  <a:pt x="61" y="24"/>
                  <a:pt x="61" y="24"/>
                </a:cubicBezTo>
                <a:cubicBezTo>
                  <a:pt x="61" y="25"/>
                  <a:pt x="56" y="30"/>
                  <a:pt x="55" y="30"/>
                </a:cubicBezTo>
                <a:cubicBezTo>
                  <a:pt x="54" y="30"/>
                  <a:pt x="54" y="30"/>
                  <a:pt x="54" y="30"/>
                </a:cubicBezTo>
                <a:close/>
                <a:moveTo>
                  <a:pt x="35" y="36"/>
                </a:moveTo>
                <a:cubicBezTo>
                  <a:pt x="30" y="36"/>
                  <a:pt x="26" y="40"/>
                  <a:pt x="26" y="40"/>
                </a:cubicBezTo>
                <a:cubicBezTo>
                  <a:pt x="25" y="40"/>
                  <a:pt x="20" y="35"/>
                  <a:pt x="20" y="34"/>
                </a:cubicBezTo>
                <a:cubicBezTo>
                  <a:pt x="20" y="33"/>
                  <a:pt x="20" y="33"/>
                  <a:pt x="20" y="33"/>
                </a:cubicBezTo>
                <a:cubicBezTo>
                  <a:pt x="24" y="29"/>
                  <a:pt x="30" y="27"/>
                  <a:pt x="35" y="27"/>
                </a:cubicBezTo>
                <a:cubicBezTo>
                  <a:pt x="41" y="27"/>
                  <a:pt x="47" y="29"/>
                  <a:pt x="51" y="33"/>
                </a:cubicBezTo>
                <a:cubicBezTo>
                  <a:pt x="51" y="33"/>
                  <a:pt x="51" y="33"/>
                  <a:pt x="51" y="34"/>
                </a:cubicBezTo>
                <a:cubicBezTo>
                  <a:pt x="51" y="35"/>
                  <a:pt x="46" y="40"/>
                  <a:pt x="45" y="40"/>
                </a:cubicBezTo>
                <a:cubicBezTo>
                  <a:pt x="44" y="40"/>
                  <a:pt x="41" y="36"/>
                  <a:pt x="35" y="36"/>
                </a:cubicBezTo>
                <a:close/>
                <a:moveTo>
                  <a:pt x="29" y="43"/>
                </a:moveTo>
                <a:cubicBezTo>
                  <a:pt x="29" y="42"/>
                  <a:pt x="34" y="41"/>
                  <a:pt x="35" y="41"/>
                </a:cubicBezTo>
                <a:cubicBezTo>
                  <a:pt x="37" y="41"/>
                  <a:pt x="41" y="42"/>
                  <a:pt x="41" y="43"/>
                </a:cubicBezTo>
                <a:cubicBezTo>
                  <a:pt x="41" y="44"/>
                  <a:pt x="36" y="49"/>
                  <a:pt x="35" y="49"/>
                </a:cubicBezTo>
                <a:cubicBezTo>
                  <a:pt x="34" y="49"/>
                  <a:pt x="29" y="44"/>
                  <a:pt x="29" y="43"/>
                </a:cubicBezTo>
                <a:close/>
              </a:path>
            </a:pathLst>
          </a:custGeom>
          <a:solidFill>
            <a:schemeClr val="accent4"/>
          </a:solidFill>
          <a:ln w="9525">
            <a:noFill/>
            <a:round/>
          </a:ln>
        </p:spPr>
        <p:txBody>
          <a:bodyPr vert="horz" wrap="square" lIns="91421" tIns="45711" rIns="91421" bIns="45711" numCol="1" anchor="t" anchorCtr="0" compatLnSpc="1"/>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01"/>
          <p:cNvSpPr>
            <a:spLocks noEditPoints="1"/>
          </p:cNvSpPr>
          <p:nvPr/>
        </p:nvSpPr>
        <p:spPr bwMode="auto">
          <a:xfrm>
            <a:off x="4840165" y="1982940"/>
            <a:ext cx="322362" cy="298256"/>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accent5"/>
          </a:solidFill>
          <a:ln w="9525">
            <a:noFill/>
            <a:round/>
          </a:ln>
        </p:spPr>
        <p:txBody>
          <a:bodyPr vert="horz" wrap="square" lIns="91421" tIns="45711" rIns="91421" bIns="45711" numCol="1" anchor="t" anchorCtr="0" compatLnSpc="1"/>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45"/>
          <p:cNvSpPr/>
          <p:nvPr/>
        </p:nvSpPr>
        <p:spPr bwMode="auto">
          <a:xfrm>
            <a:off x="4530194" y="1343438"/>
            <a:ext cx="272490" cy="234984"/>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accent6"/>
          </a:solidFill>
          <a:ln w="9525">
            <a:noFill/>
            <a:round/>
          </a:ln>
        </p:spPr>
        <p:txBody>
          <a:bodyPr vert="horz" wrap="square" lIns="91421" tIns="45711" rIns="91421" bIns="45711" numCol="1" anchor="t" anchorCtr="0" compatLnSpc="1"/>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Donut 25"/>
          <p:cNvSpPr/>
          <p:nvPr/>
        </p:nvSpPr>
        <p:spPr>
          <a:xfrm>
            <a:off x="4159940" y="2878694"/>
            <a:ext cx="1189424" cy="1189490"/>
          </a:xfrm>
          <a:prstGeom prst="donut">
            <a:avLst>
              <a:gd name="adj" fmla="val 1057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Donut 24"/>
          <p:cNvSpPr/>
          <p:nvPr/>
        </p:nvSpPr>
        <p:spPr>
          <a:xfrm>
            <a:off x="3202015" y="3198020"/>
            <a:ext cx="1404959" cy="1405036"/>
          </a:xfrm>
          <a:prstGeom prst="donut">
            <a:avLst>
              <a:gd name="adj" fmla="val 1057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Donut 23"/>
          <p:cNvSpPr/>
          <p:nvPr/>
        </p:nvSpPr>
        <p:spPr>
          <a:xfrm>
            <a:off x="1898738" y="3070287"/>
            <a:ext cx="1660405" cy="1660496"/>
          </a:xfrm>
          <a:prstGeom prst="donut">
            <a:avLst>
              <a:gd name="adj" fmla="val 10574"/>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6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66"/>
          <p:cNvSpPr>
            <a:spLocks noEditPoints="1"/>
          </p:cNvSpPr>
          <p:nvPr/>
        </p:nvSpPr>
        <p:spPr bwMode="auto">
          <a:xfrm>
            <a:off x="2557104" y="3669384"/>
            <a:ext cx="395765" cy="462307"/>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accent1"/>
          </a:solidFill>
          <a:ln w="9525">
            <a:noFill/>
            <a:round/>
          </a:ln>
        </p:spPr>
        <p:txBody>
          <a:bodyPr vert="horz" wrap="square" lIns="91421" tIns="45711" rIns="91421" bIns="45711" numCol="1" anchor="t" anchorCtr="0" compatLnSpc="1"/>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2"/>
          <p:cNvSpPr>
            <a:spLocks noEditPoints="1"/>
          </p:cNvSpPr>
          <p:nvPr/>
        </p:nvSpPr>
        <p:spPr bwMode="auto">
          <a:xfrm>
            <a:off x="3705025" y="3742675"/>
            <a:ext cx="398942" cy="315726"/>
          </a:xfrm>
          <a:custGeom>
            <a:avLst/>
            <a:gdLst/>
            <a:ahLst/>
            <a:cxnLst>
              <a:cxn ang="0">
                <a:pos x="50" y="41"/>
              </a:cxn>
              <a:cxn ang="0">
                <a:pos x="40" y="51"/>
              </a:cxn>
              <a:cxn ang="0">
                <a:pos x="10" y="51"/>
              </a:cxn>
              <a:cxn ang="0">
                <a:pos x="0" y="41"/>
              </a:cxn>
              <a:cxn ang="0">
                <a:pos x="0" y="11"/>
              </a:cxn>
              <a:cxn ang="0">
                <a:pos x="10" y="1"/>
              </a:cxn>
              <a:cxn ang="0">
                <a:pos x="40" y="1"/>
              </a:cxn>
              <a:cxn ang="0">
                <a:pos x="44" y="1"/>
              </a:cxn>
              <a:cxn ang="0">
                <a:pos x="45" y="2"/>
              </a:cxn>
              <a:cxn ang="0">
                <a:pos x="44" y="3"/>
              </a:cxn>
              <a:cxn ang="0">
                <a:pos x="43" y="5"/>
              </a:cxn>
              <a:cxn ang="0">
                <a:pos x="41" y="5"/>
              </a:cxn>
              <a:cxn ang="0">
                <a:pos x="40" y="5"/>
              </a:cxn>
              <a:cxn ang="0">
                <a:pos x="10" y="5"/>
              </a:cxn>
              <a:cxn ang="0">
                <a:pos x="4" y="11"/>
              </a:cxn>
              <a:cxn ang="0">
                <a:pos x="4" y="41"/>
              </a:cxn>
              <a:cxn ang="0">
                <a:pos x="10" y="46"/>
              </a:cxn>
              <a:cxn ang="0">
                <a:pos x="40" y="46"/>
              </a:cxn>
              <a:cxn ang="0">
                <a:pos x="45" y="41"/>
              </a:cxn>
              <a:cxn ang="0">
                <a:pos x="45" y="36"/>
              </a:cxn>
              <a:cxn ang="0">
                <a:pos x="46" y="35"/>
              </a:cxn>
              <a:cxn ang="0">
                <a:pos x="48" y="33"/>
              </a:cxn>
              <a:cxn ang="0">
                <a:pos x="49" y="33"/>
              </a:cxn>
              <a:cxn ang="0">
                <a:pos x="50" y="34"/>
              </a:cxn>
              <a:cxn ang="0">
                <a:pos x="50" y="41"/>
              </a:cxn>
              <a:cxn ang="0">
                <a:pos x="57" y="18"/>
              </a:cxn>
              <a:cxn ang="0">
                <a:pos x="33" y="42"/>
              </a:cxn>
              <a:cxn ang="0">
                <a:pos x="23" y="42"/>
              </a:cxn>
              <a:cxn ang="0">
                <a:pos x="23" y="31"/>
              </a:cxn>
              <a:cxn ang="0">
                <a:pos x="47" y="7"/>
              </a:cxn>
              <a:cxn ang="0">
                <a:pos x="57" y="18"/>
              </a:cxn>
              <a:cxn ang="0">
                <a:pos x="36" y="34"/>
              </a:cxn>
              <a:cxn ang="0">
                <a:pos x="30" y="29"/>
              </a:cxn>
              <a:cxn ang="0">
                <a:pos x="26" y="33"/>
              </a:cxn>
              <a:cxn ang="0">
                <a:pos x="26" y="35"/>
              </a:cxn>
              <a:cxn ang="0">
                <a:pos x="29" y="35"/>
              </a:cxn>
              <a:cxn ang="0">
                <a:pos x="29" y="38"/>
              </a:cxn>
              <a:cxn ang="0">
                <a:pos x="31" y="38"/>
              </a:cxn>
              <a:cxn ang="0">
                <a:pos x="36" y="34"/>
              </a:cxn>
              <a:cxn ang="0">
                <a:pos x="46" y="13"/>
              </a:cxn>
              <a:cxn ang="0">
                <a:pos x="34" y="25"/>
              </a:cxn>
              <a:cxn ang="0">
                <a:pos x="33" y="26"/>
              </a:cxn>
              <a:cxn ang="0">
                <a:pos x="35" y="26"/>
              </a:cxn>
              <a:cxn ang="0">
                <a:pos x="47" y="14"/>
              </a:cxn>
              <a:cxn ang="0">
                <a:pos x="47" y="13"/>
              </a:cxn>
              <a:cxn ang="0">
                <a:pos x="46" y="13"/>
              </a:cxn>
              <a:cxn ang="0">
                <a:pos x="59" y="15"/>
              </a:cxn>
              <a:cxn ang="0">
                <a:pos x="49" y="5"/>
              </a:cxn>
              <a:cxn ang="0">
                <a:pos x="52" y="2"/>
              </a:cxn>
              <a:cxn ang="0">
                <a:pos x="57" y="2"/>
              </a:cxn>
              <a:cxn ang="0">
                <a:pos x="62" y="7"/>
              </a:cxn>
              <a:cxn ang="0">
                <a:pos x="62" y="12"/>
              </a:cxn>
              <a:cxn ang="0">
                <a:pos x="59" y="15"/>
              </a:cxn>
            </a:cxnLst>
            <a:rect l="0" t="0" r="r" b="b"/>
            <a:pathLst>
              <a:path w="64" h="51">
                <a:moveTo>
                  <a:pt x="50" y="41"/>
                </a:moveTo>
                <a:cubicBezTo>
                  <a:pt x="50" y="46"/>
                  <a:pt x="45" y="51"/>
                  <a:pt x="40" y="51"/>
                </a:cubicBezTo>
                <a:cubicBezTo>
                  <a:pt x="10" y="51"/>
                  <a:pt x="10" y="51"/>
                  <a:pt x="10" y="51"/>
                </a:cubicBezTo>
                <a:cubicBezTo>
                  <a:pt x="4" y="51"/>
                  <a:pt x="0" y="46"/>
                  <a:pt x="0" y="41"/>
                </a:cubicBezTo>
                <a:cubicBezTo>
                  <a:pt x="0" y="11"/>
                  <a:pt x="0" y="11"/>
                  <a:pt x="0" y="11"/>
                </a:cubicBezTo>
                <a:cubicBezTo>
                  <a:pt x="0" y="5"/>
                  <a:pt x="4" y="1"/>
                  <a:pt x="10" y="1"/>
                </a:cubicBezTo>
                <a:cubicBezTo>
                  <a:pt x="40" y="1"/>
                  <a:pt x="40" y="1"/>
                  <a:pt x="40" y="1"/>
                </a:cubicBezTo>
                <a:cubicBezTo>
                  <a:pt x="41" y="1"/>
                  <a:pt x="43" y="1"/>
                  <a:pt x="44" y="1"/>
                </a:cubicBezTo>
                <a:cubicBezTo>
                  <a:pt x="44" y="2"/>
                  <a:pt x="44" y="2"/>
                  <a:pt x="45" y="2"/>
                </a:cubicBezTo>
                <a:cubicBezTo>
                  <a:pt x="45" y="3"/>
                  <a:pt x="45" y="3"/>
                  <a:pt x="44" y="3"/>
                </a:cubicBezTo>
                <a:cubicBezTo>
                  <a:pt x="43" y="5"/>
                  <a:pt x="43" y="5"/>
                  <a:pt x="43" y="5"/>
                </a:cubicBezTo>
                <a:cubicBezTo>
                  <a:pt x="42" y="5"/>
                  <a:pt x="42" y="5"/>
                  <a:pt x="41" y="5"/>
                </a:cubicBezTo>
                <a:cubicBezTo>
                  <a:pt x="41" y="5"/>
                  <a:pt x="40" y="5"/>
                  <a:pt x="40" y="5"/>
                </a:cubicBezTo>
                <a:cubicBezTo>
                  <a:pt x="10" y="5"/>
                  <a:pt x="10" y="5"/>
                  <a:pt x="10" y="5"/>
                </a:cubicBezTo>
                <a:cubicBezTo>
                  <a:pt x="7" y="5"/>
                  <a:pt x="4" y="8"/>
                  <a:pt x="4" y="11"/>
                </a:cubicBezTo>
                <a:cubicBezTo>
                  <a:pt x="4" y="41"/>
                  <a:pt x="4" y="41"/>
                  <a:pt x="4" y="41"/>
                </a:cubicBezTo>
                <a:cubicBezTo>
                  <a:pt x="4" y="44"/>
                  <a:pt x="7" y="46"/>
                  <a:pt x="10" y="46"/>
                </a:cubicBezTo>
                <a:cubicBezTo>
                  <a:pt x="40" y="46"/>
                  <a:pt x="40" y="46"/>
                  <a:pt x="40" y="46"/>
                </a:cubicBezTo>
                <a:cubicBezTo>
                  <a:pt x="43" y="46"/>
                  <a:pt x="45" y="44"/>
                  <a:pt x="45" y="41"/>
                </a:cubicBezTo>
                <a:cubicBezTo>
                  <a:pt x="45" y="36"/>
                  <a:pt x="45" y="36"/>
                  <a:pt x="45" y="36"/>
                </a:cubicBezTo>
                <a:cubicBezTo>
                  <a:pt x="45" y="36"/>
                  <a:pt x="46" y="35"/>
                  <a:pt x="46" y="35"/>
                </a:cubicBezTo>
                <a:cubicBezTo>
                  <a:pt x="48" y="33"/>
                  <a:pt x="48" y="33"/>
                  <a:pt x="48" y="33"/>
                </a:cubicBezTo>
                <a:cubicBezTo>
                  <a:pt x="48" y="33"/>
                  <a:pt x="49" y="33"/>
                  <a:pt x="49" y="33"/>
                </a:cubicBezTo>
                <a:cubicBezTo>
                  <a:pt x="50" y="33"/>
                  <a:pt x="50" y="33"/>
                  <a:pt x="50" y="34"/>
                </a:cubicBezTo>
                <a:lnTo>
                  <a:pt x="50" y="41"/>
                </a:lnTo>
                <a:close/>
                <a:moveTo>
                  <a:pt x="57" y="18"/>
                </a:moveTo>
                <a:cubicBezTo>
                  <a:pt x="33" y="42"/>
                  <a:pt x="33" y="42"/>
                  <a:pt x="33" y="42"/>
                </a:cubicBezTo>
                <a:cubicBezTo>
                  <a:pt x="23" y="42"/>
                  <a:pt x="23" y="42"/>
                  <a:pt x="23" y="42"/>
                </a:cubicBezTo>
                <a:cubicBezTo>
                  <a:pt x="23" y="31"/>
                  <a:pt x="23" y="31"/>
                  <a:pt x="23" y="31"/>
                </a:cubicBezTo>
                <a:cubicBezTo>
                  <a:pt x="47" y="7"/>
                  <a:pt x="47" y="7"/>
                  <a:pt x="47" y="7"/>
                </a:cubicBezTo>
                <a:lnTo>
                  <a:pt x="57" y="18"/>
                </a:lnTo>
                <a:close/>
                <a:moveTo>
                  <a:pt x="36" y="34"/>
                </a:moveTo>
                <a:cubicBezTo>
                  <a:pt x="30" y="29"/>
                  <a:pt x="30" y="29"/>
                  <a:pt x="30" y="29"/>
                </a:cubicBezTo>
                <a:cubicBezTo>
                  <a:pt x="26" y="33"/>
                  <a:pt x="26" y="33"/>
                  <a:pt x="26" y="33"/>
                </a:cubicBezTo>
                <a:cubicBezTo>
                  <a:pt x="26" y="35"/>
                  <a:pt x="26" y="35"/>
                  <a:pt x="26" y="35"/>
                </a:cubicBezTo>
                <a:cubicBezTo>
                  <a:pt x="29" y="35"/>
                  <a:pt x="29" y="35"/>
                  <a:pt x="29" y="35"/>
                </a:cubicBezTo>
                <a:cubicBezTo>
                  <a:pt x="29" y="38"/>
                  <a:pt x="29" y="38"/>
                  <a:pt x="29" y="38"/>
                </a:cubicBezTo>
                <a:cubicBezTo>
                  <a:pt x="31" y="38"/>
                  <a:pt x="31" y="38"/>
                  <a:pt x="31" y="38"/>
                </a:cubicBezTo>
                <a:lnTo>
                  <a:pt x="36" y="34"/>
                </a:lnTo>
                <a:close/>
                <a:moveTo>
                  <a:pt x="46" y="13"/>
                </a:moveTo>
                <a:cubicBezTo>
                  <a:pt x="34" y="25"/>
                  <a:pt x="34" y="25"/>
                  <a:pt x="34" y="25"/>
                </a:cubicBezTo>
                <a:cubicBezTo>
                  <a:pt x="33" y="25"/>
                  <a:pt x="33" y="26"/>
                  <a:pt x="33" y="26"/>
                </a:cubicBezTo>
                <a:cubicBezTo>
                  <a:pt x="34" y="27"/>
                  <a:pt x="34" y="27"/>
                  <a:pt x="35" y="26"/>
                </a:cubicBezTo>
                <a:cubicBezTo>
                  <a:pt x="47" y="14"/>
                  <a:pt x="47" y="14"/>
                  <a:pt x="47" y="14"/>
                </a:cubicBezTo>
                <a:cubicBezTo>
                  <a:pt x="47" y="13"/>
                  <a:pt x="47" y="13"/>
                  <a:pt x="47" y="13"/>
                </a:cubicBezTo>
                <a:cubicBezTo>
                  <a:pt x="47" y="12"/>
                  <a:pt x="46" y="12"/>
                  <a:pt x="46" y="13"/>
                </a:cubicBezTo>
                <a:close/>
                <a:moveTo>
                  <a:pt x="59" y="15"/>
                </a:moveTo>
                <a:cubicBezTo>
                  <a:pt x="49" y="5"/>
                  <a:pt x="49" y="5"/>
                  <a:pt x="49" y="5"/>
                </a:cubicBezTo>
                <a:cubicBezTo>
                  <a:pt x="52" y="2"/>
                  <a:pt x="52" y="2"/>
                  <a:pt x="52" y="2"/>
                </a:cubicBezTo>
                <a:cubicBezTo>
                  <a:pt x="53" y="0"/>
                  <a:pt x="56" y="0"/>
                  <a:pt x="57" y="2"/>
                </a:cubicBezTo>
                <a:cubicBezTo>
                  <a:pt x="62" y="7"/>
                  <a:pt x="62" y="7"/>
                  <a:pt x="62" y="7"/>
                </a:cubicBezTo>
                <a:cubicBezTo>
                  <a:pt x="64" y="9"/>
                  <a:pt x="64" y="11"/>
                  <a:pt x="62" y="12"/>
                </a:cubicBezTo>
                <a:lnTo>
                  <a:pt x="59" y="15"/>
                </a:lnTo>
                <a:close/>
              </a:path>
            </a:pathLst>
          </a:custGeom>
          <a:solidFill>
            <a:schemeClr val="accent2"/>
          </a:solidFill>
          <a:ln w="9525">
            <a:noFill/>
            <a:round/>
          </a:ln>
        </p:spPr>
        <p:txBody>
          <a:bodyPr vert="horz" wrap="square" lIns="91421" tIns="45711" rIns="91421" bIns="45711" numCol="1" anchor="t" anchorCtr="0" compatLnSpc="1"/>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26"/>
          <p:cNvSpPr/>
          <p:nvPr/>
        </p:nvSpPr>
        <p:spPr bwMode="auto">
          <a:xfrm>
            <a:off x="4603177" y="3278478"/>
            <a:ext cx="302949" cy="389929"/>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accent3"/>
          </a:solidFill>
          <a:ln w="9525">
            <a:noFill/>
            <a:round/>
          </a:ln>
        </p:spPr>
        <p:txBody>
          <a:bodyPr vert="horz" wrap="square" lIns="91421" tIns="45711" rIns="91421" bIns="45711" numCol="1" anchor="t" anchorCtr="0" compatLnSpc="1"/>
          <a:lstStyle/>
          <a:p>
            <a:pPr>
              <a:lnSpc>
                <a:spcPct val="120000"/>
              </a:lnSpc>
            </a:pPr>
            <a:endParaRPr lang="en-US" sz="6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Footer Text"/>
          <p:cNvSpPr txBox="1"/>
          <p:nvPr/>
        </p:nvSpPr>
        <p:spPr>
          <a:xfrm>
            <a:off x="1620824" y="2713913"/>
            <a:ext cx="1772069"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Footer Text"/>
          <p:cNvSpPr txBox="1"/>
          <p:nvPr/>
        </p:nvSpPr>
        <p:spPr>
          <a:xfrm>
            <a:off x="4603176" y="4255966"/>
            <a:ext cx="1759044"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Footer Text"/>
          <p:cNvSpPr txBox="1"/>
          <p:nvPr/>
        </p:nvSpPr>
        <p:spPr>
          <a:xfrm>
            <a:off x="5448378" y="3412153"/>
            <a:ext cx="1759044"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Footer Text"/>
          <p:cNvSpPr txBox="1"/>
          <p:nvPr/>
        </p:nvSpPr>
        <p:spPr>
          <a:xfrm>
            <a:off x="5866308" y="2536383"/>
            <a:ext cx="1759044"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Footer Text"/>
          <p:cNvSpPr txBox="1"/>
          <p:nvPr/>
        </p:nvSpPr>
        <p:spPr>
          <a:xfrm>
            <a:off x="5618704" y="1721276"/>
            <a:ext cx="1759044" cy="3323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Footer Text"/>
          <p:cNvSpPr txBox="1"/>
          <p:nvPr/>
        </p:nvSpPr>
        <p:spPr>
          <a:xfrm>
            <a:off x="2410796" y="1149852"/>
            <a:ext cx="1774613" cy="332399"/>
          </a:xfrm>
          <a:prstGeom prst="rect">
            <a:avLst/>
          </a:prstGeom>
          <a:noFill/>
        </p:spPr>
        <p:txBody>
          <a:bodyPr wrap="square" lIns="0" tIns="0" rIns="0" bIns="0" rtlCol="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22" presetClass="entr" presetSubtype="1"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up)">
                                      <p:cBhvr>
                                        <p:cTn id="19" dur="500"/>
                                        <p:tgtEl>
                                          <p:spTgt spid="1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p:cTn id="39" dur="500" fill="hold"/>
                                        <p:tgtEl>
                                          <p:spTgt spid="26"/>
                                        </p:tgtEl>
                                        <p:attrNameLst>
                                          <p:attrName>ppt_w</p:attrName>
                                        </p:attrNameLst>
                                      </p:cBhvr>
                                      <p:tavLst>
                                        <p:tav tm="0">
                                          <p:val>
                                            <p:fltVal val="0"/>
                                          </p:val>
                                        </p:tav>
                                        <p:tav tm="100000">
                                          <p:val>
                                            <p:strVal val="#ppt_w"/>
                                          </p:val>
                                        </p:tav>
                                      </p:tavLst>
                                    </p:anim>
                                    <p:anim calcmode="lin" valueType="num">
                                      <p:cBhvr>
                                        <p:cTn id="40" dur="500" fill="hold"/>
                                        <p:tgtEl>
                                          <p:spTgt spid="26"/>
                                        </p:tgtEl>
                                        <p:attrNameLst>
                                          <p:attrName>ppt_h</p:attrName>
                                        </p:attrNameLst>
                                      </p:cBhvr>
                                      <p:tavLst>
                                        <p:tav tm="0">
                                          <p:val>
                                            <p:fltVal val="0"/>
                                          </p:val>
                                        </p:tav>
                                        <p:tav tm="100000">
                                          <p:val>
                                            <p:strVal val="#ppt_h"/>
                                          </p:val>
                                        </p:tav>
                                      </p:tavLst>
                                    </p:anim>
                                    <p:animEffect transition="in" filter="fade">
                                      <p:cBhvr>
                                        <p:cTn id="41" dur="500"/>
                                        <p:tgtEl>
                                          <p:spTgt spid="26"/>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par>
                          <p:cTn id="48" fill="hold">
                            <p:stCondLst>
                              <p:cond delay="4000"/>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p:cTn id="55" dur="500" fill="hold"/>
                                        <p:tgtEl>
                                          <p:spTgt spid="27"/>
                                        </p:tgtEl>
                                        <p:attrNameLst>
                                          <p:attrName>ppt_w</p:attrName>
                                        </p:attrNameLst>
                                      </p:cBhvr>
                                      <p:tavLst>
                                        <p:tav tm="0">
                                          <p:val>
                                            <p:fltVal val="0"/>
                                          </p:val>
                                        </p:tav>
                                        <p:tav tm="100000">
                                          <p:val>
                                            <p:strVal val="#ppt_w"/>
                                          </p:val>
                                        </p:tav>
                                      </p:tavLst>
                                    </p:anim>
                                    <p:anim calcmode="lin" valueType="num">
                                      <p:cBhvr>
                                        <p:cTn id="56" dur="500" fill="hold"/>
                                        <p:tgtEl>
                                          <p:spTgt spid="27"/>
                                        </p:tgtEl>
                                        <p:attrNameLst>
                                          <p:attrName>ppt_h</p:attrName>
                                        </p:attrNameLst>
                                      </p:cBhvr>
                                      <p:tavLst>
                                        <p:tav tm="0">
                                          <p:val>
                                            <p:fltVal val="0"/>
                                          </p:val>
                                        </p:tav>
                                        <p:tav tm="100000">
                                          <p:val>
                                            <p:strVal val="#ppt_h"/>
                                          </p:val>
                                        </p:tav>
                                      </p:tavLst>
                                    </p:anim>
                                    <p:animEffect transition="in" filter="fade">
                                      <p:cBhvr>
                                        <p:cTn id="57" dur="500"/>
                                        <p:tgtEl>
                                          <p:spTgt spid="27"/>
                                        </p:tgtEl>
                                      </p:cBhvr>
                                    </p:animEffect>
                                  </p:childTnLst>
                                </p:cTn>
                              </p:par>
                            </p:childTnLst>
                          </p:cTn>
                        </p:par>
                        <p:par>
                          <p:cTn id="58" fill="hold">
                            <p:stCondLst>
                              <p:cond delay="5000"/>
                            </p:stCondLst>
                            <p:childTnLst>
                              <p:par>
                                <p:cTn id="59" presetID="53" presetClass="entr" presetSubtype="16"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childTnLst>
                          </p:cTn>
                        </p:par>
                        <p:par>
                          <p:cTn id="64" fill="hold">
                            <p:stCondLst>
                              <p:cond delay="5500"/>
                            </p:stCondLst>
                            <p:childTnLst>
                              <p:par>
                                <p:cTn id="65" presetID="22" presetClass="entr" presetSubtype="8"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500" fill="hold"/>
                                        <p:tgtEl>
                                          <p:spTgt spid="28"/>
                                        </p:tgtEl>
                                        <p:attrNameLst>
                                          <p:attrName>ppt_w</p:attrName>
                                        </p:attrNameLst>
                                      </p:cBhvr>
                                      <p:tavLst>
                                        <p:tav tm="0">
                                          <p:val>
                                            <p:fltVal val="0"/>
                                          </p:val>
                                        </p:tav>
                                        <p:tav tm="100000">
                                          <p:val>
                                            <p:strVal val="#ppt_w"/>
                                          </p:val>
                                        </p:tav>
                                      </p:tavLst>
                                    </p:anim>
                                    <p:anim calcmode="lin" valueType="num">
                                      <p:cBhvr>
                                        <p:cTn id="72" dur="500" fill="hold"/>
                                        <p:tgtEl>
                                          <p:spTgt spid="28"/>
                                        </p:tgtEl>
                                        <p:attrNameLst>
                                          <p:attrName>ppt_h</p:attrName>
                                        </p:attrNameLst>
                                      </p:cBhvr>
                                      <p:tavLst>
                                        <p:tav tm="0">
                                          <p:val>
                                            <p:fltVal val="0"/>
                                          </p:val>
                                        </p:tav>
                                        <p:tav tm="100000">
                                          <p:val>
                                            <p:strVal val="#ppt_h"/>
                                          </p:val>
                                        </p:tav>
                                      </p:tavLst>
                                    </p:anim>
                                    <p:animEffect transition="in" filter="fade">
                                      <p:cBhvr>
                                        <p:cTn id="73" dur="500"/>
                                        <p:tgtEl>
                                          <p:spTgt spid="28"/>
                                        </p:tgtEl>
                                      </p:cBhvr>
                                    </p:animEffect>
                                  </p:childTnLst>
                                </p:cTn>
                              </p:par>
                            </p:childTnLst>
                          </p:cTn>
                        </p:par>
                        <p:par>
                          <p:cTn id="74" fill="hold">
                            <p:stCondLst>
                              <p:cond delay="6500"/>
                            </p:stCondLst>
                            <p:childTnLst>
                              <p:par>
                                <p:cTn id="75" presetID="53" presetClass="entr" presetSubtype="16"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500" fill="hold"/>
                                        <p:tgtEl>
                                          <p:spTgt spid="15"/>
                                        </p:tgtEl>
                                        <p:attrNameLst>
                                          <p:attrName>ppt_w</p:attrName>
                                        </p:attrNameLst>
                                      </p:cBhvr>
                                      <p:tavLst>
                                        <p:tav tm="0">
                                          <p:val>
                                            <p:fltVal val="0"/>
                                          </p:val>
                                        </p:tav>
                                        <p:tav tm="100000">
                                          <p:val>
                                            <p:strVal val="#ppt_w"/>
                                          </p:val>
                                        </p:tav>
                                      </p:tavLst>
                                    </p:anim>
                                    <p:anim calcmode="lin" valueType="num">
                                      <p:cBhvr>
                                        <p:cTn id="78" dur="500" fill="hold"/>
                                        <p:tgtEl>
                                          <p:spTgt spid="15"/>
                                        </p:tgtEl>
                                        <p:attrNameLst>
                                          <p:attrName>ppt_h</p:attrName>
                                        </p:attrNameLst>
                                      </p:cBhvr>
                                      <p:tavLst>
                                        <p:tav tm="0">
                                          <p:val>
                                            <p:fltVal val="0"/>
                                          </p:val>
                                        </p:tav>
                                        <p:tav tm="100000">
                                          <p:val>
                                            <p:strVal val="#ppt_h"/>
                                          </p:val>
                                        </p:tav>
                                      </p:tavLst>
                                    </p:anim>
                                    <p:animEffect transition="in" filter="fade">
                                      <p:cBhvr>
                                        <p:cTn id="79" dur="500"/>
                                        <p:tgtEl>
                                          <p:spTgt spid="15"/>
                                        </p:tgtEl>
                                      </p:cBhvr>
                                    </p:animEffect>
                                  </p:childTnLst>
                                </p:cTn>
                              </p:par>
                            </p:childTnLst>
                          </p:cTn>
                        </p:par>
                        <p:par>
                          <p:cTn id="80" fill="hold">
                            <p:stCondLst>
                              <p:cond delay="7000"/>
                            </p:stCondLst>
                            <p:childTnLst>
                              <p:par>
                                <p:cTn id="81" presetID="22" presetClass="entr" presetSubtype="8"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Effect transition="in" filter="wipe(left)">
                                      <p:cBhvr>
                                        <p:cTn id="83" dur="500"/>
                                        <p:tgtEl>
                                          <p:spTgt spid="21"/>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500" fill="hold"/>
                                        <p:tgtEl>
                                          <p:spTgt spid="29"/>
                                        </p:tgtEl>
                                        <p:attrNameLst>
                                          <p:attrName>ppt_w</p:attrName>
                                        </p:attrNameLst>
                                      </p:cBhvr>
                                      <p:tavLst>
                                        <p:tav tm="0">
                                          <p:val>
                                            <p:fltVal val="0"/>
                                          </p:val>
                                        </p:tav>
                                        <p:tav tm="100000">
                                          <p:val>
                                            <p:strVal val="#ppt_w"/>
                                          </p:val>
                                        </p:tav>
                                      </p:tavLst>
                                    </p:anim>
                                    <p:anim calcmode="lin" valueType="num">
                                      <p:cBhvr>
                                        <p:cTn id="88" dur="500" fill="hold"/>
                                        <p:tgtEl>
                                          <p:spTgt spid="29"/>
                                        </p:tgtEl>
                                        <p:attrNameLst>
                                          <p:attrName>ppt_h</p:attrName>
                                        </p:attrNameLst>
                                      </p:cBhvr>
                                      <p:tavLst>
                                        <p:tav tm="0">
                                          <p:val>
                                            <p:fltVal val="0"/>
                                          </p:val>
                                        </p:tav>
                                        <p:tav tm="100000">
                                          <p:val>
                                            <p:strVal val="#ppt_h"/>
                                          </p:val>
                                        </p:tav>
                                      </p:tavLst>
                                    </p:anim>
                                    <p:animEffect transition="in" filter="fade">
                                      <p:cBhvr>
                                        <p:cTn id="89" dur="500"/>
                                        <p:tgtEl>
                                          <p:spTgt spid="29"/>
                                        </p:tgtEl>
                                      </p:cBhvr>
                                    </p:animEffect>
                                  </p:childTnLst>
                                </p:cTn>
                              </p:par>
                            </p:childTnLst>
                          </p:cTn>
                        </p:par>
                        <p:par>
                          <p:cTn id="90" fill="hold">
                            <p:stCondLst>
                              <p:cond delay="8000"/>
                            </p:stCondLst>
                            <p:childTnLst>
                              <p:par>
                                <p:cTn id="91" presetID="53" presetClass="entr" presetSubtype="16" fill="hold" grpId="0" nodeType="after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500" fill="hold"/>
                                        <p:tgtEl>
                                          <p:spTgt spid="16"/>
                                        </p:tgtEl>
                                        <p:attrNameLst>
                                          <p:attrName>ppt_w</p:attrName>
                                        </p:attrNameLst>
                                      </p:cBhvr>
                                      <p:tavLst>
                                        <p:tav tm="0">
                                          <p:val>
                                            <p:fltVal val="0"/>
                                          </p:val>
                                        </p:tav>
                                        <p:tav tm="100000">
                                          <p:val>
                                            <p:strVal val="#ppt_w"/>
                                          </p:val>
                                        </p:tav>
                                      </p:tavLst>
                                    </p:anim>
                                    <p:anim calcmode="lin" valueType="num">
                                      <p:cBhvr>
                                        <p:cTn id="94" dur="500" fill="hold"/>
                                        <p:tgtEl>
                                          <p:spTgt spid="16"/>
                                        </p:tgtEl>
                                        <p:attrNameLst>
                                          <p:attrName>ppt_h</p:attrName>
                                        </p:attrNameLst>
                                      </p:cBhvr>
                                      <p:tavLst>
                                        <p:tav tm="0">
                                          <p:val>
                                            <p:fltVal val="0"/>
                                          </p:val>
                                        </p:tav>
                                        <p:tav tm="100000">
                                          <p:val>
                                            <p:strVal val="#ppt_h"/>
                                          </p:val>
                                        </p:tav>
                                      </p:tavLst>
                                    </p:anim>
                                    <p:animEffect transition="in" filter="fade">
                                      <p:cBhvr>
                                        <p:cTn id="95" dur="500"/>
                                        <p:tgtEl>
                                          <p:spTgt spid="16"/>
                                        </p:tgtEl>
                                      </p:cBhvr>
                                    </p:animEffect>
                                  </p:childTnLst>
                                </p:cTn>
                              </p:par>
                            </p:childTnLst>
                          </p:cTn>
                        </p:par>
                        <p:par>
                          <p:cTn id="96" fill="hold">
                            <p:stCondLst>
                              <p:cond delay="8500"/>
                            </p:stCondLst>
                            <p:childTnLst>
                              <p:par>
                                <p:cTn id="97" presetID="22" presetClass="entr" presetSubtype="2" fill="hold" grpId="0" nodeType="afterEffect">
                                  <p:stCondLst>
                                    <p:cond delay="0"/>
                                  </p:stCondLst>
                                  <p:childTnLst>
                                    <p:set>
                                      <p:cBhvr>
                                        <p:cTn id="98" dur="1" fill="hold">
                                          <p:stCondLst>
                                            <p:cond delay="0"/>
                                          </p:stCondLst>
                                        </p:cTn>
                                        <p:tgtEl>
                                          <p:spTgt spid="22"/>
                                        </p:tgtEl>
                                        <p:attrNameLst>
                                          <p:attrName>style.visibility</p:attrName>
                                        </p:attrNameLst>
                                      </p:cBhvr>
                                      <p:to>
                                        <p:strVal val="visible"/>
                                      </p:to>
                                    </p:set>
                                    <p:animEffect transition="in" filter="wipe(right)">
                                      <p:cBhvr>
                                        <p:cTn id="9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7" grpId="0" animBg="1"/>
      <p:bldP spid="14" grpId="0" animBg="1"/>
      <p:bldP spid="15" grpId="0" animBg="1"/>
      <p:bldP spid="16" grpId="0" animBg="1"/>
      <p:bldP spid="26" grpId="0" animBg="1"/>
      <p:bldP spid="25" grpId="0" animBg="1"/>
      <p:bldP spid="24" grpId="0" animBg="1"/>
      <p:bldP spid="11" grpId="0" animBg="1"/>
      <p:bldP spid="12" grpId="0" animBg="1"/>
      <p:bldP spid="13" grpId="0" animBg="1"/>
      <p:bldP spid="17" grpId="0"/>
      <p:bldP spid="18" grpId="0"/>
      <p:bldP spid="19"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utoShape 5"/>
          <p:cNvSpPr/>
          <p:nvPr/>
        </p:nvSpPr>
        <p:spPr bwMode="auto">
          <a:xfrm>
            <a:off x="3428363" y="1958101"/>
            <a:ext cx="1098209" cy="93873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4"/>
                  <a:pt x="0" y="14674"/>
                  <a:pt x="0" y="14674"/>
                </a:cubicBezTo>
                <a:cubicBezTo>
                  <a:pt x="4517" y="6100"/>
                  <a:pt x="12282" y="577"/>
                  <a:pt x="20894" y="0"/>
                </a:cubicBezTo>
                <a:cubicBezTo>
                  <a:pt x="21599" y="13190"/>
                  <a:pt x="21599" y="13190"/>
                  <a:pt x="21599" y="13190"/>
                </a:cubicBezTo>
                <a:cubicBezTo>
                  <a:pt x="16517" y="13520"/>
                  <a:pt x="12141" y="16818"/>
                  <a:pt x="9599" y="2160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lIns="17142" tIns="17142" rIns="17142" bIns="17142"/>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AutoShape 6"/>
          <p:cNvSpPr/>
          <p:nvPr/>
        </p:nvSpPr>
        <p:spPr bwMode="auto">
          <a:xfrm>
            <a:off x="5258115" y="2678969"/>
            <a:ext cx="661902" cy="1239943"/>
          </a:xfrm>
          <a:custGeom>
            <a:avLst/>
            <a:gdLst>
              <a:gd name="T0" fmla="*/ 10026 w 20053"/>
              <a:gd name="T1" fmla="*/ 10800 h 21600"/>
              <a:gd name="T2" fmla="*/ 10026 w 20053"/>
              <a:gd name="T3" fmla="*/ 10800 h 21600"/>
              <a:gd name="T4" fmla="*/ 10026 w 20053"/>
              <a:gd name="T5" fmla="*/ 10800 h 21600"/>
              <a:gd name="T6" fmla="*/ 10026 w 20053"/>
              <a:gd name="T7" fmla="*/ 10800 h 21600"/>
            </a:gdLst>
            <a:ahLst/>
            <a:cxnLst>
              <a:cxn ang="0">
                <a:pos x="T0" y="T1"/>
              </a:cxn>
              <a:cxn ang="0">
                <a:pos x="T2" y="T3"/>
              </a:cxn>
              <a:cxn ang="0">
                <a:pos x="T4" y="T5"/>
              </a:cxn>
              <a:cxn ang="0">
                <a:pos x="T6" y="T7"/>
              </a:cxn>
            </a:cxnLst>
            <a:rect l="0" t="0" r="r" b="b"/>
            <a:pathLst>
              <a:path w="20053" h="21600">
                <a:moveTo>
                  <a:pt x="0" y="4619"/>
                </a:moveTo>
                <a:cubicBezTo>
                  <a:pt x="15413" y="0"/>
                  <a:pt x="15413" y="0"/>
                  <a:pt x="15413" y="0"/>
                </a:cubicBezTo>
                <a:cubicBezTo>
                  <a:pt x="21599" y="6742"/>
                  <a:pt x="21599" y="14857"/>
                  <a:pt x="15413" y="21599"/>
                </a:cubicBezTo>
                <a:cubicBezTo>
                  <a:pt x="0" y="16980"/>
                  <a:pt x="0" y="16980"/>
                  <a:pt x="0" y="16980"/>
                </a:cubicBezTo>
                <a:cubicBezTo>
                  <a:pt x="1736" y="15169"/>
                  <a:pt x="2605" y="13047"/>
                  <a:pt x="2605" y="10800"/>
                </a:cubicBezTo>
                <a:cubicBezTo>
                  <a:pt x="2605" y="8552"/>
                  <a:pt x="1736" y="6492"/>
                  <a:pt x="0" y="4619"/>
                </a:cubicBezTo>
                <a:close/>
              </a:path>
            </a:pathLst>
          </a:custGeom>
          <a:solidFill>
            <a:schemeClr val="accent5"/>
          </a:solidFill>
          <a:ln>
            <a:noFill/>
          </a:ln>
          <a:effectLst/>
        </p:spPr>
        <p:txBody>
          <a:bodyPr lIns="17142" tIns="17142" rIns="17142" bIns="17142"/>
          <a:lstStyle/>
          <a:p>
            <a:pPr algn="ctr" defTabSz="342265">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AutoShape 7"/>
          <p:cNvSpPr/>
          <p:nvPr/>
        </p:nvSpPr>
        <p:spPr bwMode="auto">
          <a:xfrm>
            <a:off x="4615262" y="1974768"/>
            <a:ext cx="1101185" cy="9321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3292"/>
                </a:moveTo>
                <a:cubicBezTo>
                  <a:pt x="562" y="0"/>
                  <a:pt x="562" y="0"/>
                  <a:pt x="562" y="0"/>
                </a:cubicBezTo>
                <a:cubicBezTo>
                  <a:pt x="9216" y="498"/>
                  <a:pt x="17026" y="5981"/>
                  <a:pt x="21600" y="14538"/>
                </a:cubicBezTo>
                <a:cubicBezTo>
                  <a:pt x="12031" y="21600"/>
                  <a:pt x="12031" y="21600"/>
                  <a:pt x="12031" y="21600"/>
                </a:cubicBezTo>
                <a:cubicBezTo>
                  <a:pt x="9498" y="16864"/>
                  <a:pt x="5065" y="13624"/>
                  <a:pt x="0" y="13292"/>
                </a:cubicBezTo>
                <a:close/>
              </a:path>
            </a:pathLst>
          </a:custGeom>
          <a:solidFill>
            <a:schemeClr val="accent3"/>
          </a:solidFill>
          <a:ln>
            <a:noFill/>
          </a:ln>
          <a:effectLst/>
        </p:spPr>
        <p:txBody>
          <a:bodyPr lIns="17142" tIns="17142" rIns="17142" bIns="17142"/>
          <a:lstStyle/>
          <a:p>
            <a:pPr algn="ctr" defTabSz="342265">
              <a:lnSpc>
                <a:spcPct val="120000"/>
              </a:lnSpc>
              <a:defRPr/>
            </a:pPr>
            <a:endParaRPr lang="es-ES" sz="7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AutoShape 8"/>
          <p:cNvSpPr/>
          <p:nvPr/>
        </p:nvSpPr>
        <p:spPr bwMode="auto">
          <a:xfrm>
            <a:off x="3229554" y="2693256"/>
            <a:ext cx="664878" cy="1239943"/>
          </a:xfrm>
          <a:custGeom>
            <a:avLst/>
            <a:gdLst>
              <a:gd name="T0" fmla="*/ 2147483647 w 20023"/>
              <a:gd name="T1" fmla="*/ 2147483647 h 21600"/>
              <a:gd name="T2" fmla="*/ 2147483647 w 20023"/>
              <a:gd name="T3" fmla="*/ 2147483647 h 21600"/>
              <a:gd name="T4" fmla="*/ 2147483647 w 20023"/>
              <a:gd name="T5" fmla="*/ 2147483647 h 21600"/>
              <a:gd name="T6" fmla="*/ 2147483647 w 20023"/>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3" y="16855"/>
                </a:moveTo>
                <a:cubicBezTo>
                  <a:pt x="4794" y="21599"/>
                  <a:pt x="4794" y="21599"/>
                  <a:pt x="4794" y="21599"/>
                </a:cubicBezTo>
                <a:cubicBezTo>
                  <a:pt x="-1470" y="14857"/>
                  <a:pt x="-1577" y="6804"/>
                  <a:pt x="4363" y="0"/>
                </a:cubicBezTo>
                <a:cubicBezTo>
                  <a:pt x="19806" y="4494"/>
                  <a:pt x="19806" y="4494"/>
                  <a:pt x="19806" y="4494"/>
                </a:cubicBezTo>
                <a:cubicBezTo>
                  <a:pt x="18187" y="6305"/>
                  <a:pt x="17323" y="8365"/>
                  <a:pt x="17323" y="10550"/>
                </a:cubicBezTo>
                <a:cubicBezTo>
                  <a:pt x="17323" y="12860"/>
                  <a:pt x="18295" y="14982"/>
                  <a:pt x="20023" y="16855"/>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lIns="17142" tIns="17142" rIns="17142" bIns="17142"/>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AutoShape 10"/>
          <p:cNvSpPr/>
          <p:nvPr/>
        </p:nvSpPr>
        <p:spPr bwMode="auto">
          <a:xfrm>
            <a:off x="3776575" y="2292046"/>
            <a:ext cx="599997" cy="2285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25%</a:t>
            </a:r>
            <a:endPar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endParaRPr>
          </a:p>
        </p:txBody>
      </p:sp>
      <p:sp>
        <p:nvSpPr>
          <p:cNvPr id="21" name="AutoShape 11"/>
          <p:cNvSpPr/>
          <p:nvPr/>
        </p:nvSpPr>
        <p:spPr bwMode="auto">
          <a:xfrm>
            <a:off x="4820617" y="2293831"/>
            <a:ext cx="599997" cy="2285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29%</a:t>
            </a:r>
            <a:endPar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endParaRPr>
          </a:p>
        </p:txBody>
      </p:sp>
      <p:sp>
        <p:nvSpPr>
          <p:cNvPr id="22" name="AutoShape 12"/>
          <p:cNvSpPr/>
          <p:nvPr/>
        </p:nvSpPr>
        <p:spPr bwMode="auto">
          <a:xfrm>
            <a:off x="5328948" y="3199234"/>
            <a:ext cx="599402" cy="2285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17%</a:t>
            </a:r>
            <a:endPar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endParaRPr>
          </a:p>
        </p:txBody>
      </p:sp>
      <p:sp>
        <p:nvSpPr>
          <p:cNvPr id="23" name="AutoShape 13"/>
          <p:cNvSpPr/>
          <p:nvPr/>
        </p:nvSpPr>
        <p:spPr bwMode="auto">
          <a:xfrm>
            <a:off x="3229555" y="3183161"/>
            <a:ext cx="599401" cy="2285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b"/>
          <a:lstStyle/>
          <a:p>
            <a:pPr algn="ctr">
              <a:lnSpc>
                <a:spcPct val="120000"/>
              </a:lnSpc>
              <a:defRPr/>
            </a:pPr>
            <a:r>
              <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rPr>
              <a:t>73%</a:t>
            </a:r>
            <a:endParaRPr lang="es-ES" sz="1900" dirty="0">
              <a:solidFill>
                <a:schemeClr val="bg1"/>
              </a:solidFill>
              <a:latin typeface="Arial" panose="020B0604020202020204" pitchFamily="34" charset="0"/>
              <a:ea typeface="微软雅黑" panose="020B0503020204020204" pitchFamily="34" charset="-122"/>
              <a:cs typeface="Lato Regular"/>
              <a:sym typeface="Arial" panose="020B0604020202020204" pitchFamily="34" charset="0"/>
            </a:endParaRPr>
          </a:p>
        </p:txBody>
      </p:sp>
      <p:sp>
        <p:nvSpPr>
          <p:cNvPr id="25" name="Text Placeholder 7"/>
          <p:cNvSpPr txBox="1"/>
          <p:nvPr/>
        </p:nvSpPr>
        <p:spPr>
          <a:xfrm>
            <a:off x="1571506" y="1728005"/>
            <a:ext cx="973223" cy="254435"/>
          </a:xfrm>
          <a:prstGeom prst="rect">
            <a:avLst/>
          </a:prstGeom>
        </p:spPr>
        <p:txBody>
          <a:bodyPr vert="horz" lIns="0" tIns="73872" rIns="0" bIns="73872" anchor="ctr"/>
          <a:lstStyle>
            <a:lvl1pPr marL="0" indent="0" algn="r"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 Placeholder 2"/>
          <p:cNvSpPr txBox="1"/>
          <p:nvPr/>
        </p:nvSpPr>
        <p:spPr>
          <a:xfrm>
            <a:off x="1008245" y="1949148"/>
            <a:ext cx="1536485" cy="446919"/>
          </a:xfrm>
          <a:prstGeom prst="rect">
            <a:avLst/>
          </a:prstGeom>
        </p:spPr>
        <p:txBody>
          <a:bodyPr vert="horz" lIns="0" tIns="0" rIns="0" bIns="0"/>
          <a:lstStyle>
            <a:lvl1pPr marL="0" indent="0" algn="r"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Rounded Rectangle 11"/>
          <p:cNvSpPr>
            <a:spLocks noChangeAspect="1"/>
          </p:cNvSpPr>
          <p:nvPr/>
        </p:nvSpPr>
        <p:spPr>
          <a:xfrm>
            <a:off x="2687463" y="1781306"/>
            <a:ext cx="539929" cy="540484"/>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7"/>
          <p:cNvSpPr txBox="1"/>
          <p:nvPr/>
        </p:nvSpPr>
        <p:spPr>
          <a:xfrm>
            <a:off x="2730755" y="1849768"/>
            <a:ext cx="437072" cy="360716"/>
          </a:xfrm>
          <a:prstGeom prst="rect">
            <a:avLst/>
          </a:prstGeom>
        </p:spPr>
        <p:txBody>
          <a:bodyPr vert="horz" lIns="0" tIns="73872" rIns="0" bIns="73872"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b="0" dirty="0" smtClean="0">
                <a:latin typeface="Arial" panose="020B0604020202020204" pitchFamily="34" charset="0"/>
                <a:ea typeface="微软雅黑" panose="020B0503020204020204" pitchFamily="34" charset="-122"/>
                <a:sym typeface="Arial" panose="020B0604020202020204" pitchFamily="34" charset="0"/>
              </a:rPr>
              <a:t>01</a:t>
            </a:r>
            <a:endParaRPr lang="es-ES_tradnl" b="0" dirty="0" smtClean="0">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7"/>
          <p:cNvSpPr txBox="1"/>
          <p:nvPr/>
        </p:nvSpPr>
        <p:spPr>
          <a:xfrm>
            <a:off x="6651908" y="1728005"/>
            <a:ext cx="995932" cy="254435"/>
          </a:xfrm>
          <a:prstGeom prst="rect">
            <a:avLst/>
          </a:prstGeom>
        </p:spPr>
        <p:txBody>
          <a:bodyPr vert="horz" lIns="0" tIns="73872" rIns="0" bIns="73872"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2"/>
          <p:cNvSpPr txBox="1"/>
          <p:nvPr/>
        </p:nvSpPr>
        <p:spPr>
          <a:xfrm>
            <a:off x="6651907" y="1949148"/>
            <a:ext cx="1456784" cy="429996"/>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Rounded Rectangle 23"/>
          <p:cNvSpPr>
            <a:spLocks noChangeAspect="1"/>
          </p:cNvSpPr>
          <p:nvPr/>
        </p:nvSpPr>
        <p:spPr>
          <a:xfrm>
            <a:off x="6010961" y="1781306"/>
            <a:ext cx="539929" cy="540484"/>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 Placeholder 7"/>
          <p:cNvSpPr txBox="1"/>
          <p:nvPr/>
        </p:nvSpPr>
        <p:spPr>
          <a:xfrm>
            <a:off x="6054253" y="1849768"/>
            <a:ext cx="437072" cy="360716"/>
          </a:xfrm>
          <a:prstGeom prst="rect">
            <a:avLst/>
          </a:prstGeom>
        </p:spPr>
        <p:txBody>
          <a:bodyPr vert="horz" lIns="0" tIns="73872" rIns="0" bIns="73872"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b="0" dirty="0" smtClean="0">
                <a:latin typeface="Arial" panose="020B0604020202020204" pitchFamily="34" charset="0"/>
                <a:ea typeface="微软雅黑" panose="020B0503020204020204" pitchFamily="34" charset="-122"/>
                <a:sym typeface="Arial" panose="020B0604020202020204" pitchFamily="34" charset="0"/>
              </a:rPr>
              <a:t>02</a:t>
            </a:r>
            <a:endParaRPr lang="es-ES_tradnl" b="0" dirty="0" smtClean="0">
              <a:latin typeface="Arial" panose="020B0604020202020204" pitchFamily="34" charset="0"/>
              <a:ea typeface="微软雅黑" panose="020B0503020204020204" pitchFamily="34" charset="-122"/>
              <a:sym typeface="Arial" panose="020B0604020202020204" pitchFamily="34" charset="0"/>
            </a:endParaRPr>
          </a:p>
        </p:txBody>
      </p:sp>
      <p:sp>
        <p:nvSpPr>
          <p:cNvPr id="33" name="Text Placeholder 7"/>
          <p:cNvSpPr txBox="1"/>
          <p:nvPr/>
        </p:nvSpPr>
        <p:spPr>
          <a:xfrm>
            <a:off x="1571506" y="3827059"/>
            <a:ext cx="973223" cy="254435"/>
          </a:xfrm>
          <a:prstGeom prst="rect">
            <a:avLst/>
          </a:prstGeom>
        </p:spPr>
        <p:txBody>
          <a:bodyPr vert="horz" lIns="0" tIns="73872" rIns="0" bIns="73872" anchor="ctr"/>
          <a:lstStyle>
            <a:lvl1pPr marL="0" indent="0" algn="r"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 Placeholder 2"/>
          <p:cNvSpPr txBox="1"/>
          <p:nvPr/>
        </p:nvSpPr>
        <p:spPr>
          <a:xfrm>
            <a:off x="1008245" y="4048201"/>
            <a:ext cx="1536485" cy="446919"/>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Rounded Rectangle 27"/>
          <p:cNvSpPr>
            <a:spLocks noChangeAspect="1"/>
          </p:cNvSpPr>
          <p:nvPr/>
        </p:nvSpPr>
        <p:spPr>
          <a:xfrm>
            <a:off x="2650861" y="3880359"/>
            <a:ext cx="539929" cy="540484"/>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 Placeholder 7"/>
          <p:cNvSpPr txBox="1"/>
          <p:nvPr/>
        </p:nvSpPr>
        <p:spPr>
          <a:xfrm>
            <a:off x="2694154" y="3948821"/>
            <a:ext cx="437072" cy="360716"/>
          </a:xfrm>
          <a:prstGeom prst="rect">
            <a:avLst/>
          </a:prstGeom>
        </p:spPr>
        <p:txBody>
          <a:bodyPr vert="horz" lIns="0" tIns="73872" rIns="0" bIns="73872"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b="0" dirty="0" smtClean="0">
                <a:latin typeface="Arial" panose="020B0604020202020204" pitchFamily="34" charset="0"/>
                <a:ea typeface="微软雅黑" panose="020B0503020204020204" pitchFamily="34" charset="-122"/>
                <a:sym typeface="Arial" panose="020B0604020202020204" pitchFamily="34" charset="0"/>
              </a:rPr>
              <a:t>03</a:t>
            </a:r>
            <a:endParaRPr lang="es-ES_tradnl" b="0" dirty="0" smtClean="0">
              <a:latin typeface="Arial" panose="020B0604020202020204" pitchFamily="34" charset="0"/>
              <a:ea typeface="微软雅黑" panose="020B0503020204020204" pitchFamily="34" charset="-122"/>
              <a:sym typeface="Arial" panose="020B0604020202020204" pitchFamily="34" charset="0"/>
            </a:endParaRPr>
          </a:p>
        </p:txBody>
      </p:sp>
      <p:sp>
        <p:nvSpPr>
          <p:cNvPr id="37" name="Text Placeholder 7"/>
          <p:cNvSpPr txBox="1"/>
          <p:nvPr/>
        </p:nvSpPr>
        <p:spPr>
          <a:xfrm>
            <a:off x="6648008" y="3827059"/>
            <a:ext cx="995932" cy="254435"/>
          </a:xfrm>
          <a:prstGeom prst="rect">
            <a:avLst/>
          </a:prstGeom>
        </p:spPr>
        <p:txBody>
          <a:bodyPr vert="horz" lIns="0" tIns="73872" rIns="0" bIns="73872" anchor="ctr"/>
          <a:lstStyle>
            <a:lvl1pPr marL="0" indent="0" algn="l" defTabSz="914400" rtl="0" eaLnBrk="1" latinLnBrk="0" hangingPunct="1">
              <a:lnSpc>
                <a:spcPct val="100000"/>
              </a:lnSpc>
              <a:spcBef>
                <a:spcPts val="0"/>
              </a:spcBef>
              <a:spcAft>
                <a:spcPts val="0"/>
              </a:spcAft>
              <a:buFont typeface="Arial" panose="020B0604020202020204" pitchFamily="34" charset="0"/>
              <a:buNone/>
              <a:defRPr sz="2635" b="1" kern="1200" baseline="0">
                <a:solidFill>
                  <a:schemeClr val="accent1"/>
                </a:solidFill>
                <a:latin typeface="League Gothic Regular"/>
                <a:ea typeface="+mn-ea"/>
                <a:cs typeface="League Gothic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2"/>
          <p:cNvSpPr txBox="1"/>
          <p:nvPr/>
        </p:nvSpPr>
        <p:spPr>
          <a:xfrm>
            <a:off x="6648008" y="4048201"/>
            <a:ext cx="1456784" cy="429996"/>
          </a:xfrm>
          <a:prstGeom prst="rect">
            <a:avLst/>
          </a:prstGeom>
        </p:spPr>
        <p:txBody>
          <a:bodyPr vert="horz" lIns="0" tIns="0" rIns="0" bIns="0"/>
          <a:lstStyle>
            <a:lvl1pPr marL="0" indent="0" algn="l" defTabSz="914400" rtl="0" eaLnBrk="1" latinLnBrk="0" hangingPunct="1">
              <a:lnSpc>
                <a:spcPct val="120000"/>
              </a:lnSpc>
              <a:spcBef>
                <a:spcPts val="0"/>
              </a:spcBef>
              <a:buFont typeface="Arial" panose="020B0604020202020204" pitchFamily="34" charset="0"/>
              <a:buNone/>
              <a:defRPr sz="1580" b="0" kern="1200" baseline="0">
                <a:solidFill>
                  <a:schemeClr val="tx1">
                    <a:lumMod val="50000"/>
                    <a:lumOff val="50000"/>
                  </a:schemeClr>
                </a:solidFill>
                <a:latin typeface="Lato Regular"/>
                <a:ea typeface="+mn-ea"/>
                <a:cs typeface="Lato Regular"/>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Rounded Rectangle 16"/>
          <p:cNvSpPr>
            <a:spLocks noChangeAspect="1"/>
          </p:cNvSpPr>
          <p:nvPr/>
        </p:nvSpPr>
        <p:spPr>
          <a:xfrm>
            <a:off x="6010961" y="3880359"/>
            <a:ext cx="539929" cy="540484"/>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Text Placeholder 7"/>
          <p:cNvSpPr txBox="1"/>
          <p:nvPr/>
        </p:nvSpPr>
        <p:spPr>
          <a:xfrm>
            <a:off x="6054253" y="3948821"/>
            <a:ext cx="437072" cy="360716"/>
          </a:xfrm>
          <a:prstGeom prst="rect">
            <a:avLst/>
          </a:prstGeom>
        </p:spPr>
        <p:txBody>
          <a:bodyPr vert="horz" lIns="0" tIns="73872" rIns="0" bIns="73872" anchor="ctr"/>
          <a:lstStyle>
            <a:lvl1pPr marL="0" indent="0" algn="ctr" defTabSz="914400" rtl="0" eaLnBrk="1" latinLnBrk="0" hangingPunct="1">
              <a:lnSpc>
                <a:spcPct val="100000"/>
              </a:lnSpc>
              <a:spcBef>
                <a:spcPts val="0"/>
              </a:spcBef>
              <a:buFont typeface="Arial" panose="020B0604020202020204" pitchFamily="34" charset="0"/>
              <a:buNone/>
              <a:defRPr sz="2110" b="1" kern="1200">
                <a:solidFill>
                  <a:schemeClr val="bg1"/>
                </a:solidFill>
                <a:latin typeface="FontAwesome"/>
                <a:ea typeface="+mn-ea"/>
                <a:cs typeface="FontAwesome"/>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b="0" dirty="0" smtClean="0">
                <a:latin typeface="Arial" panose="020B0604020202020204" pitchFamily="34" charset="0"/>
                <a:ea typeface="微软雅黑" panose="020B0503020204020204" pitchFamily="34" charset="-122"/>
                <a:sym typeface="Arial" panose="020B0604020202020204" pitchFamily="34" charset="0"/>
              </a:rPr>
              <a:t>04</a:t>
            </a:r>
            <a:endParaRPr lang="es-ES_tradnl" b="0" dirty="0" smtClean="0">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par>
                          <p:cTn id="8" fill="hold">
                            <p:stCondLst>
                              <p:cond delay="600"/>
                            </p:stCondLst>
                            <p:childTnLst>
                              <p:par>
                                <p:cTn id="9" presetID="9" presetClass="entr" presetSubtype="0" fill="hold" nodeType="afterEffect">
                                  <p:stCondLst>
                                    <p:cond delay="100"/>
                                  </p:stCondLst>
                                  <p:childTnLst>
                                    <p:set>
                                      <p:cBhvr>
                                        <p:cTn id="10" dur="1" fill="hold">
                                          <p:stCondLst>
                                            <p:cond delay="0"/>
                                          </p:stCondLst>
                                        </p:cTn>
                                        <p:tgtEl>
                                          <p:spTgt spid="17"/>
                                        </p:tgtEl>
                                        <p:attrNameLst>
                                          <p:attrName>style.visibility</p:attrName>
                                        </p:attrNameLst>
                                      </p:cBhvr>
                                      <p:to>
                                        <p:strVal val="visible"/>
                                      </p:to>
                                    </p:set>
                                    <p:animEffect transition="in" filter="dissolve">
                                      <p:cBhvr>
                                        <p:cTn id="11" dur="500"/>
                                        <p:tgtEl>
                                          <p:spTgt spid="17"/>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16"/>
                                        </p:tgtEl>
                                        <p:attrNameLst>
                                          <p:attrName>style.visibility</p:attrName>
                                        </p:attrNameLst>
                                      </p:cBhvr>
                                      <p:to>
                                        <p:strVal val="visible"/>
                                      </p:to>
                                    </p:set>
                                    <p:animEffect transition="in" filter="dissolve">
                                      <p:cBhvr>
                                        <p:cTn id="15" dur="500"/>
                                        <p:tgtEl>
                                          <p:spTgt spid="16"/>
                                        </p:tgtEl>
                                      </p:cBhvr>
                                    </p:animEffect>
                                  </p:childTnLst>
                                </p:cTn>
                              </p:par>
                            </p:childTnLst>
                          </p:cTn>
                        </p:par>
                        <p:par>
                          <p:cTn id="16" fill="hold">
                            <p:stCondLst>
                              <p:cond delay="1800"/>
                            </p:stCondLst>
                            <p:childTnLst>
                              <p:par>
                                <p:cTn id="17" presetID="9" presetClass="entr" presetSubtype="0" fill="hold" grpId="0" nodeType="afterEffect">
                                  <p:stCondLst>
                                    <p:cond delay="100"/>
                                  </p:stCondLst>
                                  <p:childTnLst>
                                    <p:set>
                                      <p:cBhvr>
                                        <p:cTn id="18" dur="1" fill="hold">
                                          <p:stCondLst>
                                            <p:cond delay="0"/>
                                          </p:stCondLst>
                                        </p:cTn>
                                        <p:tgtEl>
                                          <p:spTgt spid="18"/>
                                        </p:tgtEl>
                                        <p:attrNameLst>
                                          <p:attrName>style.visibility</p:attrName>
                                        </p:attrNameLst>
                                      </p:cBhvr>
                                      <p:to>
                                        <p:strVal val="visible"/>
                                      </p:to>
                                    </p:set>
                                    <p:animEffect transition="in" filter="dissolve">
                                      <p:cBhvr>
                                        <p:cTn id="19" dur="500"/>
                                        <p:tgtEl>
                                          <p:spTgt spid="18"/>
                                        </p:tgtEl>
                                      </p:cBhvr>
                                    </p:animEffect>
                                  </p:childTnLst>
                                </p:cTn>
                              </p:par>
                            </p:childTnLst>
                          </p:cTn>
                        </p:par>
                        <p:par>
                          <p:cTn id="20" fill="hold">
                            <p:stCondLst>
                              <p:cond delay="2400"/>
                            </p:stCondLst>
                            <p:childTnLst>
                              <p:par>
                                <p:cTn id="21" presetID="9" presetClass="entr" presetSubtype="0" fill="hold" grpId="0" nodeType="afterEffect">
                                  <p:stCondLst>
                                    <p:cond delay="100"/>
                                  </p:stCondLst>
                                  <p:childTnLst>
                                    <p:set>
                                      <p:cBhvr>
                                        <p:cTn id="22" dur="1" fill="hold">
                                          <p:stCondLst>
                                            <p:cond delay="0"/>
                                          </p:stCondLst>
                                        </p:cTn>
                                        <p:tgtEl>
                                          <p:spTgt spid="20"/>
                                        </p:tgtEl>
                                        <p:attrNameLst>
                                          <p:attrName>style.visibility</p:attrName>
                                        </p:attrNameLst>
                                      </p:cBhvr>
                                      <p:to>
                                        <p:strVal val="visible"/>
                                      </p:to>
                                    </p:set>
                                    <p:animEffect transition="in" filter="dissolve">
                                      <p:cBhvr>
                                        <p:cTn id="23" dur="500"/>
                                        <p:tgtEl>
                                          <p:spTgt spid="20"/>
                                        </p:tgtEl>
                                      </p:cBhvr>
                                    </p:animEffect>
                                  </p:childTnLst>
                                </p:cTn>
                              </p:par>
                            </p:childTnLst>
                          </p:cTn>
                        </p:par>
                        <p:par>
                          <p:cTn id="24" fill="hold">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21"/>
                                        </p:tgtEl>
                                        <p:attrNameLst>
                                          <p:attrName>style.visibility</p:attrName>
                                        </p:attrNameLst>
                                      </p:cBhvr>
                                      <p:to>
                                        <p:strVal val="visible"/>
                                      </p:to>
                                    </p:set>
                                    <p:animEffect transition="in" filter="dissolve">
                                      <p:cBhvr>
                                        <p:cTn id="27" dur="500"/>
                                        <p:tgtEl>
                                          <p:spTgt spid="21"/>
                                        </p:tgtEl>
                                      </p:cBhvr>
                                    </p:animEffect>
                                  </p:childTnLst>
                                </p:cTn>
                              </p:par>
                            </p:childTnLst>
                          </p:cTn>
                        </p:par>
                        <p:par>
                          <p:cTn id="28" fill="hold">
                            <p:stCondLst>
                              <p:cond delay="3600"/>
                            </p:stCondLst>
                            <p:childTnLst>
                              <p:par>
                                <p:cTn id="29" presetID="9" presetClass="entr" presetSubtype="0" fill="hold" grpId="0" nodeType="afterEffect">
                                  <p:stCondLst>
                                    <p:cond delay="100"/>
                                  </p:stCondLst>
                                  <p:childTnLst>
                                    <p:set>
                                      <p:cBhvr>
                                        <p:cTn id="30" dur="1" fill="hold">
                                          <p:stCondLst>
                                            <p:cond delay="0"/>
                                          </p:stCondLst>
                                        </p:cTn>
                                        <p:tgtEl>
                                          <p:spTgt spid="22"/>
                                        </p:tgtEl>
                                        <p:attrNameLst>
                                          <p:attrName>style.visibility</p:attrName>
                                        </p:attrNameLst>
                                      </p:cBhvr>
                                      <p:to>
                                        <p:strVal val="visible"/>
                                      </p:to>
                                    </p:set>
                                    <p:animEffect transition="in" filter="dissolve">
                                      <p:cBhvr>
                                        <p:cTn id="31" dur="500"/>
                                        <p:tgtEl>
                                          <p:spTgt spid="22"/>
                                        </p:tgtEl>
                                      </p:cBhvr>
                                    </p:animEffect>
                                  </p:childTnLst>
                                </p:cTn>
                              </p:par>
                            </p:childTnLst>
                          </p:cTn>
                        </p:par>
                        <p:par>
                          <p:cTn id="32" fill="hold">
                            <p:stCondLst>
                              <p:cond delay="4200"/>
                            </p:stCondLst>
                            <p:childTnLst>
                              <p:par>
                                <p:cTn id="33" presetID="9" presetClass="entr" presetSubtype="0" fill="hold" grpId="0" nodeType="afterEffect">
                                  <p:stCondLst>
                                    <p:cond delay="100"/>
                                  </p:stCondLst>
                                  <p:childTnLst>
                                    <p:set>
                                      <p:cBhvr>
                                        <p:cTn id="34" dur="1" fill="hold">
                                          <p:stCondLst>
                                            <p:cond delay="0"/>
                                          </p:stCondLst>
                                        </p:cTn>
                                        <p:tgtEl>
                                          <p:spTgt spid="23"/>
                                        </p:tgtEl>
                                        <p:attrNameLst>
                                          <p:attrName>style.visibility</p:attrName>
                                        </p:attrNameLst>
                                      </p:cBhvr>
                                      <p:to>
                                        <p:strVal val="visible"/>
                                      </p:to>
                                    </p:set>
                                    <p:animEffect transition="in" filter="dissolve">
                                      <p:cBhvr>
                                        <p:cTn id="35" dur="500"/>
                                        <p:tgtEl>
                                          <p:spTgt spid="23"/>
                                        </p:tgtEl>
                                      </p:cBhvr>
                                    </p:animEffect>
                                  </p:childTnLst>
                                </p:cTn>
                              </p:par>
                              <p:par>
                                <p:cTn id="36" presetID="53" presetClass="entr" presetSubtype="16" fill="hold" grpId="0" nodeType="withEffect">
                                  <p:stCondLst>
                                    <p:cond delay="200"/>
                                  </p:stCondLst>
                                  <p:childTnLst>
                                    <p:set>
                                      <p:cBhvr>
                                        <p:cTn id="37" dur="1" fill="hold">
                                          <p:stCondLst>
                                            <p:cond delay="0"/>
                                          </p:stCondLst>
                                        </p:cTn>
                                        <p:tgtEl>
                                          <p:spTgt spid="25">
                                            <p:txEl>
                                              <p:pRg st="0" end="0"/>
                                            </p:txEl>
                                          </p:spTgt>
                                        </p:tgtEl>
                                        <p:attrNameLst>
                                          <p:attrName>style.visibility</p:attrName>
                                        </p:attrNameLst>
                                      </p:cBhvr>
                                      <p:to>
                                        <p:strVal val="visible"/>
                                      </p:to>
                                    </p:set>
                                    <p:anim calcmode="lin" valueType="num">
                                      <p:cBhvr>
                                        <p:cTn id="38" dur="5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39" dur="500" fill="hold"/>
                                        <p:tgtEl>
                                          <p:spTgt spid="25">
                                            <p:txEl>
                                              <p:pRg st="0" end="0"/>
                                            </p:txEl>
                                          </p:spTgt>
                                        </p:tgtEl>
                                        <p:attrNameLst>
                                          <p:attrName>ppt_h</p:attrName>
                                        </p:attrNameLst>
                                      </p:cBhvr>
                                      <p:tavLst>
                                        <p:tav tm="0">
                                          <p:val>
                                            <p:fltVal val="0"/>
                                          </p:val>
                                        </p:tav>
                                        <p:tav tm="100000">
                                          <p:val>
                                            <p:strVal val="#ppt_h"/>
                                          </p:val>
                                        </p:tav>
                                      </p:tavLst>
                                    </p:anim>
                                    <p:animEffect transition="in" filter="fade">
                                      <p:cBhvr>
                                        <p:cTn id="40" dur="500"/>
                                        <p:tgtEl>
                                          <p:spTgt spid="25">
                                            <p:txEl>
                                              <p:pRg st="0" end="0"/>
                                            </p:txEl>
                                          </p:spTgt>
                                        </p:tgtEl>
                                      </p:cBhvr>
                                    </p:animEffect>
                                  </p:childTnLst>
                                </p:cTn>
                              </p:par>
                              <p:par>
                                <p:cTn id="41" presetID="23" presetClass="entr" presetSubtype="16" fill="hold" grpId="0" nodeType="withEffect">
                                  <p:stCondLst>
                                    <p:cond delay="200"/>
                                  </p:stCondLst>
                                  <p:childTnLst>
                                    <p:set>
                                      <p:cBhvr>
                                        <p:cTn id="42" dur="1" fill="hold">
                                          <p:stCondLst>
                                            <p:cond delay="0"/>
                                          </p:stCondLst>
                                        </p:cTn>
                                        <p:tgtEl>
                                          <p:spTgt spid="26">
                                            <p:txEl>
                                              <p:pRg st="0" end="0"/>
                                            </p:txEl>
                                          </p:spTgt>
                                        </p:tgtEl>
                                        <p:attrNameLst>
                                          <p:attrName>style.visibility</p:attrName>
                                        </p:attrNameLst>
                                      </p:cBhvr>
                                      <p:to>
                                        <p:strVal val="visible"/>
                                      </p:to>
                                    </p:set>
                                    <p:anim calcmode="lin" valueType="num">
                                      <p:cBhvr>
                                        <p:cTn id="43" dur="500" fill="hold"/>
                                        <p:tgtEl>
                                          <p:spTgt spid="26">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26">
                                            <p:txEl>
                                              <p:pRg st="0" end="0"/>
                                            </p:txEl>
                                          </p:spTgt>
                                        </p:tgtEl>
                                        <p:attrNameLst>
                                          <p:attrName>ppt_h</p:attrName>
                                        </p:attrNameLst>
                                      </p:cBhvr>
                                      <p:tavLst>
                                        <p:tav tm="0">
                                          <p:val>
                                            <p:fltVal val="0"/>
                                          </p:val>
                                        </p:tav>
                                        <p:tav tm="100000">
                                          <p:val>
                                            <p:strVal val="#ppt_h"/>
                                          </p:val>
                                        </p:tav>
                                      </p:tavLst>
                                    </p:anim>
                                  </p:childTnLst>
                                </p:cTn>
                              </p:par>
                              <p:par>
                                <p:cTn id="45" presetID="53" presetClass="entr" presetSubtype="16" fill="hold" grpId="0" nodeType="withEffect">
                                  <p:stCondLst>
                                    <p:cond delay="20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8">
                                            <p:txEl>
                                              <p:pRg st="0" end="0"/>
                                            </p:txEl>
                                          </p:spTgt>
                                        </p:tgtEl>
                                        <p:attrNameLst>
                                          <p:attrName>style.visibility</p:attrName>
                                        </p:attrNameLst>
                                      </p:cBhvr>
                                      <p:to>
                                        <p:strVal val="visible"/>
                                      </p:to>
                                    </p:set>
                                    <p:anim calcmode="lin" valueType="num">
                                      <p:cBhvr>
                                        <p:cTn id="52" dur="500" fill="hold"/>
                                        <p:tgtEl>
                                          <p:spTgt spid="28">
                                            <p:txEl>
                                              <p:pRg st="0" end="0"/>
                                            </p:txEl>
                                          </p:spTgt>
                                        </p:tgtEl>
                                        <p:attrNameLst>
                                          <p:attrName>ppt_w</p:attrName>
                                        </p:attrNameLst>
                                      </p:cBhvr>
                                      <p:tavLst>
                                        <p:tav tm="0">
                                          <p:val>
                                            <p:fltVal val="0"/>
                                          </p:val>
                                        </p:tav>
                                        <p:tav tm="100000">
                                          <p:val>
                                            <p:strVal val="#ppt_w"/>
                                          </p:val>
                                        </p:tav>
                                      </p:tavLst>
                                    </p:anim>
                                    <p:anim calcmode="lin" valueType="num">
                                      <p:cBhvr>
                                        <p:cTn id="53" dur="500" fill="hold"/>
                                        <p:tgtEl>
                                          <p:spTgt spid="28">
                                            <p:txEl>
                                              <p:pRg st="0" end="0"/>
                                            </p:txEl>
                                          </p:spTgt>
                                        </p:tgtEl>
                                        <p:attrNameLst>
                                          <p:attrName>ppt_h</p:attrName>
                                        </p:attrNameLst>
                                      </p:cBhvr>
                                      <p:tavLst>
                                        <p:tav tm="0">
                                          <p:val>
                                            <p:fltVal val="0"/>
                                          </p:val>
                                        </p:tav>
                                        <p:tav tm="100000">
                                          <p:val>
                                            <p:strVal val="#ppt_h"/>
                                          </p:val>
                                        </p:tav>
                                      </p:tavLst>
                                    </p:anim>
                                    <p:animEffect transition="in" filter="fade">
                                      <p:cBhvr>
                                        <p:cTn id="54" dur="500"/>
                                        <p:tgtEl>
                                          <p:spTgt spid="28">
                                            <p:txEl>
                                              <p:pRg st="0" end="0"/>
                                            </p:txEl>
                                          </p:spTgt>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9">
                                            <p:txEl>
                                              <p:pRg st="0" end="0"/>
                                            </p:txEl>
                                          </p:spTgt>
                                        </p:tgtEl>
                                        <p:attrNameLst>
                                          <p:attrName>style.visibility</p:attrName>
                                        </p:attrNameLst>
                                      </p:cBhvr>
                                      <p:to>
                                        <p:strVal val="visible"/>
                                      </p:to>
                                    </p:set>
                                    <p:anim calcmode="lin" valueType="num">
                                      <p:cBhvr>
                                        <p:cTn id="57"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58"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59" dur="500"/>
                                        <p:tgtEl>
                                          <p:spTgt spid="29">
                                            <p:txEl>
                                              <p:pRg st="0" end="0"/>
                                            </p:txEl>
                                          </p:spTgt>
                                        </p:tgtEl>
                                      </p:cBhvr>
                                    </p:animEffect>
                                  </p:childTnLst>
                                </p:cTn>
                              </p:par>
                              <p:par>
                                <p:cTn id="60" presetID="23" presetClass="entr" presetSubtype="16" fill="hold" grpId="0" nodeType="withEffect">
                                  <p:stCondLst>
                                    <p:cond delay="200"/>
                                  </p:stCondLst>
                                  <p:childTnLst>
                                    <p:set>
                                      <p:cBhvr>
                                        <p:cTn id="61" dur="1" fill="hold">
                                          <p:stCondLst>
                                            <p:cond delay="0"/>
                                          </p:stCondLst>
                                        </p:cTn>
                                        <p:tgtEl>
                                          <p:spTgt spid="30">
                                            <p:txEl>
                                              <p:pRg st="0" end="0"/>
                                            </p:txEl>
                                          </p:spTgt>
                                        </p:tgtEl>
                                        <p:attrNameLst>
                                          <p:attrName>style.visibility</p:attrName>
                                        </p:attrNameLst>
                                      </p:cBhvr>
                                      <p:to>
                                        <p:strVal val="visible"/>
                                      </p:to>
                                    </p:set>
                                    <p:anim calcmode="lin" valueType="num">
                                      <p:cBhvr>
                                        <p:cTn id="62"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0">
                                            <p:txEl>
                                              <p:pRg st="0" end="0"/>
                                            </p:txEl>
                                          </p:spTgt>
                                        </p:tgtEl>
                                        <p:attrNameLst>
                                          <p:attrName>ppt_h</p:attrName>
                                        </p:attrNameLst>
                                      </p:cBhvr>
                                      <p:tavLst>
                                        <p:tav tm="0">
                                          <p:val>
                                            <p:fltVal val="0"/>
                                          </p:val>
                                        </p:tav>
                                        <p:tav tm="100000">
                                          <p:val>
                                            <p:strVal val="#ppt_h"/>
                                          </p:val>
                                        </p:tav>
                                      </p:tavLst>
                                    </p:anim>
                                  </p:childTnLst>
                                </p:cTn>
                              </p:par>
                              <p:par>
                                <p:cTn id="64" presetID="53" presetClass="entr" presetSubtype="16" fill="hold" grpId="0" nodeType="withEffect">
                                  <p:stCondLst>
                                    <p:cond delay="200"/>
                                  </p:stCondLst>
                                  <p:childTnLst>
                                    <p:set>
                                      <p:cBhvr>
                                        <p:cTn id="65" dur="1" fill="hold">
                                          <p:stCondLst>
                                            <p:cond delay="0"/>
                                          </p:stCondLst>
                                        </p:cTn>
                                        <p:tgtEl>
                                          <p:spTgt spid="31"/>
                                        </p:tgtEl>
                                        <p:attrNameLst>
                                          <p:attrName>style.visibility</p:attrName>
                                        </p:attrNameLst>
                                      </p:cBhvr>
                                      <p:to>
                                        <p:strVal val="visible"/>
                                      </p:to>
                                    </p:set>
                                    <p:anim calcmode="lin" valueType="num">
                                      <p:cBhvr>
                                        <p:cTn id="66" dur="500" fill="hold"/>
                                        <p:tgtEl>
                                          <p:spTgt spid="31"/>
                                        </p:tgtEl>
                                        <p:attrNameLst>
                                          <p:attrName>ppt_w</p:attrName>
                                        </p:attrNameLst>
                                      </p:cBhvr>
                                      <p:tavLst>
                                        <p:tav tm="0">
                                          <p:val>
                                            <p:fltVal val="0"/>
                                          </p:val>
                                        </p:tav>
                                        <p:tav tm="100000">
                                          <p:val>
                                            <p:strVal val="#ppt_w"/>
                                          </p:val>
                                        </p:tav>
                                      </p:tavLst>
                                    </p:anim>
                                    <p:anim calcmode="lin" valueType="num">
                                      <p:cBhvr>
                                        <p:cTn id="67" dur="500" fill="hold"/>
                                        <p:tgtEl>
                                          <p:spTgt spid="31"/>
                                        </p:tgtEl>
                                        <p:attrNameLst>
                                          <p:attrName>ppt_h</p:attrName>
                                        </p:attrNameLst>
                                      </p:cBhvr>
                                      <p:tavLst>
                                        <p:tav tm="0">
                                          <p:val>
                                            <p:fltVal val="0"/>
                                          </p:val>
                                        </p:tav>
                                        <p:tav tm="100000">
                                          <p:val>
                                            <p:strVal val="#ppt_h"/>
                                          </p:val>
                                        </p:tav>
                                      </p:tavLst>
                                    </p:anim>
                                    <p:animEffect transition="in" filter="fade">
                                      <p:cBhvr>
                                        <p:cTn id="68" dur="500"/>
                                        <p:tgtEl>
                                          <p:spTgt spid="31"/>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32">
                                            <p:txEl>
                                              <p:pRg st="0" end="0"/>
                                            </p:txEl>
                                          </p:spTgt>
                                        </p:tgtEl>
                                        <p:attrNameLst>
                                          <p:attrName>style.visibility</p:attrName>
                                        </p:attrNameLst>
                                      </p:cBhvr>
                                      <p:to>
                                        <p:strVal val="visible"/>
                                      </p:to>
                                    </p:set>
                                    <p:anim calcmode="lin" valueType="num">
                                      <p:cBhvr>
                                        <p:cTn id="71" dur="500" fill="hold"/>
                                        <p:tgtEl>
                                          <p:spTgt spid="32">
                                            <p:txEl>
                                              <p:pRg st="0" end="0"/>
                                            </p:txEl>
                                          </p:spTgt>
                                        </p:tgtEl>
                                        <p:attrNameLst>
                                          <p:attrName>ppt_w</p:attrName>
                                        </p:attrNameLst>
                                      </p:cBhvr>
                                      <p:tavLst>
                                        <p:tav tm="0">
                                          <p:val>
                                            <p:fltVal val="0"/>
                                          </p:val>
                                        </p:tav>
                                        <p:tav tm="100000">
                                          <p:val>
                                            <p:strVal val="#ppt_w"/>
                                          </p:val>
                                        </p:tav>
                                      </p:tavLst>
                                    </p:anim>
                                    <p:anim calcmode="lin" valueType="num">
                                      <p:cBhvr>
                                        <p:cTn id="72" dur="500" fill="hold"/>
                                        <p:tgtEl>
                                          <p:spTgt spid="32">
                                            <p:txEl>
                                              <p:pRg st="0" end="0"/>
                                            </p:txEl>
                                          </p:spTgt>
                                        </p:tgtEl>
                                        <p:attrNameLst>
                                          <p:attrName>ppt_h</p:attrName>
                                        </p:attrNameLst>
                                      </p:cBhvr>
                                      <p:tavLst>
                                        <p:tav tm="0">
                                          <p:val>
                                            <p:fltVal val="0"/>
                                          </p:val>
                                        </p:tav>
                                        <p:tav tm="100000">
                                          <p:val>
                                            <p:strVal val="#ppt_h"/>
                                          </p:val>
                                        </p:tav>
                                      </p:tavLst>
                                    </p:anim>
                                    <p:animEffect transition="in" filter="fade">
                                      <p:cBhvr>
                                        <p:cTn id="73" dur="500"/>
                                        <p:tgtEl>
                                          <p:spTgt spid="32">
                                            <p:txEl>
                                              <p:pRg st="0" end="0"/>
                                            </p:txEl>
                                          </p:spTgt>
                                        </p:tgtEl>
                                      </p:cBhvr>
                                    </p:animEffect>
                                  </p:childTnLst>
                                </p:cTn>
                              </p:par>
                              <p:par>
                                <p:cTn id="74" presetID="53" presetClass="entr" presetSubtype="16" fill="hold" grpId="0" nodeType="withEffect">
                                  <p:stCondLst>
                                    <p:cond delay="200"/>
                                  </p:stCondLst>
                                  <p:childTnLst>
                                    <p:set>
                                      <p:cBhvr>
                                        <p:cTn id="75" dur="1" fill="hold">
                                          <p:stCondLst>
                                            <p:cond delay="0"/>
                                          </p:stCondLst>
                                        </p:cTn>
                                        <p:tgtEl>
                                          <p:spTgt spid="33">
                                            <p:txEl>
                                              <p:pRg st="0" end="0"/>
                                            </p:txEl>
                                          </p:spTgt>
                                        </p:tgtEl>
                                        <p:attrNameLst>
                                          <p:attrName>style.visibility</p:attrName>
                                        </p:attrNameLst>
                                      </p:cBhvr>
                                      <p:to>
                                        <p:strVal val="visible"/>
                                      </p:to>
                                    </p:set>
                                    <p:anim calcmode="lin" valueType="num">
                                      <p:cBhvr>
                                        <p:cTn id="76" dur="5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78" dur="500"/>
                                        <p:tgtEl>
                                          <p:spTgt spid="33">
                                            <p:txEl>
                                              <p:pRg st="0" end="0"/>
                                            </p:txEl>
                                          </p:spTgt>
                                        </p:tgtEl>
                                      </p:cBhvr>
                                    </p:animEffect>
                                  </p:childTnLst>
                                </p:cTn>
                              </p:par>
                              <p:par>
                                <p:cTn id="79" presetID="23" presetClass="entr" presetSubtype="16" fill="hold" grpId="0" nodeType="withEffect">
                                  <p:stCondLst>
                                    <p:cond delay="200"/>
                                  </p:stCondLst>
                                  <p:childTnLst>
                                    <p:set>
                                      <p:cBhvr>
                                        <p:cTn id="80" dur="1" fill="hold">
                                          <p:stCondLst>
                                            <p:cond delay="0"/>
                                          </p:stCondLst>
                                        </p:cTn>
                                        <p:tgtEl>
                                          <p:spTgt spid="34">
                                            <p:txEl>
                                              <p:pRg st="0" end="0"/>
                                            </p:txEl>
                                          </p:spTgt>
                                        </p:tgtEl>
                                        <p:attrNameLst>
                                          <p:attrName>style.visibility</p:attrName>
                                        </p:attrNameLst>
                                      </p:cBhvr>
                                      <p:to>
                                        <p:strVal val="visible"/>
                                      </p:to>
                                    </p:set>
                                    <p:anim calcmode="lin" valueType="num">
                                      <p:cBhvr>
                                        <p:cTn id="81"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82" dur="500" fill="hold"/>
                                        <p:tgtEl>
                                          <p:spTgt spid="34">
                                            <p:txEl>
                                              <p:pRg st="0" end="0"/>
                                            </p:txEl>
                                          </p:spTgt>
                                        </p:tgtEl>
                                        <p:attrNameLst>
                                          <p:attrName>ppt_h</p:attrName>
                                        </p:attrNameLst>
                                      </p:cBhvr>
                                      <p:tavLst>
                                        <p:tav tm="0">
                                          <p:val>
                                            <p:fltVal val="0"/>
                                          </p:val>
                                        </p:tav>
                                        <p:tav tm="100000">
                                          <p:val>
                                            <p:strVal val="#ppt_h"/>
                                          </p:val>
                                        </p:tav>
                                      </p:tavLst>
                                    </p:anim>
                                  </p:childTnLst>
                                </p:cTn>
                              </p:par>
                              <p:par>
                                <p:cTn id="83" presetID="53" presetClass="entr" presetSubtype="16" fill="hold" grpId="0" nodeType="withEffect">
                                  <p:stCondLst>
                                    <p:cond delay="200"/>
                                  </p:stCondLst>
                                  <p:childTnLst>
                                    <p:set>
                                      <p:cBhvr>
                                        <p:cTn id="84" dur="1" fill="hold">
                                          <p:stCondLst>
                                            <p:cond delay="0"/>
                                          </p:stCondLst>
                                        </p:cTn>
                                        <p:tgtEl>
                                          <p:spTgt spid="35"/>
                                        </p:tgtEl>
                                        <p:attrNameLst>
                                          <p:attrName>style.visibility</p:attrName>
                                        </p:attrNameLst>
                                      </p:cBhvr>
                                      <p:to>
                                        <p:strVal val="visible"/>
                                      </p:to>
                                    </p:set>
                                    <p:anim calcmode="lin" valueType="num">
                                      <p:cBhvr>
                                        <p:cTn id="85" dur="500" fill="hold"/>
                                        <p:tgtEl>
                                          <p:spTgt spid="35"/>
                                        </p:tgtEl>
                                        <p:attrNameLst>
                                          <p:attrName>ppt_w</p:attrName>
                                        </p:attrNameLst>
                                      </p:cBhvr>
                                      <p:tavLst>
                                        <p:tav tm="0">
                                          <p:val>
                                            <p:fltVal val="0"/>
                                          </p:val>
                                        </p:tav>
                                        <p:tav tm="100000">
                                          <p:val>
                                            <p:strVal val="#ppt_w"/>
                                          </p:val>
                                        </p:tav>
                                      </p:tavLst>
                                    </p:anim>
                                    <p:anim calcmode="lin" valueType="num">
                                      <p:cBhvr>
                                        <p:cTn id="86" dur="500" fill="hold"/>
                                        <p:tgtEl>
                                          <p:spTgt spid="35"/>
                                        </p:tgtEl>
                                        <p:attrNameLst>
                                          <p:attrName>ppt_h</p:attrName>
                                        </p:attrNameLst>
                                      </p:cBhvr>
                                      <p:tavLst>
                                        <p:tav tm="0">
                                          <p:val>
                                            <p:fltVal val="0"/>
                                          </p:val>
                                        </p:tav>
                                        <p:tav tm="100000">
                                          <p:val>
                                            <p:strVal val="#ppt_h"/>
                                          </p:val>
                                        </p:tav>
                                      </p:tavLst>
                                    </p:anim>
                                    <p:animEffect transition="in" filter="fade">
                                      <p:cBhvr>
                                        <p:cTn id="87" dur="500"/>
                                        <p:tgtEl>
                                          <p:spTgt spid="35"/>
                                        </p:tgtEl>
                                      </p:cBhvr>
                                    </p:animEffect>
                                  </p:childTnLst>
                                </p:cTn>
                              </p:par>
                              <p:par>
                                <p:cTn id="88" presetID="53" presetClass="entr" presetSubtype="16" fill="hold" grpId="0" nodeType="withEffect">
                                  <p:stCondLst>
                                    <p:cond delay="200"/>
                                  </p:stCondLst>
                                  <p:childTnLst>
                                    <p:set>
                                      <p:cBhvr>
                                        <p:cTn id="89" dur="1" fill="hold">
                                          <p:stCondLst>
                                            <p:cond delay="0"/>
                                          </p:stCondLst>
                                        </p:cTn>
                                        <p:tgtEl>
                                          <p:spTgt spid="36">
                                            <p:txEl>
                                              <p:pRg st="0" end="0"/>
                                            </p:txEl>
                                          </p:spTgt>
                                        </p:tgtEl>
                                        <p:attrNameLst>
                                          <p:attrName>style.visibility</p:attrName>
                                        </p:attrNameLst>
                                      </p:cBhvr>
                                      <p:to>
                                        <p:strVal val="visible"/>
                                      </p:to>
                                    </p:set>
                                    <p:anim calcmode="lin" valueType="num">
                                      <p:cBhvr>
                                        <p:cTn id="90" dur="5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91" dur="5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92" dur="500"/>
                                        <p:tgtEl>
                                          <p:spTgt spid="36">
                                            <p:txEl>
                                              <p:pRg st="0" end="0"/>
                                            </p:txEl>
                                          </p:spTgt>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37">
                                            <p:txEl>
                                              <p:pRg st="0" end="0"/>
                                            </p:txEl>
                                          </p:spTgt>
                                        </p:tgtEl>
                                        <p:attrNameLst>
                                          <p:attrName>style.visibility</p:attrName>
                                        </p:attrNameLst>
                                      </p:cBhvr>
                                      <p:to>
                                        <p:strVal val="visible"/>
                                      </p:to>
                                    </p:set>
                                    <p:anim calcmode="lin" valueType="num">
                                      <p:cBhvr>
                                        <p:cTn id="95"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96"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97" dur="500"/>
                                        <p:tgtEl>
                                          <p:spTgt spid="37">
                                            <p:txEl>
                                              <p:pRg st="0" end="0"/>
                                            </p:txEl>
                                          </p:spTgt>
                                        </p:tgtEl>
                                      </p:cBhvr>
                                    </p:animEffect>
                                  </p:childTnLst>
                                </p:cTn>
                              </p:par>
                              <p:par>
                                <p:cTn id="98" presetID="23" presetClass="entr" presetSubtype="16" fill="hold" grpId="0" nodeType="withEffect">
                                  <p:stCondLst>
                                    <p:cond delay="200"/>
                                  </p:stCondLst>
                                  <p:childTnLst>
                                    <p:set>
                                      <p:cBhvr>
                                        <p:cTn id="99" dur="1" fill="hold">
                                          <p:stCondLst>
                                            <p:cond delay="0"/>
                                          </p:stCondLst>
                                        </p:cTn>
                                        <p:tgtEl>
                                          <p:spTgt spid="52">
                                            <p:txEl>
                                              <p:pRg st="0" end="0"/>
                                            </p:txEl>
                                          </p:spTgt>
                                        </p:tgtEl>
                                        <p:attrNameLst>
                                          <p:attrName>style.visibility</p:attrName>
                                        </p:attrNameLst>
                                      </p:cBhvr>
                                      <p:to>
                                        <p:strVal val="visible"/>
                                      </p:to>
                                    </p:set>
                                    <p:anim calcmode="lin" valueType="num">
                                      <p:cBhvr>
                                        <p:cTn id="100"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101" dur="500" fill="hold"/>
                                        <p:tgtEl>
                                          <p:spTgt spid="52">
                                            <p:txEl>
                                              <p:pRg st="0" end="0"/>
                                            </p:txEl>
                                          </p:spTgt>
                                        </p:tgtEl>
                                        <p:attrNameLst>
                                          <p:attrName>ppt_h</p:attrName>
                                        </p:attrNameLst>
                                      </p:cBhvr>
                                      <p:tavLst>
                                        <p:tav tm="0">
                                          <p:val>
                                            <p:fltVal val="0"/>
                                          </p:val>
                                        </p:tav>
                                        <p:tav tm="100000">
                                          <p:val>
                                            <p:strVal val="#ppt_h"/>
                                          </p:val>
                                        </p:tav>
                                      </p:tavLst>
                                    </p:anim>
                                  </p:childTnLst>
                                </p:cTn>
                              </p:par>
                              <p:par>
                                <p:cTn id="102" presetID="53" presetClass="entr" presetSubtype="16" fill="hold" grpId="0" nodeType="withEffect">
                                  <p:stCondLst>
                                    <p:cond delay="200"/>
                                  </p:stCondLst>
                                  <p:childTnLst>
                                    <p:set>
                                      <p:cBhvr>
                                        <p:cTn id="103" dur="1" fill="hold">
                                          <p:stCondLst>
                                            <p:cond delay="0"/>
                                          </p:stCondLst>
                                        </p:cTn>
                                        <p:tgtEl>
                                          <p:spTgt spid="53"/>
                                        </p:tgtEl>
                                        <p:attrNameLst>
                                          <p:attrName>style.visibility</p:attrName>
                                        </p:attrNameLst>
                                      </p:cBhvr>
                                      <p:to>
                                        <p:strVal val="visible"/>
                                      </p:to>
                                    </p:set>
                                    <p:anim calcmode="lin" valueType="num">
                                      <p:cBhvr>
                                        <p:cTn id="104" dur="500" fill="hold"/>
                                        <p:tgtEl>
                                          <p:spTgt spid="53"/>
                                        </p:tgtEl>
                                        <p:attrNameLst>
                                          <p:attrName>ppt_w</p:attrName>
                                        </p:attrNameLst>
                                      </p:cBhvr>
                                      <p:tavLst>
                                        <p:tav tm="0">
                                          <p:val>
                                            <p:fltVal val="0"/>
                                          </p:val>
                                        </p:tav>
                                        <p:tav tm="100000">
                                          <p:val>
                                            <p:strVal val="#ppt_w"/>
                                          </p:val>
                                        </p:tav>
                                      </p:tavLst>
                                    </p:anim>
                                    <p:anim calcmode="lin" valueType="num">
                                      <p:cBhvr>
                                        <p:cTn id="105" dur="500" fill="hold"/>
                                        <p:tgtEl>
                                          <p:spTgt spid="53"/>
                                        </p:tgtEl>
                                        <p:attrNameLst>
                                          <p:attrName>ppt_h</p:attrName>
                                        </p:attrNameLst>
                                      </p:cBhvr>
                                      <p:tavLst>
                                        <p:tav tm="0">
                                          <p:val>
                                            <p:fltVal val="0"/>
                                          </p:val>
                                        </p:tav>
                                        <p:tav tm="100000">
                                          <p:val>
                                            <p:strVal val="#ppt_h"/>
                                          </p:val>
                                        </p:tav>
                                      </p:tavLst>
                                    </p:anim>
                                    <p:animEffect transition="in" filter="fade">
                                      <p:cBhvr>
                                        <p:cTn id="106" dur="500"/>
                                        <p:tgtEl>
                                          <p:spTgt spid="53"/>
                                        </p:tgtEl>
                                      </p:cBhvr>
                                    </p:animEffect>
                                  </p:childTnLst>
                                </p:cTn>
                              </p:par>
                              <p:par>
                                <p:cTn id="107" presetID="53" presetClass="entr" presetSubtype="16" fill="hold" grpId="0" nodeType="withEffect">
                                  <p:stCondLst>
                                    <p:cond delay="200"/>
                                  </p:stCondLst>
                                  <p:childTnLst>
                                    <p:set>
                                      <p:cBhvr>
                                        <p:cTn id="108" dur="1" fill="hold">
                                          <p:stCondLst>
                                            <p:cond delay="0"/>
                                          </p:stCondLst>
                                        </p:cTn>
                                        <p:tgtEl>
                                          <p:spTgt spid="54">
                                            <p:txEl>
                                              <p:pRg st="0" end="0"/>
                                            </p:txEl>
                                          </p:spTgt>
                                        </p:tgtEl>
                                        <p:attrNameLst>
                                          <p:attrName>style.visibility</p:attrName>
                                        </p:attrNameLst>
                                      </p:cBhvr>
                                      <p:to>
                                        <p:strVal val="visible"/>
                                      </p:to>
                                    </p:set>
                                    <p:anim calcmode="lin" valueType="num">
                                      <p:cBhvr>
                                        <p:cTn id="109" dur="5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110" dur="5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111" dur="500"/>
                                        <p:tgtEl>
                                          <p:spTgt spid="5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20" grpId="0" autoUpdateAnimBg="0"/>
      <p:bldP spid="21" grpId="0" autoUpdateAnimBg="0"/>
      <p:bldP spid="22" grpId="0" autoUpdateAnimBg="0"/>
      <p:bldP spid="23" grpId="0" autoUpdateAnimBg="0"/>
      <p:bldP spid="25" grpId="0" build="p">
        <p:tmplLst>
          <p:tmpl lvl="1">
            <p:tnLst>
              <p:par>
                <p:cTn presetID="53" presetClass="entr" presetSubtype="16" fill="hold" nodeType="withEffect">
                  <p:stCondLst>
                    <p:cond delay="200"/>
                  </p:stCondLst>
                  <p:childTnLst>
                    <p:set>
                      <p:cBhvr>
                        <p:cTn dur="1" fill="hold">
                          <p:stCondLst>
                            <p:cond delay="0"/>
                          </p:stCondLst>
                        </p:cTn>
                        <p:tgtEl>
                          <p:spTgt spid="25"/>
                        </p:tgtEl>
                        <p:attrNameLst>
                          <p:attrName>style.visibility</p:attrName>
                        </p:attrNameLst>
                      </p:cBhvr>
                      <p:to>
                        <p:strVal val="visible"/>
                      </p:to>
                    </p:set>
                    <p:anim calcmode="lin" valueType="num">
                      <p:cBhvr>
                        <p:cTn dur="500" fill="hold"/>
                        <p:tgtEl>
                          <p:spTgt spid="25"/>
                        </p:tgtEl>
                        <p:attrNameLst>
                          <p:attrName>ppt_w</p:attrName>
                        </p:attrNameLst>
                      </p:cBhvr>
                      <p:tavLst>
                        <p:tav tm="0">
                          <p:val>
                            <p:fltVal val="0"/>
                          </p:val>
                        </p:tav>
                        <p:tav tm="100000">
                          <p:val>
                            <p:strVal val="#ppt_w"/>
                          </p:val>
                        </p:tav>
                      </p:tavLst>
                    </p:anim>
                    <p:anim calcmode="lin" valueType="num">
                      <p:cBhvr>
                        <p:cTn dur="500" fill="hold"/>
                        <p:tgtEl>
                          <p:spTgt spid="25"/>
                        </p:tgtEl>
                        <p:attrNameLst>
                          <p:attrName>ppt_h</p:attrName>
                        </p:attrNameLst>
                      </p:cBhvr>
                      <p:tavLst>
                        <p:tav tm="0">
                          <p:val>
                            <p:fltVal val="0"/>
                          </p:val>
                        </p:tav>
                        <p:tav tm="100000">
                          <p:val>
                            <p:strVal val="#ppt_h"/>
                          </p:val>
                        </p:tav>
                      </p:tavLst>
                    </p:anim>
                    <p:animEffect transition="in" filter="fade">
                      <p:cBhvr>
                        <p:cTn dur="500"/>
                        <p:tgtEl>
                          <p:spTgt spid="25"/>
                        </p:tgtEl>
                      </p:cBhvr>
                    </p:animEffect>
                  </p:childTnLst>
                </p:cTn>
              </p:par>
            </p:tnLst>
          </p:tmpl>
        </p:tmplLst>
      </p:bldP>
      <p:bldP spid="26" grpId="0" build="p">
        <p:tmplLst>
          <p:tmpl lvl="1">
            <p:tnLst>
              <p:par>
                <p:cTn presetID="23" presetClass="entr" presetSubtype="16" fill="hold" nodeType="withEffect">
                  <p:stCondLst>
                    <p:cond delay="200"/>
                  </p:stCondLst>
                  <p:childTnLst>
                    <p:set>
                      <p:cBhvr>
                        <p:cTn dur="1" fill="hold">
                          <p:stCondLst>
                            <p:cond delay="0"/>
                          </p:stCondLst>
                        </p:cTn>
                        <p:tgtEl>
                          <p:spTgt spid="26"/>
                        </p:tgtEl>
                        <p:attrNameLst>
                          <p:attrName>style.visibility</p:attrName>
                        </p:attrNameLst>
                      </p:cBhvr>
                      <p:to>
                        <p:strVal val="visible"/>
                      </p:to>
                    </p:set>
                    <p:anim calcmode="lin" valueType="num">
                      <p:cBhvr>
                        <p:cTn dur="500" fill="hold"/>
                        <p:tgtEl>
                          <p:spTgt spid="26"/>
                        </p:tgtEl>
                        <p:attrNameLst>
                          <p:attrName>ppt_w</p:attrName>
                        </p:attrNameLst>
                      </p:cBhvr>
                      <p:tavLst>
                        <p:tav tm="0">
                          <p:val>
                            <p:fltVal val="0"/>
                          </p:val>
                        </p:tav>
                        <p:tav tm="100000">
                          <p:val>
                            <p:strVal val="#ppt_w"/>
                          </p:val>
                        </p:tav>
                      </p:tavLst>
                    </p:anim>
                    <p:anim calcmode="lin" valueType="num">
                      <p:cBhvr>
                        <p:cTn dur="500" fill="hold"/>
                        <p:tgtEl>
                          <p:spTgt spid="26"/>
                        </p:tgtEl>
                        <p:attrNameLst>
                          <p:attrName>ppt_h</p:attrName>
                        </p:attrNameLst>
                      </p:cBhvr>
                      <p:tavLst>
                        <p:tav tm="0">
                          <p:val>
                            <p:fltVal val="0"/>
                          </p:val>
                        </p:tav>
                        <p:tav tm="100000">
                          <p:val>
                            <p:strVal val="#ppt_h"/>
                          </p:val>
                        </p:tav>
                      </p:tavLst>
                    </p:anim>
                  </p:childTnLst>
                </p:cTn>
              </p:par>
            </p:tnLst>
          </p:tmpl>
        </p:tmplLst>
      </p:bldP>
      <p:bldP spid="27" grpId="0" animBg="1"/>
      <p:bldP spid="28" grpId="0" build="p">
        <p:tmplLst>
          <p:tmpl lvl="1">
            <p:tnLst>
              <p:par>
                <p:cTn presetID="53" presetClass="entr" presetSubtype="16" fill="hold" nodeType="withEffect">
                  <p:stCondLst>
                    <p:cond delay="200"/>
                  </p:stCondLst>
                  <p:childTnLst>
                    <p:set>
                      <p:cBhvr>
                        <p:cTn dur="1" fill="hold">
                          <p:stCondLst>
                            <p:cond delay="0"/>
                          </p:stCondLst>
                        </p:cTn>
                        <p:tgtEl>
                          <p:spTgt spid="28"/>
                        </p:tgtEl>
                        <p:attrNameLst>
                          <p:attrName>style.visibility</p:attrName>
                        </p:attrNameLst>
                      </p:cBhvr>
                      <p:to>
                        <p:strVal val="visible"/>
                      </p:to>
                    </p:set>
                    <p:anim calcmode="lin" valueType="num">
                      <p:cBhvr>
                        <p:cTn dur="500" fill="hold"/>
                        <p:tgtEl>
                          <p:spTgt spid="28"/>
                        </p:tgtEl>
                        <p:attrNameLst>
                          <p:attrName>ppt_w</p:attrName>
                        </p:attrNameLst>
                      </p:cBhvr>
                      <p:tavLst>
                        <p:tav tm="0">
                          <p:val>
                            <p:fltVal val="0"/>
                          </p:val>
                        </p:tav>
                        <p:tav tm="100000">
                          <p:val>
                            <p:strVal val="#ppt_w"/>
                          </p:val>
                        </p:tav>
                      </p:tavLst>
                    </p:anim>
                    <p:anim calcmode="lin" valueType="num">
                      <p:cBhvr>
                        <p:cTn dur="500" fill="hold"/>
                        <p:tgtEl>
                          <p:spTgt spid="28"/>
                        </p:tgtEl>
                        <p:attrNameLst>
                          <p:attrName>ppt_h</p:attrName>
                        </p:attrNameLst>
                      </p:cBhvr>
                      <p:tavLst>
                        <p:tav tm="0">
                          <p:val>
                            <p:fltVal val="0"/>
                          </p:val>
                        </p:tav>
                        <p:tav tm="100000">
                          <p:val>
                            <p:strVal val="#ppt_h"/>
                          </p:val>
                        </p:tav>
                      </p:tavLst>
                    </p:anim>
                    <p:animEffect transition="in" filter="fade">
                      <p:cBhvr>
                        <p:cTn dur="500"/>
                        <p:tgtEl>
                          <p:spTgt spid="28"/>
                        </p:tgtEl>
                      </p:cBhvr>
                    </p:animEffect>
                  </p:childTnLst>
                </p:cTn>
              </p:par>
            </p:tnLst>
          </p:tmpl>
        </p:tmplLst>
      </p:bldP>
      <p:bldP spid="29" grpId="0" build="p">
        <p:tmplLst>
          <p:tmpl lvl="1">
            <p:tnLst>
              <p:par>
                <p:cTn presetID="53" presetClass="entr" presetSubtype="16" fill="hold" nodeType="withEffect">
                  <p:stCondLst>
                    <p:cond delay="2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23" presetClass="entr" presetSubtype="16" fill="hold" nodeType="withEffect">
                  <p:stCondLst>
                    <p:cond delay="2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childTnLst>
                </p:cTn>
              </p:par>
            </p:tnLst>
          </p:tmpl>
        </p:tmplLst>
      </p:bldP>
      <p:bldP spid="31" grpId="0" animBg="1"/>
      <p:bldP spid="32" grpId="0" build="p">
        <p:tmplLst>
          <p:tmpl lvl="1">
            <p:tnLst>
              <p:par>
                <p:cTn presetID="53" presetClass="entr" presetSubtype="16" fill="hold" nodeType="withEffect">
                  <p:stCondLst>
                    <p:cond delay="200"/>
                  </p:stCondLst>
                  <p:childTnLst>
                    <p:set>
                      <p:cBhvr>
                        <p:cTn dur="1" fill="hold">
                          <p:stCondLst>
                            <p:cond delay="0"/>
                          </p:stCondLst>
                        </p:cTn>
                        <p:tgtEl>
                          <p:spTgt spid="32"/>
                        </p:tgtEl>
                        <p:attrNameLst>
                          <p:attrName>style.visibility</p:attrName>
                        </p:attrNameLst>
                      </p:cBhvr>
                      <p:to>
                        <p:strVal val="visible"/>
                      </p:to>
                    </p:set>
                    <p:anim calcmode="lin" valueType="num">
                      <p:cBhvr>
                        <p:cTn dur="500" fill="hold"/>
                        <p:tgtEl>
                          <p:spTgt spid="32"/>
                        </p:tgtEl>
                        <p:attrNameLst>
                          <p:attrName>ppt_w</p:attrName>
                        </p:attrNameLst>
                      </p:cBhvr>
                      <p:tavLst>
                        <p:tav tm="0">
                          <p:val>
                            <p:fltVal val="0"/>
                          </p:val>
                        </p:tav>
                        <p:tav tm="100000">
                          <p:val>
                            <p:strVal val="#ppt_w"/>
                          </p:val>
                        </p:tav>
                      </p:tavLst>
                    </p:anim>
                    <p:anim calcmode="lin" valueType="num">
                      <p:cBhvr>
                        <p:cTn dur="500" fill="hold"/>
                        <p:tgtEl>
                          <p:spTgt spid="32"/>
                        </p:tgtEl>
                        <p:attrNameLst>
                          <p:attrName>ppt_h</p:attrName>
                        </p:attrNameLst>
                      </p:cBhvr>
                      <p:tavLst>
                        <p:tav tm="0">
                          <p:val>
                            <p:fltVal val="0"/>
                          </p:val>
                        </p:tav>
                        <p:tav tm="100000">
                          <p:val>
                            <p:strVal val="#ppt_h"/>
                          </p:val>
                        </p:tav>
                      </p:tavLst>
                    </p:anim>
                    <p:animEffect transition="in" filter="fade">
                      <p:cBhvr>
                        <p:cTn dur="500"/>
                        <p:tgtEl>
                          <p:spTgt spid="32"/>
                        </p:tgtEl>
                      </p:cBhvr>
                    </p:animEffect>
                  </p:childTnLst>
                </p:cTn>
              </p:par>
            </p:tnLst>
          </p:tmpl>
        </p:tmplLst>
      </p:bldP>
      <p:bldP spid="33" grpId="0" build="p">
        <p:tmplLst>
          <p:tmpl lvl="1">
            <p:tnLst>
              <p:par>
                <p:cTn presetID="53" presetClass="entr" presetSubtype="16" fill="hold" nodeType="withEffect">
                  <p:stCondLst>
                    <p:cond delay="200"/>
                  </p:stCondLst>
                  <p:childTnLst>
                    <p:set>
                      <p:cBhvr>
                        <p:cTn dur="1" fill="hold">
                          <p:stCondLst>
                            <p:cond delay="0"/>
                          </p:stCondLst>
                        </p:cTn>
                        <p:tgtEl>
                          <p:spTgt spid="33"/>
                        </p:tgtEl>
                        <p:attrNameLst>
                          <p:attrName>style.visibility</p:attrName>
                        </p:attrNameLst>
                      </p:cBhvr>
                      <p:to>
                        <p:strVal val="visible"/>
                      </p:to>
                    </p:set>
                    <p:anim calcmode="lin" valueType="num">
                      <p:cBhvr>
                        <p:cTn dur="500" fill="hold"/>
                        <p:tgtEl>
                          <p:spTgt spid="33"/>
                        </p:tgtEl>
                        <p:attrNameLst>
                          <p:attrName>ppt_w</p:attrName>
                        </p:attrNameLst>
                      </p:cBhvr>
                      <p:tavLst>
                        <p:tav tm="0">
                          <p:val>
                            <p:fltVal val="0"/>
                          </p:val>
                        </p:tav>
                        <p:tav tm="100000">
                          <p:val>
                            <p:strVal val="#ppt_w"/>
                          </p:val>
                        </p:tav>
                      </p:tavLst>
                    </p:anim>
                    <p:anim calcmode="lin" valueType="num">
                      <p:cBhvr>
                        <p:cTn dur="500" fill="hold"/>
                        <p:tgtEl>
                          <p:spTgt spid="33"/>
                        </p:tgtEl>
                        <p:attrNameLst>
                          <p:attrName>ppt_h</p:attrName>
                        </p:attrNameLst>
                      </p:cBhvr>
                      <p:tavLst>
                        <p:tav tm="0">
                          <p:val>
                            <p:fltVal val="0"/>
                          </p:val>
                        </p:tav>
                        <p:tav tm="100000">
                          <p:val>
                            <p:strVal val="#ppt_h"/>
                          </p:val>
                        </p:tav>
                      </p:tavLst>
                    </p:anim>
                    <p:animEffect transition="in" filter="fade">
                      <p:cBhvr>
                        <p:cTn dur="500"/>
                        <p:tgtEl>
                          <p:spTgt spid="33"/>
                        </p:tgtEl>
                      </p:cBhvr>
                    </p:animEffect>
                  </p:childTnLst>
                </p:cTn>
              </p:par>
            </p:tnLst>
          </p:tmpl>
        </p:tmplLst>
      </p:bldP>
      <p:bldP spid="34" grpId="0" build="p">
        <p:tmplLst>
          <p:tmpl lvl="1">
            <p:tnLst>
              <p:par>
                <p:cTn presetID="2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childTnLst>
                </p:cTn>
              </p:par>
            </p:tnLst>
          </p:tmpl>
        </p:tmplLst>
      </p:bldP>
      <p:bldP spid="35" grpId="0" animBg="1"/>
      <p:bldP spid="36" grpId="0" build="p">
        <p:tmplLst>
          <p:tmpl lvl="1">
            <p:tnLst>
              <p:par>
                <p:cTn presetID="53" presetClass="entr" presetSubtype="16"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 calcmode="lin" valueType="num">
                      <p:cBhvr>
                        <p:cTn dur="500" fill="hold"/>
                        <p:tgtEl>
                          <p:spTgt spid="36"/>
                        </p:tgtEl>
                        <p:attrNameLst>
                          <p:attrName>ppt_w</p:attrName>
                        </p:attrNameLst>
                      </p:cBhvr>
                      <p:tavLst>
                        <p:tav tm="0">
                          <p:val>
                            <p:fltVal val="0"/>
                          </p:val>
                        </p:tav>
                        <p:tav tm="100000">
                          <p:val>
                            <p:strVal val="#ppt_w"/>
                          </p:val>
                        </p:tav>
                      </p:tavLst>
                    </p:anim>
                    <p:anim calcmode="lin" valueType="num">
                      <p:cBhvr>
                        <p:cTn dur="500" fill="hold"/>
                        <p:tgtEl>
                          <p:spTgt spid="36"/>
                        </p:tgtEl>
                        <p:attrNameLst>
                          <p:attrName>ppt_h</p:attrName>
                        </p:attrNameLst>
                      </p:cBhvr>
                      <p:tavLst>
                        <p:tav tm="0">
                          <p:val>
                            <p:fltVal val="0"/>
                          </p:val>
                        </p:tav>
                        <p:tav tm="100000">
                          <p:val>
                            <p:strVal val="#ppt_h"/>
                          </p:val>
                        </p:tav>
                      </p:tavLst>
                    </p:anim>
                    <p:animEffect transition="in" filter="fade">
                      <p:cBhvr>
                        <p:cTn dur="500"/>
                        <p:tgtEl>
                          <p:spTgt spid="36"/>
                        </p:tgtEl>
                      </p:cBhvr>
                    </p:animEffect>
                  </p:childTnLst>
                </p:cTn>
              </p:par>
            </p:tnLst>
          </p:tmpl>
        </p:tmplLst>
      </p:bldP>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52" grpId="0" build="p">
        <p:tmplLst>
          <p:tmpl lvl="1">
            <p:tnLst>
              <p:par>
                <p:cTn presetID="2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childTnLst>
                </p:cTn>
              </p:par>
            </p:tnLst>
          </p:tmpl>
        </p:tmplLst>
      </p:bldP>
      <p:bldP spid="53" grpId="0" animBg="1"/>
      <p:bldP spid="54" grpId="0" build="p">
        <p:tmplLst>
          <p:tmpl lvl="1">
            <p:tnLst>
              <p:par>
                <p:cTn presetID="53" presetClass="entr" presetSubtype="16" fill="hold" nodeType="withEffect">
                  <p:stCondLst>
                    <p:cond delay="200"/>
                  </p:stCondLst>
                  <p:childTnLst>
                    <p:set>
                      <p:cBhvr>
                        <p:cTn dur="1" fill="hold">
                          <p:stCondLst>
                            <p:cond delay="0"/>
                          </p:stCondLst>
                        </p:cTn>
                        <p:tgtEl>
                          <p:spTgt spid="54"/>
                        </p:tgtEl>
                        <p:attrNameLst>
                          <p:attrName>style.visibility</p:attrName>
                        </p:attrNameLst>
                      </p:cBhvr>
                      <p:to>
                        <p:strVal val="visible"/>
                      </p:to>
                    </p:set>
                    <p:anim calcmode="lin" valueType="num">
                      <p:cBhvr>
                        <p:cTn dur="500" fill="hold"/>
                        <p:tgtEl>
                          <p:spTgt spid="54"/>
                        </p:tgtEl>
                        <p:attrNameLst>
                          <p:attrName>ppt_w</p:attrName>
                        </p:attrNameLst>
                      </p:cBhvr>
                      <p:tavLst>
                        <p:tav tm="0">
                          <p:val>
                            <p:fltVal val="0"/>
                          </p:val>
                        </p:tav>
                        <p:tav tm="100000">
                          <p:val>
                            <p:strVal val="#ppt_w"/>
                          </p:val>
                        </p:tav>
                      </p:tavLst>
                    </p:anim>
                    <p:anim calcmode="lin" valueType="num">
                      <p:cBhvr>
                        <p:cTn dur="500" fill="hold"/>
                        <p:tgtEl>
                          <p:spTgt spid="54"/>
                        </p:tgtEl>
                        <p:attrNameLst>
                          <p:attrName>ppt_h</p:attrName>
                        </p:attrNameLst>
                      </p:cBhvr>
                      <p:tavLst>
                        <p:tav tm="0">
                          <p:val>
                            <p:fltVal val="0"/>
                          </p:val>
                        </p:tav>
                        <p:tav tm="100000">
                          <p:val>
                            <p:strVal val="#ppt_h"/>
                          </p:val>
                        </p:tav>
                      </p:tavLst>
                    </p:anim>
                    <p:animEffect transition="in" filter="fade">
                      <p:cBhvr>
                        <p:cTn dur="500"/>
                        <p:tgtEl>
                          <p:spTgt spid="54"/>
                        </p:tgtEl>
                      </p:cBhvr>
                    </p:animEffect>
                  </p:childTnLst>
                </p:cTn>
              </p:par>
            </p:tnLst>
          </p:tmpl>
        </p:tmplLst>
      </p:b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未标题-1.jpg"/>
          <p:cNvPicPr>
            <a:picLocks noChangeAspect="1" noChangeArrowheads="1"/>
          </p:cNvPicPr>
          <p:nvPr/>
        </p:nvPicPr>
        <p:blipFill>
          <a:blip r:embed="rId1" cstate="print"/>
          <a:srcRect/>
          <a:stretch>
            <a:fillRect/>
          </a:stretch>
        </p:blipFill>
        <p:spPr bwMode="auto">
          <a:xfrm>
            <a:off x="0" y="0"/>
            <a:ext cx="9144000" cy="5148262"/>
          </a:xfrm>
          <a:prstGeom prst="rect">
            <a:avLst/>
          </a:prstGeom>
          <a:noFill/>
        </p:spPr>
      </p:pic>
      <p:sp>
        <p:nvSpPr>
          <p:cNvPr id="30" name="矩形 29"/>
          <p:cNvSpPr/>
          <p:nvPr/>
        </p:nvSpPr>
        <p:spPr>
          <a:xfrm>
            <a:off x="5074061" y="2240988"/>
            <a:ext cx="2264468" cy="434989"/>
          </a:xfrm>
          <a:prstGeom prst="rect">
            <a:avLst/>
          </a:prstGeom>
        </p:spPr>
        <p:txBody>
          <a:bodyPr wrap="square" lIns="65023" tIns="32511" rIns="65023" bIns="32511">
            <a:spAutoFit/>
          </a:bodyPr>
          <a:lstStyle/>
          <a:p>
            <a:r>
              <a:rPr lang="zh-CN" altLang="en-US" sz="2400" dirty="0" smtClean="0">
                <a:solidFill>
                  <a:schemeClr val="bg1">
                    <a:lumMod val="50000"/>
                  </a:schemeClr>
                </a:solidFill>
                <a:latin typeface="微软雅黑" panose="020B0503020204020204" pitchFamily="34" charset="-122"/>
                <a:ea typeface="微软雅黑" panose="020B0503020204020204" pitchFamily="34" charset="-122"/>
                <a:cs typeface="Times New Roman" panose="02020603050405020304" pitchFamily="18" charset="0"/>
              </a:rPr>
              <a:t>相关标题文字</a:t>
            </a:r>
            <a:endParaRPr lang="zh-CN" altLang="en-US" sz="2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26"/>
          <p:cNvSpPr txBox="1"/>
          <p:nvPr/>
        </p:nvSpPr>
        <p:spPr>
          <a:xfrm>
            <a:off x="5074060" y="2703094"/>
            <a:ext cx="2160240" cy="434989"/>
          </a:xfrm>
          <a:prstGeom prst="rect">
            <a:avLst/>
          </a:prstGeom>
          <a:noFill/>
        </p:spPr>
        <p:txBody>
          <a:bodyPr wrap="square" lIns="65023" tIns="32511" rIns="65023" bIns="32511" rtlCol="0">
            <a:spAutoFit/>
          </a:bodyPr>
          <a:lstStyle/>
          <a:p>
            <a:pPr>
              <a:lnSpc>
                <a:spcPct val="150000"/>
              </a:lnSpc>
            </a:pPr>
            <a:r>
              <a:rPr lang="en-US" altLang="zh-CN" sz="800" dirty="0" smtClean="0">
                <a:solidFill>
                  <a:schemeClr val="bg1">
                    <a:lumMod val="50000"/>
                  </a:schemeClr>
                </a:solidFill>
                <a:latin typeface="Arial" panose="020B0604020202020204" pitchFamily="34" charset="0"/>
                <a:cs typeface="Arial" panose="020B0604020202020204" pitchFamily="34" charset="0"/>
              </a:rPr>
              <a:t>CLICK ADD RELATED TITLE TEXT, AND CLICK ADD RELATED TITLE TEXT, CLICK</a:t>
            </a:r>
            <a:endParaRPr lang="zh-CN" altLang="en-US" sz="800" dirty="0">
              <a:solidFill>
                <a:schemeClr val="bg1">
                  <a:lumMod val="50000"/>
                </a:schemeClr>
              </a:solidFill>
              <a:latin typeface="Arial" panose="020B0604020202020204" pitchFamily="34" charset="0"/>
              <a:cs typeface="Arial" panose="020B0604020202020204" pitchFamily="34" charset="0"/>
            </a:endParaRPr>
          </a:p>
        </p:txBody>
      </p:sp>
      <p:sp>
        <p:nvSpPr>
          <p:cNvPr id="43" name="文本框 10"/>
          <p:cNvSpPr txBox="1"/>
          <p:nvPr/>
        </p:nvSpPr>
        <p:spPr>
          <a:xfrm>
            <a:off x="3995936" y="2251160"/>
            <a:ext cx="1006116" cy="896654"/>
          </a:xfrm>
          <a:prstGeom prst="rect">
            <a:avLst/>
          </a:prstGeom>
          <a:noFill/>
        </p:spPr>
        <p:txBody>
          <a:bodyPr wrap="square" lIns="65023" tIns="32511" rIns="65023" bIns="32511" rtlCol="0">
            <a:spAutoFit/>
          </a:bodyPr>
          <a:lstStyle/>
          <a:p>
            <a:pPr algn="ctr"/>
            <a:r>
              <a:rPr lang="en-US" altLang="zh-CN" sz="5400" dirty="0" smtClean="0">
                <a:solidFill>
                  <a:schemeClr val="accent1"/>
                </a:solidFill>
                <a:latin typeface="Impact" panose="020B0806030902050204" pitchFamily="34" charset="0"/>
              </a:rPr>
              <a:t>04</a:t>
            </a:r>
            <a:endParaRPr lang="zh-CN" altLang="en-US" sz="5400" dirty="0">
              <a:solidFill>
                <a:schemeClr val="accent1"/>
              </a:solidFill>
              <a:latin typeface="Impact" panose="020B0806030902050204" pitchFamily="34" charset="0"/>
            </a:endParaRPr>
          </a:p>
        </p:txBody>
      </p:sp>
    </p:spTree>
  </p:cSld>
  <p:clrMapOvr>
    <a:masterClrMapping/>
  </p:clrMapOvr>
  <p:transition spd="med" advClick="0" advTm="1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1000" fill="hold"/>
                                        <p:tgtEl>
                                          <p:spTgt spid="43"/>
                                        </p:tgtEl>
                                        <p:attrNameLst>
                                          <p:attrName>ppt_w</p:attrName>
                                        </p:attrNameLst>
                                      </p:cBhvr>
                                      <p:tavLst>
                                        <p:tav tm="0">
                                          <p:val>
                                            <p:fltVal val="0"/>
                                          </p:val>
                                        </p:tav>
                                        <p:tav tm="100000">
                                          <p:val>
                                            <p:strVal val="#ppt_w"/>
                                          </p:val>
                                        </p:tav>
                                      </p:tavLst>
                                    </p:anim>
                                    <p:anim calcmode="lin" valueType="num">
                                      <p:cBhvr>
                                        <p:cTn id="15" dur="1000" fill="hold"/>
                                        <p:tgtEl>
                                          <p:spTgt spid="43"/>
                                        </p:tgtEl>
                                        <p:attrNameLst>
                                          <p:attrName>ppt_h</p:attrName>
                                        </p:attrNameLst>
                                      </p:cBhvr>
                                      <p:tavLst>
                                        <p:tav tm="0">
                                          <p:val>
                                            <p:fltVal val="0"/>
                                          </p:val>
                                        </p:tav>
                                        <p:tav tm="100000">
                                          <p:val>
                                            <p:strVal val="#ppt_h"/>
                                          </p:val>
                                        </p:tav>
                                      </p:tavLst>
                                    </p:anim>
                                    <p:anim calcmode="lin" valueType="num">
                                      <p:cBhvr>
                                        <p:cTn id="16" dur="1000" fill="hold"/>
                                        <p:tgtEl>
                                          <p:spTgt spid="43"/>
                                        </p:tgtEl>
                                        <p:attrNameLst>
                                          <p:attrName>style.rotation</p:attrName>
                                        </p:attrNameLst>
                                      </p:cBhvr>
                                      <p:tavLst>
                                        <p:tav tm="0">
                                          <p:val>
                                            <p:fltVal val="90"/>
                                          </p:val>
                                        </p:tav>
                                        <p:tav tm="100000">
                                          <p:val>
                                            <p:fltVal val="0"/>
                                          </p:val>
                                        </p:tav>
                                      </p:tavLst>
                                    </p:anim>
                                    <p:animEffect transition="in" filter="fade">
                                      <p:cBhvr>
                                        <p:cTn id="17" dur="1000"/>
                                        <p:tgtEl>
                                          <p:spTgt spid="43"/>
                                        </p:tgtEl>
                                      </p:cBhvr>
                                    </p:animEffect>
                                  </p:childTnLst>
                                </p:cTn>
                              </p:par>
                              <p:par>
                                <p:cTn id="18" presetID="23" presetClass="entr" presetSubtype="32"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strVal val="4*#ppt_w"/>
                                          </p:val>
                                        </p:tav>
                                        <p:tav tm="100000">
                                          <p:val>
                                            <p:strVal val="#ppt_w"/>
                                          </p:val>
                                        </p:tav>
                                      </p:tavLst>
                                    </p:anim>
                                    <p:anim calcmode="lin" valueType="num">
                                      <p:cBhvr>
                                        <p:cTn id="21" dur="500" fill="hold"/>
                                        <p:tgtEl>
                                          <p:spTgt spid="30"/>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ppt_x"/>
                                          </p:val>
                                        </p:tav>
                                        <p:tav tm="100000">
                                          <p:val>
                                            <p:strVal val="#ppt_x"/>
                                          </p:val>
                                        </p:tav>
                                      </p:tavLst>
                                    </p:anim>
                                    <p:anim calcmode="lin" valueType="num">
                                      <p:cBhvr additive="base">
                                        <p:cTn id="25"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6"/>
          <p:cNvSpPr>
            <a:spLocks noChangeAspect="1"/>
          </p:cNvSpPr>
          <p:nvPr/>
        </p:nvSpPr>
        <p:spPr>
          <a:xfrm>
            <a:off x="2329094" y="2296147"/>
            <a:ext cx="1336586" cy="1336659"/>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spect="1"/>
          </p:cNvSpPr>
          <p:nvPr/>
        </p:nvSpPr>
        <p:spPr>
          <a:xfrm>
            <a:off x="3375733" y="2296147"/>
            <a:ext cx="1336586" cy="1336659"/>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a:spLocks noChangeAspect="1"/>
          </p:cNvSpPr>
          <p:nvPr/>
        </p:nvSpPr>
        <p:spPr>
          <a:xfrm>
            <a:off x="5469011" y="2296147"/>
            <a:ext cx="1336586" cy="1336659"/>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a:spLocks noChangeAspect="1"/>
          </p:cNvSpPr>
          <p:nvPr/>
        </p:nvSpPr>
        <p:spPr>
          <a:xfrm>
            <a:off x="4422372" y="2296147"/>
            <a:ext cx="1336586" cy="1336659"/>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nchorCtr="1"/>
          <a:lstStyle/>
          <a:p>
            <a:pPr algn="ctr">
              <a:lnSpc>
                <a:spcPct val="120000"/>
              </a:lnSpc>
            </a:pPr>
            <a:endParaRPr lang="en-US" sz="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itle 1"/>
          <p:cNvSpPr txBox="1"/>
          <p:nvPr/>
        </p:nvSpPr>
        <p:spPr>
          <a:xfrm>
            <a:off x="2693188" y="2812947"/>
            <a:ext cx="590138" cy="369332"/>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pPr>
              <a:lnSpc>
                <a:spcPct val="120000"/>
              </a:lnSpc>
              <a:spcBef>
                <a:spcPts val="0"/>
              </a:spcBef>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itle 1"/>
          <p:cNvSpPr txBox="1"/>
          <p:nvPr/>
        </p:nvSpPr>
        <p:spPr>
          <a:xfrm>
            <a:off x="3748956" y="2812947"/>
            <a:ext cx="590138" cy="369332"/>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pPr>
              <a:lnSpc>
                <a:spcPct val="120000"/>
              </a:lnSpc>
              <a:spcBef>
                <a:spcPts val="0"/>
              </a:spcBef>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itle 1"/>
          <p:cNvSpPr txBox="1"/>
          <p:nvPr/>
        </p:nvSpPr>
        <p:spPr>
          <a:xfrm>
            <a:off x="4795595" y="2812947"/>
            <a:ext cx="590138" cy="369332"/>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pPr>
              <a:lnSpc>
                <a:spcPct val="120000"/>
              </a:lnSpc>
              <a:spcBef>
                <a:spcPts val="0"/>
              </a:spcBef>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itle 1"/>
          <p:cNvSpPr txBox="1"/>
          <p:nvPr/>
        </p:nvSpPr>
        <p:spPr>
          <a:xfrm>
            <a:off x="5842236" y="2812947"/>
            <a:ext cx="590138" cy="369332"/>
          </a:xfrm>
          <a:prstGeom prst="rect">
            <a:avLst/>
          </a:prstGeom>
        </p:spPr>
        <p:txBody>
          <a:bodyPr vert="horz" wrap="square" lIns="0" tIns="0" rIns="0" bIns="0" rtlCol="0" anchor="t" anchorCtr="0">
            <a:spAutoFit/>
          </a:bodyPr>
          <a:lstStyle>
            <a:lvl1pPr algn="ctr" defTabSz="914400" rtl="0" eaLnBrk="1" latinLnBrk="0" hangingPunct="1">
              <a:lnSpc>
                <a:spcPct val="90000"/>
              </a:lnSpc>
              <a:spcBef>
                <a:spcPct val="0"/>
              </a:spcBef>
              <a:buNone/>
              <a:defRPr sz="4000" kern="1200">
                <a:solidFill>
                  <a:schemeClr val="tx1">
                    <a:lumMod val="65000"/>
                    <a:lumOff val="35000"/>
                  </a:schemeClr>
                </a:solidFill>
                <a:latin typeface="Roboto" panose="02000000000000000000" pitchFamily="2" charset="0"/>
                <a:ea typeface="Roboto" panose="02000000000000000000" pitchFamily="2" charset="0"/>
                <a:cs typeface="+mj-cs"/>
              </a:defRPr>
            </a:lvl1pPr>
          </a:lstStyle>
          <a:p>
            <a:pPr>
              <a:lnSpc>
                <a:spcPct val="120000"/>
              </a:lnSpc>
              <a:spcBef>
                <a:spcPts val="0"/>
              </a:spcBef>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3" name="Elbow Connector 42"/>
          <p:cNvCxnSpPr/>
          <p:nvPr/>
        </p:nvCxnSpPr>
        <p:spPr>
          <a:xfrm flipH="1" flipV="1">
            <a:off x="2233624" y="1779501"/>
            <a:ext cx="751865" cy="517899"/>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4" name="Text Placeholder 10"/>
          <p:cNvSpPr txBox="1"/>
          <p:nvPr/>
        </p:nvSpPr>
        <p:spPr>
          <a:xfrm>
            <a:off x="978786" y="1511794"/>
            <a:ext cx="1194817" cy="184666"/>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 Placeholder 11"/>
          <p:cNvSpPr txBox="1"/>
          <p:nvPr/>
        </p:nvSpPr>
        <p:spPr>
          <a:xfrm>
            <a:off x="978786" y="1696847"/>
            <a:ext cx="1194817" cy="4431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6" name="Elbow Connector 45"/>
          <p:cNvCxnSpPr/>
          <p:nvPr/>
        </p:nvCxnSpPr>
        <p:spPr>
          <a:xfrm rot="5400000">
            <a:off x="2879074" y="2987354"/>
            <a:ext cx="519499" cy="1810403"/>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47" name="Text Placeholder 10"/>
          <p:cNvSpPr txBox="1"/>
          <p:nvPr/>
        </p:nvSpPr>
        <p:spPr>
          <a:xfrm>
            <a:off x="978786" y="3929502"/>
            <a:ext cx="1194817" cy="184666"/>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11"/>
          <p:cNvSpPr txBox="1"/>
          <p:nvPr/>
        </p:nvSpPr>
        <p:spPr>
          <a:xfrm>
            <a:off x="978786" y="4114555"/>
            <a:ext cx="1194817" cy="4431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9" name="Elbow Connector 48"/>
          <p:cNvCxnSpPr/>
          <p:nvPr/>
        </p:nvCxnSpPr>
        <p:spPr>
          <a:xfrm flipV="1">
            <a:off x="6139717" y="1778247"/>
            <a:ext cx="751865" cy="517899"/>
          </a:xfrm>
          <a:prstGeom prst="bentConnector3">
            <a:avLst>
              <a:gd name="adj1" fmla="val -2255"/>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0" name="Text Placeholder 10"/>
          <p:cNvSpPr txBox="1"/>
          <p:nvPr/>
        </p:nvSpPr>
        <p:spPr>
          <a:xfrm>
            <a:off x="7031633" y="1511794"/>
            <a:ext cx="1203382" cy="184666"/>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 Placeholder 11"/>
          <p:cNvSpPr txBox="1"/>
          <p:nvPr/>
        </p:nvSpPr>
        <p:spPr>
          <a:xfrm>
            <a:off x="7031634" y="1696846"/>
            <a:ext cx="1203381" cy="4431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Elbow Connector 52"/>
          <p:cNvCxnSpPr/>
          <p:nvPr/>
        </p:nvCxnSpPr>
        <p:spPr>
          <a:xfrm rot="16200000" flipH="1">
            <a:off x="5685655" y="2986414"/>
            <a:ext cx="519499" cy="1810403"/>
          </a:xfrm>
          <a:prstGeom prst="bentConnector2">
            <a:avLst/>
          </a:prstGeom>
          <a:ln w="19050">
            <a:solidFill>
              <a:schemeClr val="bg1">
                <a:lumMod val="65000"/>
              </a:schemeClr>
            </a:solidFill>
            <a:prstDash val="sysDot"/>
            <a:headEnd type="oval"/>
            <a:tailEnd type="triangle"/>
          </a:ln>
        </p:spPr>
        <p:style>
          <a:lnRef idx="1">
            <a:schemeClr val="accent1"/>
          </a:lnRef>
          <a:fillRef idx="0">
            <a:schemeClr val="accent1"/>
          </a:fillRef>
          <a:effectRef idx="0">
            <a:schemeClr val="accent1"/>
          </a:effectRef>
          <a:fontRef idx="minor">
            <a:schemeClr val="tx1"/>
          </a:fontRef>
        </p:style>
      </p:cxnSp>
      <p:sp>
        <p:nvSpPr>
          <p:cNvPr id="54" name="Text Placeholder 10"/>
          <p:cNvSpPr txBox="1"/>
          <p:nvPr/>
        </p:nvSpPr>
        <p:spPr>
          <a:xfrm>
            <a:off x="6990657" y="3930061"/>
            <a:ext cx="1203382" cy="184666"/>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 Placeholder 11"/>
          <p:cNvSpPr txBox="1"/>
          <p:nvPr/>
        </p:nvSpPr>
        <p:spPr>
          <a:xfrm>
            <a:off x="6990657" y="4115113"/>
            <a:ext cx="1203381" cy="4431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000"/>
              </a:spcBef>
              <a:buFont typeface="Arial" panose="020B0604020202020204" pitchFamily="34" charset="0"/>
              <a:buNone/>
              <a:defRPr sz="12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spcBef>
                <a:spcPts val="0"/>
              </a:spcBef>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wipe(right)">
                                      <p:cBhvr>
                                        <p:cTn id="39" dur="500"/>
                                        <p:tgtEl>
                                          <p:spTgt spid="4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44">
                                            <p:txEl>
                                              <p:pRg st="0" end="0"/>
                                            </p:txEl>
                                          </p:spTgt>
                                        </p:tgtEl>
                                        <p:attrNameLst>
                                          <p:attrName>style.visibility</p:attrName>
                                        </p:attrNameLst>
                                      </p:cBhvr>
                                      <p:to>
                                        <p:strVal val="visible"/>
                                      </p:to>
                                    </p:set>
                                    <p:animEffect transition="in" filter="fade">
                                      <p:cBhvr>
                                        <p:cTn id="43" dur="500"/>
                                        <p:tgtEl>
                                          <p:spTgt spid="44">
                                            <p:txEl>
                                              <p:pRg st="0" end="0"/>
                                            </p:txEl>
                                          </p:spTgt>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45">
                                            <p:txEl>
                                              <p:pRg st="0" end="0"/>
                                            </p:txEl>
                                          </p:spTgt>
                                        </p:tgtEl>
                                        <p:attrNameLst>
                                          <p:attrName>style.visibility</p:attrName>
                                        </p:attrNameLst>
                                      </p:cBhvr>
                                      <p:to>
                                        <p:strVal val="visible"/>
                                      </p:to>
                                    </p:set>
                                    <p:animEffect transition="in" filter="wipe(down)">
                                      <p:cBhvr>
                                        <p:cTn id="47" dur="500"/>
                                        <p:tgtEl>
                                          <p:spTgt spid="45">
                                            <p:txEl>
                                              <p:pRg st="0" end="0"/>
                                            </p:txEl>
                                          </p:spTgt>
                                        </p:tgtEl>
                                      </p:cBhvr>
                                    </p:animEffect>
                                  </p:childTnLst>
                                </p:cTn>
                              </p:par>
                            </p:childTnLst>
                          </p:cTn>
                        </p:par>
                        <p:par>
                          <p:cTn id="48" fill="hold">
                            <p:stCondLst>
                              <p:cond delay="5500"/>
                            </p:stCondLst>
                            <p:childTnLst>
                              <p:par>
                                <p:cTn id="49" presetID="22" presetClass="entr" presetSubtype="2"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right)">
                                      <p:cBhvr>
                                        <p:cTn id="51" dur="500"/>
                                        <p:tgtEl>
                                          <p:spTgt spid="4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xEl>
                                              <p:pRg st="0" end="0"/>
                                            </p:txEl>
                                          </p:spTgt>
                                        </p:tgtEl>
                                        <p:attrNameLst>
                                          <p:attrName>style.visibility</p:attrName>
                                        </p:attrNameLst>
                                      </p:cBhvr>
                                      <p:to>
                                        <p:strVal val="visible"/>
                                      </p:to>
                                    </p:set>
                                    <p:animEffect transition="in" filter="fade">
                                      <p:cBhvr>
                                        <p:cTn id="55" dur="500"/>
                                        <p:tgtEl>
                                          <p:spTgt spid="47">
                                            <p:txEl>
                                              <p:pRg st="0" end="0"/>
                                            </p:txEl>
                                          </p:spTgt>
                                        </p:tgtEl>
                                      </p:cBhvr>
                                    </p:animEffect>
                                  </p:childTnLst>
                                </p:cTn>
                              </p:par>
                            </p:childTnLst>
                          </p:cTn>
                        </p:par>
                        <p:par>
                          <p:cTn id="56" fill="hold">
                            <p:stCondLst>
                              <p:cond delay="6500"/>
                            </p:stCondLst>
                            <p:childTnLst>
                              <p:par>
                                <p:cTn id="57" presetID="22" presetClass="entr" presetSubtype="4" fill="hold" grpId="0" nodeType="afterEffect">
                                  <p:stCondLst>
                                    <p:cond delay="0"/>
                                  </p:stCondLst>
                                  <p:childTnLst>
                                    <p:set>
                                      <p:cBhvr>
                                        <p:cTn id="58" dur="1" fill="hold">
                                          <p:stCondLst>
                                            <p:cond delay="0"/>
                                          </p:stCondLst>
                                        </p:cTn>
                                        <p:tgtEl>
                                          <p:spTgt spid="48">
                                            <p:txEl>
                                              <p:pRg st="0" end="0"/>
                                            </p:txEl>
                                          </p:spTgt>
                                        </p:tgtEl>
                                        <p:attrNameLst>
                                          <p:attrName>style.visibility</p:attrName>
                                        </p:attrNameLst>
                                      </p:cBhvr>
                                      <p:to>
                                        <p:strVal val="visible"/>
                                      </p:to>
                                    </p:set>
                                    <p:animEffect transition="in" filter="wipe(down)">
                                      <p:cBhvr>
                                        <p:cTn id="59" dur="500"/>
                                        <p:tgtEl>
                                          <p:spTgt spid="48">
                                            <p:txEl>
                                              <p:pRg st="0" end="0"/>
                                            </p:txEl>
                                          </p:spTgt>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left)">
                                      <p:cBhvr>
                                        <p:cTn id="63" dur="500"/>
                                        <p:tgtEl>
                                          <p:spTgt spid="53"/>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4">
                                            <p:txEl>
                                              <p:pRg st="0" end="0"/>
                                            </p:txEl>
                                          </p:spTgt>
                                        </p:tgtEl>
                                        <p:attrNameLst>
                                          <p:attrName>style.visibility</p:attrName>
                                        </p:attrNameLst>
                                      </p:cBhvr>
                                      <p:to>
                                        <p:strVal val="visible"/>
                                      </p:to>
                                    </p:set>
                                    <p:animEffect transition="in" filter="fade">
                                      <p:cBhvr>
                                        <p:cTn id="67" dur="500"/>
                                        <p:tgtEl>
                                          <p:spTgt spid="54">
                                            <p:txEl>
                                              <p:pRg st="0" end="0"/>
                                            </p:txEl>
                                          </p:spTgt>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55">
                                            <p:txEl>
                                              <p:pRg st="0" end="0"/>
                                            </p:txEl>
                                          </p:spTgt>
                                        </p:tgtEl>
                                        <p:attrNameLst>
                                          <p:attrName>style.visibility</p:attrName>
                                        </p:attrNameLst>
                                      </p:cBhvr>
                                      <p:to>
                                        <p:strVal val="visible"/>
                                      </p:to>
                                    </p:set>
                                    <p:animEffect transition="in" filter="wipe(down)">
                                      <p:cBhvr>
                                        <p:cTn id="71" dur="500"/>
                                        <p:tgtEl>
                                          <p:spTgt spid="55">
                                            <p:txEl>
                                              <p:pRg st="0" end="0"/>
                                            </p:txEl>
                                          </p:spTgt>
                                        </p:tgtEl>
                                      </p:cBhvr>
                                    </p:animEffect>
                                  </p:childTnLst>
                                </p:cTn>
                              </p:par>
                            </p:childTnLst>
                          </p:cTn>
                        </p:par>
                        <p:par>
                          <p:cTn id="72" fill="hold">
                            <p:stCondLst>
                              <p:cond delay="8500"/>
                            </p:stCondLst>
                            <p:childTnLst>
                              <p:par>
                                <p:cTn id="73" presetID="22" presetClass="entr" presetSubtype="8" fill="hold" nodeType="afterEffect">
                                  <p:stCondLst>
                                    <p:cond delay="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50">
                                            <p:txEl>
                                              <p:pRg st="0" end="0"/>
                                            </p:txEl>
                                          </p:spTgt>
                                        </p:tgtEl>
                                        <p:attrNameLst>
                                          <p:attrName>style.visibility</p:attrName>
                                        </p:attrNameLst>
                                      </p:cBhvr>
                                      <p:to>
                                        <p:strVal val="visible"/>
                                      </p:to>
                                    </p:set>
                                    <p:animEffect transition="in" filter="fade">
                                      <p:cBhvr>
                                        <p:cTn id="79" dur="500"/>
                                        <p:tgtEl>
                                          <p:spTgt spid="50">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51">
                                            <p:txEl>
                                              <p:pRg st="0" end="0"/>
                                            </p:txEl>
                                          </p:spTgt>
                                        </p:tgtEl>
                                        <p:attrNameLst>
                                          <p:attrName>style.visibility</p:attrName>
                                        </p:attrNameLst>
                                      </p:cBhvr>
                                      <p:to>
                                        <p:strVal val="visible"/>
                                      </p:to>
                                    </p:set>
                                    <p:animEffect transition="in" filter="wipe(down)">
                                      <p:cBhvr>
                                        <p:cTn id="83" dur="500"/>
                                        <p:tgtEl>
                                          <p:spTgt spid="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2" grpId="0" animBg="1"/>
      <p:bldP spid="29" grpId="0" animBg="1"/>
      <p:bldP spid="35" grpId="0" animBg="1"/>
      <p:bldP spid="39" grpId="0"/>
      <p:bldP spid="40" grpId="0"/>
      <p:bldP spid="41" grpId="0"/>
      <p:bldP spid="42" grpId="0"/>
      <p:bldP spid="44" grpId="0" build="p"/>
      <p:bldP spid="45" grpId="0" build="p"/>
      <p:bldP spid="47" grpId="0" build="p"/>
      <p:bldP spid="48" grpId="0" build="p"/>
      <p:bldP spid="50" grpId="0" build="p"/>
      <p:bldP spid="51" grpId="0" build="p"/>
      <p:bldP spid="54" grpId="0" build="p"/>
      <p:bldP spid="5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6499" y="1459230"/>
            <a:ext cx="2507874" cy="2552680"/>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a:solidFill>
                      <a:schemeClr val="bg1"/>
                    </a:solidFill>
                    <a:latin typeface="Impact" panose="020B0806030902050204" pitchFamily="34" charset="0"/>
                  </a:rPr>
                  <a:t>30%</a:t>
                </a:r>
                <a:endParaRPr lang="en-US" sz="1400">
                  <a:solidFill>
                    <a:schemeClr val="bg1"/>
                  </a:solidFill>
                  <a:latin typeface="Impact" panose="020B0806030902050204" pitchFamily="34" charset="0"/>
                </a:endParaRPr>
              </a:p>
            </p:txBody>
          </p:sp>
          <p:grpSp>
            <p:nvGrpSpPr>
              <p:cNvPr id="4" name="组合 36"/>
              <p:cNvGrpSpPr/>
              <p:nvPr/>
            </p:nvGrpSpPr>
            <p:grpSpPr>
              <a:xfrm>
                <a:off x="5957475" y="1698817"/>
                <a:ext cx="600740" cy="360974"/>
                <a:chOff x="6106632" y="1694135"/>
                <a:chExt cx="600740" cy="360974"/>
              </a:xfrm>
            </p:grpSpPr>
            <p:sp>
              <p:nvSpPr>
                <p:cNvPr id="38" name="任意多边形: 形状 37"/>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p>
              </p:txBody>
            </p:sp>
            <p:sp>
              <p:nvSpPr>
                <p:cNvPr id="39" name="任意多边形: 形状 38"/>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p>
              </p:txBody>
            </p:sp>
            <p:sp>
              <p:nvSpPr>
                <p:cNvPr id="40" name="任意多边形: 形状 39"/>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a:solidFill>
                      <a:schemeClr val="bg1"/>
                    </a:solidFill>
                    <a:latin typeface="Impact" panose="020B0806030902050204" pitchFamily="34" charset="0"/>
                  </a:rPr>
                  <a:t>25%</a:t>
                </a:r>
                <a:endParaRPr lang="en-US" sz="1400">
                  <a:solidFill>
                    <a:schemeClr val="bg1"/>
                  </a:solidFill>
                  <a:latin typeface="Impact" panose="020B0806030902050204" pitchFamily="34" charset="0"/>
                </a:endParaRP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p>
              </p:txBody>
            </p:sp>
            <p:sp>
              <p:nvSpPr>
                <p:cNvPr id="33" name="任意多边形: 形状 32"/>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a:solidFill>
                    <a:schemeClr val="bg1">
                      <a:lumMod val="50000"/>
                    </a:schemeClr>
                  </a:solidFill>
                  <a:effectLst/>
                </a:rPr>
                <a:t>关键词</a:t>
              </a:r>
              <a:endParaRPr lang="zh-CN" altLang="en-US" sz="1400" b="1">
                <a:solidFill>
                  <a:schemeClr val="bg1">
                    <a:lumMod val="50000"/>
                  </a:schemeClr>
                </a:solidFill>
                <a:effectLst/>
              </a:endParaRP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ffectLst/>
                </a:rPr>
                <a:t>此部分内容作为文字排版占位显示</a:t>
              </a:r>
              <a:br>
                <a:rPr lang="zh-CN" altLang="en-US" sz="800" dirty="0">
                  <a:solidFill>
                    <a:schemeClr val="bg1">
                      <a:lumMod val="50000"/>
                    </a:schemeClr>
                  </a:solidFill>
                  <a:effectLst/>
                </a:rPr>
              </a:br>
              <a:r>
                <a:rPr lang="zh-CN" altLang="en-US" sz="800" dirty="0">
                  <a:solidFill>
                    <a:schemeClr val="bg1">
                      <a:lumMod val="50000"/>
                    </a:schemeClr>
                  </a:solidFill>
                  <a:effectLst/>
                </a:rPr>
                <a:t>（建议使用主题字体）</a:t>
              </a:r>
              <a:endParaRPr lang="zh-CN" altLang="en-US" sz="800" dirty="0">
                <a:solidFill>
                  <a:schemeClr val="bg1">
                    <a:lumMod val="50000"/>
                  </a:schemeClr>
                </a:solidFill>
                <a:effectLst/>
              </a:endParaRP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a:solidFill>
                    <a:schemeClr val="bg1">
                      <a:lumMod val="50000"/>
                    </a:schemeClr>
                  </a:solidFill>
                  <a:effectLst/>
                </a:rPr>
                <a:t>关键词</a:t>
              </a:r>
              <a:endParaRPr lang="zh-CN" altLang="en-US" sz="1400" b="1">
                <a:solidFill>
                  <a:schemeClr val="bg1">
                    <a:lumMod val="50000"/>
                  </a:schemeClr>
                </a:solidFill>
                <a:effectLst/>
              </a:endParaRP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ffectLst/>
                </a:rPr>
                <a:t>此部分内容作为文字排版占位显示</a:t>
              </a:r>
              <a:br>
                <a:rPr lang="zh-CN" altLang="en-US" sz="800" dirty="0">
                  <a:solidFill>
                    <a:schemeClr val="bg1">
                      <a:lumMod val="50000"/>
                    </a:schemeClr>
                  </a:solidFill>
                  <a:effectLst/>
                </a:rPr>
              </a:br>
              <a:r>
                <a:rPr lang="zh-CN" altLang="en-US" sz="800" dirty="0">
                  <a:solidFill>
                    <a:schemeClr val="bg1">
                      <a:lumMod val="50000"/>
                    </a:schemeClr>
                  </a:solidFill>
                  <a:effectLst/>
                </a:rPr>
                <a:t>（建议使用主题字体）</a:t>
              </a:r>
              <a:endParaRPr lang="zh-CN" altLang="en-US" sz="800" dirty="0">
                <a:solidFill>
                  <a:schemeClr val="bg1">
                    <a:lumMod val="50000"/>
                  </a:schemeClr>
                </a:solidFill>
                <a:effectLst/>
              </a:endParaRPr>
            </a:p>
          </p:txBody>
        </p:sp>
      </p:grpSp>
      <p:grpSp>
        <p:nvGrpSpPr>
          <p:cNvPr id="7" name="组合 4"/>
          <p:cNvGrpSpPr/>
          <p:nvPr/>
        </p:nvGrpSpPr>
        <p:grpSpPr>
          <a:xfrm>
            <a:off x="1719628" y="1459230"/>
            <a:ext cx="2470686" cy="2552680"/>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0" name="任意多边形: 形状 19"/>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a:solidFill>
                      <a:schemeClr val="bg1"/>
                    </a:solidFill>
                    <a:latin typeface="Impact" panose="020B0806030902050204" pitchFamily="34" charset="0"/>
                  </a:rPr>
                  <a:t>20%</a:t>
                </a:r>
                <a:endParaRPr lang="en-US" altLang="zh-CN" sz="1400">
                  <a:solidFill>
                    <a:schemeClr val="bg1"/>
                  </a:solidFill>
                  <a:latin typeface="Impact" panose="020B0806030902050204" pitchFamily="34" charset="0"/>
                </a:endParaRP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a:solidFill>
                      <a:schemeClr val="bg1"/>
                    </a:solidFill>
                    <a:latin typeface="Impact" panose="020B0806030902050204" pitchFamily="34" charset="0"/>
                  </a:rPr>
                  <a:t>25%</a:t>
                </a:r>
                <a:endParaRPr lang="en-US" sz="1400">
                  <a:solidFill>
                    <a:schemeClr val="bg1"/>
                  </a:solidFill>
                  <a:latin typeface="Impact" panose="020B0806030902050204" pitchFamily="34" charset="0"/>
                </a:endParaRP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p>
              </p:txBody>
            </p:sp>
            <p:sp>
              <p:nvSpPr>
                <p:cNvPr id="17" name="任意多边形: 形状 16"/>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a:solidFill>
                    <a:schemeClr val="bg1">
                      <a:lumMod val="50000"/>
                    </a:schemeClr>
                  </a:solidFill>
                  <a:effectLst/>
                </a:rPr>
                <a:t>关键词</a:t>
              </a:r>
              <a:endParaRPr lang="zh-CN" altLang="en-US" sz="1400" b="1">
                <a:solidFill>
                  <a:schemeClr val="bg1">
                    <a:lumMod val="50000"/>
                  </a:schemeClr>
                </a:solidFill>
                <a:effectLst/>
              </a:endParaRP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ffectLst/>
                </a:rPr>
                <a:t>此部分内容作为文字排版占位显示</a:t>
              </a:r>
              <a:br>
                <a:rPr lang="zh-CN" altLang="en-US" sz="800" dirty="0">
                  <a:solidFill>
                    <a:schemeClr val="bg1">
                      <a:lumMod val="50000"/>
                    </a:schemeClr>
                  </a:solidFill>
                  <a:effectLst/>
                </a:rPr>
              </a:br>
              <a:r>
                <a:rPr lang="zh-CN" altLang="en-US" sz="800" dirty="0">
                  <a:solidFill>
                    <a:schemeClr val="bg1">
                      <a:lumMod val="50000"/>
                    </a:schemeClr>
                  </a:solidFill>
                  <a:effectLst/>
                </a:rPr>
                <a:t>（建议使用主题字体）</a:t>
              </a:r>
              <a:endParaRPr lang="zh-CN" altLang="en-US" sz="800" dirty="0">
                <a:solidFill>
                  <a:schemeClr val="bg1">
                    <a:lumMod val="50000"/>
                  </a:schemeClr>
                </a:solidFill>
                <a:effectLst/>
              </a:endParaRP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a:solidFill>
                    <a:schemeClr val="bg1">
                      <a:lumMod val="50000"/>
                    </a:schemeClr>
                  </a:solidFill>
                  <a:effectLst/>
                </a:rPr>
                <a:t>关键词</a:t>
              </a:r>
              <a:endParaRPr lang="zh-CN" altLang="en-US" sz="1400" b="1">
                <a:solidFill>
                  <a:schemeClr val="bg1">
                    <a:lumMod val="50000"/>
                  </a:schemeClr>
                </a:solidFill>
                <a:effectLst/>
              </a:endParaRP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ffectLst/>
                </a:rPr>
                <a:t>此部分内容作为文字排版占位显示</a:t>
              </a:r>
              <a:br>
                <a:rPr lang="zh-CN" altLang="en-US" sz="800" dirty="0">
                  <a:solidFill>
                    <a:schemeClr val="bg1">
                      <a:lumMod val="50000"/>
                    </a:schemeClr>
                  </a:solidFill>
                  <a:effectLst/>
                </a:rPr>
              </a:br>
              <a:r>
                <a:rPr lang="zh-CN" altLang="en-US" sz="800" dirty="0">
                  <a:solidFill>
                    <a:schemeClr val="bg1">
                      <a:lumMod val="50000"/>
                    </a:schemeClr>
                  </a:solidFill>
                  <a:effectLst/>
                </a:rPr>
                <a:t>（建议使用主题字体）</a:t>
              </a:r>
              <a:endParaRPr lang="zh-CN" altLang="en-US" sz="800" dirty="0">
                <a:solidFill>
                  <a:schemeClr val="bg1">
                    <a:lumMod val="50000"/>
                  </a:schemeClr>
                </a:solidFill>
                <a:effectLst/>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4"/>
          <p:cNvGrpSpPr/>
          <p:nvPr/>
        </p:nvGrpSpPr>
        <p:grpSpPr>
          <a:xfrm>
            <a:off x="3005389" y="1954212"/>
            <a:ext cx="1438275" cy="2254250"/>
            <a:chOff x="3005386" y="1954212"/>
            <a:chExt cx="1438275" cy="2254250"/>
          </a:xfrm>
          <a:solidFill>
            <a:srgbClr val="0070C0"/>
          </a:solidFill>
        </p:grpSpPr>
        <p:sp>
          <p:nvSpPr>
            <p:cNvPr id="2" name="五边形 1"/>
            <p:cNvSpPr/>
            <p:nvPr/>
          </p:nvSpPr>
          <p:spPr>
            <a:xfrm>
              <a:off x="3005386" y="2098674"/>
              <a:ext cx="1438275" cy="333375"/>
            </a:xfrm>
            <a:prstGeom prst="homePlate">
              <a:avLst/>
            </a:prstGeom>
            <a:solidFill>
              <a:schemeClr val="accent2"/>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dirty="0">
                  <a:solidFill>
                    <a:srgbClr val="FFFFFF"/>
                  </a:solidFill>
                  <a:latin typeface="微软雅黑" panose="020B0503020204020204" pitchFamily="34" charset="-122"/>
                  <a:ea typeface="微软雅黑" panose="020B0503020204020204" pitchFamily="34" charset="-122"/>
                </a:rPr>
                <a:t>添加文本</a:t>
              </a:r>
              <a:endParaRPr lang="zh-CN" altLang="en-US" sz="1200" dirty="0">
                <a:solidFill>
                  <a:srgbClr val="FFFFFF"/>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005386" y="1954212"/>
              <a:ext cx="0" cy="2254250"/>
            </a:xfrm>
            <a:prstGeom prst="line">
              <a:avLst/>
            </a:prstGeom>
            <a:grpFill/>
            <a:ln w="19050">
              <a:solidFill>
                <a:srgbClr val="000000"/>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sp>
        <p:nvSpPr>
          <p:cNvPr id="4" name="TextBox 3"/>
          <p:cNvSpPr txBox="1"/>
          <p:nvPr/>
        </p:nvSpPr>
        <p:spPr>
          <a:xfrm>
            <a:off x="3005389" y="2589214"/>
            <a:ext cx="1438275" cy="632286"/>
          </a:xfrm>
          <a:prstGeom prst="rect">
            <a:avLst/>
          </a:prstGeom>
          <a:noFill/>
        </p:spPr>
        <p:txBody>
          <a:bodyPr>
            <a:spAutoFit/>
          </a:bodyPr>
          <a:lstStyle/>
          <a:p>
            <a:pPr algn="just" eaLnBrk="1" fontAlgn="auto" hangingPunct="1">
              <a:lnSpc>
                <a:spcPct val="130000"/>
              </a:lnSpc>
              <a:spcBef>
                <a:spcPts val="0"/>
              </a:spcBef>
              <a:spcAft>
                <a:spcPts val="0"/>
              </a:spcAft>
              <a:buClr>
                <a:srgbClr val="E77E28"/>
              </a:buClr>
              <a:buSzPct val="50000"/>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请在此处输入您的文本，或者复制您的文字粘贴到此处</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5" name="组合 15"/>
          <p:cNvGrpSpPr/>
          <p:nvPr/>
        </p:nvGrpSpPr>
        <p:grpSpPr>
          <a:xfrm>
            <a:off x="4780215" y="1466850"/>
            <a:ext cx="1438275" cy="2254250"/>
            <a:chOff x="4780211" y="1466849"/>
            <a:chExt cx="1438275" cy="2254250"/>
          </a:xfrm>
          <a:solidFill>
            <a:srgbClr val="0070C0"/>
          </a:solidFill>
        </p:grpSpPr>
        <p:sp>
          <p:nvSpPr>
            <p:cNvPr id="5" name="五边形 4"/>
            <p:cNvSpPr/>
            <p:nvPr/>
          </p:nvSpPr>
          <p:spPr>
            <a:xfrm>
              <a:off x="4780211" y="1611312"/>
              <a:ext cx="1438275" cy="333375"/>
            </a:xfrm>
            <a:prstGeom prst="homePlat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dirty="0">
                  <a:solidFill>
                    <a:srgbClr val="FFFFFF"/>
                  </a:solidFill>
                  <a:latin typeface="微软雅黑" panose="020B0503020204020204" pitchFamily="34" charset="-122"/>
                  <a:ea typeface="微软雅黑" panose="020B0503020204020204" pitchFamily="34" charset="-122"/>
                </a:rPr>
                <a:t>添加文本</a:t>
              </a:r>
              <a:endParaRPr lang="zh-CN" altLang="en-US" sz="1200" dirty="0">
                <a:solidFill>
                  <a:srgbClr val="FFFFFF"/>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4780211" y="1466849"/>
              <a:ext cx="0" cy="2254250"/>
            </a:xfrm>
            <a:prstGeom prst="line">
              <a:avLst/>
            </a:prstGeom>
            <a:grpFill/>
            <a:ln w="19050">
              <a:solidFill>
                <a:srgbClr val="000000"/>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grpSp>
        <p:nvGrpSpPr>
          <p:cNvPr id="16" name="组合 16"/>
          <p:cNvGrpSpPr/>
          <p:nvPr/>
        </p:nvGrpSpPr>
        <p:grpSpPr>
          <a:xfrm>
            <a:off x="6591552" y="1049337"/>
            <a:ext cx="1438275" cy="2254250"/>
            <a:chOff x="6591548" y="1049337"/>
            <a:chExt cx="1438275" cy="2254250"/>
          </a:xfrm>
          <a:solidFill>
            <a:srgbClr val="0070C0"/>
          </a:solidFill>
        </p:grpSpPr>
        <p:sp>
          <p:nvSpPr>
            <p:cNvPr id="7" name="五边形 6"/>
            <p:cNvSpPr/>
            <p:nvPr/>
          </p:nvSpPr>
          <p:spPr>
            <a:xfrm>
              <a:off x="6591548" y="1193799"/>
              <a:ext cx="1438275" cy="333375"/>
            </a:xfrm>
            <a:prstGeom prst="homePlate">
              <a:avLst/>
            </a:prstGeom>
            <a:solidFill>
              <a:schemeClr val="accent4"/>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1200" dirty="0">
                  <a:solidFill>
                    <a:srgbClr val="FFFFFF"/>
                  </a:solidFill>
                  <a:latin typeface="微软雅黑" panose="020B0503020204020204" pitchFamily="34" charset="-122"/>
                  <a:ea typeface="微软雅黑" panose="020B0503020204020204" pitchFamily="34" charset="-122"/>
                </a:rPr>
                <a:t>添加文本</a:t>
              </a:r>
              <a:endParaRPr lang="zh-CN" altLang="en-US" sz="1200" dirty="0">
                <a:solidFill>
                  <a:srgbClr val="FFFFFF"/>
                </a:solidFill>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6591548" y="1049337"/>
              <a:ext cx="0" cy="2254250"/>
            </a:xfrm>
            <a:prstGeom prst="line">
              <a:avLst/>
            </a:prstGeom>
            <a:grpFill/>
            <a:ln w="19050">
              <a:solidFill>
                <a:srgbClr val="000000"/>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sp>
        <p:nvSpPr>
          <p:cNvPr id="9" name="TextBox 9"/>
          <p:cNvSpPr txBox="1"/>
          <p:nvPr/>
        </p:nvSpPr>
        <p:spPr>
          <a:xfrm>
            <a:off x="4780215" y="2132013"/>
            <a:ext cx="1438275" cy="632286"/>
          </a:xfrm>
          <a:prstGeom prst="rect">
            <a:avLst/>
          </a:prstGeom>
          <a:noFill/>
        </p:spPr>
        <p:txBody>
          <a:bodyPr>
            <a:spAutoFit/>
          </a:bodyPr>
          <a:lstStyle/>
          <a:p>
            <a:pPr algn="just" eaLnBrk="1" fontAlgn="auto" hangingPunct="1">
              <a:lnSpc>
                <a:spcPct val="130000"/>
              </a:lnSpc>
              <a:spcBef>
                <a:spcPts val="0"/>
              </a:spcBef>
              <a:spcAft>
                <a:spcPts val="0"/>
              </a:spcAft>
              <a:buClr>
                <a:srgbClr val="F1A00F"/>
              </a:buClr>
              <a:buSzPct val="50000"/>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请在此处输入您的文本，或者复制您的文字粘贴到此处</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6591552" y="1727200"/>
            <a:ext cx="1438275" cy="632286"/>
          </a:xfrm>
          <a:prstGeom prst="rect">
            <a:avLst/>
          </a:prstGeom>
          <a:noFill/>
        </p:spPr>
        <p:txBody>
          <a:bodyPr>
            <a:spAutoFit/>
          </a:bodyPr>
          <a:lstStyle/>
          <a:p>
            <a:pPr algn="just" eaLnBrk="1" fontAlgn="auto" hangingPunct="1">
              <a:lnSpc>
                <a:spcPct val="130000"/>
              </a:lnSpc>
              <a:spcBef>
                <a:spcPts val="0"/>
              </a:spcBef>
              <a:spcAft>
                <a:spcPts val="0"/>
              </a:spcAft>
              <a:buClr>
                <a:srgbClr val="953735"/>
              </a:buClr>
              <a:buSzPct val="50000"/>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请在此处输入您的文本，或者复制您的文字粘贴到此处</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7" name="组合 13"/>
          <p:cNvGrpSpPr/>
          <p:nvPr/>
        </p:nvGrpSpPr>
        <p:grpSpPr>
          <a:xfrm>
            <a:off x="1230561" y="2459038"/>
            <a:ext cx="1439862" cy="2254250"/>
            <a:chOff x="1230561" y="2459037"/>
            <a:chExt cx="1439862" cy="2254250"/>
          </a:xfrm>
          <a:solidFill>
            <a:srgbClr val="0070C0"/>
          </a:solidFill>
        </p:grpSpPr>
        <p:sp>
          <p:nvSpPr>
            <p:cNvPr id="11" name="五边形 10"/>
            <p:cNvSpPr/>
            <p:nvPr/>
          </p:nvSpPr>
          <p:spPr>
            <a:xfrm>
              <a:off x="1230561" y="2603499"/>
              <a:ext cx="1439862" cy="333375"/>
            </a:xfrm>
            <a:prstGeom prst="homePlate">
              <a:avLst/>
            </a:prstGeom>
            <a:solidFill>
              <a:schemeClr val="accent1"/>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200" dirty="0" smtClean="0">
                  <a:solidFill>
                    <a:srgbClr val="FFFFFF"/>
                  </a:solidFill>
                  <a:latin typeface="微软雅黑" panose="020B0503020204020204" pitchFamily="34" charset="-122"/>
                  <a:ea typeface="微软雅黑" panose="020B0503020204020204" pitchFamily="34" charset="-122"/>
                </a:rPr>
                <a:t>添加文本</a:t>
              </a:r>
              <a:endParaRPr lang="zh-CN" altLang="en-US" sz="1200" dirty="0">
                <a:solidFill>
                  <a:srgbClr val="FFFFFF"/>
                </a:solidFill>
                <a:latin typeface="微软雅黑" panose="020B0503020204020204" pitchFamily="34" charset="-122"/>
                <a:ea typeface="微软雅黑" panose="020B0503020204020204" pitchFamily="34" charset="-122"/>
              </a:endParaRPr>
            </a:p>
          </p:txBody>
        </p:sp>
        <p:cxnSp>
          <p:nvCxnSpPr>
            <p:cNvPr id="12" name="直接连接符 11"/>
            <p:cNvCxnSpPr/>
            <p:nvPr/>
          </p:nvCxnSpPr>
          <p:spPr>
            <a:xfrm>
              <a:off x="1230561" y="2459037"/>
              <a:ext cx="0" cy="2254250"/>
            </a:xfrm>
            <a:prstGeom prst="line">
              <a:avLst/>
            </a:prstGeom>
            <a:grpFill/>
            <a:ln w="19050">
              <a:solidFill>
                <a:srgbClr val="000000"/>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sp>
        <p:nvSpPr>
          <p:cNvPr id="13" name="TextBox 9"/>
          <p:cNvSpPr txBox="1"/>
          <p:nvPr/>
        </p:nvSpPr>
        <p:spPr>
          <a:xfrm>
            <a:off x="1230561" y="3094038"/>
            <a:ext cx="1439862" cy="632286"/>
          </a:xfrm>
          <a:prstGeom prst="rect">
            <a:avLst/>
          </a:prstGeom>
          <a:noFill/>
        </p:spPr>
        <p:txBody>
          <a:bodyPr>
            <a:spAutoFit/>
          </a:bodyPr>
          <a:lstStyle/>
          <a:p>
            <a:pPr algn="just" eaLnBrk="1" fontAlgn="auto" hangingPunct="1">
              <a:lnSpc>
                <a:spcPct val="130000"/>
              </a:lnSpc>
              <a:spcBef>
                <a:spcPts val="0"/>
              </a:spcBef>
              <a:spcAft>
                <a:spcPts val="0"/>
              </a:spcAft>
              <a:buClr>
                <a:srgbClr val="5ADAB0"/>
              </a:buClr>
              <a:buSzPct val="50000"/>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请在此处输入您的文本，或者复制您的文字粘贴到此处</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5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5"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1000" fill="hold"/>
                                        <p:tgtEl>
                                          <p:spTgt spid="13"/>
                                        </p:tgtEl>
                                        <p:attrNameLst>
                                          <p:attrName>ppt_w</p:attrName>
                                        </p:attrNameLst>
                                      </p:cBhvr>
                                      <p:tavLst>
                                        <p:tav tm="0">
                                          <p:val>
                                            <p:strVal val="#ppt_w*0.70"/>
                                          </p:val>
                                        </p:tav>
                                        <p:tav tm="100000">
                                          <p:val>
                                            <p:strVal val="#ppt_w"/>
                                          </p:val>
                                        </p:tav>
                                      </p:tavLst>
                                    </p:anim>
                                    <p:anim calcmode="lin" valueType="num">
                                      <p:cBhvr>
                                        <p:cTn id="29" dur="1000" fill="hold"/>
                                        <p:tgtEl>
                                          <p:spTgt spid="13"/>
                                        </p:tgtEl>
                                        <p:attrNameLst>
                                          <p:attrName>ppt_h</p:attrName>
                                        </p:attrNameLst>
                                      </p:cBhvr>
                                      <p:tavLst>
                                        <p:tav tm="0">
                                          <p:val>
                                            <p:strVal val="#ppt_h"/>
                                          </p:val>
                                        </p:tav>
                                        <p:tav tm="100000">
                                          <p:val>
                                            <p:strVal val="#ppt_h"/>
                                          </p:val>
                                        </p:tav>
                                      </p:tavLst>
                                    </p:anim>
                                    <p:animEffect transition="in" filter="fade">
                                      <p:cBhvr>
                                        <p:cTn id="30" dur="1000"/>
                                        <p:tgtEl>
                                          <p:spTgt spid="13"/>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1000" fill="hold"/>
                                        <p:tgtEl>
                                          <p:spTgt spid="4"/>
                                        </p:tgtEl>
                                        <p:attrNameLst>
                                          <p:attrName>ppt_w</p:attrName>
                                        </p:attrNameLst>
                                      </p:cBhvr>
                                      <p:tavLst>
                                        <p:tav tm="0">
                                          <p:val>
                                            <p:strVal val="#ppt_w*0.70"/>
                                          </p:val>
                                        </p:tav>
                                        <p:tav tm="100000">
                                          <p:val>
                                            <p:strVal val="#ppt_w"/>
                                          </p:val>
                                        </p:tav>
                                      </p:tavLst>
                                    </p:anim>
                                    <p:anim calcmode="lin" valueType="num">
                                      <p:cBhvr>
                                        <p:cTn id="34" dur="1000" fill="hold"/>
                                        <p:tgtEl>
                                          <p:spTgt spid="4"/>
                                        </p:tgtEl>
                                        <p:attrNameLst>
                                          <p:attrName>ppt_h</p:attrName>
                                        </p:attrNameLst>
                                      </p:cBhvr>
                                      <p:tavLst>
                                        <p:tav tm="0">
                                          <p:val>
                                            <p:strVal val="#ppt_h"/>
                                          </p:val>
                                        </p:tav>
                                        <p:tav tm="100000">
                                          <p:val>
                                            <p:strVal val="#ppt_h"/>
                                          </p:val>
                                        </p:tav>
                                      </p:tavLst>
                                    </p:anim>
                                    <p:animEffect transition="in" filter="fade">
                                      <p:cBhvr>
                                        <p:cTn id="35" dur="1000"/>
                                        <p:tgtEl>
                                          <p:spTgt spid="4"/>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1000" fill="hold"/>
                                        <p:tgtEl>
                                          <p:spTgt spid="9"/>
                                        </p:tgtEl>
                                        <p:attrNameLst>
                                          <p:attrName>ppt_w</p:attrName>
                                        </p:attrNameLst>
                                      </p:cBhvr>
                                      <p:tavLst>
                                        <p:tav tm="0">
                                          <p:val>
                                            <p:strVal val="#ppt_w*0.70"/>
                                          </p:val>
                                        </p:tav>
                                        <p:tav tm="100000">
                                          <p:val>
                                            <p:strVal val="#ppt_w"/>
                                          </p:val>
                                        </p:tav>
                                      </p:tavLst>
                                    </p:anim>
                                    <p:anim calcmode="lin" valueType="num">
                                      <p:cBhvr>
                                        <p:cTn id="39" dur="1000" fill="hold"/>
                                        <p:tgtEl>
                                          <p:spTgt spid="9"/>
                                        </p:tgtEl>
                                        <p:attrNameLst>
                                          <p:attrName>ppt_h</p:attrName>
                                        </p:attrNameLst>
                                      </p:cBhvr>
                                      <p:tavLst>
                                        <p:tav tm="0">
                                          <p:val>
                                            <p:strVal val="#ppt_h"/>
                                          </p:val>
                                        </p:tav>
                                        <p:tav tm="100000">
                                          <p:val>
                                            <p:strVal val="#ppt_h"/>
                                          </p:val>
                                        </p:tav>
                                      </p:tavLst>
                                    </p:anim>
                                    <p:animEffect transition="in" filter="fade">
                                      <p:cBhvr>
                                        <p:cTn id="40" dur="1000"/>
                                        <p:tgtEl>
                                          <p:spTgt spid="9"/>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bwMode="auto">
          <a:xfrm>
            <a:off x="2946401" y="1902412"/>
            <a:ext cx="3248025" cy="2102499"/>
            <a:chOff x="0" y="0"/>
            <a:chExt cx="2046" cy="1324"/>
          </a:xfrm>
        </p:grpSpPr>
        <p:sp>
          <p:nvSpPr>
            <p:cNvPr id="24598" name="Freeform 22"/>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599" name="Freeform 23"/>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0" name="Freeform 24"/>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1" name="Freeform 25"/>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2" name="Oval 26"/>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3" name="Freeform 27"/>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4" name="Freeform 28"/>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5" name="Freeform 29"/>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6" name="Freeform 30"/>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07" name="Freeform 31"/>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grpSp>
      <p:grpSp>
        <p:nvGrpSpPr>
          <p:cNvPr id="3" name="Group 32"/>
          <p:cNvGrpSpPr/>
          <p:nvPr/>
        </p:nvGrpSpPr>
        <p:grpSpPr bwMode="auto">
          <a:xfrm flipH="1">
            <a:off x="6967538" y="3241088"/>
            <a:ext cx="196850" cy="247726"/>
            <a:chOff x="0" y="0"/>
            <a:chExt cx="127" cy="163"/>
          </a:xfrm>
          <a:solidFill>
            <a:schemeClr val="accent4"/>
          </a:solidFill>
        </p:grpSpPr>
        <p:sp>
          <p:nvSpPr>
            <p:cNvPr id="24609" name="Freeform 33"/>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0" name="Freeform 34"/>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1" name="Freeform 35"/>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2" name="Freeform 36"/>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13" name="Freeform 37"/>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grpSp>
      <p:sp>
        <p:nvSpPr>
          <p:cNvPr id="24614" name="Freeform 38"/>
          <p:cNvSpPr>
            <a:spLocks noEditPoints="1"/>
          </p:cNvSpPr>
          <p:nvPr/>
        </p:nvSpPr>
        <p:spPr bwMode="auto">
          <a:xfrm flipH="1">
            <a:off x="6877051" y="1946876"/>
            <a:ext cx="301625" cy="203263"/>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3"/>
          </a:solidFill>
          <a:ln>
            <a:noFill/>
          </a:ln>
        </p:spPr>
        <p:txBody>
          <a:bodyPr/>
          <a:lstStyle/>
          <a:p>
            <a:endParaRPr lang="zh-CN" altLang="en-US">
              <a:solidFill>
                <a:schemeClr val="bg1">
                  <a:lumMod val="50000"/>
                </a:schemeClr>
              </a:solidFill>
            </a:endParaRPr>
          </a:p>
        </p:txBody>
      </p:sp>
      <p:sp>
        <p:nvSpPr>
          <p:cNvPr id="24615" name="Rectangle 39"/>
          <p:cNvSpPr>
            <a:spLocks noChangeArrowheads="1"/>
          </p:cNvSpPr>
          <p:nvPr/>
        </p:nvSpPr>
        <p:spPr bwMode="auto">
          <a:xfrm>
            <a:off x="6300789" y="2242242"/>
            <a:ext cx="259238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16" name="Text Box 40"/>
          <p:cNvSpPr txBox="1">
            <a:spLocks noChangeArrowheads="1"/>
          </p:cNvSpPr>
          <p:nvPr/>
        </p:nvSpPr>
        <p:spPr bwMode="auto">
          <a:xfrm>
            <a:off x="6300788" y="1823013"/>
            <a:ext cx="513282"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dirty="0">
                <a:solidFill>
                  <a:schemeClr val="accent3"/>
                </a:solidFill>
                <a:latin typeface="Impact" panose="020B0806030902050204" pitchFamily="34" charset="0"/>
              </a:rPr>
              <a:t>03</a:t>
            </a:r>
            <a:endParaRPr lang="zh-CN" altLang="zh-CN" sz="2400" dirty="0">
              <a:solidFill>
                <a:schemeClr val="accent3"/>
              </a:solidFill>
              <a:latin typeface="Impact" panose="020B0806030902050204" pitchFamily="34" charset="0"/>
            </a:endParaRPr>
          </a:p>
        </p:txBody>
      </p:sp>
      <p:sp>
        <p:nvSpPr>
          <p:cNvPr id="24617" name="Rectangle 41"/>
          <p:cNvSpPr>
            <a:spLocks noChangeArrowheads="1"/>
          </p:cNvSpPr>
          <p:nvPr/>
        </p:nvSpPr>
        <p:spPr bwMode="auto">
          <a:xfrm>
            <a:off x="6300789" y="3557097"/>
            <a:ext cx="25923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单击此处添加本章节的简要内容单击此处添加本章节的简要内容单击此处添加本章节的简要内容单击此处添加本章节的简要内容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18" name="Text Box 42"/>
          <p:cNvSpPr txBox="1">
            <a:spLocks noChangeArrowheads="1"/>
          </p:cNvSpPr>
          <p:nvPr/>
        </p:nvSpPr>
        <p:spPr bwMode="auto">
          <a:xfrm>
            <a:off x="6300788" y="3137869"/>
            <a:ext cx="503664"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2400" dirty="0">
                <a:solidFill>
                  <a:schemeClr val="accent4"/>
                </a:solidFill>
                <a:latin typeface="Impact" panose="020B0806030902050204" pitchFamily="34" charset="0"/>
              </a:rPr>
              <a:t>04</a:t>
            </a:r>
            <a:endParaRPr lang="zh-CN" altLang="zh-CN" sz="2400" dirty="0">
              <a:solidFill>
                <a:schemeClr val="accent4"/>
              </a:solidFill>
              <a:latin typeface="Impact" panose="020B0806030902050204" pitchFamily="34" charset="0"/>
            </a:endParaRPr>
          </a:p>
        </p:txBody>
      </p:sp>
      <p:sp>
        <p:nvSpPr>
          <p:cNvPr id="24619" name="Rectangle 43"/>
          <p:cNvSpPr>
            <a:spLocks noChangeArrowheads="1"/>
          </p:cNvSpPr>
          <p:nvPr/>
        </p:nvSpPr>
        <p:spPr bwMode="auto">
          <a:xfrm>
            <a:off x="250825" y="3557097"/>
            <a:ext cx="259238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单击此处添加本章节的简要内容单击此处添加本章节的简要内容单击此处添加本章节的简要内容</a:t>
            </a:r>
            <a:endParaRPr lang="zh-CN" altLang="en-US" sz="800" dirty="0">
              <a:solidFill>
                <a:schemeClr val="bg1">
                  <a:lumMod val="50000"/>
                </a:schemeClr>
              </a:solidFill>
            </a:endParaRPr>
          </a:p>
        </p:txBody>
      </p:sp>
      <p:sp>
        <p:nvSpPr>
          <p:cNvPr id="24620" name="Text Box 44"/>
          <p:cNvSpPr txBox="1">
            <a:spLocks noChangeArrowheads="1"/>
          </p:cNvSpPr>
          <p:nvPr/>
        </p:nvSpPr>
        <p:spPr bwMode="auto">
          <a:xfrm>
            <a:off x="2363361" y="3137869"/>
            <a:ext cx="503664"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zh-CN" sz="2400" dirty="0">
                <a:solidFill>
                  <a:schemeClr val="accent2"/>
                </a:solidFill>
                <a:latin typeface="Impact" panose="020B0806030902050204" pitchFamily="34" charset="0"/>
              </a:rPr>
              <a:t>02</a:t>
            </a:r>
            <a:endParaRPr lang="zh-CN" altLang="zh-CN" sz="2400" dirty="0">
              <a:solidFill>
                <a:schemeClr val="accent2"/>
              </a:solidFill>
              <a:latin typeface="Impact" panose="020B0806030902050204" pitchFamily="34" charset="0"/>
            </a:endParaRPr>
          </a:p>
        </p:txBody>
      </p:sp>
      <p:grpSp>
        <p:nvGrpSpPr>
          <p:cNvPr id="4" name="Group 45"/>
          <p:cNvGrpSpPr/>
          <p:nvPr/>
        </p:nvGrpSpPr>
        <p:grpSpPr bwMode="auto">
          <a:xfrm flipH="1">
            <a:off x="2003425" y="1935761"/>
            <a:ext cx="209550" cy="257254"/>
            <a:chOff x="0" y="0"/>
            <a:chExt cx="134" cy="163"/>
          </a:xfrm>
          <a:solidFill>
            <a:schemeClr val="accent1"/>
          </a:solidFill>
        </p:grpSpPr>
        <p:sp>
          <p:nvSpPr>
            <p:cNvPr id="24622" name="Freeform 46"/>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24623" name="Rectangle 47"/>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sp>
          <p:nvSpPr>
            <p:cNvPr id="24624" name="Rectangle 48"/>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solidFill>
                  <a:schemeClr val="bg1">
                    <a:lumMod val="50000"/>
                  </a:schemeClr>
                </a:solidFill>
              </a:endParaRPr>
            </a:p>
          </p:txBody>
        </p:sp>
      </p:grpSp>
      <p:sp>
        <p:nvSpPr>
          <p:cNvPr id="24625" name="Rectangle 49"/>
          <p:cNvSpPr>
            <a:spLocks noChangeArrowheads="1"/>
          </p:cNvSpPr>
          <p:nvPr/>
        </p:nvSpPr>
        <p:spPr bwMode="auto">
          <a:xfrm>
            <a:off x="250825" y="2248594"/>
            <a:ext cx="25923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单击此处添加本章节的简要内容单击此处添加本章节的简要内容单击此处添加本章节的简要</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rPr>
              <a:t>内容</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sym typeface="宋体" panose="02010600030101010101" pitchFamily="2" charset="-122"/>
            </a:endParaRPr>
          </a:p>
          <a:p>
            <a:pPr algn="r"/>
            <a:r>
              <a:rPr lang="zh-CN" altLang="en-US" sz="800" dirty="0">
                <a:solidFill>
                  <a:schemeClr val="bg1">
                    <a:lumMod val="50000"/>
                  </a:schemeClr>
                </a:solidFill>
              </a:rPr>
              <a:t>   </a:t>
            </a:r>
            <a:endParaRPr lang="zh-CN" altLang="en-US" sz="800" dirty="0">
              <a:solidFill>
                <a:schemeClr val="bg1">
                  <a:lumMod val="50000"/>
                </a:schemeClr>
              </a:solidFill>
            </a:endParaRPr>
          </a:p>
        </p:txBody>
      </p:sp>
      <p:sp>
        <p:nvSpPr>
          <p:cNvPr id="24626" name="Text Box 50"/>
          <p:cNvSpPr txBox="1">
            <a:spLocks noChangeArrowheads="1"/>
          </p:cNvSpPr>
          <p:nvPr/>
        </p:nvSpPr>
        <p:spPr bwMode="auto">
          <a:xfrm>
            <a:off x="2400231" y="1829365"/>
            <a:ext cx="466794" cy="461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zh-CN" altLang="zh-CN" sz="2400" dirty="0">
                <a:solidFill>
                  <a:schemeClr val="accent1"/>
                </a:solidFill>
                <a:latin typeface="Impact" panose="020B0806030902050204" pitchFamily="34" charset="0"/>
              </a:rPr>
              <a:t>01</a:t>
            </a:r>
            <a:endParaRPr lang="zh-CN" altLang="zh-CN" sz="2400" dirty="0">
              <a:solidFill>
                <a:schemeClr val="accent1"/>
              </a:solidFill>
              <a:latin typeface="Impact" panose="020B0806030902050204" pitchFamily="34" charset="0"/>
            </a:endParaRPr>
          </a:p>
        </p:txBody>
      </p:sp>
      <p:sp>
        <p:nvSpPr>
          <p:cNvPr id="24627" name="Freeform 51"/>
          <p:cNvSpPr>
            <a:spLocks noEditPoints="1"/>
          </p:cNvSpPr>
          <p:nvPr/>
        </p:nvSpPr>
        <p:spPr bwMode="auto">
          <a:xfrm>
            <a:off x="2005013" y="3244264"/>
            <a:ext cx="233362" cy="242962"/>
          </a:xfrm>
          <a:custGeom>
            <a:avLst/>
            <a:gdLst>
              <a:gd name="T0" fmla="*/ 123 w 144"/>
              <a:gd name="T1" fmla="*/ 21 h 151"/>
              <a:gd name="T2" fmla="*/ 127 w 144"/>
              <a:gd name="T3" fmla="*/ 119 h 151"/>
              <a:gd name="T4" fmla="*/ 133 w 144"/>
              <a:gd name="T5" fmla="*/ 76 h 151"/>
              <a:gd name="T6" fmla="*/ 108 w 144"/>
              <a:gd name="T7" fmla="*/ 101 h 151"/>
              <a:gd name="T8" fmla="*/ 105 w 144"/>
              <a:gd name="T9" fmla="*/ 76 h 151"/>
              <a:gd name="T10" fmla="*/ 42 w 144"/>
              <a:gd name="T11" fmla="*/ 100 h 151"/>
              <a:gd name="T12" fmla="*/ 32 w 144"/>
              <a:gd name="T13" fmla="*/ 76 h 151"/>
              <a:gd name="T14" fmla="*/ 25 w 144"/>
              <a:gd name="T15" fmla="*/ 112 h 151"/>
              <a:gd name="T16" fmla="*/ 0 w 144"/>
              <a:gd name="T17" fmla="*/ 72 h 151"/>
              <a:gd name="T18" fmla="*/ 72 w 144"/>
              <a:gd name="T19" fmla="*/ 0 h 151"/>
              <a:gd name="T20" fmla="*/ 94 w 144"/>
              <a:gd name="T21" fmla="*/ 131 h 151"/>
              <a:gd name="T22" fmla="*/ 88 w 144"/>
              <a:gd name="T23" fmla="*/ 151 h 151"/>
              <a:gd name="T24" fmla="*/ 56 w 144"/>
              <a:gd name="T25" fmla="*/ 151 h 151"/>
              <a:gd name="T26" fmla="*/ 50 w 144"/>
              <a:gd name="T27" fmla="*/ 146 h 151"/>
              <a:gd name="T28" fmla="*/ 33 w 144"/>
              <a:gd name="T29" fmla="*/ 131 h 151"/>
              <a:gd name="T30" fmla="*/ 29 w 144"/>
              <a:gd name="T31" fmla="*/ 121 h 151"/>
              <a:gd name="T32" fmla="*/ 76 w 144"/>
              <a:gd name="T33" fmla="*/ 83 h 151"/>
              <a:gd name="T34" fmla="*/ 115 w 144"/>
              <a:gd name="T35" fmla="*/ 121 h 151"/>
              <a:gd name="T36" fmla="*/ 111 w 144"/>
              <a:gd name="T37" fmla="*/ 131 h 151"/>
              <a:gd name="T38" fmla="*/ 94 w 144"/>
              <a:gd name="T39" fmla="*/ 131 h 151"/>
              <a:gd name="T40" fmla="*/ 83 w 144"/>
              <a:gd name="T41" fmla="*/ 140 h 151"/>
              <a:gd name="T42" fmla="*/ 83 w 144"/>
              <a:gd name="T43" fmla="*/ 125 h 151"/>
              <a:gd name="T44" fmla="*/ 97 w 144"/>
              <a:gd name="T45" fmla="*/ 120 h 151"/>
              <a:gd name="T46" fmla="*/ 47 w 144"/>
              <a:gd name="T47" fmla="*/ 120 h 151"/>
              <a:gd name="T48" fmla="*/ 56 w 144"/>
              <a:gd name="T49" fmla="*/ 120 h 151"/>
              <a:gd name="T50" fmla="*/ 61 w 144"/>
              <a:gd name="T51" fmla="*/ 140 h 151"/>
              <a:gd name="T52" fmla="*/ 115 w 144"/>
              <a:gd name="T53" fmla="*/ 29 h 151"/>
              <a:gd name="T54" fmla="*/ 114 w 144"/>
              <a:gd name="T55" fmla="*/ 28 h 151"/>
              <a:gd name="T56" fmla="*/ 112 w 144"/>
              <a:gd name="T57" fmla="*/ 69 h 151"/>
              <a:gd name="T58" fmla="*/ 115 w 144"/>
              <a:gd name="T59" fmla="*/ 29 h 151"/>
              <a:gd name="T60" fmla="*/ 108 w 144"/>
              <a:gd name="T61" fmla="*/ 23 h 151"/>
              <a:gd name="T62" fmla="*/ 101 w 144"/>
              <a:gd name="T63" fmla="*/ 24 h 151"/>
              <a:gd name="T64" fmla="*/ 108 w 144"/>
              <a:gd name="T65" fmla="*/ 23 h 151"/>
              <a:gd name="T66" fmla="*/ 82 w 144"/>
              <a:gd name="T67" fmla="*/ 12 h 151"/>
              <a:gd name="T68" fmla="*/ 75 w 144"/>
              <a:gd name="T69" fmla="*/ 35 h 151"/>
              <a:gd name="T70" fmla="*/ 96 w 144"/>
              <a:gd name="T71" fmla="*/ 30 h 151"/>
              <a:gd name="T72" fmla="*/ 82 w 144"/>
              <a:gd name="T73" fmla="*/ 12 h 151"/>
              <a:gd name="T74" fmla="*/ 69 w 144"/>
              <a:gd name="T75" fmla="*/ 12 h 151"/>
              <a:gd name="T76" fmla="*/ 49 w 144"/>
              <a:gd name="T77" fmla="*/ 27 h 151"/>
              <a:gd name="T78" fmla="*/ 50 w 144"/>
              <a:gd name="T79" fmla="*/ 31 h 151"/>
              <a:gd name="T80" fmla="*/ 69 w 144"/>
              <a:gd name="T81" fmla="*/ 12 h 151"/>
              <a:gd name="T82" fmla="*/ 48 w 144"/>
              <a:gd name="T83" fmla="*/ 16 h 151"/>
              <a:gd name="T84" fmla="*/ 41 w 144"/>
              <a:gd name="T85" fmla="*/ 27 h 151"/>
              <a:gd name="T86" fmla="*/ 48 w 144"/>
              <a:gd name="T87" fmla="*/ 16 h 151"/>
              <a:gd name="T88" fmla="*/ 30 w 144"/>
              <a:gd name="T89" fmla="*/ 28 h 151"/>
              <a:gd name="T90" fmla="*/ 11 w 144"/>
              <a:gd name="T91" fmla="*/ 69 h 151"/>
              <a:gd name="T92" fmla="*/ 39 w 144"/>
              <a:gd name="T93" fmla="*/ 33 h 151"/>
              <a:gd name="T94" fmla="*/ 99 w 144"/>
              <a:gd name="T95" fmla="*/ 36 h 151"/>
              <a:gd name="T96" fmla="*/ 96 w 144"/>
              <a:gd name="T97" fmla="*/ 37 h 151"/>
              <a:gd name="T98" fmla="*/ 75 w 144"/>
              <a:gd name="T99" fmla="*/ 69 h 151"/>
              <a:gd name="T100" fmla="*/ 99 w 144"/>
              <a:gd name="T101" fmla="*/ 36 h 151"/>
              <a:gd name="T102" fmla="*/ 69 w 144"/>
              <a:gd name="T103" fmla="*/ 42 h 151"/>
              <a:gd name="T104" fmla="*/ 45 w 144"/>
              <a:gd name="T105" fmla="*/ 36 h 151"/>
              <a:gd name="T106" fmla="*/ 69 w 144"/>
              <a:gd name="T107" fmla="*/ 6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4" h="151">
                <a:moveTo>
                  <a:pt x="72" y="0"/>
                </a:moveTo>
                <a:cubicBezTo>
                  <a:pt x="92" y="0"/>
                  <a:pt x="110" y="8"/>
                  <a:pt x="123" y="21"/>
                </a:cubicBezTo>
                <a:cubicBezTo>
                  <a:pt x="136" y="34"/>
                  <a:pt x="144" y="53"/>
                  <a:pt x="144" y="72"/>
                </a:cubicBezTo>
                <a:cubicBezTo>
                  <a:pt x="144" y="90"/>
                  <a:pt x="138" y="106"/>
                  <a:pt x="127" y="119"/>
                </a:cubicBezTo>
                <a:cubicBezTo>
                  <a:pt x="122" y="124"/>
                  <a:pt x="114" y="118"/>
                  <a:pt x="119" y="112"/>
                </a:cubicBezTo>
                <a:cubicBezTo>
                  <a:pt x="127" y="102"/>
                  <a:pt x="132" y="89"/>
                  <a:pt x="133" y="76"/>
                </a:cubicBezTo>
                <a:cubicBezTo>
                  <a:pt x="112" y="76"/>
                  <a:pt x="112" y="76"/>
                  <a:pt x="112" y="76"/>
                </a:cubicBezTo>
                <a:cubicBezTo>
                  <a:pt x="112" y="85"/>
                  <a:pt x="110" y="94"/>
                  <a:pt x="108" y="101"/>
                </a:cubicBezTo>
                <a:cubicBezTo>
                  <a:pt x="107" y="106"/>
                  <a:pt x="101" y="105"/>
                  <a:pt x="102" y="100"/>
                </a:cubicBezTo>
                <a:cubicBezTo>
                  <a:pt x="104" y="93"/>
                  <a:pt x="105" y="85"/>
                  <a:pt x="105" y="76"/>
                </a:cubicBezTo>
                <a:cubicBezTo>
                  <a:pt x="78" y="76"/>
                  <a:pt x="66" y="76"/>
                  <a:pt x="39" y="76"/>
                </a:cubicBezTo>
                <a:cubicBezTo>
                  <a:pt x="39" y="85"/>
                  <a:pt x="40" y="93"/>
                  <a:pt x="42" y="100"/>
                </a:cubicBezTo>
                <a:cubicBezTo>
                  <a:pt x="43" y="105"/>
                  <a:pt x="37" y="106"/>
                  <a:pt x="35" y="101"/>
                </a:cubicBezTo>
                <a:cubicBezTo>
                  <a:pt x="33" y="93"/>
                  <a:pt x="32" y="85"/>
                  <a:pt x="32" y="76"/>
                </a:cubicBezTo>
                <a:cubicBezTo>
                  <a:pt x="11" y="76"/>
                  <a:pt x="11" y="76"/>
                  <a:pt x="11" y="76"/>
                </a:cubicBezTo>
                <a:cubicBezTo>
                  <a:pt x="12" y="89"/>
                  <a:pt x="17" y="102"/>
                  <a:pt x="25" y="112"/>
                </a:cubicBezTo>
                <a:cubicBezTo>
                  <a:pt x="30" y="118"/>
                  <a:pt x="21" y="124"/>
                  <a:pt x="17" y="119"/>
                </a:cubicBezTo>
                <a:cubicBezTo>
                  <a:pt x="6" y="106"/>
                  <a:pt x="0" y="90"/>
                  <a:pt x="0" y="72"/>
                </a:cubicBezTo>
                <a:cubicBezTo>
                  <a:pt x="0" y="53"/>
                  <a:pt x="8" y="34"/>
                  <a:pt x="21" y="21"/>
                </a:cubicBezTo>
                <a:cubicBezTo>
                  <a:pt x="34" y="8"/>
                  <a:pt x="52" y="0"/>
                  <a:pt x="72" y="0"/>
                </a:cubicBezTo>
                <a:close/>
                <a:moveTo>
                  <a:pt x="94" y="131"/>
                </a:moveTo>
                <a:cubicBezTo>
                  <a:pt x="94" y="131"/>
                  <a:pt x="94" y="131"/>
                  <a:pt x="94" y="131"/>
                </a:cubicBezTo>
                <a:cubicBezTo>
                  <a:pt x="94" y="146"/>
                  <a:pt x="94" y="146"/>
                  <a:pt x="94" y="146"/>
                </a:cubicBezTo>
                <a:cubicBezTo>
                  <a:pt x="94" y="149"/>
                  <a:pt x="91" y="151"/>
                  <a:pt x="88" y="151"/>
                </a:cubicBezTo>
                <a:cubicBezTo>
                  <a:pt x="88" y="151"/>
                  <a:pt x="88" y="151"/>
                  <a:pt x="88" y="151"/>
                </a:cubicBezTo>
                <a:cubicBezTo>
                  <a:pt x="56" y="151"/>
                  <a:pt x="56" y="151"/>
                  <a:pt x="56" y="151"/>
                </a:cubicBezTo>
                <a:cubicBezTo>
                  <a:pt x="52" y="151"/>
                  <a:pt x="50" y="149"/>
                  <a:pt x="50" y="146"/>
                </a:cubicBezTo>
                <a:cubicBezTo>
                  <a:pt x="50" y="146"/>
                  <a:pt x="50" y="146"/>
                  <a:pt x="50" y="146"/>
                </a:cubicBezTo>
                <a:cubicBezTo>
                  <a:pt x="50" y="131"/>
                  <a:pt x="50" y="131"/>
                  <a:pt x="50" y="131"/>
                </a:cubicBezTo>
                <a:cubicBezTo>
                  <a:pt x="33" y="131"/>
                  <a:pt x="33" y="131"/>
                  <a:pt x="33" y="131"/>
                </a:cubicBezTo>
                <a:cubicBezTo>
                  <a:pt x="30" y="131"/>
                  <a:pt x="28" y="128"/>
                  <a:pt x="28" y="125"/>
                </a:cubicBezTo>
                <a:cubicBezTo>
                  <a:pt x="28" y="124"/>
                  <a:pt x="28" y="122"/>
                  <a:pt x="29" y="121"/>
                </a:cubicBezTo>
                <a:cubicBezTo>
                  <a:pt x="68" y="83"/>
                  <a:pt x="68" y="83"/>
                  <a:pt x="68" y="83"/>
                </a:cubicBezTo>
                <a:cubicBezTo>
                  <a:pt x="70" y="81"/>
                  <a:pt x="74" y="81"/>
                  <a:pt x="76" y="83"/>
                </a:cubicBezTo>
                <a:cubicBezTo>
                  <a:pt x="76" y="83"/>
                  <a:pt x="76" y="83"/>
                  <a:pt x="76" y="83"/>
                </a:cubicBezTo>
                <a:cubicBezTo>
                  <a:pt x="115" y="121"/>
                  <a:pt x="115" y="121"/>
                  <a:pt x="115" y="121"/>
                </a:cubicBezTo>
                <a:cubicBezTo>
                  <a:pt x="117" y="124"/>
                  <a:pt x="117" y="127"/>
                  <a:pt x="115" y="129"/>
                </a:cubicBezTo>
                <a:cubicBezTo>
                  <a:pt x="113" y="130"/>
                  <a:pt x="112" y="131"/>
                  <a:pt x="111" y="131"/>
                </a:cubicBezTo>
                <a:cubicBezTo>
                  <a:pt x="110" y="131"/>
                  <a:pt x="110" y="131"/>
                  <a:pt x="110" y="131"/>
                </a:cubicBezTo>
                <a:cubicBezTo>
                  <a:pt x="94" y="131"/>
                  <a:pt x="94" y="131"/>
                  <a:pt x="94" y="131"/>
                </a:cubicBezTo>
                <a:close/>
                <a:moveTo>
                  <a:pt x="83" y="140"/>
                </a:moveTo>
                <a:cubicBezTo>
                  <a:pt x="83" y="140"/>
                  <a:pt x="83" y="140"/>
                  <a:pt x="83" y="140"/>
                </a:cubicBezTo>
                <a:cubicBezTo>
                  <a:pt x="83" y="125"/>
                  <a:pt x="83" y="125"/>
                  <a:pt x="83" y="125"/>
                </a:cubicBezTo>
                <a:cubicBezTo>
                  <a:pt x="83" y="125"/>
                  <a:pt x="83" y="125"/>
                  <a:pt x="83" y="125"/>
                </a:cubicBezTo>
                <a:cubicBezTo>
                  <a:pt x="83" y="122"/>
                  <a:pt x="85" y="120"/>
                  <a:pt x="88" y="120"/>
                </a:cubicBezTo>
                <a:cubicBezTo>
                  <a:pt x="97" y="120"/>
                  <a:pt x="97" y="120"/>
                  <a:pt x="97" y="120"/>
                </a:cubicBezTo>
                <a:cubicBezTo>
                  <a:pt x="72" y="95"/>
                  <a:pt x="72" y="95"/>
                  <a:pt x="72" y="95"/>
                </a:cubicBezTo>
                <a:cubicBezTo>
                  <a:pt x="47" y="120"/>
                  <a:pt x="47" y="120"/>
                  <a:pt x="47" y="120"/>
                </a:cubicBezTo>
                <a:cubicBezTo>
                  <a:pt x="55" y="120"/>
                  <a:pt x="55" y="120"/>
                  <a:pt x="55" y="120"/>
                </a:cubicBezTo>
                <a:cubicBezTo>
                  <a:pt x="56" y="120"/>
                  <a:pt x="56" y="120"/>
                  <a:pt x="56" y="120"/>
                </a:cubicBezTo>
                <a:cubicBezTo>
                  <a:pt x="59" y="120"/>
                  <a:pt x="61" y="122"/>
                  <a:pt x="61" y="125"/>
                </a:cubicBezTo>
                <a:cubicBezTo>
                  <a:pt x="61" y="140"/>
                  <a:pt x="61" y="140"/>
                  <a:pt x="61" y="140"/>
                </a:cubicBezTo>
                <a:cubicBezTo>
                  <a:pt x="83" y="140"/>
                  <a:pt x="83" y="140"/>
                  <a:pt x="83" y="140"/>
                </a:cubicBezTo>
                <a:close/>
                <a:moveTo>
                  <a:pt x="115" y="29"/>
                </a:moveTo>
                <a:cubicBezTo>
                  <a:pt x="115" y="29"/>
                  <a:pt x="115" y="29"/>
                  <a:pt x="115" y="29"/>
                </a:cubicBezTo>
                <a:cubicBezTo>
                  <a:pt x="115" y="29"/>
                  <a:pt x="114" y="28"/>
                  <a:pt x="114" y="28"/>
                </a:cubicBezTo>
                <a:cubicBezTo>
                  <a:pt x="111" y="30"/>
                  <a:pt x="108" y="32"/>
                  <a:pt x="105" y="33"/>
                </a:cubicBezTo>
                <a:cubicBezTo>
                  <a:pt x="109" y="44"/>
                  <a:pt x="111" y="56"/>
                  <a:pt x="112" y="69"/>
                </a:cubicBezTo>
                <a:cubicBezTo>
                  <a:pt x="133" y="69"/>
                  <a:pt x="133" y="69"/>
                  <a:pt x="133" y="69"/>
                </a:cubicBezTo>
                <a:cubicBezTo>
                  <a:pt x="132" y="54"/>
                  <a:pt x="125" y="40"/>
                  <a:pt x="115" y="29"/>
                </a:cubicBezTo>
                <a:close/>
                <a:moveTo>
                  <a:pt x="108" y="23"/>
                </a:moveTo>
                <a:cubicBezTo>
                  <a:pt x="108" y="23"/>
                  <a:pt x="108" y="23"/>
                  <a:pt x="108" y="23"/>
                </a:cubicBezTo>
                <a:cubicBezTo>
                  <a:pt x="104" y="21"/>
                  <a:pt x="100" y="18"/>
                  <a:pt x="96" y="16"/>
                </a:cubicBezTo>
                <a:cubicBezTo>
                  <a:pt x="98" y="19"/>
                  <a:pt x="99" y="21"/>
                  <a:pt x="101" y="24"/>
                </a:cubicBezTo>
                <a:cubicBezTo>
                  <a:pt x="101" y="25"/>
                  <a:pt x="102" y="26"/>
                  <a:pt x="102" y="27"/>
                </a:cubicBezTo>
                <a:cubicBezTo>
                  <a:pt x="104" y="26"/>
                  <a:pt x="106" y="25"/>
                  <a:pt x="108" y="23"/>
                </a:cubicBezTo>
                <a:close/>
                <a:moveTo>
                  <a:pt x="82" y="12"/>
                </a:moveTo>
                <a:cubicBezTo>
                  <a:pt x="82" y="12"/>
                  <a:pt x="82" y="12"/>
                  <a:pt x="82" y="12"/>
                </a:cubicBezTo>
                <a:cubicBezTo>
                  <a:pt x="80" y="12"/>
                  <a:pt x="78" y="12"/>
                  <a:pt x="75" y="12"/>
                </a:cubicBezTo>
                <a:cubicBezTo>
                  <a:pt x="75" y="35"/>
                  <a:pt x="75" y="35"/>
                  <a:pt x="75" y="35"/>
                </a:cubicBezTo>
                <a:cubicBezTo>
                  <a:pt x="82" y="35"/>
                  <a:pt x="88" y="33"/>
                  <a:pt x="94" y="31"/>
                </a:cubicBezTo>
                <a:cubicBezTo>
                  <a:pt x="95" y="31"/>
                  <a:pt x="96" y="30"/>
                  <a:pt x="96" y="30"/>
                </a:cubicBezTo>
                <a:cubicBezTo>
                  <a:pt x="96" y="29"/>
                  <a:pt x="95" y="28"/>
                  <a:pt x="95" y="27"/>
                </a:cubicBezTo>
                <a:cubicBezTo>
                  <a:pt x="91" y="20"/>
                  <a:pt x="87" y="15"/>
                  <a:pt x="82" y="12"/>
                </a:cubicBezTo>
                <a:close/>
                <a:moveTo>
                  <a:pt x="69" y="12"/>
                </a:moveTo>
                <a:cubicBezTo>
                  <a:pt x="69" y="12"/>
                  <a:pt x="69" y="12"/>
                  <a:pt x="69" y="12"/>
                </a:cubicBezTo>
                <a:cubicBezTo>
                  <a:pt x="66" y="12"/>
                  <a:pt x="64" y="12"/>
                  <a:pt x="62" y="12"/>
                </a:cubicBezTo>
                <a:cubicBezTo>
                  <a:pt x="57" y="15"/>
                  <a:pt x="53" y="20"/>
                  <a:pt x="49" y="27"/>
                </a:cubicBezTo>
                <a:cubicBezTo>
                  <a:pt x="48" y="28"/>
                  <a:pt x="48" y="29"/>
                  <a:pt x="47" y="30"/>
                </a:cubicBezTo>
                <a:cubicBezTo>
                  <a:pt x="48" y="30"/>
                  <a:pt x="49" y="31"/>
                  <a:pt x="50" y="31"/>
                </a:cubicBezTo>
                <a:cubicBezTo>
                  <a:pt x="56" y="33"/>
                  <a:pt x="62" y="35"/>
                  <a:pt x="69" y="35"/>
                </a:cubicBezTo>
                <a:cubicBezTo>
                  <a:pt x="69" y="12"/>
                  <a:pt x="69" y="12"/>
                  <a:pt x="69" y="12"/>
                </a:cubicBezTo>
                <a:close/>
                <a:moveTo>
                  <a:pt x="48" y="16"/>
                </a:moveTo>
                <a:cubicBezTo>
                  <a:pt x="48" y="16"/>
                  <a:pt x="48" y="16"/>
                  <a:pt x="48" y="16"/>
                </a:cubicBezTo>
                <a:cubicBezTo>
                  <a:pt x="44" y="18"/>
                  <a:pt x="39" y="21"/>
                  <a:pt x="36" y="23"/>
                </a:cubicBezTo>
                <a:cubicBezTo>
                  <a:pt x="37" y="25"/>
                  <a:pt x="39" y="26"/>
                  <a:pt x="41" y="27"/>
                </a:cubicBezTo>
                <a:cubicBezTo>
                  <a:pt x="42" y="26"/>
                  <a:pt x="43" y="25"/>
                  <a:pt x="43" y="24"/>
                </a:cubicBezTo>
                <a:cubicBezTo>
                  <a:pt x="45" y="21"/>
                  <a:pt x="46" y="19"/>
                  <a:pt x="48" y="16"/>
                </a:cubicBezTo>
                <a:close/>
                <a:moveTo>
                  <a:pt x="30" y="28"/>
                </a:moveTo>
                <a:cubicBezTo>
                  <a:pt x="30" y="28"/>
                  <a:pt x="30" y="28"/>
                  <a:pt x="30" y="28"/>
                </a:cubicBezTo>
                <a:cubicBezTo>
                  <a:pt x="30" y="28"/>
                  <a:pt x="29" y="29"/>
                  <a:pt x="29" y="29"/>
                </a:cubicBezTo>
                <a:cubicBezTo>
                  <a:pt x="18" y="40"/>
                  <a:pt x="12" y="54"/>
                  <a:pt x="11" y="69"/>
                </a:cubicBezTo>
                <a:cubicBezTo>
                  <a:pt x="32" y="69"/>
                  <a:pt x="32" y="69"/>
                  <a:pt x="32" y="69"/>
                </a:cubicBezTo>
                <a:cubicBezTo>
                  <a:pt x="32" y="56"/>
                  <a:pt x="35" y="44"/>
                  <a:pt x="39" y="33"/>
                </a:cubicBezTo>
                <a:cubicBezTo>
                  <a:pt x="36" y="32"/>
                  <a:pt x="33" y="30"/>
                  <a:pt x="30" y="28"/>
                </a:cubicBezTo>
                <a:close/>
                <a:moveTo>
                  <a:pt x="99" y="36"/>
                </a:moveTo>
                <a:cubicBezTo>
                  <a:pt x="99" y="36"/>
                  <a:pt x="99" y="36"/>
                  <a:pt x="99" y="36"/>
                </a:cubicBezTo>
                <a:cubicBezTo>
                  <a:pt x="98" y="37"/>
                  <a:pt x="97" y="37"/>
                  <a:pt x="96" y="37"/>
                </a:cubicBezTo>
                <a:cubicBezTo>
                  <a:pt x="90" y="40"/>
                  <a:pt x="83" y="41"/>
                  <a:pt x="75" y="42"/>
                </a:cubicBezTo>
                <a:cubicBezTo>
                  <a:pt x="75" y="69"/>
                  <a:pt x="75" y="69"/>
                  <a:pt x="75" y="69"/>
                </a:cubicBezTo>
                <a:cubicBezTo>
                  <a:pt x="105" y="69"/>
                  <a:pt x="105" y="69"/>
                  <a:pt x="105" y="69"/>
                </a:cubicBezTo>
                <a:cubicBezTo>
                  <a:pt x="105" y="57"/>
                  <a:pt x="103" y="46"/>
                  <a:pt x="99" y="36"/>
                </a:cubicBezTo>
                <a:close/>
                <a:moveTo>
                  <a:pt x="69" y="42"/>
                </a:moveTo>
                <a:cubicBezTo>
                  <a:pt x="69" y="42"/>
                  <a:pt x="69" y="42"/>
                  <a:pt x="69" y="42"/>
                </a:cubicBezTo>
                <a:cubicBezTo>
                  <a:pt x="61" y="41"/>
                  <a:pt x="54" y="40"/>
                  <a:pt x="48" y="37"/>
                </a:cubicBezTo>
                <a:cubicBezTo>
                  <a:pt x="47" y="37"/>
                  <a:pt x="46" y="37"/>
                  <a:pt x="45" y="36"/>
                </a:cubicBezTo>
                <a:cubicBezTo>
                  <a:pt x="41" y="46"/>
                  <a:pt x="39" y="57"/>
                  <a:pt x="39" y="69"/>
                </a:cubicBezTo>
                <a:cubicBezTo>
                  <a:pt x="69" y="69"/>
                  <a:pt x="69" y="69"/>
                  <a:pt x="69" y="69"/>
                </a:cubicBezTo>
                <a:cubicBezTo>
                  <a:pt x="69" y="42"/>
                  <a:pt x="69" y="42"/>
                  <a:pt x="69" y="42"/>
                </a:cubicBezTo>
                <a:close/>
              </a:path>
            </a:pathLst>
          </a:custGeom>
          <a:solidFill>
            <a:schemeClr val="accent2"/>
          </a:solidFill>
          <a:ln>
            <a:noFill/>
          </a:ln>
        </p:spPr>
        <p:txBody>
          <a:bodyPr/>
          <a:lstStyle/>
          <a:p>
            <a:endParaRPr lang="zh-CN" altLang="en-US">
              <a:solidFill>
                <a:schemeClr val="accent2"/>
              </a:solidFill>
            </a:endParaRPr>
          </a:p>
        </p:txBody>
      </p:sp>
      <p:sp>
        <p:nvSpPr>
          <p:cNvPr id="24628" name="Rectangle 52"/>
          <p:cNvSpPr>
            <a:spLocks noChangeArrowheads="1"/>
          </p:cNvSpPr>
          <p:nvPr/>
        </p:nvSpPr>
        <p:spPr bwMode="auto">
          <a:xfrm>
            <a:off x="3059114" y="3347483"/>
            <a:ext cx="674687"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anose="020B0503020204020204" pitchFamily="34" charset="-122"/>
                <a:ea typeface="微软雅黑" panose="020B0503020204020204" pitchFamily="34" charset="-122"/>
              </a:rPr>
              <a:t>Option 01</a:t>
            </a:r>
            <a:endParaRPr lang="zh-CN" altLang="zh-CN" sz="800">
              <a:solidFill>
                <a:schemeClr val="bg1"/>
              </a:solidFill>
              <a:latin typeface="微软雅黑" panose="020B0503020204020204" pitchFamily="34" charset="-122"/>
              <a:ea typeface="微软雅黑" panose="020B0503020204020204" pitchFamily="34" charset="-122"/>
            </a:endParaRPr>
          </a:p>
        </p:txBody>
      </p:sp>
      <p:sp>
        <p:nvSpPr>
          <p:cNvPr id="24629" name="Rectangle 53"/>
          <p:cNvSpPr>
            <a:spLocks noChangeArrowheads="1"/>
          </p:cNvSpPr>
          <p:nvPr/>
        </p:nvSpPr>
        <p:spPr bwMode="auto">
          <a:xfrm>
            <a:off x="3059114" y="3714309"/>
            <a:ext cx="674687" cy="214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anose="020B0503020204020204" pitchFamily="34" charset="-122"/>
                <a:ea typeface="微软雅黑" panose="020B0503020204020204" pitchFamily="34" charset="-122"/>
              </a:rPr>
              <a:t>Option 02</a:t>
            </a:r>
            <a:endParaRPr lang="zh-CN" altLang="zh-CN" sz="800">
              <a:solidFill>
                <a:schemeClr val="bg1"/>
              </a:solidFill>
              <a:latin typeface="微软雅黑" panose="020B0503020204020204" pitchFamily="34" charset="-122"/>
              <a:ea typeface="微软雅黑" panose="020B0503020204020204" pitchFamily="34" charset="-122"/>
            </a:endParaRPr>
          </a:p>
        </p:txBody>
      </p:sp>
      <p:sp>
        <p:nvSpPr>
          <p:cNvPr id="24630" name="Rectangle 54"/>
          <p:cNvSpPr>
            <a:spLocks noChangeArrowheads="1"/>
          </p:cNvSpPr>
          <p:nvPr/>
        </p:nvSpPr>
        <p:spPr bwMode="auto">
          <a:xfrm>
            <a:off x="5414964" y="1975460"/>
            <a:ext cx="674687"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anose="020B0503020204020204" pitchFamily="34" charset="-122"/>
                <a:ea typeface="微软雅黑" panose="020B0503020204020204" pitchFamily="34" charset="-122"/>
              </a:rPr>
              <a:t>Option 03</a:t>
            </a:r>
            <a:endParaRPr lang="zh-CN" altLang="zh-CN" sz="800">
              <a:solidFill>
                <a:schemeClr val="bg1"/>
              </a:solidFill>
              <a:latin typeface="微软雅黑" panose="020B0503020204020204" pitchFamily="34" charset="-122"/>
              <a:ea typeface="微软雅黑" panose="020B0503020204020204" pitchFamily="34" charset="-122"/>
            </a:endParaRPr>
          </a:p>
        </p:txBody>
      </p:sp>
      <p:sp>
        <p:nvSpPr>
          <p:cNvPr id="24631" name="Rectangle 55"/>
          <p:cNvSpPr>
            <a:spLocks noChangeArrowheads="1"/>
          </p:cNvSpPr>
          <p:nvPr/>
        </p:nvSpPr>
        <p:spPr bwMode="auto">
          <a:xfrm>
            <a:off x="5414964" y="2342286"/>
            <a:ext cx="674687" cy="214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800">
                <a:solidFill>
                  <a:schemeClr val="bg1"/>
                </a:solidFill>
                <a:latin typeface="微软雅黑" panose="020B0503020204020204" pitchFamily="34" charset="-122"/>
                <a:ea typeface="微软雅黑" panose="020B0503020204020204" pitchFamily="34" charset="-122"/>
              </a:rPr>
              <a:t>Option 04</a:t>
            </a:r>
            <a:endParaRPr lang="zh-CN" altLang="zh-CN" sz="80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1843">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p:nvPr/>
        </p:nvSpPr>
        <p:spPr bwMode="auto">
          <a:xfrm>
            <a:off x="-6772" y="1393955"/>
            <a:ext cx="4578773" cy="2044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1900" dirty="0">
              <a:latin typeface="Arial" panose="020B0604020202020204" pitchFamily="34" charset="0"/>
              <a:ea typeface="微软雅黑" panose="020B0503020204020204" pitchFamily="34" charset="-122"/>
              <a:cs typeface="Calibri" panose="020F0502020204030204" pitchFamily="34" charset="0"/>
              <a:sym typeface="Arial" panose="020B0604020202020204" pitchFamily="34" charset="0"/>
            </a:endParaRPr>
          </a:p>
        </p:txBody>
      </p:sp>
      <p:grpSp>
        <p:nvGrpSpPr>
          <p:cNvPr id="2" name="组合 19"/>
          <p:cNvGrpSpPr/>
          <p:nvPr/>
        </p:nvGrpSpPr>
        <p:grpSpPr bwMode="auto">
          <a:xfrm>
            <a:off x="577990" y="3799749"/>
            <a:ext cx="7988019" cy="640948"/>
            <a:chOff x="1160462" y="2907288"/>
            <a:chExt cx="9421421" cy="640840"/>
          </a:xfrm>
        </p:grpSpPr>
        <p:sp>
          <p:nvSpPr>
            <p:cNvPr id="19" name="Text Box 11"/>
            <p:cNvSpPr txBox="1">
              <a:spLocks noChangeArrowheads="1"/>
            </p:cNvSpPr>
            <p:nvPr/>
          </p:nvSpPr>
          <p:spPr bwMode="auto">
            <a:xfrm>
              <a:off x="1160462" y="2907288"/>
              <a:ext cx="7683239" cy="168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11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a:t>
              </a:r>
              <a:r>
                <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   </a:t>
              </a:r>
              <a:endParaRPr lang="zh-CN" altLang="en-US" sz="1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8"/>
            <p:cNvSpPr>
              <a:spLocks noChangeArrowheads="1"/>
            </p:cNvSpPr>
            <p:nvPr/>
          </p:nvSpPr>
          <p:spPr bwMode="auto">
            <a:xfrm>
              <a:off x="1160463" y="3132700"/>
              <a:ext cx="9421420" cy="415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pP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577991" y="2109871"/>
            <a:ext cx="3737980" cy="830997"/>
          </a:xfrm>
          <a:prstGeom prst="rect">
            <a:avLst/>
          </a:prstGeom>
          <a:noFill/>
        </p:spPr>
        <p:txBody>
          <a:bodyPr wrap="square" lIns="0" tIns="0" rIns="0" bIns="0" rtlCol="0">
            <a:spAutoFit/>
          </a:bodyPr>
          <a:lstStyle/>
          <a:p>
            <a:pPr algn="just">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
          <p:cNvSpPr/>
          <p:nvPr/>
        </p:nvSpPr>
        <p:spPr bwMode="auto">
          <a:xfrm>
            <a:off x="4572000" y="1393955"/>
            <a:ext cx="4572001" cy="2044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1" cstate="print"/>
            <a:srcRect/>
            <a:stretch>
              <a:fillRect/>
            </a:stretch>
          </a:blipFill>
          <a:ln w="25400" cap="flat" cmpd="sng">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1900" dirty="0">
              <a:latin typeface="Arial" panose="020B0604020202020204" pitchFamily="34" charset="0"/>
              <a:ea typeface="微软雅黑" panose="020B0503020204020204" pitchFamily="34" charset="-122"/>
              <a:cs typeface="Calibri" panose="020F0502020204030204" pitchFamily="34" charset="0"/>
              <a:sym typeface="Arial" panose="020B0604020202020204"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未标题-1.jpg"/>
          <p:cNvPicPr>
            <a:picLocks noChangeAspect="1" noChangeArrowheads="1"/>
          </p:cNvPicPr>
          <p:nvPr/>
        </p:nvPicPr>
        <p:blipFill>
          <a:blip r:embed="rId1" cstate="print"/>
          <a:srcRect/>
          <a:stretch>
            <a:fillRect/>
          </a:stretch>
        </p:blipFill>
        <p:spPr bwMode="auto">
          <a:xfrm>
            <a:off x="0" y="0"/>
            <a:ext cx="9144000" cy="5148262"/>
          </a:xfrm>
          <a:prstGeom prst="rect">
            <a:avLst/>
          </a:prstGeom>
          <a:noFill/>
        </p:spPr>
      </p:pic>
      <p:sp>
        <p:nvSpPr>
          <p:cNvPr id="26" name="TextBox 25"/>
          <p:cNvSpPr txBox="1"/>
          <p:nvPr/>
        </p:nvSpPr>
        <p:spPr>
          <a:xfrm>
            <a:off x="1095684" y="2107183"/>
            <a:ext cx="3611245" cy="400110"/>
          </a:xfrm>
          <a:prstGeom prst="rect">
            <a:avLst/>
          </a:prstGeom>
          <a:noFill/>
        </p:spPr>
        <p:txBody>
          <a:bodyPr wrap="none" rtlCol="0">
            <a:spAutoFit/>
          </a:bodyPr>
          <a:lstStyle/>
          <a:p>
            <a:r>
              <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rPr>
              <a:t>YOUR COMOANY’S NAME</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095684" y="2435285"/>
            <a:ext cx="4801314" cy="646331"/>
          </a:xfrm>
          <a:prstGeom prst="rect">
            <a:avLst/>
          </a:prstGeom>
          <a:noFill/>
        </p:spPr>
        <p:txBody>
          <a:bodyPr wrap="none" rtlCol="0">
            <a:spAutoFit/>
          </a:bodyPr>
          <a:lstStyle/>
          <a:p>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演讲完毕，谢谢观看！</a:t>
            </a:r>
            <a:endPar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1095684" y="3069415"/>
            <a:ext cx="3031599" cy="307777"/>
          </a:xfrm>
          <a:prstGeom prst="rect">
            <a:avLst/>
          </a:prstGeom>
          <a:noFill/>
        </p:spPr>
        <p:txBody>
          <a:bodyPr wrap="none" rtlCol="0">
            <a:spAutoFit/>
          </a:bodyPr>
          <a:lstStyle/>
          <a:p>
            <a:pPr algn="ctr" eaLnBrk="1" hangingPunct="1">
              <a:buFont typeface="Arial" panose="020B0604020202020204" pitchFamily="34" charset="0"/>
              <a:buNone/>
            </a:pP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适用于商务总结</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工作总结</a:t>
            </a:r>
            <a:r>
              <a:rPr lang="en-US" altLang="zh-CN"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400" dirty="0" smtClean="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rPr>
              <a:t>工作计划</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4" name="TextBox 33"/>
          <p:cNvSpPr txBox="1"/>
          <p:nvPr/>
        </p:nvSpPr>
        <p:spPr>
          <a:xfrm>
            <a:off x="1101295" y="3406229"/>
            <a:ext cx="2614049" cy="461665"/>
          </a:xfrm>
          <a:prstGeom prst="rect">
            <a:avLst/>
          </a:prstGeom>
          <a:noFill/>
        </p:spPr>
        <p:txBody>
          <a:bodyPr wrap="none" rtlCol="0">
            <a:spAutoFit/>
          </a:bodyPr>
          <a:lstStyle/>
          <a:p>
            <a:r>
              <a:rPr lang="en-US" altLang="zh-CN" sz="1200" dirty="0" smtClean="0">
                <a:solidFill>
                  <a:schemeClr val="tx1">
                    <a:lumMod val="65000"/>
                    <a:lumOff val="35000"/>
                  </a:schemeClr>
                </a:solidFill>
              </a:rPr>
              <a:t>CCTV FUTURE ADVERTISING COMPANY</a:t>
            </a:r>
            <a:endParaRPr lang="en-US" altLang="zh-CN" sz="1200" dirty="0" smtClean="0">
              <a:solidFill>
                <a:schemeClr val="tx1">
                  <a:lumMod val="65000"/>
                  <a:lumOff val="35000"/>
                </a:schemeClr>
              </a:solidFill>
            </a:endParaRPr>
          </a:p>
          <a:p>
            <a:r>
              <a:rPr lang="en-US" altLang="zh-CN" sz="1200" dirty="0" smtClean="0">
                <a:solidFill>
                  <a:schemeClr val="tx1">
                    <a:lumMod val="65000"/>
                    <a:lumOff val="35000"/>
                  </a:schemeClr>
                </a:solidFill>
              </a:rPr>
              <a:t>IS CCTV TO EXOLORE</a:t>
            </a:r>
            <a:endParaRPr lang="zh-CN" altLang="en-US" sz="1200" dirty="0">
              <a:solidFill>
                <a:schemeClr val="tx1">
                  <a:lumMod val="65000"/>
                  <a:lumOff val="35000"/>
                </a:schemeClr>
              </a:solidFill>
            </a:endParaRPr>
          </a:p>
        </p:txBody>
      </p:sp>
      <p:sp>
        <p:nvSpPr>
          <p:cNvPr id="13" name="TextBox 12"/>
          <p:cNvSpPr txBox="1"/>
          <p:nvPr/>
        </p:nvSpPr>
        <p:spPr>
          <a:xfrm>
            <a:off x="1086359" y="1131590"/>
            <a:ext cx="2435282" cy="1107996"/>
          </a:xfrm>
          <a:prstGeom prst="rect">
            <a:avLst/>
          </a:prstGeom>
          <a:noFill/>
        </p:spPr>
        <p:txBody>
          <a:bodyPr wrap="none" rtlCol="0">
            <a:spAutoFit/>
          </a:bodyPr>
          <a:lstStyle/>
          <a:p>
            <a:r>
              <a:rPr lang="en-US" altLang="zh-CN" sz="6600" spc="-300" dirty="0" smtClean="0">
                <a:solidFill>
                  <a:schemeClr val="accent1"/>
                </a:solidFill>
                <a:latin typeface="Broadway" panose="04040905080B02020502" pitchFamily="82" charset="0"/>
              </a:rPr>
              <a:t>20XX</a:t>
            </a:r>
            <a:endParaRPr lang="zh-CN" altLang="en-US" sz="6600" spc="-300" dirty="0">
              <a:solidFill>
                <a:schemeClr val="accent1"/>
              </a:solidFill>
              <a:latin typeface="Broadway" panose="04040905080B02020502" pitchFamily="82" charset="0"/>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799"/>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par>
                          <p:cTn id="28" fill="hold">
                            <p:stCondLst>
                              <p:cond delay="4699"/>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1"/>
                                          </p:val>
                                        </p:tav>
                                        <p:tav tm="100000">
                                          <p:val>
                                            <p:strVal val="#ppt_x"/>
                                          </p:val>
                                        </p:tav>
                                      </p:tavLst>
                                    </p:anim>
                                    <p:anim calcmode="lin" valueType="num">
                                      <p:cBhvr>
                                        <p:cTn id="33" dur="1000" fill="hold"/>
                                        <p:tgtEl>
                                          <p:spTgt spid="33"/>
                                        </p:tgtEl>
                                        <p:attrNameLst>
                                          <p:attrName>ppt_y</p:attrName>
                                        </p:attrNameLst>
                                      </p:cBhvr>
                                      <p:tavLst>
                                        <p:tav tm="0">
                                          <p:val>
                                            <p:strVal val="#ppt_y"/>
                                          </p:val>
                                        </p:tav>
                                        <p:tav tm="100000">
                                          <p:val>
                                            <p:strVal val="#ppt_y"/>
                                          </p:val>
                                        </p:tav>
                                      </p:tavLst>
                                    </p:anim>
                                  </p:childTnLst>
                                </p:cTn>
                              </p:par>
                            </p:childTnLst>
                          </p:cTn>
                        </p:par>
                        <p:par>
                          <p:cTn id="34" fill="hold">
                            <p:stCondLst>
                              <p:cond delay="7300"/>
                            </p:stCondLst>
                            <p:childTnLst>
                              <p:par>
                                <p:cTn id="35" presetID="42"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1000"/>
                                        <p:tgtEl>
                                          <p:spTgt spid="34"/>
                                        </p:tgtEl>
                                      </p:cBhvr>
                                    </p:animEffect>
                                    <p:anim calcmode="lin" valueType="num">
                                      <p:cBhvr>
                                        <p:cTn id="38" dur="1000" fill="hold"/>
                                        <p:tgtEl>
                                          <p:spTgt spid="34"/>
                                        </p:tgtEl>
                                        <p:attrNameLst>
                                          <p:attrName>ppt_x</p:attrName>
                                        </p:attrNameLst>
                                      </p:cBhvr>
                                      <p:tavLst>
                                        <p:tav tm="0">
                                          <p:val>
                                            <p:strVal val="#ppt_x"/>
                                          </p:val>
                                        </p:tav>
                                        <p:tav tm="100000">
                                          <p:val>
                                            <p:strVal val="#ppt_x"/>
                                          </p:val>
                                        </p:tav>
                                      </p:tavLst>
                                    </p:anim>
                                    <p:anim calcmode="lin" valueType="num">
                                      <p:cBhvr>
                                        <p:cTn id="3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P spid="34" grpId="0"/>
      <p:bldP spid="13" grpId="0"/>
    </p:bldLst>
  </p:timing>
</p:sld>
</file>

<file path=ppt/theme/theme1.xml><?xml version="1.0" encoding="utf-8"?>
<a:theme xmlns:a="http://schemas.openxmlformats.org/drawingml/2006/main" name="Office 主题​​">
  <a:themeElements>
    <a:clrScheme name="自定义 1317">
      <a:dk1>
        <a:sysClr val="windowText" lastClr="000000"/>
      </a:dk1>
      <a:lt1>
        <a:sysClr val="window" lastClr="FFFFFF"/>
      </a:lt1>
      <a:dk2>
        <a:srgbClr val="5A6378"/>
      </a:dk2>
      <a:lt2>
        <a:srgbClr val="7F7F7F"/>
      </a:lt2>
      <a:accent1>
        <a:srgbClr val="009FC6"/>
      </a:accent1>
      <a:accent2>
        <a:srgbClr val="EE4238"/>
      </a:accent2>
      <a:accent3>
        <a:srgbClr val="886EAB"/>
      </a:accent3>
      <a:accent4>
        <a:srgbClr val="FF8800"/>
      </a:accent4>
      <a:accent5>
        <a:srgbClr val="009FC6"/>
      </a:accent5>
      <a:accent6>
        <a:srgbClr val="EE4238"/>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7267</Words>
  <Application>WPS 演示</Application>
  <PresentationFormat>全屏显示(16:9)</PresentationFormat>
  <Paragraphs>414</Paragraphs>
  <Slides>25</Slides>
  <Notes>24</Notes>
  <HiddenSlides>0</HiddenSlides>
  <MMClips>1</MMClips>
  <ScaleCrop>false</ScaleCrop>
  <HeadingPairs>
    <vt:vector size="6" baseType="variant">
      <vt:variant>
        <vt:lpstr>已用的字体</vt:lpstr>
      </vt:variant>
      <vt:variant>
        <vt:i4>29</vt:i4>
      </vt:variant>
      <vt:variant>
        <vt:lpstr>主题</vt:lpstr>
      </vt:variant>
      <vt:variant>
        <vt:i4>1</vt:i4>
      </vt:variant>
      <vt:variant>
        <vt:lpstr>幻灯片标题</vt:lpstr>
      </vt:variant>
      <vt:variant>
        <vt:i4>25</vt:i4>
      </vt:variant>
    </vt:vector>
  </HeadingPairs>
  <TitlesOfParts>
    <vt:vector size="55" baseType="lpstr">
      <vt:lpstr>Arial</vt:lpstr>
      <vt:lpstr>宋体</vt:lpstr>
      <vt:lpstr>Wingdings</vt:lpstr>
      <vt:lpstr>微软雅黑</vt:lpstr>
      <vt:lpstr>Open Sans</vt:lpstr>
      <vt:lpstr>冬青黑体简体中文 W3</vt:lpstr>
      <vt:lpstr>Lato Regular</vt:lpstr>
      <vt:lpstr>Lato Light</vt:lpstr>
      <vt:lpstr>Broadway</vt:lpstr>
      <vt:lpstr>Times New Roman</vt:lpstr>
      <vt:lpstr>Impact</vt:lpstr>
      <vt:lpstr>Bebas Neue</vt:lpstr>
      <vt:lpstr>Adobe Arabic</vt:lpstr>
      <vt:lpstr>Calibri</vt:lpstr>
      <vt:lpstr>方正兰亭黑_GBK</vt:lpstr>
      <vt:lpstr>Helvetica Light</vt:lpstr>
      <vt:lpstr>Arial Unicode MS</vt:lpstr>
      <vt:lpstr>Simply City Light</vt:lpstr>
      <vt:lpstr>SimSun-ExtB</vt:lpstr>
      <vt:lpstr>Neris Thin</vt:lpstr>
      <vt:lpstr>League Gothic Regular</vt:lpstr>
      <vt:lpstr>FontAwesome</vt:lpstr>
      <vt:lpstr>Roboto</vt:lpstr>
      <vt:lpstr>Lato Light</vt:lpstr>
      <vt:lpstr>Segoe Print</vt:lpstr>
      <vt:lpstr>黑体</vt:lpstr>
      <vt:lpstr>Yu Gothic Light</vt:lpstr>
      <vt:lpstr>Wide Latin</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亮亮图文旗舰店https:/liangliangtuwen.tmall.com</cp:keywords>
  <cp:lastModifiedBy>拉普耶鲁</cp:lastModifiedBy>
  <cp:revision>2</cp:revision>
  <dcterms:created xsi:type="dcterms:W3CDTF">2014-11-09T01:07:00Z</dcterms:created>
  <dcterms:modified xsi:type="dcterms:W3CDTF">2018-04-10T08:07:26Z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