
<file path=[Content_Types].xml><?xml version="1.0" encoding="utf-8"?>
<Types xmlns="http://schemas.openxmlformats.org/package/2006/content-types">
  <Default Extension="jpeg" ContentType="image/jpeg"/>
  <Default Extension="xlsx" ContentType="application/vnd.openxmlformats-officedocument.spreadsheetml.sheet"/>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29"/>
  </p:handoutMasterIdLst>
  <p:sldIdLst>
    <p:sldId id="257" r:id="rId3"/>
    <p:sldId id="258" r:id="rId4"/>
    <p:sldId id="259" r:id="rId6"/>
    <p:sldId id="261" r:id="rId7"/>
    <p:sldId id="265" r:id="rId8"/>
    <p:sldId id="277" r:id="rId9"/>
    <p:sldId id="262" r:id="rId10"/>
    <p:sldId id="271" r:id="rId11"/>
    <p:sldId id="266" r:id="rId12"/>
    <p:sldId id="267" r:id="rId13"/>
    <p:sldId id="276" r:id="rId14"/>
    <p:sldId id="264" r:id="rId15"/>
    <p:sldId id="272" r:id="rId16"/>
    <p:sldId id="278" r:id="rId17"/>
    <p:sldId id="263" r:id="rId18"/>
    <p:sldId id="260" r:id="rId19"/>
    <p:sldId id="281" r:id="rId20"/>
    <p:sldId id="268" r:id="rId21"/>
    <p:sldId id="273" r:id="rId22"/>
    <p:sldId id="275" r:id="rId23"/>
    <p:sldId id="270" r:id="rId24"/>
    <p:sldId id="280" r:id="rId25"/>
    <p:sldId id="269" r:id="rId26"/>
    <p:sldId id="282" r:id="rId27"/>
    <p:sldId id="274" r:id="rId28"/>
  </p:sldIdLst>
  <p:sldSz cx="9144000" cy="514477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5B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4660"/>
  </p:normalViewPr>
  <p:slideViewPr>
    <p:cSldViewPr snapToGrid="0">
      <p:cViewPr varScale="1">
        <p:scale>
          <a:sx n="153" d="100"/>
          <a:sy n="153" d="100"/>
        </p:scale>
        <p:origin x="-414" y="-84"/>
      </p:cViewPr>
      <p:guideLst>
        <p:guide orient="horz" pos="1620"/>
        <p:guide pos="2880"/>
      </p:guideLst>
    </p:cSldViewPr>
  </p:slideViewPr>
  <p:notesTextViewPr>
    <p:cViewPr>
      <p:scale>
        <a:sx n="1" d="1"/>
        <a:sy n="1" d="1"/>
      </p:scale>
      <p:origin x="0" y="0"/>
    </p:cViewPr>
  </p:notesTextViewPr>
  <p:sorterViewPr>
    <p:cViewPr>
      <p:scale>
        <a:sx n="100" d="100"/>
        <a:sy n="100" d="100"/>
      </p:scale>
      <p:origin x="0" y="-1692"/>
    </p:cViewPr>
  </p:sorterViewPr>
  <p:gridSpacing cx="36004" cy="36004"/>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handoutMaster" Target="handoutMasters/handoutMaster1.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2" Type="http://schemas.openxmlformats.org/officeDocument/2006/relationships/themeOverride" Target="../theme/themeOverride1.xml"/><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2" Type="http://schemas.openxmlformats.org/officeDocument/2006/relationships/themeOverride" Target="../theme/themeOverride2.xml"/><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1" Type="http://schemas.openxmlformats.org/officeDocument/2006/relationships/package" Target="../embeddings/Workbook4.xlsx"/></Relationships>
</file>

<file path=ppt/charts/_rels/chart5.xml.rels><?xml version="1.0" encoding="UTF-8" standalone="yes"?>
<Relationships xmlns="http://schemas.openxmlformats.org/package/2006/relationships"><Relationship Id="rId2" Type="http://schemas.openxmlformats.org/officeDocument/2006/relationships/themeOverride" Target="../theme/themeOverride3.xml"/><Relationship Id="rId1" Type="http://schemas.openxmlformats.org/officeDocument/2006/relationships/oleObject" Target="" TargetMode="External"/></Relationships>
</file>

<file path=ppt/charts/_rels/chart6.xml.rels><?xml version="1.0" encoding="UTF-8" standalone="yes"?>
<Relationships xmlns="http://schemas.openxmlformats.org/package/2006/relationships"><Relationship Id="rId1" Type="http://schemas.openxmlformats.org/officeDocument/2006/relationships/package" Target="../embeddings/Workbook5.xlsx"/></Relationships>
</file>

<file path=ppt/charts/_rels/chart7.xml.rels><?xml version="1.0" encoding="UTF-8" standalone="yes"?>
<Relationships xmlns="http://schemas.openxmlformats.org/package/2006/relationships"><Relationship Id="rId1" Type="http://schemas.openxmlformats.org/officeDocument/2006/relationships/package" Target="../embeddings/Workbook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explosion val="0"/>
          <c:dPt>
            <c:idx val="0"/>
            <c:bubble3D val="0"/>
            <c:spPr>
              <a:solidFill>
                <a:schemeClr val="accent1"/>
              </a:solidFill>
              <a:ln w="19050">
                <a:noFill/>
              </a:ln>
              <a:effectLst/>
            </c:spPr>
          </c:dPt>
          <c:dPt>
            <c:idx val="1"/>
            <c:bubble3D val="0"/>
            <c:spPr>
              <a:noFill/>
              <a:ln w="19050">
                <a:noFill/>
              </a:ln>
              <a:effectLst/>
            </c:spPr>
          </c:dPt>
          <c:dLbls>
            <c:delete val="1"/>
          </c:dLbls>
          <c:cat>
            <c:strRef>
              <c:f>Sheet1!$A$2:$A$3</c:f>
              <c:strCache>
                <c:ptCount val="2"/>
                <c:pt idx="0">
                  <c:v>第一季度</c:v>
                </c:pt>
                <c:pt idx="1">
                  <c:v>第二季度</c:v>
                </c:pt>
              </c:strCache>
            </c:strRef>
          </c:cat>
          <c:val>
            <c:numRef>
              <c:f>Sheet1!$B$2:$B$3</c:f>
              <c:numCache>
                <c:formatCode>General</c:formatCode>
                <c:ptCount val="2"/>
                <c:pt idx="0">
                  <c:v>67</c:v>
                </c:pt>
                <c:pt idx="1">
                  <c:v>33</c:v>
                </c:pt>
              </c:numCache>
            </c:numRef>
          </c:val>
        </c:ser>
        <c:dLbls>
          <c:showLegendKey val="0"/>
          <c:showVal val="0"/>
          <c:showCatName val="0"/>
          <c:showSerName val="0"/>
          <c:showPercent val="0"/>
          <c:showBubbleSize val="0"/>
          <c:showLeaderLines val="1"/>
        </c:dLbls>
        <c:firstSliceAng val="0"/>
        <c:holeSize val="78"/>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explosion val="0"/>
          <c:dPt>
            <c:idx val="0"/>
            <c:bubble3D val="0"/>
            <c:spPr>
              <a:solidFill>
                <a:srgbClr val="B2B2B2"/>
              </a:solidFill>
              <a:ln w="19050">
                <a:noFill/>
              </a:ln>
              <a:effectLst/>
            </c:spPr>
          </c:dPt>
          <c:dPt>
            <c:idx val="1"/>
            <c:bubble3D val="0"/>
            <c:spPr>
              <a:noFill/>
              <a:ln w="19050">
                <a:noFill/>
              </a:ln>
              <a:effectLst/>
            </c:spPr>
          </c:dPt>
          <c:dLbls>
            <c:delete val="1"/>
          </c:dLbls>
          <c:cat>
            <c:strRef>
              <c:f>Sheet1!$A$2:$A$3</c:f>
              <c:strCache>
                <c:ptCount val="2"/>
                <c:pt idx="0">
                  <c:v>第一季度</c:v>
                </c:pt>
                <c:pt idx="1">
                  <c:v>第二季度</c:v>
                </c:pt>
              </c:strCache>
            </c:strRef>
          </c:cat>
          <c:val>
            <c:numRef>
              <c:f>Sheet1!$B$2:$B$3</c:f>
              <c:numCache>
                <c:formatCode>General</c:formatCode>
                <c:ptCount val="2"/>
                <c:pt idx="0">
                  <c:v>81</c:v>
                </c:pt>
                <c:pt idx="1">
                  <c:v>19</c:v>
                </c:pt>
              </c:numCache>
            </c:numRef>
          </c:val>
        </c:ser>
        <c:dLbls>
          <c:showLegendKey val="0"/>
          <c:showVal val="0"/>
          <c:showCatName val="0"/>
          <c:showSerName val="0"/>
          <c:showPercent val="0"/>
          <c:showBubbleSize val="0"/>
          <c:showLeaderLines val="1"/>
        </c:dLbls>
        <c:firstSliceAng val="0"/>
        <c:holeSize val="78"/>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explosion val="0"/>
          <c:dPt>
            <c:idx val="0"/>
            <c:bubble3D val="0"/>
            <c:spPr>
              <a:solidFill>
                <a:srgbClr val="1890F4"/>
              </a:solidFill>
              <a:ln w="19050">
                <a:noFill/>
              </a:ln>
              <a:effectLst/>
            </c:spPr>
          </c:dPt>
          <c:dPt>
            <c:idx val="1"/>
            <c:bubble3D val="0"/>
            <c:spPr>
              <a:noFill/>
              <a:ln w="19050">
                <a:noFill/>
              </a:ln>
              <a:effectLst/>
            </c:spPr>
          </c:dPt>
          <c:dLbls>
            <c:delete val="1"/>
          </c:dLbls>
          <c:cat>
            <c:strRef>
              <c:f>Sheet1!$A$2:$A$3</c:f>
              <c:strCache>
                <c:ptCount val="2"/>
                <c:pt idx="0">
                  <c:v>第一季度</c:v>
                </c:pt>
                <c:pt idx="1">
                  <c:v>第二季度</c:v>
                </c:pt>
              </c:strCache>
            </c:strRef>
          </c:cat>
          <c:val>
            <c:numRef>
              <c:f>Sheet1!$B$2:$B$3</c:f>
              <c:numCache>
                <c:formatCode>General</c:formatCode>
                <c:ptCount val="2"/>
                <c:pt idx="0">
                  <c:v>53</c:v>
                </c:pt>
                <c:pt idx="1">
                  <c:v>47</c:v>
                </c:pt>
              </c:numCache>
            </c:numRef>
          </c:val>
        </c:ser>
        <c:dLbls>
          <c:showLegendKey val="0"/>
          <c:showVal val="0"/>
          <c:showCatName val="0"/>
          <c:showSerName val="0"/>
          <c:showPercent val="0"/>
          <c:showBubbleSize val="0"/>
          <c:showLeaderLines val="1"/>
        </c:dLbls>
        <c:firstSliceAng val="0"/>
        <c:holeSize val="78"/>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系列 1</c:v>
                </c:pt>
              </c:strCache>
            </c:strRef>
          </c:tx>
          <c:spPr>
            <a:solidFill>
              <a:schemeClr val="accent1"/>
            </a:solidFill>
          </c:spPr>
          <c:invertIfNegative val="0"/>
          <c:dLbls>
            <c:delete val="1"/>
          </c:dLbls>
          <c:cat>
            <c:strRef>
              <c:f>Sheet1!$A$2:$A$6</c:f>
              <c:strCache>
                <c:ptCount val="5"/>
                <c:pt idx="0">
                  <c:v>A</c:v>
                </c:pt>
                <c:pt idx="1">
                  <c:v>B</c:v>
                </c:pt>
                <c:pt idx="2">
                  <c:v>C</c:v>
                </c:pt>
                <c:pt idx="3">
                  <c:v>D</c:v>
                </c:pt>
                <c:pt idx="4">
                  <c:v>E</c:v>
                </c:pt>
              </c:strCache>
            </c:strRef>
          </c:cat>
          <c:val>
            <c:numRef>
              <c:f>Sheet1!$B$2:$B$6</c:f>
              <c:numCache>
                <c:formatCode>General</c:formatCode>
                <c:ptCount val="5"/>
                <c:pt idx="0">
                  <c:v>430</c:v>
                </c:pt>
                <c:pt idx="1">
                  <c:v>688</c:v>
                </c:pt>
                <c:pt idx="2">
                  <c:v>389</c:v>
                </c:pt>
                <c:pt idx="3">
                  <c:v>650</c:v>
                </c:pt>
                <c:pt idx="4">
                  <c:v>910</c:v>
                </c:pt>
              </c:numCache>
            </c:numRef>
          </c:val>
        </c:ser>
        <c:dLbls>
          <c:showLegendKey val="0"/>
          <c:showVal val="0"/>
          <c:showCatName val="0"/>
          <c:showSerName val="0"/>
          <c:showPercent val="0"/>
          <c:showBubbleSize val="0"/>
        </c:dLbls>
        <c:gapWidth val="150"/>
        <c:overlap val="100"/>
        <c:axId val="269802112"/>
        <c:axId val="270311424"/>
      </c:barChart>
      <c:catAx>
        <c:axId val="269802112"/>
        <c:scaling>
          <c:orientation val="minMax"/>
        </c:scaling>
        <c:delete val="0"/>
        <c:axPos val="b"/>
        <c:numFmt formatCode="General" sourceLinked="0"/>
        <c:majorTickMark val="out"/>
        <c:minorTickMark val="none"/>
        <c:tickLblPos val="nextTo"/>
        <c:spPr>
          <a:ln w="6350" cap="flat" cmpd="sng" algn="ctr">
            <a:solidFill>
              <a:schemeClr val="bg1">
                <a:lumMod val="65000"/>
              </a:schemeClr>
            </a:solidFill>
            <a:prstDash val="solid"/>
            <a:round/>
          </a:ln>
        </c:spPr>
        <c:txPr>
          <a:bodyPr rot="-60000000" spcFirstLastPara="0" vertOverflow="ellipsis" vert="horz" wrap="square" anchor="ctr" anchorCtr="1"/>
          <a:lstStyle/>
          <a:p>
            <a:pPr>
              <a:defRPr lang="zh-CN"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p>
        </c:txPr>
        <c:crossAx val="270311424"/>
        <c:crosses val="autoZero"/>
        <c:auto val="1"/>
        <c:lblAlgn val="ctr"/>
        <c:lblOffset val="100"/>
        <c:noMultiLvlLbl val="0"/>
      </c:catAx>
      <c:valAx>
        <c:axId val="270311424"/>
        <c:scaling>
          <c:orientation val="minMax"/>
        </c:scaling>
        <c:delete val="0"/>
        <c:axPos val="l"/>
        <c:majorGridlines>
          <c:spPr>
            <a:ln w="6350" cap="flat" cmpd="sng" algn="ctr">
              <a:noFill/>
              <a:prstDash val="solid"/>
              <a:round/>
            </a:ln>
          </c:spPr>
        </c:majorGridlines>
        <c:numFmt formatCode="General" sourceLinked="1"/>
        <c:majorTickMark val="out"/>
        <c:minorTickMark val="none"/>
        <c:tickLblPos val="nextTo"/>
        <c:spPr>
          <a:ln w="6350" cap="flat" cmpd="sng" algn="ctr">
            <a:solidFill>
              <a:schemeClr val="bg1">
                <a:lumMod val="65000"/>
              </a:schemeClr>
            </a:solidFill>
            <a:prstDash val="solid"/>
            <a:round/>
          </a:ln>
        </c:spPr>
        <c:txPr>
          <a:bodyPr rot="-60000000" spcFirstLastPara="0" vertOverflow="ellipsis" vert="horz" wrap="square" anchor="ctr" anchorCtr="1"/>
          <a:lstStyle/>
          <a:p>
            <a:pPr>
              <a:defRPr lang="zh-CN"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p>
        </c:txPr>
        <c:crossAx val="269802112"/>
        <c:crosses val="autoZero"/>
        <c:crossBetween val="between"/>
      </c:valAx>
    </c:plotArea>
    <c:plotVisOnly val="1"/>
    <c:dispBlanksAs val="gap"/>
    <c:showDLblsOverMax val="0"/>
  </c:chart>
  <c:txPr>
    <a:bodyPr/>
    <a:lstStyle/>
    <a:p>
      <a:pPr>
        <a:defRPr lang="zh-CN" sz="1800"/>
      </a:pP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系列 1</c:v>
                </c:pt>
              </c:strCache>
            </c:strRef>
          </c:tx>
          <c:spPr>
            <a:solidFill>
              <a:srgbClr val="B2B2B2"/>
            </a:solidFill>
          </c:spPr>
          <c:invertIfNegative val="0"/>
          <c:dLbls>
            <c:delete val="1"/>
          </c:dLbls>
          <c:cat>
            <c:strRef>
              <c:f>Sheet1!$A$2:$A$6</c:f>
              <c:strCache>
                <c:ptCount val="5"/>
                <c:pt idx="0">
                  <c:v>A</c:v>
                </c:pt>
                <c:pt idx="1">
                  <c:v>B</c:v>
                </c:pt>
                <c:pt idx="2">
                  <c:v>C</c:v>
                </c:pt>
                <c:pt idx="3">
                  <c:v>D</c:v>
                </c:pt>
                <c:pt idx="4">
                  <c:v>E</c:v>
                </c:pt>
              </c:strCache>
            </c:strRef>
          </c:cat>
          <c:val>
            <c:numRef>
              <c:f>Sheet1!$B$2:$B$6</c:f>
              <c:numCache>
                <c:formatCode>General</c:formatCode>
                <c:ptCount val="5"/>
                <c:pt idx="0">
                  <c:v>528</c:v>
                </c:pt>
                <c:pt idx="1">
                  <c:v>253</c:v>
                </c:pt>
                <c:pt idx="2">
                  <c:v>430</c:v>
                </c:pt>
                <c:pt idx="3">
                  <c:v>571</c:v>
                </c:pt>
                <c:pt idx="4">
                  <c:v>757</c:v>
                </c:pt>
              </c:numCache>
            </c:numRef>
          </c:val>
        </c:ser>
        <c:dLbls>
          <c:showLegendKey val="0"/>
          <c:showVal val="0"/>
          <c:showCatName val="0"/>
          <c:showSerName val="0"/>
          <c:showPercent val="0"/>
          <c:showBubbleSize val="0"/>
        </c:dLbls>
        <c:gapWidth val="150"/>
        <c:overlap val="100"/>
        <c:axId val="270976512"/>
        <c:axId val="270978048"/>
      </c:barChart>
      <c:catAx>
        <c:axId val="270976512"/>
        <c:scaling>
          <c:orientation val="minMax"/>
        </c:scaling>
        <c:delete val="0"/>
        <c:axPos val="b"/>
        <c:numFmt formatCode="General" sourceLinked="0"/>
        <c:majorTickMark val="out"/>
        <c:minorTickMark val="none"/>
        <c:tickLblPos val="nextTo"/>
        <c:spPr>
          <a:ln w="9525" cap="flat" cmpd="sng" algn="ctr">
            <a:solidFill>
              <a:schemeClr val="bg1">
                <a:lumMod val="65000"/>
              </a:schemeClr>
            </a:solidFill>
            <a:prstDash val="solid"/>
            <a:round/>
          </a:ln>
        </c:spPr>
        <c:txPr>
          <a:bodyPr rot="-60000000" spcFirstLastPara="0" vertOverflow="ellipsis" vert="horz" wrap="square" anchor="ctr" anchorCtr="1"/>
          <a:lstStyle/>
          <a:p>
            <a:pPr>
              <a:defRPr lang="zh-CN"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p>
        </c:txPr>
        <c:crossAx val="270978048"/>
        <c:crosses val="autoZero"/>
        <c:auto val="1"/>
        <c:lblAlgn val="ctr"/>
        <c:lblOffset val="100"/>
        <c:noMultiLvlLbl val="0"/>
      </c:catAx>
      <c:valAx>
        <c:axId val="270978048"/>
        <c:scaling>
          <c:orientation val="minMax"/>
        </c:scaling>
        <c:delete val="0"/>
        <c:axPos val="l"/>
        <c:majorGridlines>
          <c:spPr>
            <a:ln w="9525" cap="flat" cmpd="sng" algn="ctr">
              <a:noFill/>
              <a:prstDash val="solid"/>
              <a:round/>
            </a:ln>
          </c:spPr>
        </c:majorGridlines>
        <c:numFmt formatCode="General" sourceLinked="1"/>
        <c:majorTickMark val="out"/>
        <c:minorTickMark val="none"/>
        <c:tickLblPos val="nextTo"/>
        <c:spPr>
          <a:ln w="9525" cap="flat" cmpd="sng" algn="ctr">
            <a:solidFill>
              <a:schemeClr val="bg1">
                <a:lumMod val="65000"/>
              </a:schemeClr>
            </a:solidFill>
            <a:prstDash val="solid"/>
            <a:round/>
          </a:ln>
        </c:spPr>
        <c:txPr>
          <a:bodyPr rot="-60000000" spcFirstLastPara="0" vertOverflow="ellipsis" vert="horz" wrap="square" anchor="ctr" anchorCtr="1"/>
          <a:lstStyle/>
          <a:p>
            <a:pPr>
              <a:defRPr lang="zh-CN"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p>
        </c:txPr>
        <c:crossAx val="270976512"/>
        <c:crosses val="autoZero"/>
        <c:crossBetween val="between"/>
      </c:valAx>
    </c:plotArea>
    <c:plotVisOnly val="1"/>
    <c:dispBlanksAs val="gap"/>
    <c:showDLblsOverMax val="0"/>
  </c:chart>
  <c:txPr>
    <a:bodyPr/>
    <a:lstStyle/>
    <a:p>
      <a:pPr>
        <a:defRPr lang="zh-CN" sz="1800"/>
      </a:pP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6153755926421"/>
          <c:y val="0"/>
          <c:w val="0.704178176180991"/>
          <c:h val="0.771709694380428"/>
        </c:manualLayout>
      </c:layout>
      <c:barChart>
        <c:barDir val="bar"/>
        <c:grouping val="stacked"/>
        <c:varyColors val="0"/>
        <c:ser>
          <c:idx val="0"/>
          <c:order val="0"/>
          <c:tx>
            <c:strRef>
              <c:f>Sheet1!$B$1</c:f>
              <c:strCache>
                <c:ptCount val="1"/>
                <c:pt idx="0">
                  <c:v>系列 1</c:v>
                </c:pt>
              </c:strCache>
            </c:strRef>
          </c:tx>
          <c:spPr>
            <a:solidFill>
              <a:schemeClr val="accent1"/>
            </a:solidFill>
            <a:effectLst/>
          </c:spPr>
          <c:invertIfNegative val="0"/>
          <c:dPt>
            <c:idx val="0"/>
            <c:invertIfNegative val="0"/>
            <c:bubble3D val="0"/>
            <c:spPr>
              <a:solidFill>
                <a:schemeClr val="accent2"/>
              </a:solidFill>
              <a:effectLst/>
            </c:spPr>
          </c:dPt>
          <c:dPt>
            <c:idx val="2"/>
            <c:invertIfNegative val="0"/>
            <c:bubble3D val="0"/>
            <c:spPr>
              <a:solidFill>
                <a:schemeClr val="accent4"/>
              </a:solidFill>
              <a:effectLst/>
            </c:spPr>
          </c:dPt>
          <c:dPt>
            <c:idx val="4"/>
            <c:invertIfNegative val="0"/>
            <c:bubble3D val="0"/>
            <c:spPr>
              <a:solidFill>
                <a:schemeClr val="accent2"/>
              </a:solidFill>
              <a:effectLst/>
            </c:spPr>
          </c:dPt>
          <c:dLbls>
            <c:dLbl>
              <c:idx val="0"/>
              <c:layout/>
              <c:tx>
                <c:rich>
                  <a:bodyPr rot="0" spcFirstLastPara="0" vertOverflow="ellipsis" vert="horz" wrap="square" lIns="38100" tIns="19050" rIns="38100" bIns="19050" anchor="ctr" anchorCtr="1"/>
                  <a:lstStyle/>
                  <a:p>
                    <a:pPr>
                      <a:defRPr lang="zh-CN" sz="1800" b="0" i="0" u="none" strike="noStrike" kern="1200" baseline="0">
                        <a:solidFill>
                          <a:schemeClr val="bg1"/>
                        </a:solidFill>
                        <a:latin typeface="微软雅黑" panose="020B0503020204020204" pitchFamily="34" charset="-122"/>
                        <a:ea typeface="微软雅黑" panose="020B0503020204020204" pitchFamily="34" charset="-122"/>
                        <a:cs typeface="+mn-cs"/>
                      </a:defRPr>
                    </a:pPr>
                    <a:r>
                      <a:rPr lang="en-US" altLang="zh-CN" sz="1100">
                        <a:latin typeface="微软雅黑" panose="020B0503020204020204" pitchFamily="34" charset="-122"/>
                        <a:ea typeface="微软雅黑" panose="020B0503020204020204" pitchFamily="34" charset="-122"/>
                      </a:rPr>
                      <a:t>60</a:t>
                    </a:r>
                    <a:r>
                      <a:rPr lang="zh-CN" altLang="en-US" sz="1100">
                        <a:latin typeface="微软雅黑" panose="020B0503020204020204" pitchFamily="34" charset="-122"/>
                        <a:ea typeface="微软雅黑" panose="020B0503020204020204" pitchFamily="34" charset="-122"/>
                      </a:rPr>
                      <a:t>万</a:t>
                    </a:r>
                    <a:endParaRPr lang="zh-CN" altLang="en-US"/>
                  </a:p>
                </c:rich>
              </c:tx>
              <c:dLblPos val="ctr"/>
              <c:showLegendKey val="0"/>
              <c:showVal val="1"/>
              <c:showCatName val="0"/>
              <c:showSerName val="0"/>
              <c:showPercent val="0"/>
              <c:showBubbleSize val="0"/>
              <c:extLst>
                <c:ext xmlns:c15="http://schemas.microsoft.com/office/drawing/2012/chart" uri="{CE6537A1-D6FC-4f65-9D91-7224C49458BB}"/>
              </c:extLst>
            </c:dLbl>
            <c:dLbl>
              <c:idx val="1"/>
              <c:layout/>
              <c:tx>
                <c:rich>
                  <a:bodyPr rot="0" spcFirstLastPara="0" vertOverflow="ellipsis" vert="horz" wrap="square" lIns="38100" tIns="19050" rIns="38100" bIns="19050" anchor="ctr" anchorCtr="1"/>
                  <a:lstStyle/>
                  <a:p>
                    <a:pPr>
                      <a:defRPr lang="zh-CN" sz="1800" b="0" i="0" u="none" strike="noStrike" kern="1200" baseline="0">
                        <a:solidFill>
                          <a:schemeClr val="bg1"/>
                        </a:solidFill>
                        <a:latin typeface="微软雅黑" panose="020B0503020204020204" pitchFamily="34" charset="-122"/>
                        <a:ea typeface="微软雅黑" panose="020B0503020204020204" pitchFamily="34" charset="-122"/>
                        <a:cs typeface="+mn-cs"/>
                      </a:defRPr>
                    </a:pPr>
                    <a:r>
                      <a:rPr lang="en-US" altLang="zh-CN" sz="1100">
                        <a:latin typeface="微软雅黑" panose="020B0503020204020204" pitchFamily="34" charset="-122"/>
                        <a:ea typeface="微软雅黑" panose="020B0503020204020204" pitchFamily="34" charset="-122"/>
                      </a:rPr>
                      <a:t>80</a:t>
                    </a:r>
                    <a:r>
                      <a:rPr lang="zh-CN" altLang="en-US" sz="1100">
                        <a:latin typeface="微软雅黑" panose="020B0503020204020204" pitchFamily="34" charset="-122"/>
                        <a:ea typeface="微软雅黑" panose="020B0503020204020204" pitchFamily="34" charset="-122"/>
                      </a:rPr>
                      <a:t>万</a:t>
                    </a:r>
                    <a:endParaRPr lang="zh-CN" altLang="en-US"/>
                  </a:p>
                </c:rich>
              </c:tx>
              <c:dLblPos val="ctr"/>
              <c:showLegendKey val="0"/>
              <c:showVal val="1"/>
              <c:showCatName val="0"/>
              <c:showSerName val="0"/>
              <c:showPercent val="0"/>
              <c:showBubbleSize val="0"/>
              <c:extLst>
                <c:ext xmlns:c15="http://schemas.microsoft.com/office/drawing/2012/chart" uri="{CE6537A1-D6FC-4f65-9D91-7224C49458BB}"/>
              </c:extLst>
            </c:dLbl>
            <c:dLbl>
              <c:idx val="2"/>
              <c:layout/>
              <c:tx>
                <c:rich>
                  <a:bodyPr rot="0" spcFirstLastPara="0" vertOverflow="ellipsis" vert="horz" wrap="square" lIns="38100" tIns="19050" rIns="38100" bIns="19050" anchor="ctr" anchorCtr="1"/>
                  <a:lstStyle/>
                  <a:p>
                    <a:pPr>
                      <a:defRPr lang="zh-CN" sz="1800" b="0" i="0" u="none" strike="noStrike" kern="1200" baseline="0">
                        <a:solidFill>
                          <a:schemeClr val="bg1"/>
                        </a:solidFill>
                        <a:latin typeface="微软雅黑" panose="020B0503020204020204" pitchFamily="34" charset="-122"/>
                        <a:ea typeface="微软雅黑" panose="020B0503020204020204" pitchFamily="34" charset="-122"/>
                        <a:cs typeface="+mn-cs"/>
                      </a:defRPr>
                    </a:pPr>
                    <a:r>
                      <a:rPr lang="en-US" altLang="zh-CN" sz="1100">
                        <a:latin typeface="微软雅黑" panose="020B0503020204020204" pitchFamily="34" charset="-122"/>
                        <a:ea typeface="微软雅黑" panose="020B0503020204020204" pitchFamily="34" charset="-122"/>
                      </a:rPr>
                      <a:t>100</a:t>
                    </a:r>
                    <a:r>
                      <a:rPr lang="zh-CN" altLang="en-US" sz="1100">
                        <a:latin typeface="微软雅黑" panose="020B0503020204020204" pitchFamily="34" charset="-122"/>
                        <a:ea typeface="微软雅黑" panose="020B0503020204020204" pitchFamily="34" charset="-122"/>
                      </a:rPr>
                      <a:t>万</a:t>
                    </a:r>
                    <a:endParaRPr lang="zh-CN" altLang="en-US"/>
                  </a:p>
                </c:rich>
              </c:tx>
              <c:dLblPos val="ctr"/>
              <c:showLegendKey val="0"/>
              <c:showVal val="1"/>
              <c:showCatName val="0"/>
              <c:showSerName val="0"/>
              <c:showPercent val="0"/>
              <c:showBubbleSize val="0"/>
              <c:extLst>
                <c:ext xmlns:c15="http://schemas.microsoft.com/office/drawing/2012/chart" uri="{CE6537A1-D6FC-4f65-9D91-7224C49458BB}"/>
              </c:extLst>
            </c:dLbl>
            <c:dLbl>
              <c:idx val="3"/>
              <c:layout/>
              <c:tx>
                <c:rich>
                  <a:bodyPr rot="0" spcFirstLastPara="0" vertOverflow="ellipsis" vert="horz" wrap="square" lIns="38100" tIns="19050" rIns="38100" bIns="19050" anchor="ctr" anchorCtr="1"/>
                  <a:lstStyle/>
                  <a:p>
                    <a:pPr>
                      <a:defRPr lang="zh-CN" sz="1800" b="0" i="0" u="none" strike="noStrike" kern="1200" baseline="0">
                        <a:solidFill>
                          <a:schemeClr val="bg1"/>
                        </a:solidFill>
                        <a:latin typeface="微软雅黑" panose="020B0503020204020204" pitchFamily="34" charset="-122"/>
                        <a:ea typeface="微软雅黑" panose="020B0503020204020204" pitchFamily="34" charset="-122"/>
                        <a:cs typeface="+mn-cs"/>
                      </a:defRPr>
                    </a:pPr>
                    <a:r>
                      <a:rPr lang="en-US" altLang="zh-CN" sz="1100">
                        <a:latin typeface="微软雅黑" panose="020B0503020204020204" pitchFamily="34" charset="-122"/>
                        <a:ea typeface="微软雅黑" panose="020B0503020204020204" pitchFamily="34" charset="-122"/>
                      </a:rPr>
                      <a:t>60</a:t>
                    </a:r>
                    <a:r>
                      <a:rPr lang="zh-CN" altLang="en-US" sz="1100">
                        <a:latin typeface="微软雅黑" panose="020B0503020204020204" pitchFamily="34" charset="-122"/>
                        <a:ea typeface="微软雅黑" panose="020B0503020204020204" pitchFamily="34" charset="-122"/>
                      </a:rPr>
                      <a:t>万</a:t>
                    </a:r>
                    <a:endParaRPr lang="zh-CN" altLang="en-US"/>
                  </a:p>
                </c:rich>
              </c:tx>
              <c:dLblPos val="ctr"/>
              <c:showLegendKey val="0"/>
              <c:showVal val="1"/>
              <c:showCatName val="0"/>
              <c:showSerName val="0"/>
              <c:showPercent val="0"/>
              <c:showBubbleSize val="0"/>
              <c:extLst>
                <c:ext xmlns:c15="http://schemas.microsoft.com/office/drawing/2012/chart" uri="{CE6537A1-D6FC-4f65-9D91-7224C49458BB}"/>
              </c:extLst>
            </c:dLbl>
            <c:dLbl>
              <c:idx val="4"/>
              <c:layout/>
              <c:tx>
                <c:rich>
                  <a:bodyPr rot="0" spcFirstLastPara="0" vertOverflow="ellipsis" vert="horz" wrap="square" lIns="38100" tIns="19050" rIns="38100" bIns="19050" anchor="ctr" anchorCtr="1"/>
                  <a:lstStyle/>
                  <a:p>
                    <a:pPr>
                      <a:defRPr lang="zh-CN" sz="1800" b="0" i="0" u="none" strike="noStrike" kern="1200" baseline="0">
                        <a:solidFill>
                          <a:schemeClr val="bg1"/>
                        </a:solidFill>
                        <a:latin typeface="微软雅黑" panose="020B0503020204020204" pitchFamily="34" charset="-122"/>
                        <a:ea typeface="微软雅黑" panose="020B0503020204020204" pitchFamily="34" charset="-122"/>
                        <a:cs typeface="+mn-cs"/>
                      </a:defRPr>
                    </a:pPr>
                    <a:r>
                      <a:rPr lang="en-US" altLang="zh-CN" sz="1100">
                        <a:latin typeface="微软雅黑" panose="020B0503020204020204" pitchFamily="34" charset="-122"/>
                        <a:ea typeface="微软雅黑" panose="020B0503020204020204" pitchFamily="34" charset="-122"/>
                      </a:rPr>
                      <a:t>100</a:t>
                    </a:r>
                    <a:r>
                      <a:rPr lang="zh-CN" altLang="en-US" sz="1100">
                        <a:latin typeface="微软雅黑" panose="020B0503020204020204" pitchFamily="34" charset="-122"/>
                        <a:ea typeface="微软雅黑" panose="020B0503020204020204" pitchFamily="34" charset="-122"/>
                      </a:rPr>
                      <a:t>万</a:t>
                    </a:r>
                    <a:endParaRPr lang="zh-CN" altLang="en-US"/>
                  </a:p>
                </c:rich>
              </c:tx>
              <c:dLblPos val="ctr"/>
              <c:showLegendKey val="0"/>
              <c:showVal val="1"/>
              <c:showCatName val="0"/>
              <c:showSerName val="0"/>
              <c:showPercent val="0"/>
              <c:showBubbleSize val="0"/>
              <c:extLst>
                <c:ext xmlns:c15="http://schemas.microsoft.com/office/drawing/2012/chart" uri="{CE6537A1-D6FC-4f65-9D91-7224C49458BB}"/>
              </c:extLst>
            </c:dLbl>
            <c:dLbl>
              <c:idx val="5"/>
              <c:layout/>
              <c:tx>
                <c:rich>
                  <a:bodyPr rot="0" spcFirstLastPara="0" vertOverflow="ellipsis" vert="horz" wrap="square" lIns="38100" tIns="19050" rIns="38100" bIns="19050" anchor="ctr" anchorCtr="1"/>
                  <a:lstStyle/>
                  <a:p>
                    <a:pPr>
                      <a:defRPr lang="zh-CN" sz="1800" b="0" i="0" u="none" strike="noStrike" kern="1200" baseline="0">
                        <a:solidFill>
                          <a:schemeClr val="bg1"/>
                        </a:solidFill>
                        <a:latin typeface="微软雅黑" panose="020B0503020204020204" pitchFamily="34" charset="-122"/>
                        <a:ea typeface="微软雅黑" panose="020B0503020204020204" pitchFamily="34" charset="-122"/>
                        <a:cs typeface="+mn-cs"/>
                      </a:defRPr>
                    </a:pPr>
                    <a:r>
                      <a:rPr lang="en-US" altLang="zh-CN" sz="1100">
                        <a:latin typeface="微软雅黑" panose="020B0503020204020204" pitchFamily="34" charset="-122"/>
                        <a:ea typeface="微软雅黑" panose="020B0503020204020204" pitchFamily="34" charset="-122"/>
                      </a:rPr>
                      <a:t>50</a:t>
                    </a:r>
                    <a:r>
                      <a:rPr lang="zh-CN" altLang="en-US" sz="1100">
                        <a:latin typeface="微软雅黑" panose="020B0503020204020204" pitchFamily="34" charset="-122"/>
                        <a:ea typeface="微软雅黑" panose="020B0503020204020204" pitchFamily="34" charset="-122"/>
                      </a:rPr>
                      <a:t>万</a:t>
                    </a:r>
                    <a:endParaRPr lang="zh-CN" altLang="en-US"/>
                  </a:p>
                </c:rich>
              </c:tx>
              <c:dLblPos val="ctr"/>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0" vertOverflow="ellipsis" vert="horz" wrap="square" lIns="38100" tIns="19050" rIns="38100" bIns="19050" anchor="ctr" anchorCtr="1"/>
              <a:lstStyle/>
              <a:p>
                <a:pPr>
                  <a:defRPr lang="zh-CN" sz="1100" b="0" i="0" u="none" strike="noStrike" kern="1200" baseline="0">
                    <a:solidFill>
                      <a:schemeClr val="bg1"/>
                    </a:solidFill>
                    <a:latin typeface="微软雅黑" panose="020B0503020204020204" pitchFamily="34" charset="-122"/>
                    <a:ea typeface="微软雅黑" panose="020B0503020204020204" pitchFamily="34" charset="-122"/>
                    <a:cs typeface="+mn-cs"/>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0"/>
                <c15:leaderLines/>
              </c:ext>
            </c:extLst>
          </c:dLbls>
          <c:cat>
            <c:strRef>
              <c:f>Sheet1!$A$2:$A$7</c:f>
              <c:strCache>
                <c:ptCount val="6"/>
                <c:pt idx="0">
                  <c:v>右键编辑数据</c:v>
                </c:pt>
                <c:pt idx="1">
                  <c:v>右键编辑数据</c:v>
                </c:pt>
                <c:pt idx="2">
                  <c:v>右键编辑数据</c:v>
                </c:pt>
                <c:pt idx="3">
                  <c:v>右键编辑数据</c:v>
                </c:pt>
                <c:pt idx="4">
                  <c:v>右键编辑数据</c:v>
                </c:pt>
                <c:pt idx="5">
                  <c:v>右键编辑数据</c:v>
                </c:pt>
              </c:strCache>
            </c:strRef>
          </c:cat>
          <c:val>
            <c:numRef>
              <c:f>Sheet1!$B$2:$B$7</c:f>
              <c:numCache>
                <c:formatCode>General</c:formatCode>
                <c:ptCount val="6"/>
                <c:pt idx="0">
                  <c:v>60</c:v>
                </c:pt>
                <c:pt idx="1">
                  <c:v>80</c:v>
                </c:pt>
                <c:pt idx="2">
                  <c:v>100</c:v>
                </c:pt>
                <c:pt idx="3">
                  <c:v>60</c:v>
                </c:pt>
                <c:pt idx="4">
                  <c:v>100</c:v>
                </c:pt>
                <c:pt idx="5">
                  <c:v>50</c:v>
                </c:pt>
              </c:numCache>
            </c:numRef>
          </c:val>
        </c:ser>
        <c:dLbls>
          <c:showLegendKey val="0"/>
          <c:showVal val="0"/>
          <c:showCatName val="0"/>
          <c:showSerName val="0"/>
          <c:showPercent val="0"/>
          <c:showBubbleSize val="0"/>
        </c:dLbls>
        <c:gapWidth val="50"/>
        <c:overlap val="100"/>
        <c:axId val="273431168"/>
        <c:axId val="273449344"/>
      </c:barChart>
      <c:catAx>
        <c:axId val="273431168"/>
        <c:scaling>
          <c:orientation val="minMax"/>
        </c:scaling>
        <c:delete val="0"/>
        <c:axPos val="l"/>
        <c:numFmt formatCode="General" sourceLinked="1"/>
        <c:majorTickMark val="out"/>
        <c:minorTickMark val="none"/>
        <c:tickLblPos val="nextTo"/>
        <c:txPr>
          <a:bodyPr rot="-60000000" spcFirstLastPara="0" vertOverflow="ellipsis" vert="horz" wrap="square" anchor="ctr" anchorCtr="1"/>
          <a:lstStyle/>
          <a:p>
            <a:pPr>
              <a:defRPr lang="zh-CN" sz="1050" b="0" i="0" u="none" strike="noStrike" kern="1200" baseline="0">
                <a:solidFill>
                  <a:schemeClr val="tx1">
                    <a:lumMod val="50000"/>
                    <a:lumOff val="50000"/>
                  </a:schemeClr>
                </a:solidFill>
                <a:latin typeface="微软雅黑" panose="020B0503020204020204" pitchFamily="34" charset="-122"/>
                <a:ea typeface="微软雅黑" panose="020B0503020204020204" pitchFamily="34" charset="-122"/>
                <a:cs typeface="+mn-cs"/>
              </a:defRPr>
            </a:pPr>
          </a:p>
        </c:txPr>
        <c:crossAx val="273449344"/>
        <c:crosses val="autoZero"/>
        <c:auto val="1"/>
        <c:lblAlgn val="ctr"/>
        <c:lblOffset val="100"/>
        <c:noMultiLvlLbl val="0"/>
      </c:catAx>
      <c:valAx>
        <c:axId val="273449344"/>
        <c:scaling>
          <c:orientation val="minMax"/>
        </c:scaling>
        <c:delete val="0"/>
        <c:axPos val="b"/>
        <c:numFmt formatCode="General" sourceLinked="1"/>
        <c:majorTickMark val="out"/>
        <c:minorTickMark val="none"/>
        <c:tickLblPos val="nextTo"/>
        <c:txPr>
          <a:bodyPr rot="-60000000" spcFirstLastPara="0" vertOverflow="ellipsis" vert="horz" wrap="square" anchor="ctr" anchorCtr="1"/>
          <a:lstStyle/>
          <a:p>
            <a:pPr>
              <a:defRPr lang="zh-CN" sz="1200" b="0" i="0" u="none" strike="noStrike" kern="1200" baseline="0">
                <a:solidFill>
                  <a:schemeClr val="tx1">
                    <a:lumMod val="50000"/>
                    <a:lumOff val="50000"/>
                  </a:schemeClr>
                </a:solidFill>
                <a:latin typeface="Arial" panose="020B0604020202020204" pitchFamily="34" charset="0"/>
                <a:ea typeface="+mn-ea"/>
                <a:cs typeface="Arial" panose="020B0604020202020204" pitchFamily="34" charset="0"/>
              </a:defRPr>
            </a:pPr>
          </a:p>
        </c:txPr>
        <c:crossAx val="273431168"/>
        <c:crosses val="autoZero"/>
        <c:crossBetween val="between"/>
      </c:valAx>
    </c:plotArea>
    <c:plotVisOnly val="1"/>
    <c:dispBlanksAs val="gap"/>
    <c:showDLblsOverMax val="0"/>
  </c:chart>
  <c:txPr>
    <a:bodyPr/>
    <a:lstStyle/>
    <a:p>
      <a:pPr>
        <a:defRPr lang="zh-CN" sz="1800"/>
      </a:pP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a:outerShdw blurRad="50800" dist="38100" dir="5400000" algn="t" rotWithShape="0">
                <a:prstClr val="black">
                  <a:alpha val="40000"/>
                </a:prstClr>
              </a:outerShdw>
            </a:effectLst>
          </c:spPr>
          <c:explosion val="0"/>
          <c:dPt>
            <c:idx val="0"/>
            <c:bubble3D val="0"/>
            <c:spPr>
              <a:solidFill>
                <a:schemeClr val="accent2"/>
              </a:solidFill>
              <a:effectLst>
                <a:outerShdw blurRad="50800" dist="38100" dir="5400000" algn="t" rotWithShape="0">
                  <a:prstClr val="black">
                    <a:alpha val="40000"/>
                  </a:prstClr>
                </a:outerShdw>
              </a:effectLst>
            </c:spPr>
          </c:dPt>
          <c:dPt>
            <c:idx val="1"/>
            <c:bubble3D val="0"/>
            <c:spPr>
              <a:solidFill>
                <a:schemeClr val="accent1"/>
              </a:solidFill>
              <a:effectLst>
                <a:outerShdw blurRad="50800" dist="38100" dir="5400000" algn="t" rotWithShape="0">
                  <a:prstClr val="black">
                    <a:alpha val="40000"/>
                  </a:prstClr>
                </a:outerShdw>
              </a:effectLst>
            </c:spPr>
          </c:dPt>
          <c:dPt>
            <c:idx val="2"/>
            <c:bubble3D val="0"/>
            <c:spPr>
              <a:solidFill>
                <a:schemeClr val="accent4"/>
              </a:solidFill>
              <a:effectLst>
                <a:outerShdw blurRad="50800" dist="38100" dir="5400000" algn="t" rotWithShape="0">
                  <a:prstClr val="black">
                    <a:alpha val="40000"/>
                  </a:prstClr>
                </a:outerShdw>
              </a:effectLst>
            </c:spPr>
          </c:dPt>
          <c:dPt>
            <c:idx val="3"/>
            <c:bubble3D val="0"/>
            <c:spPr>
              <a:solidFill>
                <a:schemeClr val="accent3"/>
              </a:solidFill>
              <a:effectLst>
                <a:outerShdw blurRad="50800" dist="38100" dir="5400000" algn="t" rotWithShape="0">
                  <a:prstClr val="black">
                    <a:alpha val="40000"/>
                  </a:prstClr>
                </a:outerShdw>
              </a:effectLst>
            </c:spPr>
          </c:dPt>
          <c:dPt>
            <c:idx val="4"/>
            <c:bubble3D val="0"/>
            <c:spPr>
              <a:solidFill>
                <a:schemeClr val="accent2"/>
              </a:solidFill>
              <a:effectLst>
                <a:outerShdw blurRad="50800" dist="38100" dir="5400000" algn="t" rotWithShape="0">
                  <a:prstClr val="black">
                    <a:alpha val="40000"/>
                  </a:prstClr>
                </a:outerShdw>
              </a:effectLst>
            </c:spPr>
          </c:dPt>
          <c:dPt>
            <c:idx val="5"/>
            <c:bubble3D val="0"/>
            <c:spPr>
              <a:solidFill>
                <a:schemeClr val="accent1"/>
              </a:solidFill>
              <a:effectLst>
                <a:outerShdw blurRad="50800" dist="38100" dir="5400000" algn="t" rotWithShape="0">
                  <a:prstClr val="black">
                    <a:alpha val="40000"/>
                  </a:prstClr>
                </a:outerShdw>
              </a:effectLst>
            </c:spPr>
          </c:dPt>
          <c:dLbls>
            <c:spPr>
              <a:noFill/>
              <a:ln>
                <a:noFill/>
              </a:ln>
              <a:effectLst/>
            </c:spPr>
            <c:txPr>
              <a:bodyPr rot="0" spcFirstLastPara="0" vertOverflow="ellipsis" vert="horz" wrap="square" lIns="38100" tIns="19050" rIns="38100" bIns="19050" anchor="ctr" anchorCtr="1"/>
              <a:lstStyle/>
              <a:p>
                <a:pPr>
                  <a:defRPr lang="zh-CN" sz="1200" b="0" i="0" u="none" strike="noStrike" kern="1200" baseline="0">
                    <a:solidFill>
                      <a:schemeClr val="bg1"/>
                    </a:solidFill>
                    <a:latin typeface="微软雅黑" panose="020B0503020204020204" pitchFamily="34" charset="-122"/>
                    <a:ea typeface="微软雅黑" panose="020B0503020204020204" pitchFamily="34" charset="-122"/>
                    <a:cs typeface="+mn-cs"/>
                  </a:defRPr>
                </a:pPr>
              </a:p>
            </c:txPr>
            <c:dLblPos val="bestFit"/>
            <c:showLegendKey val="0"/>
            <c:showVal val="1"/>
            <c:showCatName val="0"/>
            <c:showSerName val="0"/>
            <c:showPercent val="0"/>
            <c:showBubbleSize val="0"/>
            <c:showLeaderLines val="1"/>
            <c:extLst>
              <c:ext xmlns:c15="http://schemas.microsoft.com/office/drawing/2012/chart" uri="{CE6537A1-D6FC-4f65-9D91-7224C49458BB}">
                <c15:layout/>
                <c15:showLeaderLines val="1"/>
                <c15:leaderLines/>
              </c:ext>
            </c:extLst>
          </c:dLbls>
          <c:cat>
            <c:strRef>
              <c:f>Sheet1!$A$2:$A$7</c:f>
              <c:strCache>
                <c:ptCount val="6"/>
                <c:pt idx="0">
                  <c:v>流动资金</c:v>
                </c:pt>
                <c:pt idx="1">
                  <c:v>办公地改善及扩建</c:v>
                </c:pt>
                <c:pt idx="2">
                  <c:v>扩招人员及人员工资</c:v>
                </c:pt>
                <c:pt idx="3">
                  <c:v>市场运营与宣传</c:v>
                </c:pt>
                <c:pt idx="4">
                  <c:v>研发投入</c:v>
                </c:pt>
                <c:pt idx="5">
                  <c:v>研发实验设备及服务器</c:v>
                </c:pt>
              </c:strCache>
            </c:strRef>
          </c:cat>
          <c:val>
            <c:numRef>
              <c:f>Sheet1!$B$2:$B$7</c:f>
              <c:numCache>
                <c:formatCode>General</c:formatCode>
                <c:ptCount val="6"/>
                <c:pt idx="0">
                  <c:v>60</c:v>
                </c:pt>
                <c:pt idx="1">
                  <c:v>80</c:v>
                </c:pt>
                <c:pt idx="2">
                  <c:v>100</c:v>
                </c:pt>
                <c:pt idx="3">
                  <c:v>60</c:v>
                </c:pt>
                <c:pt idx="4">
                  <c:v>100</c:v>
                </c:pt>
                <c:pt idx="5">
                  <c:v>50</c:v>
                </c:pt>
              </c:numCache>
            </c:numRef>
          </c:val>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lang="zh-CN" sz="1800"/>
      </a:pPr>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FB895B3-B8DB-4FC8-8996-A5D044278F5F}"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32B30ACC-D597-4781-8AAA-3863C7EBEDA5}">
      <dgm:prSet phldrT="[Text]"/>
      <dgm:spPr>
        <a:solidFill>
          <a:schemeClr val="accent1"/>
        </a:solidFill>
        <a:ln>
          <a:noFill/>
        </a:ln>
      </dgm:spPr>
      <dgm:t>
        <a:bodyPr/>
        <a:lstStyle/>
        <a:p>
          <a:endParaRPr lang="en-US" dirty="0">
            <a:solidFill>
              <a:schemeClr val="tx1">
                <a:lumMod val="75000"/>
                <a:lumOff val="25000"/>
              </a:schemeClr>
            </a:solidFill>
          </a:endParaRPr>
        </a:p>
      </dgm:t>
    </dgm:pt>
    <dgm:pt modelId="{07319FB6-40BF-4CB4-96F4-1DBB46624D67}" cxnId="{151B53CB-8B70-4E23-B8CC-3896F1BDBF74}" type="parTrans">
      <dgm:prSet/>
      <dgm:spPr/>
      <dgm:t>
        <a:bodyPr/>
        <a:lstStyle/>
        <a:p>
          <a:endParaRPr lang="en-US">
            <a:solidFill>
              <a:schemeClr val="tx1">
                <a:lumMod val="75000"/>
                <a:lumOff val="25000"/>
              </a:schemeClr>
            </a:solidFill>
          </a:endParaRPr>
        </a:p>
      </dgm:t>
    </dgm:pt>
    <dgm:pt modelId="{91D29F60-3D12-434A-9A0D-EF31AD465855}" cxnId="{151B53CB-8B70-4E23-B8CC-3896F1BDBF74}" type="sibTrans">
      <dgm:prSet/>
      <dgm:spPr/>
      <dgm:t>
        <a:bodyPr/>
        <a:lstStyle/>
        <a:p>
          <a:endParaRPr lang="en-US">
            <a:solidFill>
              <a:schemeClr val="tx1">
                <a:lumMod val="75000"/>
                <a:lumOff val="25000"/>
              </a:schemeClr>
            </a:solidFill>
          </a:endParaRPr>
        </a:p>
      </dgm:t>
    </dgm:pt>
    <dgm:pt modelId="{B26B186E-311E-46E5-AED9-C62C97BD9D78}">
      <dgm:prSet phldrT="[Text]"/>
      <dgm:spPr>
        <a:solidFill>
          <a:schemeClr val="accent4"/>
        </a:solidFill>
        <a:ln>
          <a:noFill/>
        </a:ln>
      </dgm:spPr>
      <dgm:t>
        <a:bodyPr/>
        <a:lstStyle/>
        <a:p>
          <a:endParaRPr lang="en-US" dirty="0">
            <a:solidFill>
              <a:schemeClr val="tx1">
                <a:lumMod val="75000"/>
                <a:lumOff val="25000"/>
              </a:schemeClr>
            </a:solidFill>
          </a:endParaRPr>
        </a:p>
      </dgm:t>
    </dgm:pt>
    <dgm:pt modelId="{F89143F5-D2C6-4943-A399-6B269127D7DB}" cxnId="{6FCB003A-BB2B-4DC1-9D50-95D1CE3AABDE}" type="parTrans">
      <dgm:prSet/>
      <dgm:spPr/>
      <dgm:t>
        <a:bodyPr/>
        <a:lstStyle/>
        <a:p>
          <a:endParaRPr lang="en-US">
            <a:solidFill>
              <a:schemeClr val="tx1">
                <a:lumMod val="75000"/>
                <a:lumOff val="25000"/>
              </a:schemeClr>
            </a:solidFill>
          </a:endParaRPr>
        </a:p>
      </dgm:t>
    </dgm:pt>
    <dgm:pt modelId="{C4E15E16-D25B-445B-9568-C78B14FBE13D}" cxnId="{6FCB003A-BB2B-4DC1-9D50-95D1CE3AABDE}" type="sibTrans">
      <dgm:prSet/>
      <dgm:spPr/>
      <dgm:t>
        <a:bodyPr/>
        <a:lstStyle/>
        <a:p>
          <a:endParaRPr lang="en-US">
            <a:solidFill>
              <a:schemeClr val="tx1">
                <a:lumMod val="75000"/>
                <a:lumOff val="25000"/>
              </a:schemeClr>
            </a:solidFill>
          </a:endParaRPr>
        </a:p>
      </dgm:t>
    </dgm:pt>
    <dgm:pt modelId="{CAABC44A-5E37-44CD-BB6C-0B4DABAB65E7}">
      <dgm:prSet phldrT="[Text]"/>
      <dgm:spPr>
        <a:solidFill>
          <a:schemeClr val="accent2"/>
        </a:solidFill>
        <a:ln>
          <a:noFill/>
        </a:ln>
      </dgm:spPr>
      <dgm:t>
        <a:bodyPr/>
        <a:lstStyle/>
        <a:p>
          <a:endParaRPr lang="en-US" dirty="0">
            <a:solidFill>
              <a:schemeClr val="tx1">
                <a:lumMod val="75000"/>
                <a:lumOff val="25000"/>
              </a:schemeClr>
            </a:solidFill>
          </a:endParaRPr>
        </a:p>
      </dgm:t>
    </dgm:pt>
    <dgm:pt modelId="{DC371A64-B9A7-4FCF-A2E0-866160F21329}" cxnId="{FED8909D-34BF-447D-B24E-484E3581EBD0}" type="parTrans">
      <dgm:prSet/>
      <dgm:spPr/>
      <dgm:t>
        <a:bodyPr/>
        <a:lstStyle/>
        <a:p>
          <a:endParaRPr lang="en-US">
            <a:solidFill>
              <a:schemeClr val="tx1">
                <a:lumMod val="75000"/>
                <a:lumOff val="25000"/>
              </a:schemeClr>
            </a:solidFill>
          </a:endParaRPr>
        </a:p>
      </dgm:t>
    </dgm:pt>
    <dgm:pt modelId="{8FDBEE83-B7F7-437F-AE82-CD9E66DB8CDC}" cxnId="{FED8909D-34BF-447D-B24E-484E3581EBD0}" type="sibTrans">
      <dgm:prSet/>
      <dgm:spPr/>
      <dgm:t>
        <a:bodyPr/>
        <a:lstStyle/>
        <a:p>
          <a:endParaRPr lang="en-US">
            <a:solidFill>
              <a:schemeClr val="tx1">
                <a:lumMod val="75000"/>
                <a:lumOff val="25000"/>
              </a:schemeClr>
            </a:solidFill>
          </a:endParaRPr>
        </a:p>
      </dgm:t>
    </dgm:pt>
    <dgm:pt modelId="{E50A7F38-19F1-4905-9829-FF60C1F2CE0E}">
      <dgm:prSet phldrT="[Text]"/>
      <dgm:spPr>
        <a:solidFill>
          <a:schemeClr val="accent3"/>
        </a:solidFill>
        <a:ln>
          <a:noFill/>
        </a:ln>
      </dgm:spPr>
      <dgm:t>
        <a:bodyPr/>
        <a:lstStyle/>
        <a:p>
          <a:endParaRPr lang="en-US" dirty="0">
            <a:solidFill>
              <a:schemeClr val="tx1">
                <a:lumMod val="75000"/>
                <a:lumOff val="25000"/>
              </a:schemeClr>
            </a:solidFill>
          </a:endParaRPr>
        </a:p>
      </dgm:t>
    </dgm:pt>
    <dgm:pt modelId="{2EA445C4-842C-4476-897D-172964B54938}" cxnId="{788B4866-78AE-44AE-A30F-9E16DDE56723}" type="parTrans">
      <dgm:prSet/>
      <dgm:spPr/>
      <dgm:t>
        <a:bodyPr/>
        <a:lstStyle/>
        <a:p>
          <a:endParaRPr lang="en-US">
            <a:solidFill>
              <a:schemeClr val="tx1">
                <a:lumMod val="75000"/>
                <a:lumOff val="25000"/>
              </a:schemeClr>
            </a:solidFill>
          </a:endParaRPr>
        </a:p>
      </dgm:t>
    </dgm:pt>
    <dgm:pt modelId="{2B60E9F4-DC82-4247-B011-6ED298124374}" cxnId="{788B4866-78AE-44AE-A30F-9E16DDE56723}" type="sibTrans">
      <dgm:prSet/>
      <dgm:spPr/>
      <dgm:t>
        <a:bodyPr/>
        <a:lstStyle/>
        <a:p>
          <a:endParaRPr lang="en-US">
            <a:solidFill>
              <a:schemeClr val="tx1">
                <a:lumMod val="75000"/>
                <a:lumOff val="25000"/>
              </a:schemeClr>
            </a:solidFill>
          </a:endParaRPr>
        </a:p>
      </dgm:t>
    </dgm:pt>
    <dgm:pt modelId="{92286CCE-6919-4887-8729-C67813033FFE}">
      <dgm:prSet phldrT="[Text]"/>
      <dgm:spPr>
        <a:solidFill>
          <a:schemeClr val="accent2"/>
        </a:solidFill>
        <a:ln>
          <a:noFill/>
        </a:ln>
      </dgm:spPr>
      <dgm:t>
        <a:bodyPr/>
        <a:lstStyle/>
        <a:p>
          <a:endParaRPr lang="en-US" dirty="0">
            <a:solidFill>
              <a:schemeClr val="tx1">
                <a:lumMod val="75000"/>
                <a:lumOff val="25000"/>
              </a:schemeClr>
            </a:solidFill>
          </a:endParaRPr>
        </a:p>
      </dgm:t>
    </dgm:pt>
    <dgm:pt modelId="{D4B9D5A2-7C60-49F3-89E4-76C6804E3DB7}" cxnId="{771B68C9-C7FE-4CBA-A95D-9FBF40E28647}" type="sibTrans">
      <dgm:prSet/>
      <dgm:spPr/>
      <dgm:t>
        <a:bodyPr/>
        <a:lstStyle/>
        <a:p>
          <a:endParaRPr lang="en-US">
            <a:solidFill>
              <a:schemeClr val="tx1">
                <a:lumMod val="75000"/>
                <a:lumOff val="25000"/>
              </a:schemeClr>
            </a:solidFill>
          </a:endParaRPr>
        </a:p>
      </dgm:t>
    </dgm:pt>
    <dgm:pt modelId="{C7198C4A-D0AF-49B8-9710-BA35FDEB6A97}" cxnId="{771B68C9-C7FE-4CBA-A95D-9FBF40E28647}" type="parTrans">
      <dgm:prSet/>
      <dgm:spPr/>
      <dgm:t>
        <a:bodyPr/>
        <a:lstStyle/>
        <a:p>
          <a:endParaRPr lang="en-US">
            <a:solidFill>
              <a:schemeClr val="tx1">
                <a:lumMod val="75000"/>
                <a:lumOff val="25000"/>
              </a:schemeClr>
            </a:solidFill>
          </a:endParaRPr>
        </a:p>
      </dgm:t>
    </dgm:pt>
    <dgm:pt modelId="{08E14E02-2918-4355-9A39-DD22E265B0D8}">
      <dgm:prSet phldrT="[Text]"/>
      <dgm:spPr>
        <a:solidFill>
          <a:schemeClr val="accent1"/>
        </a:solidFill>
        <a:ln>
          <a:noFill/>
        </a:ln>
      </dgm:spPr>
      <dgm:t>
        <a:bodyPr/>
        <a:lstStyle/>
        <a:p>
          <a:endParaRPr lang="en-US" dirty="0">
            <a:solidFill>
              <a:schemeClr val="tx1">
                <a:lumMod val="75000"/>
                <a:lumOff val="25000"/>
              </a:schemeClr>
            </a:solidFill>
          </a:endParaRPr>
        </a:p>
      </dgm:t>
    </dgm:pt>
    <dgm:pt modelId="{1D0BDFB4-E441-4702-8722-ECF6615DDB22}" cxnId="{E25C620C-6A4E-4003-B754-5D919A78F44F}" type="sibTrans">
      <dgm:prSet/>
      <dgm:spPr/>
      <dgm:t>
        <a:bodyPr/>
        <a:lstStyle/>
        <a:p>
          <a:endParaRPr lang="en-US">
            <a:solidFill>
              <a:schemeClr val="tx1">
                <a:lumMod val="75000"/>
                <a:lumOff val="25000"/>
              </a:schemeClr>
            </a:solidFill>
          </a:endParaRPr>
        </a:p>
      </dgm:t>
    </dgm:pt>
    <dgm:pt modelId="{9526C023-3539-42A9-88EE-BA4469318402}" cxnId="{E25C620C-6A4E-4003-B754-5D919A78F44F}" type="parTrans">
      <dgm:prSet/>
      <dgm:spPr/>
      <dgm:t>
        <a:bodyPr/>
        <a:lstStyle/>
        <a:p>
          <a:endParaRPr lang="en-US">
            <a:solidFill>
              <a:schemeClr val="tx1">
                <a:lumMod val="75000"/>
                <a:lumOff val="25000"/>
              </a:schemeClr>
            </a:solidFill>
          </a:endParaRPr>
        </a:p>
      </dgm:t>
    </dgm:pt>
    <dgm:pt modelId="{ACCBD341-A816-47EC-AA08-F229270BBEC4}" type="pres">
      <dgm:prSet presAssocID="{BFB895B3-B8DB-4FC8-8996-A5D044278F5F}" presName="cycle" presStyleCnt="0">
        <dgm:presLayoutVars>
          <dgm:dir/>
          <dgm:resizeHandles val="exact"/>
        </dgm:presLayoutVars>
      </dgm:prSet>
      <dgm:spPr/>
      <dgm:t>
        <a:bodyPr/>
        <a:lstStyle/>
        <a:p>
          <a:endParaRPr lang="zh-CN" altLang="en-US"/>
        </a:p>
      </dgm:t>
    </dgm:pt>
    <dgm:pt modelId="{546316D0-DD31-4161-9520-4D204431FD35}" type="pres">
      <dgm:prSet presAssocID="{32B30ACC-D597-4781-8AAA-3863C7EBEDA5}" presName="node" presStyleLbl="node1" presStyleIdx="0" presStyleCnt="6">
        <dgm:presLayoutVars>
          <dgm:bulletEnabled val="1"/>
        </dgm:presLayoutVars>
      </dgm:prSet>
      <dgm:spPr/>
      <dgm:t>
        <a:bodyPr/>
        <a:lstStyle/>
        <a:p>
          <a:endParaRPr lang="zh-CN" altLang="en-US"/>
        </a:p>
      </dgm:t>
    </dgm:pt>
    <dgm:pt modelId="{2D61FE22-999D-42E1-BF07-4489569886D1}" type="pres">
      <dgm:prSet presAssocID="{91D29F60-3D12-434A-9A0D-EF31AD465855}" presName="sibTrans" presStyleLbl="sibTrans2D1" presStyleIdx="0" presStyleCnt="6"/>
      <dgm:spPr/>
      <dgm:t>
        <a:bodyPr/>
        <a:lstStyle/>
        <a:p>
          <a:endParaRPr lang="zh-CN" altLang="en-US"/>
        </a:p>
      </dgm:t>
    </dgm:pt>
    <dgm:pt modelId="{DC6B631A-4E42-4614-932F-FF4B537F1413}" type="pres">
      <dgm:prSet presAssocID="{91D29F60-3D12-434A-9A0D-EF31AD465855}" presName="connectorText" presStyleLbl="sibTrans2D1" presStyleIdx="0" presStyleCnt="6"/>
      <dgm:spPr/>
      <dgm:t>
        <a:bodyPr/>
        <a:lstStyle/>
        <a:p>
          <a:endParaRPr lang="zh-CN" altLang="en-US"/>
        </a:p>
      </dgm:t>
    </dgm:pt>
    <dgm:pt modelId="{31F576E8-7573-4116-BDDB-2B0408671397}" type="pres">
      <dgm:prSet presAssocID="{92286CCE-6919-4887-8729-C67813033FFE}" presName="node" presStyleLbl="node1" presStyleIdx="1" presStyleCnt="6">
        <dgm:presLayoutVars>
          <dgm:bulletEnabled val="1"/>
        </dgm:presLayoutVars>
      </dgm:prSet>
      <dgm:spPr/>
      <dgm:t>
        <a:bodyPr/>
        <a:lstStyle/>
        <a:p>
          <a:endParaRPr lang="zh-CN" altLang="en-US"/>
        </a:p>
      </dgm:t>
    </dgm:pt>
    <dgm:pt modelId="{94F7A3D3-D580-49DD-9239-4B6D3F955E38}" type="pres">
      <dgm:prSet presAssocID="{D4B9D5A2-7C60-49F3-89E4-76C6804E3DB7}" presName="sibTrans" presStyleLbl="sibTrans2D1" presStyleIdx="1" presStyleCnt="6"/>
      <dgm:spPr/>
      <dgm:t>
        <a:bodyPr/>
        <a:lstStyle/>
        <a:p>
          <a:endParaRPr lang="zh-CN" altLang="en-US"/>
        </a:p>
      </dgm:t>
    </dgm:pt>
    <dgm:pt modelId="{1E22D39B-9778-42DE-A8CC-B27F5EEB6B7D}" type="pres">
      <dgm:prSet presAssocID="{D4B9D5A2-7C60-49F3-89E4-76C6804E3DB7}" presName="connectorText" presStyleLbl="sibTrans2D1" presStyleIdx="1" presStyleCnt="6"/>
      <dgm:spPr/>
      <dgm:t>
        <a:bodyPr/>
        <a:lstStyle/>
        <a:p>
          <a:endParaRPr lang="zh-CN" altLang="en-US"/>
        </a:p>
      </dgm:t>
    </dgm:pt>
    <dgm:pt modelId="{AFC3DA9B-0729-4B32-91AC-6293B0FA608A}" type="pres">
      <dgm:prSet presAssocID="{E50A7F38-19F1-4905-9829-FF60C1F2CE0E}" presName="node" presStyleLbl="node1" presStyleIdx="2" presStyleCnt="6">
        <dgm:presLayoutVars>
          <dgm:bulletEnabled val="1"/>
        </dgm:presLayoutVars>
      </dgm:prSet>
      <dgm:spPr/>
      <dgm:t>
        <a:bodyPr/>
        <a:lstStyle/>
        <a:p>
          <a:endParaRPr lang="zh-CN" altLang="en-US"/>
        </a:p>
      </dgm:t>
    </dgm:pt>
    <dgm:pt modelId="{ABF2F062-1B50-4DCD-9211-90EB623418C7}" type="pres">
      <dgm:prSet presAssocID="{2B60E9F4-DC82-4247-B011-6ED298124374}" presName="sibTrans" presStyleLbl="sibTrans2D1" presStyleIdx="2" presStyleCnt="6"/>
      <dgm:spPr/>
      <dgm:t>
        <a:bodyPr/>
        <a:lstStyle/>
        <a:p>
          <a:endParaRPr lang="zh-CN" altLang="en-US"/>
        </a:p>
      </dgm:t>
    </dgm:pt>
    <dgm:pt modelId="{FC4F2D13-4ADC-44F5-9165-743580E80D64}" type="pres">
      <dgm:prSet presAssocID="{2B60E9F4-DC82-4247-B011-6ED298124374}" presName="connectorText" presStyleLbl="sibTrans2D1" presStyleIdx="2" presStyleCnt="6"/>
      <dgm:spPr/>
      <dgm:t>
        <a:bodyPr/>
        <a:lstStyle/>
        <a:p>
          <a:endParaRPr lang="zh-CN" altLang="en-US"/>
        </a:p>
      </dgm:t>
    </dgm:pt>
    <dgm:pt modelId="{95D58A11-C3C2-4ED9-9075-7FEB0B3FBC65}" type="pres">
      <dgm:prSet presAssocID="{B26B186E-311E-46E5-AED9-C62C97BD9D78}" presName="node" presStyleLbl="node1" presStyleIdx="3" presStyleCnt="6">
        <dgm:presLayoutVars>
          <dgm:bulletEnabled val="1"/>
        </dgm:presLayoutVars>
      </dgm:prSet>
      <dgm:spPr/>
      <dgm:t>
        <a:bodyPr/>
        <a:lstStyle/>
        <a:p>
          <a:endParaRPr lang="zh-CN" altLang="en-US"/>
        </a:p>
      </dgm:t>
    </dgm:pt>
    <dgm:pt modelId="{E03B8DEC-7EC3-499D-A96B-BBDBFEE6FFDC}" type="pres">
      <dgm:prSet presAssocID="{C4E15E16-D25B-445B-9568-C78B14FBE13D}" presName="sibTrans" presStyleLbl="sibTrans2D1" presStyleIdx="3" presStyleCnt="6"/>
      <dgm:spPr/>
      <dgm:t>
        <a:bodyPr/>
        <a:lstStyle/>
        <a:p>
          <a:endParaRPr lang="zh-CN" altLang="en-US"/>
        </a:p>
      </dgm:t>
    </dgm:pt>
    <dgm:pt modelId="{260B1676-5311-4FC0-99BB-04383C8E6F26}" type="pres">
      <dgm:prSet presAssocID="{C4E15E16-D25B-445B-9568-C78B14FBE13D}" presName="connectorText" presStyleLbl="sibTrans2D1" presStyleIdx="3" presStyleCnt="6"/>
      <dgm:spPr/>
      <dgm:t>
        <a:bodyPr/>
        <a:lstStyle/>
        <a:p>
          <a:endParaRPr lang="zh-CN" altLang="en-US"/>
        </a:p>
      </dgm:t>
    </dgm:pt>
    <dgm:pt modelId="{E525589A-1555-4E9B-B2F2-67B66C8271A7}" type="pres">
      <dgm:prSet presAssocID="{08E14E02-2918-4355-9A39-DD22E265B0D8}" presName="node" presStyleLbl="node1" presStyleIdx="4" presStyleCnt="6">
        <dgm:presLayoutVars>
          <dgm:bulletEnabled val="1"/>
        </dgm:presLayoutVars>
      </dgm:prSet>
      <dgm:spPr/>
      <dgm:t>
        <a:bodyPr/>
        <a:lstStyle/>
        <a:p>
          <a:endParaRPr lang="zh-CN" altLang="en-US"/>
        </a:p>
      </dgm:t>
    </dgm:pt>
    <dgm:pt modelId="{A7799163-262B-403C-AF1F-A62DB14042B9}" type="pres">
      <dgm:prSet presAssocID="{1D0BDFB4-E441-4702-8722-ECF6615DDB22}" presName="sibTrans" presStyleLbl="sibTrans2D1" presStyleIdx="4" presStyleCnt="6"/>
      <dgm:spPr/>
      <dgm:t>
        <a:bodyPr/>
        <a:lstStyle/>
        <a:p>
          <a:endParaRPr lang="zh-CN" altLang="en-US"/>
        </a:p>
      </dgm:t>
    </dgm:pt>
    <dgm:pt modelId="{5E685DC9-BE38-4A99-AB2C-D8BA9A4EF63D}" type="pres">
      <dgm:prSet presAssocID="{1D0BDFB4-E441-4702-8722-ECF6615DDB22}" presName="connectorText" presStyleLbl="sibTrans2D1" presStyleIdx="4" presStyleCnt="6"/>
      <dgm:spPr/>
      <dgm:t>
        <a:bodyPr/>
        <a:lstStyle/>
        <a:p>
          <a:endParaRPr lang="zh-CN" altLang="en-US"/>
        </a:p>
      </dgm:t>
    </dgm:pt>
    <dgm:pt modelId="{AF86D873-A891-4954-92DA-2F1724225247}" type="pres">
      <dgm:prSet presAssocID="{CAABC44A-5E37-44CD-BB6C-0B4DABAB65E7}" presName="node" presStyleLbl="node1" presStyleIdx="5" presStyleCnt="6">
        <dgm:presLayoutVars>
          <dgm:bulletEnabled val="1"/>
        </dgm:presLayoutVars>
      </dgm:prSet>
      <dgm:spPr/>
      <dgm:t>
        <a:bodyPr/>
        <a:lstStyle/>
        <a:p>
          <a:endParaRPr lang="zh-CN" altLang="en-US"/>
        </a:p>
      </dgm:t>
    </dgm:pt>
    <dgm:pt modelId="{B9C3BF58-0E09-4701-B549-27C5F4F31424}" type="pres">
      <dgm:prSet presAssocID="{8FDBEE83-B7F7-437F-AE82-CD9E66DB8CDC}" presName="sibTrans" presStyleLbl="sibTrans2D1" presStyleIdx="5" presStyleCnt="6"/>
      <dgm:spPr/>
      <dgm:t>
        <a:bodyPr/>
        <a:lstStyle/>
        <a:p>
          <a:endParaRPr lang="zh-CN" altLang="en-US"/>
        </a:p>
      </dgm:t>
    </dgm:pt>
    <dgm:pt modelId="{14E4036F-035D-446A-A662-53B886E0D9DB}" type="pres">
      <dgm:prSet presAssocID="{8FDBEE83-B7F7-437F-AE82-CD9E66DB8CDC}" presName="connectorText" presStyleLbl="sibTrans2D1" presStyleIdx="5" presStyleCnt="6"/>
      <dgm:spPr/>
      <dgm:t>
        <a:bodyPr/>
        <a:lstStyle/>
        <a:p>
          <a:endParaRPr lang="zh-CN" altLang="en-US"/>
        </a:p>
      </dgm:t>
    </dgm:pt>
  </dgm:ptLst>
  <dgm:cxnLst>
    <dgm:cxn modelId="{6888ACCD-6BAF-4934-9D15-A6102F697DB5}" type="presOf" srcId="{D4B9D5A2-7C60-49F3-89E4-76C6804E3DB7}" destId="{1E22D39B-9778-42DE-A8CC-B27F5EEB6B7D}" srcOrd="1" destOrd="0" presId="urn:microsoft.com/office/officeart/2005/8/layout/cycle2"/>
    <dgm:cxn modelId="{9D86465E-A7CF-4508-9D0F-9F92628CE473}" type="presOf" srcId="{92286CCE-6919-4887-8729-C67813033FFE}" destId="{31F576E8-7573-4116-BDDB-2B0408671397}" srcOrd="0" destOrd="0" presId="urn:microsoft.com/office/officeart/2005/8/layout/cycle2"/>
    <dgm:cxn modelId="{771B68C9-C7FE-4CBA-A95D-9FBF40E28647}" srcId="{BFB895B3-B8DB-4FC8-8996-A5D044278F5F}" destId="{92286CCE-6919-4887-8729-C67813033FFE}" srcOrd="1" destOrd="0" parTransId="{C7198C4A-D0AF-49B8-9710-BA35FDEB6A97}" sibTransId="{D4B9D5A2-7C60-49F3-89E4-76C6804E3DB7}"/>
    <dgm:cxn modelId="{8D574DFF-F7ED-42E3-B7B5-29E6B8D0EE47}" type="presOf" srcId="{CAABC44A-5E37-44CD-BB6C-0B4DABAB65E7}" destId="{AF86D873-A891-4954-92DA-2F1724225247}" srcOrd="0" destOrd="0" presId="urn:microsoft.com/office/officeart/2005/8/layout/cycle2"/>
    <dgm:cxn modelId="{E25C620C-6A4E-4003-B754-5D919A78F44F}" srcId="{BFB895B3-B8DB-4FC8-8996-A5D044278F5F}" destId="{08E14E02-2918-4355-9A39-DD22E265B0D8}" srcOrd="4" destOrd="0" parTransId="{9526C023-3539-42A9-88EE-BA4469318402}" sibTransId="{1D0BDFB4-E441-4702-8722-ECF6615DDB22}"/>
    <dgm:cxn modelId="{337993E4-1AB5-4F90-987D-6D7744590C51}" type="presOf" srcId="{2B60E9F4-DC82-4247-B011-6ED298124374}" destId="{FC4F2D13-4ADC-44F5-9165-743580E80D64}" srcOrd="1" destOrd="0" presId="urn:microsoft.com/office/officeart/2005/8/layout/cycle2"/>
    <dgm:cxn modelId="{6EF70B61-EC37-4E5B-A470-DBCCA38B42CF}" type="presOf" srcId="{91D29F60-3D12-434A-9A0D-EF31AD465855}" destId="{2D61FE22-999D-42E1-BF07-4489569886D1}" srcOrd="0" destOrd="0" presId="urn:microsoft.com/office/officeart/2005/8/layout/cycle2"/>
    <dgm:cxn modelId="{89CB3840-7073-42CA-A608-1282E7962450}" type="presOf" srcId="{1D0BDFB4-E441-4702-8722-ECF6615DDB22}" destId="{A7799163-262B-403C-AF1F-A62DB14042B9}" srcOrd="0" destOrd="0" presId="urn:microsoft.com/office/officeart/2005/8/layout/cycle2"/>
    <dgm:cxn modelId="{1B799EE8-FAD9-4209-8E2B-BB7D5D45875E}" type="presOf" srcId="{BFB895B3-B8DB-4FC8-8996-A5D044278F5F}" destId="{ACCBD341-A816-47EC-AA08-F229270BBEC4}" srcOrd="0" destOrd="0" presId="urn:microsoft.com/office/officeart/2005/8/layout/cycle2"/>
    <dgm:cxn modelId="{353A0C8F-395A-4E43-967B-F500E2B9DD9D}" type="presOf" srcId="{32B30ACC-D597-4781-8AAA-3863C7EBEDA5}" destId="{546316D0-DD31-4161-9520-4D204431FD35}" srcOrd="0" destOrd="0" presId="urn:microsoft.com/office/officeart/2005/8/layout/cycle2"/>
    <dgm:cxn modelId="{E9D75342-292B-49BB-A254-806FD553223F}" type="presOf" srcId="{D4B9D5A2-7C60-49F3-89E4-76C6804E3DB7}" destId="{94F7A3D3-D580-49DD-9239-4B6D3F955E38}" srcOrd="0" destOrd="0" presId="urn:microsoft.com/office/officeart/2005/8/layout/cycle2"/>
    <dgm:cxn modelId="{8827EE04-1363-4C3B-B494-5F7EE45A7E64}" type="presOf" srcId="{2B60E9F4-DC82-4247-B011-6ED298124374}" destId="{ABF2F062-1B50-4DCD-9211-90EB623418C7}" srcOrd="0" destOrd="0" presId="urn:microsoft.com/office/officeart/2005/8/layout/cycle2"/>
    <dgm:cxn modelId="{9634F120-C38E-492F-8EB0-0C51528F820B}" type="presOf" srcId="{1D0BDFB4-E441-4702-8722-ECF6615DDB22}" destId="{5E685DC9-BE38-4A99-AB2C-D8BA9A4EF63D}" srcOrd="1" destOrd="0" presId="urn:microsoft.com/office/officeart/2005/8/layout/cycle2"/>
    <dgm:cxn modelId="{151B53CB-8B70-4E23-B8CC-3896F1BDBF74}" srcId="{BFB895B3-B8DB-4FC8-8996-A5D044278F5F}" destId="{32B30ACC-D597-4781-8AAA-3863C7EBEDA5}" srcOrd="0" destOrd="0" parTransId="{07319FB6-40BF-4CB4-96F4-1DBB46624D67}" sibTransId="{91D29F60-3D12-434A-9A0D-EF31AD465855}"/>
    <dgm:cxn modelId="{09582D59-675F-405E-B4B2-287506D41DF4}" type="presOf" srcId="{8FDBEE83-B7F7-437F-AE82-CD9E66DB8CDC}" destId="{B9C3BF58-0E09-4701-B549-27C5F4F31424}" srcOrd="0" destOrd="0" presId="urn:microsoft.com/office/officeart/2005/8/layout/cycle2"/>
    <dgm:cxn modelId="{EB16CF23-C477-4A98-B79A-77D6708F872E}" type="presOf" srcId="{E50A7F38-19F1-4905-9829-FF60C1F2CE0E}" destId="{AFC3DA9B-0729-4B32-91AC-6293B0FA608A}" srcOrd="0" destOrd="0" presId="urn:microsoft.com/office/officeart/2005/8/layout/cycle2"/>
    <dgm:cxn modelId="{A23C412F-BED5-45E0-9184-D98A932CF13A}" type="presOf" srcId="{C4E15E16-D25B-445B-9568-C78B14FBE13D}" destId="{E03B8DEC-7EC3-499D-A96B-BBDBFEE6FFDC}" srcOrd="0" destOrd="0" presId="urn:microsoft.com/office/officeart/2005/8/layout/cycle2"/>
    <dgm:cxn modelId="{6FCB003A-BB2B-4DC1-9D50-95D1CE3AABDE}" srcId="{BFB895B3-B8DB-4FC8-8996-A5D044278F5F}" destId="{B26B186E-311E-46E5-AED9-C62C97BD9D78}" srcOrd="3" destOrd="0" parTransId="{F89143F5-D2C6-4943-A399-6B269127D7DB}" sibTransId="{C4E15E16-D25B-445B-9568-C78B14FBE13D}"/>
    <dgm:cxn modelId="{C22E548F-BA24-4AE9-A2C2-910567316713}" type="presOf" srcId="{91D29F60-3D12-434A-9A0D-EF31AD465855}" destId="{DC6B631A-4E42-4614-932F-FF4B537F1413}" srcOrd="1" destOrd="0" presId="urn:microsoft.com/office/officeart/2005/8/layout/cycle2"/>
    <dgm:cxn modelId="{4675F257-0418-4697-B711-0CE179AE39C4}" type="presOf" srcId="{C4E15E16-D25B-445B-9568-C78B14FBE13D}" destId="{260B1676-5311-4FC0-99BB-04383C8E6F26}" srcOrd="1" destOrd="0" presId="urn:microsoft.com/office/officeart/2005/8/layout/cycle2"/>
    <dgm:cxn modelId="{788B4866-78AE-44AE-A30F-9E16DDE56723}" srcId="{BFB895B3-B8DB-4FC8-8996-A5D044278F5F}" destId="{E50A7F38-19F1-4905-9829-FF60C1F2CE0E}" srcOrd="2" destOrd="0" parTransId="{2EA445C4-842C-4476-897D-172964B54938}" sibTransId="{2B60E9F4-DC82-4247-B011-6ED298124374}"/>
    <dgm:cxn modelId="{B3BC96EF-7456-4539-B085-B53ED77E73F4}" type="presOf" srcId="{B26B186E-311E-46E5-AED9-C62C97BD9D78}" destId="{95D58A11-C3C2-4ED9-9075-7FEB0B3FBC65}" srcOrd="0" destOrd="0" presId="urn:microsoft.com/office/officeart/2005/8/layout/cycle2"/>
    <dgm:cxn modelId="{FED8909D-34BF-447D-B24E-484E3581EBD0}" srcId="{BFB895B3-B8DB-4FC8-8996-A5D044278F5F}" destId="{CAABC44A-5E37-44CD-BB6C-0B4DABAB65E7}" srcOrd="5" destOrd="0" parTransId="{DC371A64-B9A7-4FCF-A2E0-866160F21329}" sibTransId="{8FDBEE83-B7F7-437F-AE82-CD9E66DB8CDC}"/>
    <dgm:cxn modelId="{E4C42B02-AA15-448C-B2CC-F31CDA508026}" type="presOf" srcId="{08E14E02-2918-4355-9A39-DD22E265B0D8}" destId="{E525589A-1555-4E9B-B2F2-67B66C8271A7}" srcOrd="0" destOrd="0" presId="urn:microsoft.com/office/officeart/2005/8/layout/cycle2"/>
    <dgm:cxn modelId="{089D53CB-34C9-48CA-95D9-B17360E79E42}" type="presOf" srcId="{8FDBEE83-B7F7-437F-AE82-CD9E66DB8CDC}" destId="{14E4036F-035D-446A-A662-53B886E0D9DB}" srcOrd="1" destOrd="0" presId="urn:microsoft.com/office/officeart/2005/8/layout/cycle2"/>
    <dgm:cxn modelId="{A2DED75F-F99F-43F9-A35E-37EACAA2C064}" type="presParOf" srcId="{ACCBD341-A816-47EC-AA08-F229270BBEC4}" destId="{546316D0-DD31-4161-9520-4D204431FD35}" srcOrd="0" destOrd="0" presId="urn:microsoft.com/office/officeart/2005/8/layout/cycle2"/>
    <dgm:cxn modelId="{2892C6ED-E78E-4822-8A84-E6F63542CF52}" type="presParOf" srcId="{ACCBD341-A816-47EC-AA08-F229270BBEC4}" destId="{2D61FE22-999D-42E1-BF07-4489569886D1}" srcOrd="1" destOrd="0" presId="urn:microsoft.com/office/officeart/2005/8/layout/cycle2"/>
    <dgm:cxn modelId="{FDFAEA75-07BB-4CF9-96D0-1D6B4DA622DC}" type="presParOf" srcId="{2D61FE22-999D-42E1-BF07-4489569886D1}" destId="{DC6B631A-4E42-4614-932F-FF4B537F1413}" srcOrd="0" destOrd="0" presId="urn:microsoft.com/office/officeart/2005/8/layout/cycle2"/>
    <dgm:cxn modelId="{F1D86ABB-887E-4F7E-BF3F-07E14E27DA68}" type="presParOf" srcId="{ACCBD341-A816-47EC-AA08-F229270BBEC4}" destId="{31F576E8-7573-4116-BDDB-2B0408671397}" srcOrd="2" destOrd="0" presId="urn:microsoft.com/office/officeart/2005/8/layout/cycle2"/>
    <dgm:cxn modelId="{F8247B46-2145-4A4C-83A5-ED1FC542F5DB}" type="presParOf" srcId="{ACCBD341-A816-47EC-AA08-F229270BBEC4}" destId="{94F7A3D3-D580-49DD-9239-4B6D3F955E38}" srcOrd="3" destOrd="0" presId="urn:microsoft.com/office/officeart/2005/8/layout/cycle2"/>
    <dgm:cxn modelId="{5CED5F8F-2298-40C6-85D3-ED0DA623043C}" type="presParOf" srcId="{94F7A3D3-D580-49DD-9239-4B6D3F955E38}" destId="{1E22D39B-9778-42DE-A8CC-B27F5EEB6B7D}" srcOrd="0" destOrd="0" presId="urn:microsoft.com/office/officeart/2005/8/layout/cycle2"/>
    <dgm:cxn modelId="{29CBC3EF-4360-4C71-8A46-4E9694F591EA}" type="presParOf" srcId="{ACCBD341-A816-47EC-AA08-F229270BBEC4}" destId="{AFC3DA9B-0729-4B32-91AC-6293B0FA608A}" srcOrd="4" destOrd="0" presId="urn:microsoft.com/office/officeart/2005/8/layout/cycle2"/>
    <dgm:cxn modelId="{4F34C78C-70F6-49E7-BDCB-FA8ABE61C97F}" type="presParOf" srcId="{ACCBD341-A816-47EC-AA08-F229270BBEC4}" destId="{ABF2F062-1B50-4DCD-9211-90EB623418C7}" srcOrd="5" destOrd="0" presId="urn:microsoft.com/office/officeart/2005/8/layout/cycle2"/>
    <dgm:cxn modelId="{66AC5455-C33B-451F-9EB3-C43D73600300}" type="presParOf" srcId="{ABF2F062-1B50-4DCD-9211-90EB623418C7}" destId="{FC4F2D13-4ADC-44F5-9165-743580E80D64}" srcOrd="0" destOrd="0" presId="urn:microsoft.com/office/officeart/2005/8/layout/cycle2"/>
    <dgm:cxn modelId="{64ECEAD3-5A26-4852-A876-92B9221D051B}" type="presParOf" srcId="{ACCBD341-A816-47EC-AA08-F229270BBEC4}" destId="{95D58A11-C3C2-4ED9-9075-7FEB0B3FBC65}" srcOrd="6" destOrd="0" presId="urn:microsoft.com/office/officeart/2005/8/layout/cycle2"/>
    <dgm:cxn modelId="{F817618A-BE41-49D5-8DF0-C27414B1B355}" type="presParOf" srcId="{ACCBD341-A816-47EC-AA08-F229270BBEC4}" destId="{E03B8DEC-7EC3-499D-A96B-BBDBFEE6FFDC}" srcOrd="7" destOrd="0" presId="urn:microsoft.com/office/officeart/2005/8/layout/cycle2"/>
    <dgm:cxn modelId="{2C9B52A7-E483-42D1-8C41-1925904229BA}" type="presParOf" srcId="{E03B8DEC-7EC3-499D-A96B-BBDBFEE6FFDC}" destId="{260B1676-5311-4FC0-99BB-04383C8E6F26}" srcOrd="0" destOrd="0" presId="urn:microsoft.com/office/officeart/2005/8/layout/cycle2"/>
    <dgm:cxn modelId="{110CC715-91DB-4E36-93EE-560208F8F420}" type="presParOf" srcId="{ACCBD341-A816-47EC-AA08-F229270BBEC4}" destId="{E525589A-1555-4E9B-B2F2-67B66C8271A7}" srcOrd="8" destOrd="0" presId="urn:microsoft.com/office/officeart/2005/8/layout/cycle2"/>
    <dgm:cxn modelId="{86C13823-FE20-4FAF-95D3-428C50E3031C}" type="presParOf" srcId="{ACCBD341-A816-47EC-AA08-F229270BBEC4}" destId="{A7799163-262B-403C-AF1F-A62DB14042B9}" srcOrd="9" destOrd="0" presId="urn:microsoft.com/office/officeart/2005/8/layout/cycle2"/>
    <dgm:cxn modelId="{F0C23BA0-63B9-4C09-A5E3-F8BCB327F013}" type="presParOf" srcId="{A7799163-262B-403C-AF1F-A62DB14042B9}" destId="{5E685DC9-BE38-4A99-AB2C-D8BA9A4EF63D}" srcOrd="0" destOrd="0" presId="urn:microsoft.com/office/officeart/2005/8/layout/cycle2"/>
    <dgm:cxn modelId="{F0630460-9D8A-46B4-BB2D-D81D2556AEFA}" type="presParOf" srcId="{ACCBD341-A816-47EC-AA08-F229270BBEC4}" destId="{AF86D873-A891-4954-92DA-2F1724225247}" srcOrd="10" destOrd="0" presId="urn:microsoft.com/office/officeart/2005/8/layout/cycle2"/>
    <dgm:cxn modelId="{FD69ED7C-01BC-46C5-8991-E72BE9F5A811}" type="presParOf" srcId="{ACCBD341-A816-47EC-AA08-F229270BBEC4}" destId="{B9C3BF58-0E09-4701-B549-27C5F4F31424}" srcOrd="11" destOrd="0" presId="urn:microsoft.com/office/officeart/2005/8/layout/cycle2"/>
    <dgm:cxn modelId="{94C1A615-D4D2-4DA8-8A50-F7134F560C2E}" type="presParOf" srcId="{B9C3BF58-0E09-4701-B549-27C5F4F31424}" destId="{14E4036F-035D-446A-A662-53B886E0D9DB}" srcOrd="0" destOrd="0" presId="urn:microsoft.com/office/officeart/2005/8/layout/cycle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6316D0-DD31-4161-9520-4D204431FD35}">
      <dsp:nvSpPr>
        <dsp:cNvPr id="0" name=""/>
        <dsp:cNvSpPr/>
      </dsp:nvSpPr>
      <dsp:spPr>
        <a:xfrm>
          <a:off x="1452138" y="361"/>
          <a:ext cx="580175" cy="580175"/>
        </a:xfrm>
        <a:prstGeom prst="ellipse">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dirty="0">
            <a:solidFill>
              <a:schemeClr val="tx1">
                <a:lumMod val="75000"/>
                <a:lumOff val="25000"/>
              </a:schemeClr>
            </a:solidFill>
          </a:endParaRPr>
        </a:p>
      </dsp:txBody>
      <dsp:txXfrm>
        <a:off x="1537103" y="85326"/>
        <a:ext cx="410245" cy="410245"/>
      </dsp:txXfrm>
    </dsp:sp>
    <dsp:sp modelId="{2D61FE22-999D-42E1-BF07-4489569886D1}">
      <dsp:nvSpPr>
        <dsp:cNvPr id="0" name=""/>
        <dsp:cNvSpPr/>
      </dsp:nvSpPr>
      <dsp:spPr>
        <a:xfrm rot="1800000">
          <a:off x="2038529" y="408106"/>
          <a:ext cx="154123" cy="1958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lumMod val="75000"/>
                <a:lumOff val="25000"/>
              </a:schemeClr>
            </a:solidFill>
          </a:endParaRPr>
        </a:p>
      </dsp:txBody>
      <dsp:txXfrm>
        <a:off x="2041626" y="435709"/>
        <a:ext cx="107886" cy="117485"/>
      </dsp:txXfrm>
    </dsp:sp>
    <dsp:sp modelId="{31F576E8-7573-4116-BDDB-2B0408671397}">
      <dsp:nvSpPr>
        <dsp:cNvPr id="0" name=""/>
        <dsp:cNvSpPr/>
      </dsp:nvSpPr>
      <dsp:spPr>
        <a:xfrm>
          <a:off x="2206424" y="435848"/>
          <a:ext cx="580175" cy="580175"/>
        </a:xfrm>
        <a:prstGeom prst="ellipse">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dirty="0">
            <a:solidFill>
              <a:schemeClr val="tx1">
                <a:lumMod val="75000"/>
                <a:lumOff val="25000"/>
              </a:schemeClr>
            </a:solidFill>
          </a:endParaRPr>
        </a:p>
      </dsp:txBody>
      <dsp:txXfrm>
        <a:off x="2291389" y="520813"/>
        <a:ext cx="410245" cy="410245"/>
      </dsp:txXfrm>
    </dsp:sp>
    <dsp:sp modelId="{94F7A3D3-D580-49DD-9239-4B6D3F955E38}">
      <dsp:nvSpPr>
        <dsp:cNvPr id="0" name=""/>
        <dsp:cNvSpPr/>
      </dsp:nvSpPr>
      <dsp:spPr>
        <a:xfrm rot="5400000">
          <a:off x="2419450" y="1059155"/>
          <a:ext cx="154123" cy="1958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lumMod val="75000"/>
                <a:lumOff val="25000"/>
              </a:schemeClr>
            </a:solidFill>
          </a:endParaRPr>
        </a:p>
      </dsp:txBody>
      <dsp:txXfrm>
        <a:off x="2442569" y="1075199"/>
        <a:ext cx="107886" cy="117485"/>
      </dsp:txXfrm>
    </dsp:sp>
    <dsp:sp modelId="{AFC3DA9B-0729-4B32-91AC-6293B0FA608A}">
      <dsp:nvSpPr>
        <dsp:cNvPr id="0" name=""/>
        <dsp:cNvSpPr/>
      </dsp:nvSpPr>
      <dsp:spPr>
        <a:xfrm>
          <a:off x="2206424" y="1306821"/>
          <a:ext cx="580175" cy="580175"/>
        </a:xfrm>
        <a:prstGeom prst="ellipse">
          <a:avLst/>
        </a:prstGeom>
        <a:solidFill>
          <a:schemeClr val="accent3"/>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dirty="0">
            <a:solidFill>
              <a:schemeClr val="tx1">
                <a:lumMod val="75000"/>
                <a:lumOff val="25000"/>
              </a:schemeClr>
            </a:solidFill>
          </a:endParaRPr>
        </a:p>
      </dsp:txBody>
      <dsp:txXfrm>
        <a:off x="2291389" y="1391786"/>
        <a:ext cx="410245" cy="410245"/>
      </dsp:txXfrm>
    </dsp:sp>
    <dsp:sp modelId="{ABF2F062-1B50-4DCD-9211-90EB623418C7}">
      <dsp:nvSpPr>
        <dsp:cNvPr id="0" name=""/>
        <dsp:cNvSpPr/>
      </dsp:nvSpPr>
      <dsp:spPr>
        <a:xfrm rot="9000000">
          <a:off x="2046085" y="1714567"/>
          <a:ext cx="154123" cy="1958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lumMod val="75000"/>
                <a:lumOff val="25000"/>
              </a:schemeClr>
            </a:solidFill>
          </a:endParaRPr>
        </a:p>
      </dsp:txBody>
      <dsp:txXfrm rot="10800000">
        <a:off x="2089225" y="1742170"/>
        <a:ext cx="107886" cy="117485"/>
      </dsp:txXfrm>
    </dsp:sp>
    <dsp:sp modelId="{95D58A11-C3C2-4ED9-9075-7FEB0B3FBC65}">
      <dsp:nvSpPr>
        <dsp:cNvPr id="0" name=""/>
        <dsp:cNvSpPr/>
      </dsp:nvSpPr>
      <dsp:spPr>
        <a:xfrm>
          <a:off x="1452138" y="1742308"/>
          <a:ext cx="580175" cy="580175"/>
        </a:xfrm>
        <a:prstGeom prst="ellipse">
          <a:avLst/>
        </a:prstGeom>
        <a:solidFill>
          <a:schemeClr val="accent4"/>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dirty="0">
            <a:solidFill>
              <a:schemeClr val="tx1">
                <a:lumMod val="75000"/>
                <a:lumOff val="25000"/>
              </a:schemeClr>
            </a:solidFill>
          </a:endParaRPr>
        </a:p>
      </dsp:txBody>
      <dsp:txXfrm>
        <a:off x="1537103" y="1827273"/>
        <a:ext cx="410245" cy="410245"/>
      </dsp:txXfrm>
    </dsp:sp>
    <dsp:sp modelId="{E03B8DEC-7EC3-499D-A96B-BBDBFEE6FFDC}">
      <dsp:nvSpPr>
        <dsp:cNvPr id="0" name=""/>
        <dsp:cNvSpPr/>
      </dsp:nvSpPr>
      <dsp:spPr>
        <a:xfrm rot="12600000">
          <a:off x="1291799" y="1718929"/>
          <a:ext cx="154123" cy="1958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lumMod val="75000"/>
                <a:lumOff val="25000"/>
              </a:schemeClr>
            </a:solidFill>
          </a:endParaRPr>
        </a:p>
      </dsp:txBody>
      <dsp:txXfrm rot="10800000">
        <a:off x="1334939" y="1769650"/>
        <a:ext cx="107886" cy="117485"/>
      </dsp:txXfrm>
    </dsp:sp>
    <dsp:sp modelId="{E525589A-1555-4E9B-B2F2-67B66C8271A7}">
      <dsp:nvSpPr>
        <dsp:cNvPr id="0" name=""/>
        <dsp:cNvSpPr/>
      </dsp:nvSpPr>
      <dsp:spPr>
        <a:xfrm>
          <a:off x="697853" y="1306821"/>
          <a:ext cx="580175" cy="580175"/>
        </a:xfrm>
        <a:prstGeom prst="ellipse">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dirty="0">
            <a:solidFill>
              <a:schemeClr val="tx1">
                <a:lumMod val="75000"/>
                <a:lumOff val="25000"/>
              </a:schemeClr>
            </a:solidFill>
          </a:endParaRPr>
        </a:p>
      </dsp:txBody>
      <dsp:txXfrm>
        <a:off x="782818" y="1391786"/>
        <a:ext cx="410245" cy="410245"/>
      </dsp:txXfrm>
    </dsp:sp>
    <dsp:sp modelId="{A7799163-262B-403C-AF1F-A62DB14042B9}">
      <dsp:nvSpPr>
        <dsp:cNvPr id="0" name=""/>
        <dsp:cNvSpPr/>
      </dsp:nvSpPr>
      <dsp:spPr>
        <a:xfrm rot="16200000">
          <a:off x="910879" y="1067879"/>
          <a:ext cx="154123" cy="1958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lumMod val="75000"/>
                <a:lumOff val="25000"/>
              </a:schemeClr>
            </a:solidFill>
          </a:endParaRPr>
        </a:p>
      </dsp:txBody>
      <dsp:txXfrm>
        <a:off x="933998" y="1130160"/>
        <a:ext cx="107886" cy="117485"/>
      </dsp:txXfrm>
    </dsp:sp>
    <dsp:sp modelId="{AF86D873-A891-4954-92DA-2F1724225247}">
      <dsp:nvSpPr>
        <dsp:cNvPr id="0" name=""/>
        <dsp:cNvSpPr/>
      </dsp:nvSpPr>
      <dsp:spPr>
        <a:xfrm>
          <a:off x="697853" y="435848"/>
          <a:ext cx="580175" cy="580175"/>
        </a:xfrm>
        <a:prstGeom prst="ellipse">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dirty="0">
            <a:solidFill>
              <a:schemeClr val="tx1">
                <a:lumMod val="75000"/>
                <a:lumOff val="25000"/>
              </a:schemeClr>
            </a:solidFill>
          </a:endParaRPr>
        </a:p>
      </dsp:txBody>
      <dsp:txXfrm>
        <a:off x="782818" y="520813"/>
        <a:ext cx="410245" cy="410245"/>
      </dsp:txXfrm>
    </dsp:sp>
    <dsp:sp modelId="{B9C3BF58-0E09-4701-B549-27C5F4F31424}">
      <dsp:nvSpPr>
        <dsp:cNvPr id="0" name=""/>
        <dsp:cNvSpPr/>
      </dsp:nvSpPr>
      <dsp:spPr>
        <a:xfrm rot="19800000">
          <a:off x="1284244" y="412468"/>
          <a:ext cx="154123" cy="1958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lumMod val="75000"/>
                <a:lumOff val="25000"/>
              </a:schemeClr>
            </a:solidFill>
          </a:endParaRPr>
        </a:p>
      </dsp:txBody>
      <dsp:txXfrm>
        <a:off x="1287341" y="463189"/>
        <a:ext cx="107886" cy="117485"/>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231844-757F-4497-A6B9-29138D45B0D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BABFAC-0D77-4680-9C08-FA0DD250B4A7}"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11242B-E086-4BFA-A7CA-F34B92C86E2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xfrm>
            <a:off x="687388" y="1143000"/>
            <a:ext cx="5483225" cy="3086100"/>
          </a:xfrm>
          <a:noFill/>
          <a:ln>
            <a:solidFill>
              <a:srgbClr val="000000"/>
            </a:solidFill>
            <a:miter lim="800000"/>
          </a:ln>
        </p:spPr>
      </p:sp>
      <p:sp>
        <p:nvSpPr>
          <p:cNvPr id="44035"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44036" name="灯片编号占位符 3"/>
          <p:cNvSpPr>
            <a:spLocks noGrp="1"/>
          </p:cNvSpPr>
          <p:nvPr>
            <p:ph type="sldNum" sz="quarter" idx="5"/>
          </p:nvPr>
        </p:nvSpPr>
        <p:spPr bwMode="auto">
          <a:noFill/>
          <a:ln>
            <a:miter lim="800000"/>
          </a:ln>
        </p:spPr>
        <p:txBody>
          <a:bodyPr/>
          <a:lstStyle/>
          <a:p>
            <a:fld id="{F28957A7-94DB-4679-B213-B3FFD2B7213B}" type="slidenum">
              <a:rPr lang="zh-CN" altLang="en-US"/>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11242B-E086-4BFA-A7CA-F34B92C86E2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11242B-E086-4BFA-A7CA-F34B92C86E2F}"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4"/>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C7CFC9F-4B06-4ABB-A28A-559A77B7DC59}" type="slidenum">
              <a:rPr lang="zh-CN" altLang="en-US" smtClean="0"/>
            </a:fld>
            <a:endParaRPr lang="zh-CN" altLang="en-US"/>
          </a:p>
        </p:txBody>
      </p:sp>
      <p:sp>
        <p:nvSpPr>
          <p:cNvPr id="5" name="矩形 4"/>
          <p:cNvSpPr/>
          <p:nvPr userDrawn="1"/>
        </p:nvSpPr>
        <p:spPr>
          <a:xfrm>
            <a:off x="253" y="196280"/>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165"/>
            <a:endParaRPr lang="zh-CN" altLang="en-US" sz="1400" dirty="0">
              <a:solidFill>
                <a:srgbClr val="E7E6E6">
                  <a:lumMod val="50000"/>
                </a:srgbClr>
              </a:solidFill>
              <a:cs typeface="+mn-ea"/>
              <a:sym typeface="+mn-lt"/>
            </a:endParaRPr>
          </a:p>
        </p:txBody>
      </p:sp>
      <p:sp>
        <p:nvSpPr>
          <p:cNvPr id="6" name="文本框 37"/>
          <p:cNvSpPr txBox="1"/>
          <p:nvPr userDrawn="1"/>
        </p:nvSpPr>
        <p:spPr>
          <a:xfrm>
            <a:off x="216310" y="196280"/>
            <a:ext cx="2190351" cy="315475"/>
          </a:xfrm>
          <a:prstGeom prst="rect">
            <a:avLst/>
          </a:prstGeom>
          <a:noFill/>
        </p:spPr>
        <p:txBody>
          <a:bodyPr wrap="none" lIns="68584" tIns="34292" rIns="68584" bIns="34292" rtlCol="0">
            <a:spAutoFit/>
          </a:bodyPr>
          <a:lstStyle/>
          <a:p>
            <a:pPr defTabSz="68516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7" name="文本框 38"/>
          <p:cNvSpPr txBox="1"/>
          <p:nvPr userDrawn="1"/>
        </p:nvSpPr>
        <p:spPr>
          <a:xfrm>
            <a:off x="265271" y="520316"/>
            <a:ext cx="2039271"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75B0A747-1217-4325-A876-522190C7155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7CFC9F-4B06-4ABB-A28A-559A77B7DC5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6"/>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6"/>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877C4908-FE0A-43F2-B8DA-9F799352565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929"/>
            <a:ext cx="7886700" cy="994479"/>
          </a:xfrm>
        </p:spPr>
        <p:txBody>
          <a:body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lvl1pPr>
              <a:defRPr/>
            </a:lvl1pPr>
          </a:lstStyle>
          <a:p>
            <a:pPr>
              <a:defRPr/>
            </a:pPr>
            <a:fld id="{0C9ABEBE-EF13-4983-B182-046B37A0370C}" type="datetime1">
              <a:rPr lang="zh-CN" altLang="en-US"/>
            </a:fld>
            <a:endParaRPr lang="zh-CN" altLang="en-US" sz="1400" dirty="0">
              <a:solidFill>
                <a:prstClr val="black"/>
              </a:solidFill>
              <a:latin typeface="Arial" panose="020B0604020202020204" pitchFamily="34" charset="0"/>
              <a:ea typeface="宋体" panose="02010600030101010101" pitchFamily="2" charset="-122"/>
            </a:endParaRPr>
          </a:p>
        </p:txBody>
      </p:sp>
      <p:sp>
        <p:nvSpPr>
          <p:cNvPr id="4" name="页脚占位符 3"/>
          <p:cNvSpPr>
            <a:spLocks noGrp="1"/>
          </p:cNvSpPr>
          <p:nvPr>
            <p:ph type="ftr" sz="quarter" idx="11"/>
          </p:nvPr>
        </p:nvSpPr>
        <p:spPr/>
        <p:txBody>
          <a:bodyPr/>
          <a:lstStyle>
            <a:lvl1pPr>
              <a:defRPr/>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98145E6F-D1B7-49E0-9AB3-789D9698C190}" type="slidenum">
              <a:rPr lang="zh-CN" altLang="en-US"/>
            </a:fld>
            <a:endParaRPr lang="zh-CN" altLang="en-US" sz="1400" dirty="0">
              <a:solidFill>
                <a:prstClr val="black"/>
              </a:solidFill>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2">
    <p:spTree>
      <p:nvGrpSpPr>
        <p:cNvPr id="1" name=""/>
        <p:cNvGrpSpPr/>
        <p:nvPr/>
      </p:nvGrpSpPr>
      <p:grpSpPr>
        <a:xfrm>
          <a:off x="0" y="0"/>
          <a:ext cx="0" cy="0"/>
          <a:chOff x="0" y="0"/>
          <a:chExt cx="0" cy="0"/>
        </a:xfrm>
      </p:grpSpPr>
      <p:sp>
        <p:nvSpPr>
          <p:cNvPr id="6" name="Title 1"/>
          <p:cNvSpPr>
            <a:spLocks noGrp="1"/>
          </p:cNvSpPr>
          <p:nvPr>
            <p:ph type="ctrTitle"/>
          </p:nvPr>
        </p:nvSpPr>
        <p:spPr>
          <a:xfrm>
            <a:off x="1143000" y="374188"/>
            <a:ext cx="6858000" cy="523279"/>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7" name="Subtitle 2"/>
          <p:cNvSpPr>
            <a:spLocks noGrp="1"/>
          </p:cNvSpPr>
          <p:nvPr>
            <p:ph type="subTitle" idx="1"/>
          </p:nvPr>
        </p:nvSpPr>
        <p:spPr>
          <a:xfrm>
            <a:off x="1143000" y="918257"/>
            <a:ext cx="6858000" cy="280749"/>
          </a:xfrm>
        </p:spPr>
        <p:txBody>
          <a:bodyPr>
            <a:normAutofit/>
          </a:bodyPr>
          <a:lstStyle>
            <a:lvl1pPr marL="0" indent="0" algn="ctr">
              <a:buNone/>
              <a:defRPr sz="1100">
                <a:solidFill>
                  <a:schemeClr val="bg1">
                    <a:lumMod val="50000"/>
                  </a:schemeClr>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7"/>
          <p:cNvSpPr>
            <a:spLocks noGrp="1"/>
          </p:cNvSpPr>
          <p:nvPr>
            <p:ph type="body" sz="quarter" idx="13"/>
          </p:nvPr>
        </p:nvSpPr>
        <p:spPr>
          <a:xfrm>
            <a:off x="628650" y="1503977"/>
            <a:ext cx="3942159" cy="353809"/>
          </a:xfrm>
        </p:spPr>
        <p:txBody>
          <a:bodyPr>
            <a:noAutofit/>
          </a:bodyPr>
          <a:lstStyle>
            <a:lvl1pPr marL="0" indent="0">
              <a:buNone/>
              <a:defRPr sz="1800">
                <a:solidFill>
                  <a:schemeClr val="accent1"/>
                </a:solidFill>
              </a:defRPr>
            </a:lvl1pPr>
          </a:lstStyle>
          <a:p>
            <a:pPr lvl="0"/>
            <a:endParaRPr lang="en-AU" dirty="0"/>
          </a:p>
        </p:txBody>
      </p:sp>
      <p:sp>
        <p:nvSpPr>
          <p:cNvPr id="11" name="Text Placeholder 9"/>
          <p:cNvSpPr>
            <a:spLocks noGrp="1"/>
          </p:cNvSpPr>
          <p:nvPr>
            <p:ph type="body" sz="quarter" idx="14"/>
          </p:nvPr>
        </p:nvSpPr>
        <p:spPr>
          <a:xfrm>
            <a:off x="628650" y="1869220"/>
            <a:ext cx="3942159" cy="1320052"/>
          </a:xfrm>
        </p:spPr>
        <p:txBody>
          <a:bodyPr>
            <a:normAutofit/>
          </a:bodyPr>
          <a:lstStyle>
            <a:lvl1pPr marL="0" indent="0">
              <a:buNone/>
              <a:defRPr sz="1100">
                <a:latin typeface="Lato Light" panose="020F0302020204030203" pitchFamily="34" charset="0"/>
              </a:defRPr>
            </a:lvl1pPr>
          </a:lstStyle>
          <a:p>
            <a:pPr lvl="0"/>
            <a:endParaRPr lang="en-AU" dirty="0"/>
          </a:p>
        </p:txBody>
      </p:sp>
      <p:sp>
        <p:nvSpPr>
          <p:cNvPr id="12" name="Text Placeholder 11"/>
          <p:cNvSpPr>
            <a:spLocks noGrp="1"/>
          </p:cNvSpPr>
          <p:nvPr>
            <p:ph type="body" sz="quarter" idx="15"/>
          </p:nvPr>
        </p:nvSpPr>
        <p:spPr>
          <a:xfrm>
            <a:off x="629841" y="3288332"/>
            <a:ext cx="3940969" cy="370398"/>
          </a:xfrm>
        </p:spPr>
        <p:txBody>
          <a:bodyPr>
            <a:normAutofit/>
          </a:bodyPr>
          <a:lstStyle>
            <a:lvl1pPr marL="0" indent="0">
              <a:buNone/>
              <a:defRPr sz="1200" b="1" i="1">
                <a:latin typeface="Lato Light" panose="020F0302020204030203" pitchFamily="34" charset="0"/>
              </a:defRPr>
            </a:lvl1pPr>
          </a:lstStyle>
          <a:p>
            <a:pPr lvl="0"/>
            <a:endParaRPr lang="en-AU" dirty="0"/>
          </a:p>
        </p:txBody>
      </p:sp>
      <p:sp>
        <p:nvSpPr>
          <p:cNvPr id="13" name="Text Placeholder 13"/>
          <p:cNvSpPr>
            <a:spLocks noGrp="1"/>
          </p:cNvSpPr>
          <p:nvPr>
            <p:ph type="body" sz="quarter" idx="16"/>
          </p:nvPr>
        </p:nvSpPr>
        <p:spPr>
          <a:xfrm>
            <a:off x="629841" y="3658730"/>
            <a:ext cx="3940969" cy="370399"/>
          </a:xfrm>
        </p:spPr>
        <p:txBody>
          <a:bodyPr>
            <a:normAutofit/>
          </a:bodyPr>
          <a:lstStyle>
            <a:lvl1pPr marL="0" indent="0">
              <a:buNone/>
              <a:defRPr sz="900" b="1">
                <a:latin typeface="Lato Light" panose="020F0302020204030203" pitchFamily="34" charset="0"/>
              </a:defRPr>
            </a:lvl1pPr>
          </a:lstStyle>
          <a:p>
            <a:pPr lvl="0"/>
            <a:endParaRPr lang="en-AU" dirty="0"/>
          </a:p>
        </p:txBody>
      </p:sp>
      <p:sp>
        <p:nvSpPr>
          <p:cNvPr id="14" name="Text Placeholder 15"/>
          <p:cNvSpPr>
            <a:spLocks noGrp="1"/>
          </p:cNvSpPr>
          <p:nvPr>
            <p:ph type="body" sz="quarter" idx="17"/>
          </p:nvPr>
        </p:nvSpPr>
        <p:spPr>
          <a:xfrm>
            <a:off x="629841" y="4029128"/>
            <a:ext cx="3942159" cy="270355"/>
          </a:xfrm>
        </p:spPr>
        <p:txBody>
          <a:bodyPr>
            <a:normAutofit/>
          </a:bodyPr>
          <a:lstStyle>
            <a:lvl1pPr marL="0" indent="0">
              <a:buNone/>
              <a:defRPr sz="900">
                <a:latin typeface="Lato Light" panose="020F0302020204030203" pitchFamily="34" charset="0"/>
              </a:defRPr>
            </a:lvl1pPr>
          </a:lstStyle>
          <a:p>
            <a:pPr lvl="0"/>
            <a:endParaRPr lang="en-AU" dirty="0"/>
          </a:p>
        </p:txBody>
      </p:sp>
      <p:sp>
        <p:nvSpPr>
          <p:cNvPr id="15" name="Date Placeholder 3"/>
          <p:cNvSpPr>
            <a:spLocks noGrp="1"/>
          </p:cNvSpPr>
          <p:nvPr>
            <p:ph type="dt" sz="half" idx="10"/>
          </p:nvPr>
        </p:nvSpPr>
        <p:spPr>
          <a:xfrm>
            <a:off x="628650" y="4768735"/>
            <a:ext cx="2057400" cy="273928"/>
          </a:xfrm>
        </p:spPr>
        <p:txBody>
          <a:bodyPr/>
          <a:lstStyle>
            <a:lvl1pPr>
              <a:defRPr>
                <a:latin typeface="Lato Light" panose="020F0302020204030203" pitchFamily="34" charset="0"/>
              </a:defRPr>
            </a:lvl1pPr>
          </a:lstStyle>
          <a:p>
            <a:fld id="{722F6D6F-DD99-46DF-A9EA-728D63EA6A31}" type="datetimeFigureOut">
              <a:rPr lang="en-AU" smtClean="0"/>
            </a:fld>
            <a:endParaRPr lang="en-AU" dirty="0"/>
          </a:p>
        </p:txBody>
      </p:sp>
      <p:sp>
        <p:nvSpPr>
          <p:cNvPr id="16" name="Footer Placeholder 4"/>
          <p:cNvSpPr>
            <a:spLocks noGrp="1"/>
          </p:cNvSpPr>
          <p:nvPr>
            <p:ph type="ftr" sz="quarter" idx="11"/>
          </p:nvPr>
        </p:nvSpPr>
        <p:spPr>
          <a:xfrm>
            <a:off x="3028950" y="4768735"/>
            <a:ext cx="3086100" cy="273928"/>
          </a:xfrm>
        </p:spPr>
        <p:txBody>
          <a:bodyPr/>
          <a:lstStyle>
            <a:lvl1pPr>
              <a:defRPr>
                <a:latin typeface="Lato Light" panose="020F0302020204030203" pitchFamily="34" charset="0"/>
              </a:defRPr>
            </a:lvl1pPr>
          </a:lstStyle>
          <a:p>
            <a:endParaRPr lang="en-AU" dirty="0"/>
          </a:p>
        </p:txBody>
      </p:sp>
      <p:sp>
        <p:nvSpPr>
          <p:cNvPr id="17" name="Slide Number Placeholder 5"/>
          <p:cNvSpPr>
            <a:spLocks noGrp="1"/>
          </p:cNvSpPr>
          <p:nvPr>
            <p:ph type="sldNum" sz="quarter" idx="12"/>
          </p:nvPr>
        </p:nvSpPr>
        <p:spPr>
          <a:xfrm>
            <a:off x="6457950" y="4768735"/>
            <a:ext cx="2057400" cy="273928"/>
          </a:xfrm>
        </p:spPr>
        <p:txBody>
          <a:bodyPr/>
          <a:lstStyle>
            <a:lvl1pPr>
              <a:defRPr>
                <a:latin typeface="Lato Light" panose="020F0302020204030203" pitchFamily="34" charset="0"/>
              </a:defRPr>
            </a:lvl1pPr>
          </a:lstStyle>
          <a:p>
            <a:fld id="{84AD2E7E-F7BA-4F6B-9D0C-0B2331C2AE06}" type="slidenum">
              <a:rPr lang="en-AU" smtClean="0"/>
            </a:fld>
            <a:endParaRPr lang="en-AU" dirty="0"/>
          </a:p>
        </p:txBody>
      </p:sp>
      <p:sp>
        <p:nvSpPr>
          <p:cNvPr id="19" name="Text Placeholder 18"/>
          <p:cNvSpPr>
            <a:spLocks noGrp="1"/>
          </p:cNvSpPr>
          <p:nvPr>
            <p:ph type="body" sz="quarter" idx="18"/>
          </p:nvPr>
        </p:nvSpPr>
        <p:spPr>
          <a:xfrm>
            <a:off x="5112544" y="1504225"/>
            <a:ext cx="3251597" cy="353724"/>
          </a:xfrm>
        </p:spPr>
        <p:txBody>
          <a:bodyPr>
            <a:normAutofit/>
          </a:bodyPr>
          <a:lstStyle>
            <a:lvl1pPr marL="0" indent="0">
              <a:buNone/>
              <a:defRPr sz="1400"/>
            </a:lvl1pPr>
          </a:lstStyle>
          <a:p>
            <a:pPr lvl="0"/>
            <a:endParaRPr lang="en-AU" dirty="0"/>
          </a:p>
        </p:txBody>
      </p:sp>
      <p:sp>
        <p:nvSpPr>
          <p:cNvPr id="21" name="Text Placeholder 20"/>
          <p:cNvSpPr>
            <a:spLocks noGrp="1"/>
          </p:cNvSpPr>
          <p:nvPr>
            <p:ph type="body" sz="quarter" idx="19"/>
          </p:nvPr>
        </p:nvSpPr>
        <p:spPr>
          <a:xfrm>
            <a:off x="5112544" y="1868668"/>
            <a:ext cx="3251597" cy="703876"/>
          </a:xfrm>
        </p:spPr>
        <p:txBody>
          <a:bodyPr>
            <a:normAutofit/>
          </a:bodyPr>
          <a:lstStyle>
            <a:lvl1pPr marL="0" indent="0">
              <a:buNone/>
              <a:defRPr sz="900">
                <a:latin typeface="Lato Light" panose="020F0302020204030203" pitchFamily="34" charset="0"/>
              </a:defRPr>
            </a:lvl1pPr>
          </a:lstStyle>
          <a:p>
            <a:pPr lvl="0"/>
            <a:endParaRPr lang="en-AU" dirty="0"/>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75B0A747-1217-4325-A876-522190C71555}" type="datetimeFigureOut">
              <a:rPr lang="zh-CN" altLang="en-US" smtClean="0"/>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BC7CFC9F-4B06-4ABB-A28A-559A77B7DC5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7.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7.xml"/><Relationship Id="rId2" Type="http://schemas.openxmlformats.org/officeDocument/2006/relationships/chart" Target="../charts/chart5.xml"/><Relationship Id="rId1" Type="http://schemas.openxmlformats.org/officeDocument/2006/relationships/chart" Target="../charts/char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7" Type="http://schemas.openxmlformats.org/officeDocument/2006/relationships/notesSlide" Target="../notesSlides/notesSlide14.xml"/><Relationship Id="rId6" Type="http://schemas.openxmlformats.org/officeDocument/2006/relationships/slideLayout" Target="../slideLayouts/slideLayout7.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7.xml"/><Relationship Id="rId2" Type="http://schemas.openxmlformats.org/officeDocument/2006/relationships/chart" Target="../charts/chart7.xml"/><Relationship Id="rId1" Type="http://schemas.openxmlformats.org/officeDocument/2006/relationships/chart" Target="../charts/char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411" y="795"/>
            <a:ext cx="9141179" cy="5134013"/>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l="9884"/>
          <a:stretch>
            <a:fillRect/>
          </a:stretch>
        </p:blipFill>
        <p:spPr>
          <a:xfrm>
            <a:off x="4224" y="1133312"/>
            <a:ext cx="3523982" cy="4018760"/>
          </a:xfrm>
          <a:prstGeom prst="rect">
            <a:avLst/>
          </a:prstGeom>
          <a:solidFill>
            <a:srgbClr val="2A5BA8"/>
          </a:solidFill>
        </p:spPr>
      </p:pic>
      <p:pic>
        <p:nvPicPr>
          <p:cNvPr id="5" name="图片 4"/>
          <p:cNvPicPr>
            <a:picLocks noChangeAspect="1"/>
          </p:cNvPicPr>
          <p:nvPr/>
        </p:nvPicPr>
        <p:blipFill rotWithShape="1">
          <a:blip r:embed="rId1">
            <a:extLst>
              <a:ext uri="{28A0092B-C50C-407E-A947-70E740481C1C}">
                <a14:useLocalDpi xmlns:a14="http://schemas.microsoft.com/office/drawing/2010/main" val="0"/>
              </a:ext>
            </a:extLst>
          </a:blip>
          <a:srcRect r="46564" b="51735"/>
          <a:stretch>
            <a:fillRect/>
          </a:stretch>
        </p:blipFill>
        <p:spPr>
          <a:xfrm flipV="1">
            <a:off x="7180313" y="794"/>
            <a:ext cx="1952652" cy="1727659"/>
          </a:xfrm>
          <a:prstGeom prst="rect">
            <a:avLst/>
          </a:prstGeom>
        </p:spPr>
      </p:pic>
      <p:sp>
        <p:nvSpPr>
          <p:cNvPr id="7" name="矩形 259"/>
          <p:cNvSpPr>
            <a:spLocks noChangeArrowheads="1"/>
          </p:cNvSpPr>
          <p:nvPr/>
        </p:nvSpPr>
        <p:spPr bwMode="auto">
          <a:xfrm>
            <a:off x="6227673" y="2103427"/>
            <a:ext cx="2771453" cy="97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12" tIns="32506" rIns="65012" bIns="3250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b="1" cap="all" spc="213" dirty="0">
                <a:solidFill>
                  <a:schemeClr val="accent2"/>
                </a:solidFill>
                <a:cs typeface="Arial" panose="020B0604020202020204" pitchFamily="34" charset="0"/>
              </a:rPr>
              <a:t>信息科技</a:t>
            </a:r>
            <a:endParaRPr lang="en-US" altLang="zh-CN" sz="4000" b="1" cap="all" spc="213" dirty="0">
              <a:solidFill>
                <a:schemeClr val="accent2"/>
              </a:solidFill>
              <a:cs typeface="Arial" panose="020B0604020202020204" pitchFamily="34" charset="0"/>
            </a:endParaRPr>
          </a:p>
          <a:p>
            <a:pPr>
              <a:buNone/>
            </a:pPr>
            <a:r>
              <a:rPr lang="zh-CN" altLang="en-US" sz="1600" b="1" cap="all" spc="213" dirty="0">
                <a:solidFill>
                  <a:schemeClr val="accent2"/>
                </a:solidFill>
                <a:cs typeface="Arial" panose="020B0604020202020204" pitchFamily="34" charset="0"/>
              </a:rPr>
              <a:t>商业计划书</a:t>
            </a:r>
            <a:r>
              <a:rPr lang="en-US" altLang="zh-CN" sz="1600" b="1" cap="all" spc="213" dirty="0">
                <a:solidFill>
                  <a:schemeClr val="accent2"/>
                </a:solidFill>
                <a:cs typeface="Arial" panose="020B0604020202020204" pitchFamily="34" charset="0"/>
              </a:rPr>
              <a:t>PPT</a:t>
            </a:r>
            <a:r>
              <a:rPr lang="zh-CN" altLang="en-US" sz="1600" b="1" cap="all" spc="213" dirty="0">
                <a:solidFill>
                  <a:schemeClr val="accent2"/>
                </a:solidFill>
                <a:cs typeface="Arial" panose="020B0604020202020204" pitchFamily="34" charset="0"/>
              </a:rPr>
              <a:t>模板</a:t>
            </a:r>
            <a:endParaRPr lang="zh-CN" altLang="en-US" sz="1600" b="1" cap="all" spc="213" dirty="0">
              <a:solidFill>
                <a:schemeClr val="accent2"/>
              </a:solidFill>
              <a:cs typeface="Arial" panose="020B0604020202020204" pitchFamily="34" charset="0"/>
            </a:endParaRPr>
          </a:p>
        </p:txBody>
      </p:sp>
      <p:sp>
        <p:nvSpPr>
          <p:cNvPr id="8" name="矩形 259"/>
          <p:cNvSpPr>
            <a:spLocks noChangeArrowheads="1"/>
          </p:cNvSpPr>
          <p:nvPr/>
        </p:nvSpPr>
        <p:spPr bwMode="auto">
          <a:xfrm>
            <a:off x="3937137" y="2067435"/>
            <a:ext cx="2700039" cy="108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12" tIns="32506" rIns="65012" bIns="3250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600" cap="all" spc="213" dirty="0" smtClean="0">
                <a:solidFill>
                  <a:schemeClr val="accent1"/>
                </a:solidFill>
                <a:cs typeface="Arial" panose="020B0604020202020204" pitchFamily="34" charset="0"/>
              </a:rPr>
              <a:t>20XX</a:t>
            </a:r>
            <a:endParaRPr lang="zh-CN" altLang="en-US" sz="6600" cap="all" spc="213" dirty="0">
              <a:solidFill>
                <a:schemeClr val="accent1"/>
              </a:solidFill>
              <a:cs typeface="Arial" panose="020B0604020202020204" pitchFamily="34" charset="0"/>
            </a:endParaRPr>
          </a:p>
        </p:txBody>
      </p:sp>
      <p:sp>
        <p:nvSpPr>
          <p:cNvPr id="9" name="Rectangle 3"/>
          <p:cNvSpPr txBox="1">
            <a:spLocks noChangeArrowheads="1"/>
          </p:cNvSpPr>
          <p:nvPr/>
        </p:nvSpPr>
        <p:spPr bwMode="auto">
          <a:xfrm>
            <a:off x="4045115" y="3109992"/>
            <a:ext cx="4391133" cy="369332"/>
          </a:xfrm>
          <a:prstGeom prst="rect">
            <a:avLst/>
          </a:prstGeom>
          <a:noFill/>
        </p:spPr>
        <p:txBody>
          <a:bodyPr wrap="square" lIns="0" tIns="0" rIns="0" bIns="0">
            <a:spAutoFit/>
            <a:scene3d>
              <a:camera prst="orthographicFront"/>
              <a:lightRig rig="threePt" dir="t"/>
            </a:scene3d>
            <a:sp3d>
              <a:bevelT w="1270" h="127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800" b="0" noProof="1">
                <a:solidFill>
                  <a:schemeClr val="bg1">
                    <a:lumMod val="50000"/>
                  </a:schemeClr>
                </a:solidFill>
                <a:effectLst/>
                <a:latin typeface="华文中宋" panose="02010600040101010101" charset="-122"/>
                <a:ea typeface="华文中宋" panose="02010600040101010101" charset="-122"/>
              </a:rPr>
              <a:t>Powerpoint is a complete presentation graphic package it gives you everything you need to produce a professional-looking presentationPowerpoint is a complete presentation graphic package it gives you</a:t>
            </a:r>
            <a:endParaRPr lang="en-US" altLang="ko-KR" sz="800" b="0" noProof="1">
              <a:solidFill>
                <a:schemeClr val="bg1">
                  <a:lumMod val="50000"/>
                </a:schemeClr>
              </a:solidFill>
              <a:effectLst/>
              <a:latin typeface="华文中宋" panose="02010600040101010101" charset="-122"/>
              <a:ea typeface="华文中宋" panose="02010600040101010101" charset="-122"/>
            </a:endParaRPr>
          </a:p>
        </p:txBody>
      </p:sp>
      <p:sp>
        <p:nvSpPr>
          <p:cNvPr id="10" name="Rectangle 3"/>
          <p:cNvSpPr txBox="1">
            <a:spLocks noChangeArrowheads="1"/>
          </p:cNvSpPr>
          <p:nvPr/>
        </p:nvSpPr>
        <p:spPr bwMode="auto">
          <a:xfrm>
            <a:off x="4019605" y="3791658"/>
            <a:ext cx="2352040" cy="184538"/>
          </a:xfrm>
          <a:prstGeom prst="rect">
            <a:avLst/>
          </a:prstGeom>
          <a:solidFill>
            <a:schemeClr val="accent1"/>
          </a:solidFill>
        </p:spPr>
        <p:txBody>
          <a:bodyPr wrap="square" lIns="0" tIns="0" rIns="0" bIns="0">
            <a:spAutoFit/>
            <a:scene3d>
              <a:camera prst="orthographicFront"/>
              <a:lightRig rig="threePt" dir="t"/>
            </a:scene3d>
            <a:sp3d>
              <a:bevelT w="1270" h="127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zh-CN" altLang="en-US" sz="1200" b="0" noProof="1">
                <a:effectLst/>
                <a:latin typeface="华文中宋" panose="02010600040101010101" charset="-122"/>
                <a:ea typeface="华文中宋" panose="02010600040101010101" charset="-122"/>
              </a:rPr>
              <a:t>汇报人：</a:t>
            </a:r>
            <a:r>
              <a:rPr lang="en-US" altLang="zh-CN" sz="1200" b="0" noProof="1">
                <a:effectLst/>
                <a:latin typeface="华文中宋" panose="02010600040101010101" charset="-122"/>
                <a:ea typeface="华文中宋" panose="02010600040101010101" charset="-122"/>
              </a:rPr>
              <a:t>xxx       </a:t>
            </a:r>
            <a:r>
              <a:rPr lang="zh-CN" altLang="en-US" sz="1200" b="0" noProof="1">
                <a:effectLst/>
                <a:latin typeface="华文中宋" panose="02010600040101010101" charset="-122"/>
                <a:ea typeface="华文中宋" panose="02010600040101010101" charset="-122"/>
              </a:rPr>
              <a:t>   时间：</a:t>
            </a:r>
            <a:r>
              <a:rPr lang="en-US" altLang="zh-CN" sz="1200" b="0" noProof="1">
                <a:effectLst/>
                <a:latin typeface="华文中宋" panose="02010600040101010101" charset="-122"/>
                <a:ea typeface="华文中宋" panose="02010600040101010101" charset="-122"/>
              </a:rPr>
              <a:t>xxx</a:t>
            </a:r>
            <a:endParaRPr lang="en-US" altLang="ko-KR" sz="1200" b="0" noProof="1">
              <a:effectLst/>
              <a:latin typeface="华文中宋" panose="02010600040101010101" charset="-122"/>
              <a:ea typeface="华文中宋" panose="02010600040101010101" charset="-122"/>
            </a:endParaRPr>
          </a:p>
        </p:txBody>
      </p:sp>
      <p:sp>
        <p:nvSpPr>
          <p:cNvPr id="11" name="Rectangle 3"/>
          <p:cNvSpPr txBox="1">
            <a:spLocks noChangeArrowheads="1"/>
          </p:cNvSpPr>
          <p:nvPr/>
        </p:nvSpPr>
        <p:spPr bwMode="auto">
          <a:xfrm>
            <a:off x="6372558" y="3791658"/>
            <a:ext cx="2760406" cy="184538"/>
          </a:xfrm>
          <a:prstGeom prst="rect">
            <a:avLst/>
          </a:prstGeom>
          <a:solidFill>
            <a:schemeClr val="accent2"/>
          </a:solidFill>
        </p:spPr>
        <p:txBody>
          <a:bodyPr wrap="square" lIns="0" tIns="0" rIns="0" bIns="0">
            <a:spAutoFit/>
            <a:scene3d>
              <a:camera prst="orthographicFront"/>
              <a:lightRig rig="threePt" dir="t"/>
            </a:scene3d>
            <a:sp3d>
              <a:bevelT w="1270" h="127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endParaRPr lang="en-US" altLang="ko-KR" sz="1200" b="0" noProof="1">
              <a:effectLst/>
              <a:latin typeface="华文中宋" panose="02010600040101010101" charset="-122"/>
              <a:ea typeface="华文中宋" panose="020106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850"/>
                            </p:stCondLst>
                            <p:childTnLst>
                              <p:par>
                                <p:cTn id="24" presetID="26" presetClass="emph" presetSubtype="0" fill="hold" grpId="1" nodeType="afterEffect">
                                  <p:stCondLst>
                                    <p:cond delay="0"/>
                                  </p:stCondLst>
                                  <p:iterate type="lt">
                                    <p:tmPct val="0"/>
                                  </p:iterate>
                                  <p:childTnLst>
                                    <p:animEffect transition="out" filter="fade">
                                      <p:cBhvr>
                                        <p:cTn id="25" dur="500" tmFilter="0, 0; .2, .5; .8, .5; 1, 0"/>
                                        <p:tgtEl>
                                          <p:spTgt spid="8"/>
                                        </p:tgtEl>
                                      </p:cBhvr>
                                    </p:animEffect>
                                    <p:animScale>
                                      <p:cBhvr>
                                        <p:cTn id="26" dur="250" autoRev="1" fill="hold"/>
                                        <p:tgtEl>
                                          <p:spTgt spid="8"/>
                                        </p:tgtEl>
                                      </p:cBhvr>
                                      <p:by x="105000" y="105000"/>
                                    </p:animScale>
                                  </p:childTnLst>
                                </p:cTn>
                              </p:par>
                            </p:childTnLst>
                          </p:cTn>
                        </p:par>
                        <p:par>
                          <p:cTn id="27" fill="hold">
                            <p:stCondLst>
                              <p:cond delay="2349"/>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
                                        </p:tgtEl>
                                        <p:attrNameLst>
                                          <p:attrName>ppt_y</p:attrName>
                                        </p:attrNameLst>
                                      </p:cBhvr>
                                      <p:tavLst>
                                        <p:tav tm="0">
                                          <p:val>
                                            <p:strVal val="#ppt_y"/>
                                          </p:val>
                                        </p:tav>
                                        <p:tav tm="100000">
                                          <p:val>
                                            <p:strVal val="#ppt_y"/>
                                          </p:val>
                                        </p:tav>
                                      </p:tavLst>
                                    </p:anim>
                                    <p:anim calcmode="lin" valueType="num">
                                      <p:cBhvr>
                                        <p:cTn id="3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
                                        </p:tgtEl>
                                      </p:cBhvr>
                                    </p:animEffect>
                                  </p:childTnLst>
                                </p:cTn>
                              </p:par>
                            </p:childTnLst>
                          </p:cTn>
                        </p:par>
                        <p:par>
                          <p:cTn id="35" fill="hold">
                            <p:stCondLst>
                              <p:cond delay="3500"/>
                            </p:stCondLst>
                            <p:childTnLst>
                              <p:par>
                                <p:cTn id="36" presetID="26" presetClass="emph" presetSubtype="0" fill="hold" grpId="1" nodeType="afterEffect">
                                  <p:stCondLst>
                                    <p:cond delay="0"/>
                                  </p:stCondLst>
                                  <p:iterate type="lt">
                                    <p:tmPct val="0"/>
                                  </p:iterate>
                                  <p:childTnLst>
                                    <p:animEffect transition="out" filter="fade">
                                      <p:cBhvr>
                                        <p:cTn id="37" dur="500" tmFilter="0, 0; .2, .5; .8, .5; 1, 0"/>
                                        <p:tgtEl>
                                          <p:spTgt spid="7"/>
                                        </p:tgtEl>
                                      </p:cBhvr>
                                    </p:animEffect>
                                    <p:animScale>
                                      <p:cBhvr>
                                        <p:cTn id="38" dur="250" autoRev="1" fill="hold"/>
                                        <p:tgtEl>
                                          <p:spTgt spid="7"/>
                                        </p:tgtEl>
                                      </p:cBhvr>
                                      <p:by x="105000" y="105000"/>
                                    </p:animScale>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left)">
                                      <p:cBhvr>
                                        <p:cTn id="5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10"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1411" y="795"/>
            <a:ext cx="9141179" cy="5134013"/>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cxnSp>
        <p:nvCxnSpPr>
          <p:cNvPr id="4" name="直接连接符 3"/>
          <p:cNvCxnSpPr>
            <a:cxnSpLocks noChangeShapeType="1"/>
          </p:cNvCxnSpPr>
          <p:nvPr/>
        </p:nvCxnSpPr>
        <p:spPr bwMode="auto">
          <a:xfrm>
            <a:off x="402636" y="1825558"/>
            <a:ext cx="8288286" cy="0"/>
          </a:xfrm>
          <a:prstGeom prst="line">
            <a:avLst/>
          </a:prstGeom>
          <a:noFill/>
          <a:ln w="9525">
            <a:solidFill>
              <a:schemeClr val="accent1"/>
            </a:solidFill>
            <a:round/>
          </a:ln>
          <a:effectLst/>
        </p:spPr>
      </p:cxnSp>
      <p:sp>
        <p:nvSpPr>
          <p:cNvPr id="5" name="TextBox 4"/>
          <p:cNvSpPr txBox="1">
            <a:spLocks noChangeArrowheads="1"/>
          </p:cNvSpPr>
          <p:nvPr/>
        </p:nvSpPr>
        <p:spPr bwMode="auto">
          <a:xfrm>
            <a:off x="1871548" y="1186758"/>
            <a:ext cx="1170046" cy="584647"/>
          </a:xfrm>
          <a:prstGeom prst="rect">
            <a:avLst/>
          </a:prstGeom>
          <a:noFill/>
          <a:ln w="9525">
            <a:noFill/>
            <a:miter lim="800000"/>
          </a:ln>
        </p:spPr>
        <p:txBody>
          <a:bodyPr wrap="square">
            <a:spAutoFit/>
          </a:bodyPr>
          <a:lstStyle/>
          <a:p>
            <a:pPr>
              <a:buFontTx/>
              <a:buNone/>
            </a:pPr>
            <a:r>
              <a:rPr lang="zh-CN" altLang="en-US" sz="3200" b="1" dirty="0">
                <a:solidFill>
                  <a:schemeClr val="accent2"/>
                </a:solidFill>
                <a:latin typeface="微软雅黑" panose="020B0503020204020204" pitchFamily="34" charset="-122"/>
                <a:ea typeface="微软雅黑" panose="020B0503020204020204" pitchFamily="34" charset="-122"/>
              </a:rPr>
              <a:t>目录</a:t>
            </a:r>
            <a:endParaRPr lang="zh-CN" altLang="en-US" sz="3200" b="1" dirty="0">
              <a:solidFill>
                <a:schemeClr val="accent2"/>
              </a:solidFill>
              <a:latin typeface="微软雅黑" panose="020B0503020204020204" pitchFamily="34" charset="-122"/>
              <a:ea typeface="微软雅黑" panose="020B0503020204020204" pitchFamily="34" charset="-122"/>
            </a:endParaRPr>
          </a:p>
        </p:txBody>
      </p:sp>
      <p:sp>
        <p:nvSpPr>
          <p:cNvPr id="6" name="TextBox 5"/>
          <p:cNvSpPr txBox="1">
            <a:spLocks noChangeArrowheads="1"/>
          </p:cNvSpPr>
          <p:nvPr/>
        </p:nvSpPr>
        <p:spPr bwMode="auto">
          <a:xfrm>
            <a:off x="854865" y="1321493"/>
            <a:ext cx="1412605" cy="369204"/>
          </a:xfrm>
          <a:prstGeom prst="rect">
            <a:avLst/>
          </a:prstGeom>
          <a:noFill/>
          <a:ln w="9525">
            <a:noFill/>
            <a:miter lim="800000"/>
          </a:ln>
        </p:spPr>
        <p:txBody>
          <a:bodyPr wrap="square">
            <a:spAutoFit/>
          </a:bodyPr>
          <a:lstStyle/>
          <a:p>
            <a:pPr>
              <a:buFontTx/>
              <a:buNone/>
            </a:pPr>
            <a:r>
              <a:rPr lang="en-US" altLang="zh-CN" sz="1800" b="1" dirty="0">
                <a:solidFill>
                  <a:schemeClr val="accent2"/>
                </a:solidFill>
                <a:ea typeface="微软雅黑" panose="020B0503020204020204" pitchFamily="34" charset="-122"/>
              </a:rPr>
              <a:t>Contents</a:t>
            </a:r>
            <a:endParaRPr lang="zh-CN" altLang="en-US" sz="1800" b="1" dirty="0">
              <a:solidFill>
                <a:schemeClr val="accent2"/>
              </a:solidFill>
              <a:ea typeface="微软雅黑" panose="020B0503020204020204" pitchFamily="34" charset="-122"/>
            </a:endParaRPr>
          </a:p>
        </p:txBody>
      </p:sp>
      <p:sp>
        <p:nvSpPr>
          <p:cNvPr id="7" name="矩形 6"/>
          <p:cNvSpPr>
            <a:spLocks noChangeArrowheads="1"/>
          </p:cNvSpPr>
          <p:nvPr/>
        </p:nvSpPr>
        <p:spPr bwMode="auto">
          <a:xfrm>
            <a:off x="1412" y="1178058"/>
            <a:ext cx="401225" cy="401225"/>
          </a:xfrm>
          <a:prstGeom prst="rect">
            <a:avLst/>
          </a:prstGeom>
          <a:solidFill>
            <a:schemeClr val="accent1"/>
          </a:solidFill>
          <a:ln w="9525">
            <a:noFill/>
            <a:miter lim="800000"/>
          </a:ln>
        </p:spPr>
        <p:txBody>
          <a:bodyPr/>
          <a:lstStyle/>
          <a:p>
            <a:pPr>
              <a:buFontTx/>
              <a:buNone/>
            </a:pPr>
            <a:endParaRPr lang="zh-CN" altLang="en-US" sz="1800"/>
          </a:p>
        </p:txBody>
      </p:sp>
      <p:sp>
        <p:nvSpPr>
          <p:cNvPr id="8" name="AutoShape 3"/>
          <p:cNvSpPr>
            <a:spLocks noChangeAspect="1" noChangeArrowheads="1" noTextEdit="1"/>
          </p:cNvSpPr>
          <p:nvPr/>
        </p:nvSpPr>
        <p:spPr bwMode="auto">
          <a:xfrm>
            <a:off x="1845068" y="2146813"/>
            <a:ext cx="542665" cy="541221"/>
          </a:xfrm>
          <a:prstGeom prst="rect">
            <a:avLst/>
          </a:prstGeom>
          <a:noFill/>
          <a:ln w="9525">
            <a:noFill/>
            <a:miter lim="800000"/>
          </a:ln>
        </p:spPr>
        <p:txBody>
          <a:bodyPr/>
          <a:lstStyle/>
          <a:p>
            <a:endParaRPr lang="zh-CN" altLang="en-US" sz="1800"/>
          </a:p>
        </p:txBody>
      </p:sp>
      <p:sp>
        <p:nvSpPr>
          <p:cNvPr id="9" name="Oval 5"/>
          <p:cNvSpPr>
            <a:spLocks noChangeArrowheads="1"/>
          </p:cNvSpPr>
          <p:nvPr/>
        </p:nvSpPr>
        <p:spPr bwMode="auto">
          <a:xfrm>
            <a:off x="1845068" y="2146814"/>
            <a:ext cx="548438" cy="546995"/>
          </a:xfrm>
          <a:prstGeom prst="ellipse">
            <a:avLst/>
          </a:prstGeom>
          <a:solidFill>
            <a:schemeClr val="bg2"/>
          </a:solidFill>
          <a:ln w="9525">
            <a:noFill/>
            <a:round/>
          </a:ln>
        </p:spPr>
        <p:txBody>
          <a:bodyPr/>
          <a:lstStyle/>
          <a:p>
            <a:pPr>
              <a:buFontTx/>
              <a:buNone/>
            </a:pPr>
            <a:endParaRPr lang="zh-CN" altLang="en-US" sz="1800"/>
          </a:p>
        </p:txBody>
      </p:sp>
      <p:sp>
        <p:nvSpPr>
          <p:cNvPr id="10" name="Oval 6"/>
          <p:cNvSpPr>
            <a:spLocks noChangeArrowheads="1"/>
          </p:cNvSpPr>
          <p:nvPr/>
        </p:nvSpPr>
        <p:spPr bwMode="auto">
          <a:xfrm>
            <a:off x="1899028" y="2200773"/>
            <a:ext cx="451739" cy="450296"/>
          </a:xfrm>
          <a:prstGeom prst="ellipse">
            <a:avLst/>
          </a:prstGeom>
          <a:solidFill>
            <a:schemeClr val="accent1"/>
          </a:solidFill>
          <a:ln w="9525">
            <a:noFill/>
            <a:round/>
          </a:ln>
        </p:spPr>
        <p:txBody>
          <a:bodyPr/>
          <a:lstStyle/>
          <a:p>
            <a:pPr>
              <a:buFontTx/>
              <a:buNone/>
            </a:pPr>
            <a:endParaRPr lang="zh-CN" altLang="en-US" sz="1800"/>
          </a:p>
        </p:txBody>
      </p:sp>
      <p:sp>
        <p:nvSpPr>
          <p:cNvPr id="11" name="TextBox 14"/>
          <p:cNvSpPr txBox="1">
            <a:spLocks noChangeArrowheads="1"/>
          </p:cNvSpPr>
          <p:nvPr/>
        </p:nvSpPr>
        <p:spPr bwMode="auto">
          <a:xfrm>
            <a:off x="1978379" y="2213470"/>
            <a:ext cx="332568" cy="461537"/>
          </a:xfrm>
          <a:prstGeom prst="rect">
            <a:avLst/>
          </a:prstGeom>
          <a:noFill/>
          <a:ln w="9525">
            <a:noFill/>
            <a:miter lim="800000"/>
          </a:ln>
        </p:spPr>
        <p:txBody>
          <a:bodyPr wrap="square">
            <a:spAutoFit/>
          </a:bodyPr>
          <a:lstStyle/>
          <a:p>
            <a:pPr>
              <a:buFontTx/>
              <a:buNone/>
            </a:pPr>
            <a:r>
              <a:rPr lang="en-US" altLang="zh-CN" sz="2400" dirty="0">
                <a:solidFill>
                  <a:srgbClr val="FFFFFF"/>
                </a:solidFill>
                <a:latin typeface="微软雅黑" panose="020B0503020204020204" pitchFamily="34" charset="-122"/>
                <a:ea typeface="微软雅黑" panose="020B0503020204020204" pitchFamily="34" charset="-122"/>
              </a:rPr>
              <a:t>1</a:t>
            </a:r>
            <a:endParaRPr lang="zh-CN" altLang="en-US" sz="2400" dirty="0">
              <a:solidFill>
                <a:srgbClr val="FFFFFF"/>
              </a:solidFill>
              <a:latin typeface="微软雅黑" panose="020B0503020204020204" pitchFamily="34" charset="-122"/>
              <a:ea typeface="微软雅黑" panose="020B0503020204020204" pitchFamily="34" charset="-122"/>
            </a:endParaRPr>
          </a:p>
        </p:txBody>
      </p:sp>
      <p:sp>
        <p:nvSpPr>
          <p:cNvPr id="12" name="TextBox 15"/>
          <p:cNvSpPr txBox="1">
            <a:spLocks noChangeArrowheads="1"/>
          </p:cNvSpPr>
          <p:nvPr/>
        </p:nvSpPr>
        <p:spPr bwMode="auto">
          <a:xfrm>
            <a:off x="2492692" y="2254792"/>
            <a:ext cx="3403199" cy="338554"/>
          </a:xfrm>
          <a:prstGeom prst="rect">
            <a:avLst/>
          </a:prstGeom>
          <a:noFill/>
          <a:ln w="9525">
            <a:noFill/>
            <a:miter lim="800000"/>
          </a:ln>
        </p:spPr>
        <p:txBody>
          <a:bodyPr wrap="square">
            <a:spAutoFit/>
          </a:bodyPr>
          <a:lstStyle/>
          <a:p>
            <a:pPr>
              <a:buFontTx/>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请输入第一部分标题</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AutoShape 3"/>
          <p:cNvSpPr>
            <a:spLocks noChangeAspect="1" noChangeArrowheads="1" noTextEdit="1"/>
          </p:cNvSpPr>
          <p:nvPr/>
        </p:nvSpPr>
        <p:spPr bwMode="auto">
          <a:xfrm>
            <a:off x="1845068" y="2830678"/>
            <a:ext cx="542665" cy="541221"/>
          </a:xfrm>
          <a:prstGeom prst="rect">
            <a:avLst/>
          </a:prstGeom>
          <a:noFill/>
          <a:ln w="9525">
            <a:noFill/>
            <a:miter lim="800000"/>
          </a:ln>
        </p:spPr>
        <p:txBody>
          <a:bodyPr/>
          <a:lstStyle/>
          <a:p>
            <a:endParaRPr lang="zh-CN" altLang="en-US" sz="1800"/>
          </a:p>
        </p:txBody>
      </p:sp>
      <p:sp>
        <p:nvSpPr>
          <p:cNvPr id="14" name="Oval 5"/>
          <p:cNvSpPr>
            <a:spLocks noChangeArrowheads="1"/>
          </p:cNvSpPr>
          <p:nvPr/>
        </p:nvSpPr>
        <p:spPr bwMode="auto">
          <a:xfrm>
            <a:off x="1845068" y="2830679"/>
            <a:ext cx="548438" cy="546995"/>
          </a:xfrm>
          <a:prstGeom prst="ellipse">
            <a:avLst/>
          </a:prstGeom>
          <a:solidFill>
            <a:schemeClr val="bg2"/>
          </a:solidFill>
          <a:ln w="9525">
            <a:noFill/>
            <a:round/>
          </a:ln>
        </p:spPr>
        <p:txBody>
          <a:bodyPr/>
          <a:lstStyle/>
          <a:p>
            <a:pPr>
              <a:buFontTx/>
              <a:buNone/>
            </a:pPr>
            <a:endParaRPr lang="zh-CN" altLang="en-US" sz="1800"/>
          </a:p>
        </p:txBody>
      </p:sp>
      <p:sp>
        <p:nvSpPr>
          <p:cNvPr id="15" name="Oval 6"/>
          <p:cNvSpPr>
            <a:spLocks noChangeArrowheads="1"/>
          </p:cNvSpPr>
          <p:nvPr/>
        </p:nvSpPr>
        <p:spPr bwMode="auto">
          <a:xfrm>
            <a:off x="1899028" y="2884637"/>
            <a:ext cx="451739" cy="450296"/>
          </a:xfrm>
          <a:prstGeom prst="ellipse">
            <a:avLst/>
          </a:prstGeom>
          <a:solidFill>
            <a:schemeClr val="accent1"/>
          </a:solidFill>
          <a:ln w="9525">
            <a:noFill/>
            <a:round/>
          </a:ln>
        </p:spPr>
        <p:txBody>
          <a:bodyPr/>
          <a:lstStyle/>
          <a:p>
            <a:pPr>
              <a:buFontTx/>
              <a:buNone/>
            </a:pPr>
            <a:endParaRPr lang="zh-CN" altLang="en-US" sz="1800"/>
          </a:p>
        </p:txBody>
      </p:sp>
      <p:sp>
        <p:nvSpPr>
          <p:cNvPr id="16" name="TextBox 19"/>
          <p:cNvSpPr txBox="1">
            <a:spLocks noChangeArrowheads="1"/>
          </p:cNvSpPr>
          <p:nvPr/>
        </p:nvSpPr>
        <p:spPr bwMode="auto">
          <a:xfrm>
            <a:off x="1952799" y="2897335"/>
            <a:ext cx="332568" cy="461537"/>
          </a:xfrm>
          <a:prstGeom prst="rect">
            <a:avLst/>
          </a:prstGeom>
          <a:noFill/>
          <a:ln w="9525">
            <a:noFill/>
            <a:miter lim="800000"/>
          </a:ln>
        </p:spPr>
        <p:txBody>
          <a:bodyPr wrap="square">
            <a:spAutoFit/>
          </a:bodyPr>
          <a:lstStyle/>
          <a:p>
            <a:pPr>
              <a:buFontTx/>
              <a:buNone/>
            </a:pPr>
            <a:r>
              <a:rPr lang="en-US" altLang="zh-CN" sz="2400" dirty="0">
                <a:solidFill>
                  <a:srgbClr val="FFFFFF"/>
                </a:solidFill>
                <a:latin typeface="微软雅黑" panose="020B0503020204020204" pitchFamily="34" charset="-122"/>
                <a:ea typeface="微软雅黑" panose="020B0503020204020204" pitchFamily="34" charset="-122"/>
              </a:rPr>
              <a:t>2</a:t>
            </a:r>
            <a:endParaRPr lang="zh-CN" altLang="en-US" sz="2400" dirty="0">
              <a:solidFill>
                <a:srgbClr val="FFFFFF"/>
              </a:solidFill>
              <a:latin typeface="微软雅黑" panose="020B0503020204020204" pitchFamily="34" charset="-122"/>
              <a:ea typeface="微软雅黑" panose="020B0503020204020204" pitchFamily="34" charset="-122"/>
            </a:endParaRPr>
          </a:p>
        </p:txBody>
      </p:sp>
      <p:sp>
        <p:nvSpPr>
          <p:cNvPr id="17" name="TextBox 20"/>
          <p:cNvSpPr txBox="1">
            <a:spLocks noChangeArrowheads="1"/>
          </p:cNvSpPr>
          <p:nvPr/>
        </p:nvSpPr>
        <p:spPr bwMode="auto">
          <a:xfrm>
            <a:off x="2494158" y="2941224"/>
            <a:ext cx="3403199" cy="338554"/>
          </a:xfrm>
          <a:prstGeom prst="rect">
            <a:avLst/>
          </a:prstGeom>
          <a:noFill/>
          <a:ln w="9525">
            <a:noFill/>
            <a:miter lim="800000"/>
          </a:ln>
        </p:spPr>
        <p:txBody>
          <a:bodyPr wrap="square">
            <a:spAutoFit/>
          </a:bodyPr>
          <a:lstStyle/>
          <a:p>
            <a:pPr>
              <a:buFontTx/>
              <a:buNone/>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请输入第二部分标题</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AutoShape 3"/>
          <p:cNvSpPr>
            <a:spLocks noChangeAspect="1" noChangeArrowheads="1" noTextEdit="1"/>
          </p:cNvSpPr>
          <p:nvPr/>
        </p:nvSpPr>
        <p:spPr bwMode="auto">
          <a:xfrm>
            <a:off x="5005435" y="2140630"/>
            <a:ext cx="542665" cy="541223"/>
          </a:xfrm>
          <a:prstGeom prst="rect">
            <a:avLst/>
          </a:prstGeom>
          <a:noFill/>
          <a:ln w="9525">
            <a:noFill/>
            <a:miter lim="800000"/>
          </a:ln>
        </p:spPr>
        <p:txBody>
          <a:bodyPr/>
          <a:lstStyle/>
          <a:p>
            <a:endParaRPr lang="zh-CN" altLang="en-US" sz="1800"/>
          </a:p>
        </p:txBody>
      </p:sp>
      <p:sp>
        <p:nvSpPr>
          <p:cNvPr id="19" name="Oval 5"/>
          <p:cNvSpPr>
            <a:spLocks noChangeArrowheads="1"/>
          </p:cNvSpPr>
          <p:nvPr/>
        </p:nvSpPr>
        <p:spPr bwMode="auto">
          <a:xfrm>
            <a:off x="5005435" y="2140630"/>
            <a:ext cx="548438" cy="546996"/>
          </a:xfrm>
          <a:prstGeom prst="ellipse">
            <a:avLst/>
          </a:prstGeom>
          <a:solidFill>
            <a:schemeClr val="bg2"/>
          </a:solidFill>
          <a:ln w="9525">
            <a:noFill/>
            <a:round/>
          </a:ln>
        </p:spPr>
        <p:txBody>
          <a:bodyPr/>
          <a:lstStyle/>
          <a:p>
            <a:pPr>
              <a:buFontTx/>
              <a:buNone/>
            </a:pPr>
            <a:endParaRPr lang="zh-CN" altLang="en-US" sz="1800"/>
          </a:p>
        </p:txBody>
      </p:sp>
      <p:sp>
        <p:nvSpPr>
          <p:cNvPr id="20" name="Oval 6"/>
          <p:cNvSpPr>
            <a:spLocks noChangeArrowheads="1"/>
          </p:cNvSpPr>
          <p:nvPr/>
        </p:nvSpPr>
        <p:spPr bwMode="auto">
          <a:xfrm>
            <a:off x="5059395" y="2194587"/>
            <a:ext cx="451739" cy="450296"/>
          </a:xfrm>
          <a:prstGeom prst="ellipse">
            <a:avLst/>
          </a:prstGeom>
          <a:solidFill>
            <a:schemeClr val="accent1"/>
          </a:solidFill>
          <a:ln w="9525">
            <a:noFill/>
            <a:round/>
          </a:ln>
        </p:spPr>
        <p:txBody>
          <a:bodyPr/>
          <a:lstStyle/>
          <a:p>
            <a:pPr>
              <a:buFontTx/>
              <a:buNone/>
            </a:pPr>
            <a:endParaRPr lang="zh-CN" altLang="en-US" sz="1800"/>
          </a:p>
        </p:txBody>
      </p:sp>
      <p:sp>
        <p:nvSpPr>
          <p:cNvPr id="21" name="TextBox 24"/>
          <p:cNvSpPr txBox="1">
            <a:spLocks noChangeArrowheads="1"/>
          </p:cNvSpPr>
          <p:nvPr/>
        </p:nvSpPr>
        <p:spPr bwMode="auto">
          <a:xfrm>
            <a:off x="5113167" y="2208872"/>
            <a:ext cx="332568" cy="461537"/>
          </a:xfrm>
          <a:prstGeom prst="rect">
            <a:avLst/>
          </a:prstGeom>
          <a:noFill/>
          <a:ln w="9525">
            <a:noFill/>
            <a:miter lim="800000"/>
          </a:ln>
        </p:spPr>
        <p:txBody>
          <a:bodyPr wrap="square">
            <a:spAutoFit/>
          </a:bodyPr>
          <a:lstStyle/>
          <a:p>
            <a:pPr>
              <a:buFontTx/>
              <a:buNone/>
            </a:pPr>
            <a:r>
              <a:rPr lang="en-US" altLang="zh-CN" sz="2400" dirty="0">
                <a:solidFill>
                  <a:srgbClr val="FFFFFF"/>
                </a:solidFill>
                <a:latin typeface="微软雅黑" panose="020B0503020204020204" pitchFamily="34" charset="-122"/>
                <a:ea typeface="微软雅黑" panose="020B0503020204020204" pitchFamily="34" charset="-122"/>
              </a:rPr>
              <a:t>3</a:t>
            </a:r>
            <a:endParaRPr lang="zh-CN" altLang="en-US" sz="2400" dirty="0">
              <a:solidFill>
                <a:srgbClr val="FFFFFF"/>
              </a:solidFill>
              <a:latin typeface="微软雅黑" panose="020B0503020204020204" pitchFamily="34" charset="-122"/>
              <a:ea typeface="微软雅黑" panose="020B0503020204020204" pitchFamily="34" charset="-122"/>
            </a:endParaRPr>
          </a:p>
        </p:txBody>
      </p:sp>
      <p:sp>
        <p:nvSpPr>
          <p:cNvPr id="22" name="TextBox 25"/>
          <p:cNvSpPr txBox="1">
            <a:spLocks noChangeArrowheads="1"/>
          </p:cNvSpPr>
          <p:nvPr/>
        </p:nvSpPr>
        <p:spPr bwMode="auto">
          <a:xfrm>
            <a:off x="5654526" y="2251176"/>
            <a:ext cx="2192828" cy="338554"/>
          </a:xfrm>
          <a:prstGeom prst="rect">
            <a:avLst/>
          </a:prstGeom>
          <a:noFill/>
          <a:ln w="9525">
            <a:noFill/>
            <a:miter lim="800000"/>
          </a:ln>
        </p:spPr>
        <p:txBody>
          <a:bodyPr wrap="square">
            <a:spAutoFit/>
          </a:bodyPr>
          <a:lstStyle/>
          <a:p>
            <a:pPr>
              <a:buFontTx/>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请输入第三部分标题</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AutoShape 3"/>
          <p:cNvSpPr>
            <a:spLocks noChangeAspect="1" noChangeArrowheads="1" noTextEdit="1"/>
          </p:cNvSpPr>
          <p:nvPr/>
        </p:nvSpPr>
        <p:spPr bwMode="auto">
          <a:xfrm>
            <a:off x="4140333" y="4426667"/>
            <a:ext cx="542665" cy="541221"/>
          </a:xfrm>
          <a:prstGeom prst="rect">
            <a:avLst/>
          </a:prstGeom>
          <a:noFill/>
          <a:ln w="9525">
            <a:noFill/>
            <a:miter lim="800000"/>
          </a:ln>
        </p:spPr>
        <p:txBody>
          <a:bodyPr/>
          <a:lstStyle/>
          <a:p>
            <a:endParaRPr lang="zh-CN" altLang="en-US" sz="1800"/>
          </a:p>
        </p:txBody>
      </p:sp>
      <p:sp>
        <p:nvSpPr>
          <p:cNvPr id="24" name="Oval 5"/>
          <p:cNvSpPr>
            <a:spLocks noChangeArrowheads="1"/>
          </p:cNvSpPr>
          <p:nvPr/>
        </p:nvSpPr>
        <p:spPr bwMode="auto">
          <a:xfrm>
            <a:off x="5005435" y="2853387"/>
            <a:ext cx="548438" cy="546995"/>
          </a:xfrm>
          <a:prstGeom prst="ellipse">
            <a:avLst/>
          </a:prstGeom>
          <a:solidFill>
            <a:schemeClr val="bg2"/>
          </a:solidFill>
          <a:ln w="9525">
            <a:noFill/>
            <a:round/>
          </a:ln>
        </p:spPr>
        <p:txBody>
          <a:bodyPr/>
          <a:lstStyle/>
          <a:p>
            <a:pPr>
              <a:buFontTx/>
              <a:buNone/>
            </a:pPr>
            <a:endParaRPr lang="zh-CN" altLang="en-US" sz="1800"/>
          </a:p>
        </p:txBody>
      </p:sp>
      <p:sp>
        <p:nvSpPr>
          <p:cNvPr id="25" name="Oval 6"/>
          <p:cNvSpPr>
            <a:spLocks noChangeArrowheads="1"/>
          </p:cNvSpPr>
          <p:nvPr/>
        </p:nvSpPr>
        <p:spPr bwMode="auto">
          <a:xfrm>
            <a:off x="5059395" y="2901003"/>
            <a:ext cx="451739" cy="450296"/>
          </a:xfrm>
          <a:prstGeom prst="ellipse">
            <a:avLst/>
          </a:prstGeom>
          <a:solidFill>
            <a:schemeClr val="accent1"/>
          </a:solidFill>
          <a:ln w="9525">
            <a:noFill/>
            <a:round/>
          </a:ln>
        </p:spPr>
        <p:txBody>
          <a:bodyPr/>
          <a:lstStyle/>
          <a:p>
            <a:pPr>
              <a:buFontTx/>
              <a:buNone/>
            </a:pPr>
            <a:endParaRPr lang="zh-CN" altLang="en-US" sz="1800"/>
          </a:p>
        </p:txBody>
      </p:sp>
      <p:sp>
        <p:nvSpPr>
          <p:cNvPr id="26" name="TextBox 29"/>
          <p:cNvSpPr txBox="1">
            <a:spLocks noChangeArrowheads="1"/>
          </p:cNvSpPr>
          <p:nvPr/>
        </p:nvSpPr>
        <p:spPr bwMode="auto">
          <a:xfrm>
            <a:off x="5113167" y="2896123"/>
            <a:ext cx="332568" cy="461537"/>
          </a:xfrm>
          <a:prstGeom prst="rect">
            <a:avLst/>
          </a:prstGeom>
          <a:noFill/>
          <a:ln w="9525">
            <a:noFill/>
            <a:miter lim="800000"/>
          </a:ln>
        </p:spPr>
        <p:txBody>
          <a:bodyPr wrap="square">
            <a:spAutoFit/>
          </a:bodyPr>
          <a:lstStyle/>
          <a:p>
            <a:pPr>
              <a:buFontTx/>
              <a:buNone/>
            </a:pPr>
            <a:r>
              <a:rPr lang="en-US" altLang="zh-CN" sz="2400" dirty="0">
                <a:solidFill>
                  <a:srgbClr val="FFFFFF"/>
                </a:solidFill>
                <a:latin typeface="微软雅黑" panose="020B0503020204020204" pitchFamily="34" charset="-122"/>
                <a:ea typeface="微软雅黑" panose="020B0503020204020204" pitchFamily="34" charset="-122"/>
              </a:rPr>
              <a:t>4</a:t>
            </a:r>
            <a:endParaRPr lang="zh-CN" altLang="en-US" sz="2400" dirty="0">
              <a:solidFill>
                <a:srgbClr val="FFFFFF"/>
              </a:solidFill>
              <a:latin typeface="微软雅黑" panose="020B0503020204020204" pitchFamily="34" charset="-122"/>
              <a:ea typeface="微软雅黑" panose="020B0503020204020204" pitchFamily="34" charset="-122"/>
            </a:endParaRPr>
          </a:p>
        </p:txBody>
      </p:sp>
      <p:sp>
        <p:nvSpPr>
          <p:cNvPr id="27" name="TextBox 30"/>
          <p:cNvSpPr txBox="1">
            <a:spLocks noChangeArrowheads="1"/>
          </p:cNvSpPr>
          <p:nvPr/>
        </p:nvSpPr>
        <p:spPr bwMode="auto">
          <a:xfrm>
            <a:off x="5636313" y="2957592"/>
            <a:ext cx="2192828" cy="338554"/>
          </a:xfrm>
          <a:prstGeom prst="rect">
            <a:avLst/>
          </a:prstGeom>
          <a:noFill/>
          <a:ln w="9525">
            <a:noFill/>
            <a:miter lim="800000"/>
          </a:ln>
        </p:spPr>
        <p:txBody>
          <a:bodyPr wrap="square">
            <a:spAutoFit/>
          </a:bodyPr>
          <a:lstStyle/>
          <a:p>
            <a:pPr>
              <a:buFontTx/>
              <a:buNone/>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请输入第四部分标题</a:t>
            </a: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a:spLocks noChangeArrowheads="1"/>
          </p:cNvSpPr>
          <p:nvPr/>
        </p:nvSpPr>
        <p:spPr bwMode="auto">
          <a:xfrm>
            <a:off x="386013" y="1736697"/>
            <a:ext cx="401225" cy="107979"/>
          </a:xfrm>
          <a:prstGeom prst="rect">
            <a:avLst/>
          </a:prstGeom>
          <a:solidFill>
            <a:schemeClr val="accent2"/>
          </a:solidFill>
          <a:ln w="9525">
            <a:noFill/>
            <a:miter lim="800000"/>
          </a:ln>
        </p:spPr>
        <p:txBody>
          <a:bodyPr/>
          <a:lstStyle/>
          <a:p>
            <a:pPr>
              <a:buFontTx/>
              <a:buNone/>
            </a:pPr>
            <a:endParaRPr lang="zh-CN" altLang="en-US" sz="1800"/>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par>
                                <p:cTn id="26" presetID="41" presetClass="entr" presetSubtype="0" fill="hold" grpId="0" nodeType="with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349"/>
                            </p:stCondLst>
                            <p:childTnLst>
                              <p:par>
                                <p:cTn id="34" presetID="52" presetClass="entr" presetSubtype="0" fill="hold" grpId="0" nodeType="afterEffect" nodePh="1">
                                  <p:stCondLst>
                                    <p:cond delay="0"/>
                                  </p:stCondLst>
                                  <p:endCondLst>
                                    <p:cond evt="begin" delay="0">
                                      <p:tn val="34"/>
                                    </p:cond>
                                  </p:endCondLst>
                                  <p:childTnLst>
                                    <p:set>
                                      <p:cBhvr>
                                        <p:cTn id="35" dur="1" fill="hold">
                                          <p:stCondLst>
                                            <p:cond delay="0"/>
                                          </p:stCondLst>
                                        </p:cTn>
                                        <p:tgtEl>
                                          <p:spTgt spid="8"/>
                                        </p:tgtEl>
                                        <p:attrNameLst>
                                          <p:attrName>style.visibility</p:attrName>
                                        </p:attrNameLst>
                                      </p:cBhvr>
                                      <p:to>
                                        <p:strVal val="visible"/>
                                      </p:to>
                                    </p:set>
                                    <p:animScale>
                                      <p:cBhvr>
                                        <p:cTn id="36"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8"/>
                                        </p:tgtEl>
                                        <p:attrNameLst>
                                          <p:attrName>ppt_x</p:attrName>
                                          <p:attrName>ppt_y</p:attrName>
                                        </p:attrNameLst>
                                      </p:cBhvr>
                                      <p:rCtr x="0" y="0"/>
                                    </p:animMotion>
                                    <p:animEffect transition="in" filter="fade">
                                      <p:cBhvr>
                                        <p:cTn id="38" dur="1000"/>
                                        <p:tgtEl>
                                          <p:spTgt spid="8"/>
                                        </p:tgtEl>
                                      </p:cBhvr>
                                    </p:animEffect>
                                  </p:childTnLst>
                                </p:cTn>
                              </p:par>
                              <p:par>
                                <p:cTn id="39" presetID="52"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Scale>
                                      <p:cBhvr>
                                        <p:cTn id="41"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9"/>
                                        </p:tgtEl>
                                        <p:attrNameLst>
                                          <p:attrName>ppt_x</p:attrName>
                                          <p:attrName>ppt_y</p:attrName>
                                        </p:attrNameLst>
                                      </p:cBhvr>
                                      <p:rCtr x="0" y="0"/>
                                    </p:animMotion>
                                    <p:animEffect transition="in" filter="fade">
                                      <p:cBhvr>
                                        <p:cTn id="43" dur="1000"/>
                                        <p:tgtEl>
                                          <p:spTgt spid="9"/>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Scale>
                                      <p:cBhvr>
                                        <p:cTn id="46"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0"/>
                                        </p:tgtEl>
                                        <p:attrNameLst>
                                          <p:attrName>ppt_x</p:attrName>
                                          <p:attrName>ppt_y</p:attrName>
                                        </p:attrNameLst>
                                      </p:cBhvr>
                                      <p:rCtr x="0" y="0"/>
                                    </p:animMotion>
                                    <p:animEffect transition="in" filter="fade">
                                      <p:cBhvr>
                                        <p:cTn id="48" dur="1000"/>
                                        <p:tgtEl>
                                          <p:spTgt spid="10"/>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Scale>
                                      <p:cBhvr>
                                        <p:cTn id="51"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1"/>
                                        </p:tgtEl>
                                        <p:attrNameLst>
                                          <p:attrName>ppt_x</p:attrName>
                                          <p:attrName>ppt_y</p:attrName>
                                        </p:attrNameLst>
                                      </p:cBhvr>
                                      <p:rCtr x="0" y="0"/>
                                    </p:animMotion>
                                    <p:animEffect transition="in" filter="fade">
                                      <p:cBhvr>
                                        <p:cTn id="53" dur="1000"/>
                                        <p:tgtEl>
                                          <p:spTgt spid="11"/>
                                        </p:tgtEl>
                                      </p:cBhvr>
                                    </p:animEffect>
                                  </p:childTnLst>
                                </p:cTn>
                              </p:par>
                            </p:childTnLst>
                          </p:cTn>
                        </p:par>
                        <p:par>
                          <p:cTn id="54" fill="hold">
                            <p:stCondLst>
                              <p:cond delay="3349"/>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3849"/>
                            </p:stCondLst>
                            <p:childTnLst>
                              <p:par>
                                <p:cTn id="59" presetID="5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13"/>
                                        </p:tgtEl>
                                        <p:attrNameLst>
                                          <p:attrName>style.visibility</p:attrName>
                                        </p:attrNameLst>
                                      </p:cBhvr>
                                      <p:to>
                                        <p:strVal val="visible"/>
                                      </p:to>
                                    </p:set>
                                    <p:animScale>
                                      <p:cBhvr>
                                        <p:cTn id="6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2" dur="1000" decel="50000" fill="hold">
                                          <p:stCondLst>
                                            <p:cond delay="0"/>
                                          </p:stCondLst>
                                        </p:cTn>
                                        <p:tgtEl>
                                          <p:spTgt spid="13"/>
                                        </p:tgtEl>
                                        <p:attrNameLst>
                                          <p:attrName>ppt_x</p:attrName>
                                          <p:attrName>ppt_y</p:attrName>
                                        </p:attrNameLst>
                                      </p:cBhvr>
                                      <p:rCtr x="0" y="0"/>
                                    </p:animMotion>
                                    <p:animEffect transition="in" filter="fade">
                                      <p:cBhvr>
                                        <p:cTn id="63" dur="1000"/>
                                        <p:tgtEl>
                                          <p:spTgt spid="13"/>
                                        </p:tgtEl>
                                      </p:cBhvr>
                                    </p:animEffect>
                                  </p:childTnLst>
                                </p:cTn>
                              </p:par>
                              <p:par>
                                <p:cTn id="64" presetID="52" presetClass="entr" presetSubtype="0"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Scale>
                                      <p:cBhvr>
                                        <p:cTn id="66"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7" dur="1000" decel="50000" fill="hold">
                                          <p:stCondLst>
                                            <p:cond delay="0"/>
                                          </p:stCondLst>
                                        </p:cTn>
                                        <p:tgtEl>
                                          <p:spTgt spid="14"/>
                                        </p:tgtEl>
                                        <p:attrNameLst>
                                          <p:attrName>ppt_x</p:attrName>
                                          <p:attrName>ppt_y</p:attrName>
                                        </p:attrNameLst>
                                      </p:cBhvr>
                                      <p:rCtr x="0" y="0"/>
                                    </p:animMotion>
                                    <p:animEffect transition="in" filter="fade">
                                      <p:cBhvr>
                                        <p:cTn id="68" dur="1000"/>
                                        <p:tgtEl>
                                          <p:spTgt spid="14"/>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Scale>
                                      <p:cBhvr>
                                        <p:cTn id="7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2" dur="1000" decel="50000" fill="hold">
                                          <p:stCondLst>
                                            <p:cond delay="0"/>
                                          </p:stCondLst>
                                        </p:cTn>
                                        <p:tgtEl>
                                          <p:spTgt spid="15"/>
                                        </p:tgtEl>
                                        <p:attrNameLst>
                                          <p:attrName>ppt_x</p:attrName>
                                          <p:attrName>ppt_y</p:attrName>
                                        </p:attrNameLst>
                                      </p:cBhvr>
                                      <p:rCtr x="0" y="0"/>
                                    </p:animMotion>
                                    <p:animEffect transition="in" filter="fade">
                                      <p:cBhvr>
                                        <p:cTn id="73" dur="1000"/>
                                        <p:tgtEl>
                                          <p:spTgt spid="15"/>
                                        </p:tgtEl>
                                      </p:cBhvr>
                                    </p:animEffect>
                                  </p:childTnLst>
                                </p:cTn>
                              </p:par>
                              <p:par>
                                <p:cTn id="74" presetID="52" presetClass="entr" presetSubtype="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Scale>
                                      <p:cBhvr>
                                        <p:cTn id="7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7" dur="1000" decel="50000" fill="hold">
                                          <p:stCondLst>
                                            <p:cond delay="0"/>
                                          </p:stCondLst>
                                        </p:cTn>
                                        <p:tgtEl>
                                          <p:spTgt spid="16"/>
                                        </p:tgtEl>
                                        <p:attrNameLst>
                                          <p:attrName>ppt_x</p:attrName>
                                          <p:attrName>ppt_y</p:attrName>
                                        </p:attrNameLst>
                                      </p:cBhvr>
                                      <p:rCtr x="0" y="0"/>
                                    </p:animMotion>
                                    <p:animEffect transition="in" filter="fade">
                                      <p:cBhvr>
                                        <p:cTn id="78" dur="1000"/>
                                        <p:tgtEl>
                                          <p:spTgt spid="16"/>
                                        </p:tgtEl>
                                      </p:cBhvr>
                                    </p:animEffect>
                                  </p:childTnLst>
                                </p:cTn>
                              </p:par>
                            </p:childTnLst>
                          </p:cTn>
                        </p:par>
                        <p:par>
                          <p:cTn id="79" fill="hold">
                            <p:stCondLst>
                              <p:cond delay="4849"/>
                            </p:stCondLst>
                            <p:childTnLst>
                              <p:par>
                                <p:cTn id="80" presetID="22" presetClass="entr" presetSubtype="8"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par>
                          <p:cTn id="83" fill="hold">
                            <p:stCondLst>
                              <p:cond delay="5349"/>
                            </p:stCondLst>
                            <p:childTnLst>
                              <p:par>
                                <p:cTn id="84" presetID="52" presetClass="entr" presetSubtype="0" fill="hold" grpId="0" nodeType="afterEffect" nodePh="1">
                                  <p:stCondLst>
                                    <p:cond delay="0"/>
                                  </p:stCondLst>
                                  <p:endCondLst>
                                    <p:cond evt="begin" delay="0">
                                      <p:tn val="84"/>
                                    </p:cond>
                                  </p:endCondLst>
                                  <p:childTnLst>
                                    <p:set>
                                      <p:cBhvr>
                                        <p:cTn id="85" dur="1" fill="hold">
                                          <p:stCondLst>
                                            <p:cond delay="0"/>
                                          </p:stCondLst>
                                        </p:cTn>
                                        <p:tgtEl>
                                          <p:spTgt spid="18"/>
                                        </p:tgtEl>
                                        <p:attrNameLst>
                                          <p:attrName>style.visibility</p:attrName>
                                        </p:attrNameLst>
                                      </p:cBhvr>
                                      <p:to>
                                        <p:strVal val="visible"/>
                                      </p:to>
                                    </p:set>
                                    <p:animScale>
                                      <p:cBhvr>
                                        <p:cTn id="8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18"/>
                                        </p:tgtEl>
                                        <p:attrNameLst>
                                          <p:attrName>ppt_x</p:attrName>
                                          <p:attrName>ppt_y</p:attrName>
                                        </p:attrNameLst>
                                      </p:cBhvr>
                                      <p:rCtr x="0" y="0"/>
                                    </p:animMotion>
                                    <p:animEffect transition="in" filter="fade">
                                      <p:cBhvr>
                                        <p:cTn id="88" dur="1000"/>
                                        <p:tgtEl>
                                          <p:spTgt spid="18"/>
                                        </p:tgtEl>
                                      </p:cBhvr>
                                    </p:animEffect>
                                  </p:childTnLst>
                                </p:cTn>
                              </p:par>
                              <p:par>
                                <p:cTn id="89" presetID="52" presetClass="entr" presetSubtype="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Scale>
                                      <p:cBhvr>
                                        <p:cTn id="91"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2" dur="1000" decel="50000" fill="hold">
                                          <p:stCondLst>
                                            <p:cond delay="0"/>
                                          </p:stCondLst>
                                        </p:cTn>
                                        <p:tgtEl>
                                          <p:spTgt spid="19"/>
                                        </p:tgtEl>
                                        <p:attrNameLst>
                                          <p:attrName>ppt_x</p:attrName>
                                          <p:attrName>ppt_y</p:attrName>
                                        </p:attrNameLst>
                                      </p:cBhvr>
                                      <p:rCtr x="0" y="0"/>
                                    </p:animMotion>
                                    <p:animEffect transition="in" filter="fade">
                                      <p:cBhvr>
                                        <p:cTn id="93" dur="1000"/>
                                        <p:tgtEl>
                                          <p:spTgt spid="19"/>
                                        </p:tgtEl>
                                      </p:cBhvr>
                                    </p:animEffect>
                                  </p:childTnLst>
                                </p:cTn>
                              </p:par>
                              <p:par>
                                <p:cTn id="94" presetID="52" presetClass="entr" presetSubtype="0" fill="hold" grpId="0" nodeType="withEffect">
                                  <p:stCondLst>
                                    <p:cond delay="0"/>
                                  </p:stCondLst>
                                  <p:childTnLst>
                                    <p:set>
                                      <p:cBhvr>
                                        <p:cTn id="95" dur="1" fill="hold">
                                          <p:stCondLst>
                                            <p:cond delay="0"/>
                                          </p:stCondLst>
                                        </p:cTn>
                                        <p:tgtEl>
                                          <p:spTgt spid="20"/>
                                        </p:tgtEl>
                                        <p:attrNameLst>
                                          <p:attrName>style.visibility</p:attrName>
                                        </p:attrNameLst>
                                      </p:cBhvr>
                                      <p:to>
                                        <p:strVal val="visible"/>
                                      </p:to>
                                    </p:set>
                                    <p:animScale>
                                      <p:cBhvr>
                                        <p:cTn id="9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7" dur="1000" decel="50000" fill="hold">
                                          <p:stCondLst>
                                            <p:cond delay="0"/>
                                          </p:stCondLst>
                                        </p:cTn>
                                        <p:tgtEl>
                                          <p:spTgt spid="20"/>
                                        </p:tgtEl>
                                        <p:attrNameLst>
                                          <p:attrName>ppt_x</p:attrName>
                                          <p:attrName>ppt_y</p:attrName>
                                        </p:attrNameLst>
                                      </p:cBhvr>
                                      <p:rCtr x="0" y="0"/>
                                    </p:animMotion>
                                    <p:animEffect transition="in" filter="fade">
                                      <p:cBhvr>
                                        <p:cTn id="98" dur="1000"/>
                                        <p:tgtEl>
                                          <p:spTgt spid="20"/>
                                        </p:tgtEl>
                                      </p:cBhvr>
                                    </p:animEffect>
                                  </p:childTnLst>
                                </p:cTn>
                              </p:par>
                              <p:par>
                                <p:cTn id="99" presetID="52" presetClass="entr" presetSubtype="0" fill="hold" grpId="0" nodeType="withEffect">
                                  <p:stCondLst>
                                    <p:cond delay="0"/>
                                  </p:stCondLst>
                                  <p:childTnLst>
                                    <p:set>
                                      <p:cBhvr>
                                        <p:cTn id="100" dur="1" fill="hold">
                                          <p:stCondLst>
                                            <p:cond delay="0"/>
                                          </p:stCondLst>
                                        </p:cTn>
                                        <p:tgtEl>
                                          <p:spTgt spid="21"/>
                                        </p:tgtEl>
                                        <p:attrNameLst>
                                          <p:attrName>style.visibility</p:attrName>
                                        </p:attrNameLst>
                                      </p:cBhvr>
                                      <p:to>
                                        <p:strVal val="visible"/>
                                      </p:to>
                                    </p:set>
                                    <p:animScale>
                                      <p:cBhvr>
                                        <p:cTn id="101"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02" dur="1000" decel="50000" fill="hold">
                                          <p:stCondLst>
                                            <p:cond delay="0"/>
                                          </p:stCondLst>
                                        </p:cTn>
                                        <p:tgtEl>
                                          <p:spTgt spid="21"/>
                                        </p:tgtEl>
                                        <p:attrNameLst>
                                          <p:attrName>ppt_x</p:attrName>
                                          <p:attrName>ppt_y</p:attrName>
                                        </p:attrNameLst>
                                      </p:cBhvr>
                                      <p:rCtr x="0" y="0"/>
                                    </p:animMotion>
                                    <p:animEffect transition="in" filter="fade">
                                      <p:cBhvr>
                                        <p:cTn id="103" dur="1000"/>
                                        <p:tgtEl>
                                          <p:spTgt spid="21"/>
                                        </p:tgtEl>
                                      </p:cBhvr>
                                    </p:animEffect>
                                  </p:childTnLst>
                                </p:cTn>
                              </p:par>
                            </p:childTnLst>
                          </p:cTn>
                        </p:par>
                        <p:par>
                          <p:cTn id="104" fill="hold">
                            <p:stCondLst>
                              <p:cond delay="6349"/>
                            </p:stCondLst>
                            <p:childTnLst>
                              <p:par>
                                <p:cTn id="105" presetID="22" presetClass="entr" presetSubtype="8" fill="hold" grpId="0" nodeType="after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wipe(left)">
                                      <p:cBhvr>
                                        <p:cTn id="107" dur="500"/>
                                        <p:tgtEl>
                                          <p:spTgt spid="22"/>
                                        </p:tgtEl>
                                      </p:cBhvr>
                                    </p:animEffect>
                                  </p:childTnLst>
                                </p:cTn>
                              </p:par>
                            </p:childTnLst>
                          </p:cTn>
                        </p:par>
                        <p:par>
                          <p:cTn id="108" fill="hold">
                            <p:stCondLst>
                              <p:cond delay="6849"/>
                            </p:stCondLst>
                            <p:childTnLst>
                              <p:par>
                                <p:cTn id="109" presetID="52" presetClass="entr" presetSubtype="0" fill="hold" grpId="0" nodeType="afterEffect" nodePh="1">
                                  <p:stCondLst>
                                    <p:cond delay="0"/>
                                  </p:stCondLst>
                                  <p:endCondLst>
                                    <p:cond evt="begin" delay="0">
                                      <p:tn val="109"/>
                                    </p:cond>
                                  </p:endCondLst>
                                  <p:childTnLst>
                                    <p:set>
                                      <p:cBhvr>
                                        <p:cTn id="110" dur="1" fill="hold">
                                          <p:stCondLst>
                                            <p:cond delay="0"/>
                                          </p:stCondLst>
                                        </p:cTn>
                                        <p:tgtEl>
                                          <p:spTgt spid="23"/>
                                        </p:tgtEl>
                                        <p:attrNameLst>
                                          <p:attrName>style.visibility</p:attrName>
                                        </p:attrNameLst>
                                      </p:cBhvr>
                                      <p:to>
                                        <p:strVal val="visible"/>
                                      </p:to>
                                    </p:set>
                                    <p:animScale>
                                      <p:cBhvr>
                                        <p:cTn id="111"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12" dur="1000" decel="50000" fill="hold">
                                          <p:stCondLst>
                                            <p:cond delay="0"/>
                                          </p:stCondLst>
                                        </p:cTn>
                                        <p:tgtEl>
                                          <p:spTgt spid="23"/>
                                        </p:tgtEl>
                                        <p:attrNameLst>
                                          <p:attrName>ppt_x</p:attrName>
                                          <p:attrName>ppt_y</p:attrName>
                                        </p:attrNameLst>
                                      </p:cBhvr>
                                      <p:rCtr x="0" y="0"/>
                                    </p:animMotion>
                                    <p:animEffect transition="in" filter="fade">
                                      <p:cBhvr>
                                        <p:cTn id="113" dur="1000"/>
                                        <p:tgtEl>
                                          <p:spTgt spid="23"/>
                                        </p:tgtEl>
                                      </p:cBhvr>
                                    </p:animEffect>
                                  </p:childTnLst>
                                </p:cTn>
                              </p:par>
                              <p:par>
                                <p:cTn id="114" presetID="52" presetClass="entr" presetSubtype="0" fill="hold" grpId="0" nodeType="withEffect">
                                  <p:stCondLst>
                                    <p:cond delay="0"/>
                                  </p:stCondLst>
                                  <p:childTnLst>
                                    <p:set>
                                      <p:cBhvr>
                                        <p:cTn id="115" dur="1" fill="hold">
                                          <p:stCondLst>
                                            <p:cond delay="0"/>
                                          </p:stCondLst>
                                        </p:cTn>
                                        <p:tgtEl>
                                          <p:spTgt spid="24"/>
                                        </p:tgtEl>
                                        <p:attrNameLst>
                                          <p:attrName>style.visibility</p:attrName>
                                        </p:attrNameLst>
                                      </p:cBhvr>
                                      <p:to>
                                        <p:strVal val="visible"/>
                                      </p:to>
                                    </p:set>
                                    <p:animScale>
                                      <p:cBhvr>
                                        <p:cTn id="116"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17" dur="1000" decel="50000" fill="hold">
                                          <p:stCondLst>
                                            <p:cond delay="0"/>
                                          </p:stCondLst>
                                        </p:cTn>
                                        <p:tgtEl>
                                          <p:spTgt spid="24"/>
                                        </p:tgtEl>
                                        <p:attrNameLst>
                                          <p:attrName>ppt_x</p:attrName>
                                          <p:attrName>ppt_y</p:attrName>
                                        </p:attrNameLst>
                                      </p:cBhvr>
                                      <p:rCtr x="0" y="0"/>
                                    </p:animMotion>
                                    <p:animEffect transition="in" filter="fade">
                                      <p:cBhvr>
                                        <p:cTn id="118" dur="1000"/>
                                        <p:tgtEl>
                                          <p:spTgt spid="24"/>
                                        </p:tgtEl>
                                      </p:cBhvr>
                                    </p:animEffect>
                                  </p:childTnLst>
                                </p:cTn>
                              </p:par>
                              <p:par>
                                <p:cTn id="119" presetID="52" presetClass="entr" presetSubtype="0" fill="hold" grpId="0" nodeType="withEffect">
                                  <p:stCondLst>
                                    <p:cond delay="0"/>
                                  </p:stCondLst>
                                  <p:childTnLst>
                                    <p:set>
                                      <p:cBhvr>
                                        <p:cTn id="120" dur="1" fill="hold">
                                          <p:stCondLst>
                                            <p:cond delay="0"/>
                                          </p:stCondLst>
                                        </p:cTn>
                                        <p:tgtEl>
                                          <p:spTgt spid="25"/>
                                        </p:tgtEl>
                                        <p:attrNameLst>
                                          <p:attrName>style.visibility</p:attrName>
                                        </p:attrNameLst>
                                      </p:cBhvr>
                                      <p:to>
                                        <p:strVal val="visible"/>
                                      </p:to>
                                    </p:set>
                                    <p:animScale>
                                      <p:cBhvr>
                                        <p:cTn id="121"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22" dur="1000" decel="50000" fill="hold">
                                          <p:stCondLst>
                                            <p:cond delay="0"/>
                                          </p:stCondLst>
                                        </p:cTn>
                                        <p:tgtEl>
                                          <p:spTgt spid="25"/>
                                        </p:tgtEl>
                                        <p:attrNameLst>
                                          <p:attrName>ppt_x</p:attrName>
                                          <p:attrName>ppt_y</p:attrName>
                                        </p:attrNameLst>
                                      </p:cBhvr>
                                      <p:rCtr x="0" y="0"/>
                                    </p:animMotion>
                                    <p:animEffect transition="in" filter="fade">
                                      <p:cBhvr>
                                        <p:cTn id="123" dur="1000"/>
                                        <p:tgtEl>
                                          <p:spTgt spid="25"/>
                                        </p:tgtEl>
                                      </p:cBhvr>
                                    </p:animEffect>
                                  </p:childTnLst>
                                </p:cTn>
                              </p:par>
                              <p:par>
                                <p:cTn id="124" presetID="52" presetClass="entr" presetSubtype="0"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Scale>
                                      <p:cBhvr>
                                        <p:cTn id="126"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27" dur="1000" decel="50000" fill="hold">
                                          <p:stCondLst>
                                            <p:cond delay="0"/>
                                          </p:stCondLst>
                                        </p:cTn>
                                        <p:tgtEl>
                                          <p:spTgt spid="26"/>
                                        </p:tgtEl>
                                        <p:attrNameLst>
                                          <p:attrName>ppt_x</p:attrName>
                                          <p:attrName>ppt_y</p:attrName>
                                        </p:attrNameLst>
                                      </p:cBhvr>
                                      <p:rCtr x="0" y="0"/>
                                    </p:animMotion>
                                    <p:animEffect transition="in" filter="fade">
                                      <p:cBhvr>
                                        <p:cTn id="128" dur="1000"/>
                                        <p:tgtEl>
                                          <p:spTgt spid="26"/>
                                        </p:tgtEl>
                                      </p:cBhvr>
                                    </p:animEffect>
                                  </p:childTnLst>
                                </p:cTn>
                              </p:par>
                            </p:childTnLst>
                          </p:cTn>
                        </p:par>
                        <p:par>
                          <p:cTn id="129" fill="hold">
                            <p:stCondLst>
                              <p:cond delay="7849"/>
                            </p:stCondLst>
                            <p:childTnLst>
                              <p:par>
                                <p:cTn id="130" presetID="22" presetClass="entr" presetSubtype="8" fill="hold" grpId="0" nodeType="afterEffect">
                                  <p:stCondLst>
                                    <p:cond delay="0"/>
                                  </p:stCondLst>
                                  <p:childTnLst>
                                    <p:set>
                                      <p:cBhvr>
                                        <p:cTn id="131" dur="1" fill="hold">
                                          <p:stCondLst>
                                            <p:cond delay="0"/>
                                          </p:stCondLst>
                                        </p:cTn>
                                        <p:tgtEl>
                                          <p:spTgt spid="27"/>
                                        </p:tgtEl>
                                        <p:attrNameLst>
                                          <p:attrName>style.visibility</p:attrName>
                                        </p:attrNameLst>
                                      </p:cBhvr>
                                      <p:to>
                                        <p:strVal val="visible"/>
                                      </p:to>
                                    </p:set>
                                    <p:animEffect transition="in" filter="wipe(left)">
                                      <p:cBhvr>
                                        <p:cTn id="1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utoUpdateAnimBg="0"/>
      <p:bldP spid="7" grpId="0" animBg="1" autoUpdateAnimBg="0"/>
      <p:bldP spid="8" grpId="0" animBg="1"/>
      <p:bldP spid="9" grpId="0" animBg="1" autoUpdateAnimBg="0"/>
      <p:bldP spid="10" grpId="0" animBg="1" autoUpdateAnimBg="0"/>
      <p:bldP spid="11" grpId="0" autoUpdateAnimBg="0"/>
      <p:bldP spid="12" grpId="0" autoUpdateAnimBg="0"/>
      <p:bldP spid="13" grpId="0" animBg="1"/>
      <p:bldP spid="14" grpId="0" animBg="1" autoUpdateAnimBg="0"/>
      <p:bldP spid="15" grpId="0" animBg="1" autoUpdateAnimBg="0"/>
      <p:bldP spid="16" grpId="0" autoUpdateAnimBg="0"/>
      <p:bldP spid="17" grpId="0" autoUpdateAnimBg="0"/>
      <p:bldP spid="18" grpId="0" animBg="1"/>
      <p:bldP spid="19" grpId="0" animBg="1" autoUpdateAnimBg="0"/>
      <p:bldP spid="20" grpId="0" animBg="1" autoUpdateAnimBg="0"/>
      <p:bldP spid="21" grpId="0" autoUpdateAnimBg="0"/>
      <p:bldP spid="22" grpId="0" autoUpdateAnimBg="0"/>
      <p:bldP spid="23" grpId="0" animBg="1"/>
      <p:bldP spid="24" grpId="0" animBg="1" autoUpdateAnimBg="0"/>
      <p:bldP spid="25" grpId="0" animBg="1" autoUpdateAnimBg="0"/>
      <p:bldP spid="26" grpId="0" autoUpdateAnimBg="0"/>
      <p:bldP spid="27" grpId="0" autoUpdateAnimBg="0"/>
      <p:bldP spid="28"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411" y="795"/>
            <a:ext cx="9141179" cy="5134013"/>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5" name="矩形 104"/>
          <p:cNvSpPr/>
          <p:nvPr/>
        </p:nvSpPr>
        <p:spPr>
          <a:xfrm>
            <a:off x="3420228" y="1708715"/>
            <a:ext cx="2264851" cy="461537"/>
          </a:xfrm>
          <a:prstGeom prst="rect">
            <a:avLst/>
          </a:prstGeom>
        </p:spPr>
        <p:txBody>
          <a:bodyPr wrap="non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目录 </a:t>
            </a:r>
            <a:r>
              <a:rPr lang="en-US" altLang="zh-CN" sz="2400" b="1" dirty="0">
                <a:solidFill>
                  <a:schemeClr val="accent1"/>
                </a:solidFill>
              </a:rPr>
              <a:t>CONTENTS</a:t>
            </a:r>
            <a:endParaRPr lang="zh-CN" altLang="en-US" sz="2400" b="1" dirty="0">
              <a:solidFill>
                <a:schemeClr val="accent1"/>
              </a:solidFill>
            </a:endParaRPr>
          </a:p>
        </p:txBody>
      </p:sp>
      <p:sp>
        <p:nvSpPr>
          <p:cNvPr id="106" name="矩形 105"/>
          <p:cNvSpPr/>
          <p:nvPr/>
        </p:nvSpPr>
        <p:spPr>
          <a:xfrm>
            <a:off x="3406167" y="2655554"/>
            <a:ext cx="3384260" cy="307777"/>
          </a:xfrm>
          <a:prstGeom prst="rect">
            <a:avLst/>
          </a:prstGeom>
        </p:spPr>
        <p:txBody>
          <a:bodyPr wrap="none">
            <a:spAutoFit/>
          </a:bodyPr>
          <a:lstStyle/>
          <a:p>
            <a:r>
              <a:rPr lang="en-US" altLang="zh-CN" sz="1400" b="1" dirty="0">
                <a:solidFill>
                  <a:schemeClr val="tx1">
                    <a:lumMod val="50000"/>
                    <a:lumOff val="50000"/>
                  </a:schemeClr>
                </a:solidFill>
              </a:rPr>
              <a:t>CLICK THE CONTENT INPUT SECTION TITLES</a:t>
            </a:r>
            <a:endParaRPr lang="zh-CN" altLang="en-US" sz="1400" b="1" dirty="0">
              <a:solidFill>
                <a:schemeClr val="tx1">
                  <a:lumMod val="50000"/>
                  <a:lumOff val="50000"/>
                </a:schemeClr>
              </a:solidFill>
            </a:endParaRPr>
          </a:p>
        </p:txBody>
      </p:sp>
      <p:sp>
        <p:nvSpPr>
          <p:cNvPr id="107" name="矩形 106"/>
          <p:cNvSpPr/>
          <p:nvPr/>
        </p:nvSpPr>
        <p:spPr>
          <a:xfrm>
            <a:off x="3497592" y="2166327"/>
            <a:ext cx="3153145" cy="4892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单击输入章节标题内容</a:t>
            </a:r>
            <a:endParaRPr lang="zh-CN" altLang="en-US" sz="2000" b="1" dirty="0">
              <a:latin typeface="微软雅黑" panose="020B0503020204020204" pitchFamily="34" charset="-122"/>
              <a:ea typeface="微软雅黑" panose="020B0503020204020204" pitchFamily="34" charset="-122"/>
            </a:endParaRPr>
          </a:p>
        </p:txBody>
      </p:sp>
      <p:sp>
        <p:nvSpPr>
          <p:cNvPr id="111" name="矩形 110"/>
          <p:cNvSpPr/>
          <p:nvPr/>
        </p:nvSpPr>
        <p:spPr>
          <a:xfrm>
            <a:off x="2254279" y="1810130"/>
            <a:ext cx="1151888" cy="100811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solidFill>
                  <a:schemeClr val="accent1"/>
                </a:solidFill>
              </a:rPr>
              <a:t>01</a:t>
            </a:r>
            <a:endParaRPr lang="zh-CN" altLang="en-US" sz="6000" dirty="0">
              <a:solidFill>
                <a:schemeClr val="accent1"/>
              </a:solidFill>
            </a:endParaRPr>
          </a:p>
        </p:txBody>
      </p:sp>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l="54573"/>
          <a:stretch>
            <a:fillRect/>
          </a:stretch>
        </p:blipFill>
        <p:spPr>
          <a:xfrm>
            <a:off x="0" y="1126328"/>
            <a:ext cx="1776408" cy="4018760"/>
          </a:xfrm>
          <a:prstGeom prst="rect">
            <a:avLst/>
          </a:prstGeom>
          <a:solidFill>
            <a:srgbClr val="2A5BA8"/>
          </a:solidFill>
        </p:spPr>
      </p:pic>
      <p:pic>
        <p:nvPicPr>
          <p:cNvPr id="7" name="图片 6"/>
          <p:cNvPicPr>
            <a:picLocks noChangeAspect="1"/>
          </p:cNvPicPr>
          <p:nvPr/>
        </p:nvPicPr>
        <p:blipFill rotWithShape="1">
          <a:blip r:embed="rId1">
            <a:extLst>
              <a:ext uri="{28A0092B-C50C-407E-A947-70E740481C1C}">
                <a14:useLocalDpi xmlns:a14="http://schemas.microsoft.com/office/drawing/2010/main" val="0"/>
              </a:ext>
            </a:extLst>
          </a:blip>
          <a:srcRect l="9884" r="45870"/>
          <a:stretch>
            <a:fillRect/>
          </a:stretch>
        </p:blipFill>
        <p:spPr>
          <a:xfrm>
            <a:off x="7413753" y="1126328"/>
            <a:ext cx="1730247" cy="4018760"/>
          </a:xfrm>
          <a:prstGeom prst="rect">
            <a:avLst/>
          </a:prstGeom>
          <a:solidFill>
            <a:srgbClr val="2A5BA8"/>
          </a:solidFill>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0"/>
                                  </p:stCondLst>
                                  <p:childTnLst>
                                    <p:set>
                                      <p:cBhvr>
                                        <p:cTn id="17" dur="1" fill="hold">
                                          <p:stCondLst>
                                            <p:cond delay="0"/>
                                          </p:stCondLst>
                                        </p:cTn>
                                        <p:tgtEl>
                                          <p:spTgt spid="111"/>
                                        </p:tgtEl>
                                        <p:attrNameLst>
                                          <p:attrName>style.visibility</p:attrName>
                                        </p:attrNameLst>
                                      </p:cBhvr>
                                      <p:to>
                                        <p:strVal val="visible"/>
                                      </p:to>
                                    </p:set>
                                    <p:anim calcmode="lin" valueType="num">
                                      <p:cBhvr>
                                        <p:cTn id="18" dur="500" fill="hold"/>
                                        <p:tgtEl>
                                          <p:spTgt spid="111"/>
                                        </p:tgtEl>
                                        <p:attrNameLst>
                                          <p:attrName>ppt_w</p:attrName>
                                        </p:attrNameLst>
                                      </p:cBhvr>
                                      <p:tavLst>
                                        <p:tav tm="0">
                                          <p:val>
                                            <p:fltVal val="0"/>
                                          </p:val>
                                        </p:tav>
                                        <p:tav tm="100000">
                                          <p:val>
                                            <p:strVal val="#ppt_w"/>
                                          </p:val>
                                        </p:tav>
                                      </p:tavLst>
                                    </p:anim>
                                    <p:anim calcmode="lin" valueType="num">
                                      <p:cBhvr>
                                        <p:cTn id="19" dur="500" fill="hold"/>
                                        <p:tgtEl>
                                          <p:spTgt spid="111"/>
                                        </p:tgtEl>
                                        <p:attrNameLst>
                                          <p:attrName>ppt_h</p:attrName>
                                        </p:attrNameLst>
                                      </p:cBhvr>
                                      <p:tavLst>
                                        <p:tav tm="0">
                                          <p:val>
                                            <p:fltVal val="0"/>
                                          </p:val>
                                        </p:tav>
                                        <p:tav tm="100000">
                                          <p:val>
                                            <p:strVal val="#ppt_h"/>
                                          </p:val>
                                        </p:tav>
                                      </p:tavLst>
                                    </p:anim>
                                    <p:animEffect transition="in" filter="fade">
                                      <p:cBhvr>
                                        <p:cTn id="20" dur="500"/>
                                        <p:tgtEl>
                                          <p:spTgt spid="111"/>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fade">
                                      <p:cBhvr>
                                        <p:cTn id="24" dur="500"/>
                                        <p:tgtEl>
                                          <p:spTgt spid="105"/>
                                        </p:tgtEl>
                                      </p:cBhvr>
                                    </p:animEffect>
                                  </p:childTnLst>
                                </p:cTn>
                              </p:par>
                            </p:childTnLst>
                          </p:cTn>
                        </p:par>
                        <p:par>
                          <p:cTn id="25" fill="hold">
                            <p:stCondLst>
                              <p:cond delay="2500"/>
                            </p:stCondLst>
                            <p:childTnLst>
                              <p:par>
                                <p:cTn id="26" presetID="16" presetClass="entr" presetSubtype="26" fill="hold" grpId="0" nodeType="afterEffect">
                                  <p:stCondLst>
                                    <p:cond delay="0"/>
                                  </p:stCondLst>
                                  <p:childTnLst>
                                    <p:set>
                                      <p:cBhvr>
                                        <p:cTn id="27" dur="1" fill="hold">
                                          <p:stCondLst>
                                            <p:cond delay="0"/>
                                          </p:stCondLst>
                                        </p:cTn>
                                        <p:tgtEl>
                                          <p:spTgt spid="107"/>
                                        </p:tgtEl>
                                        <p:attrNameLst>
                                          <p:attrName>style.visibility</p:attrName>
                                        </p:attrNameLst>
                                      </p:cBhvr>
                                      <p:to>
                                        <p:strVal val="visible"/>
                                      </p:to>
                                    </p:set>
                                    <p:animEffect transition="in" filter="barn(inHorizontal)">
                                      <p:cBhvr>
                                        <p:cTn id="28" dur="500"/>
                                        <p:tgtEl>
                                          <p:spTgt spid="107"/>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106"/>
                                        </p:tgtEl>
                                        <p:attrNameLst>
                                          <p:attrName>style.visibility</p:attrName>
                                        </p:attrNameLst>
                                      </p:cBhvr>
                                      <p:to>
                                        <p:strVal val="visible"/>
                                      </p:to>
                                    </p:set>
                                    <p:animEffect transition="in" filter="wipe(left)">
                                      <p:cBhvr>
                                        <p:cTn id="32"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p:bldP spid="107" grpId="0" animBg="1"/>
      <p:bldP spid="1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
          <p:cNvSpPr/>
          <p:nvPr/>
        </p:nvSpPr>
        <p:spPr>
          <a:xfrm>
            <a:off x="1199865" y="1870682"/>
            <a:ext cx="1778628" cy="1778946"/>
          </a:xfrm>
          <a:prstGeom prst="blockArc">
            <a:avLst>
              <a:gd name="adj1" fmla="val 10800000"/>
              <a:gd name="adj2" fmla="val 0"/>
              <a:gd name="adj3" fmla="val 6911"/>
            </a:avLst>
          </a:prstGeom>
          <a:solidFill>
            <a:schemeClr val="accent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7" tIns="34274" rIns="68547" bIns="34274" numCol="1" spcCol="0" rtlCol="0" fromWordArt="0" anchor="ctr" anchorCtr="0" forceAA="0" compatLnSpc="1">
            <a:noAutofit/>
          </a:bodyPr>
          <a:lstStyle/>
          <a:p>
            <a:pPr algn="ct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空心弧 2"/>
          <p:cNvSpPr/>
          <p:nvPr/>
        </p:nvSpPr>
        <p:spPr>
          <a:xfrm rot="10800000">
            <a:off x="2855870" y="1870682"/>
            <a:ext cx="1778628" cy="1778946"/>
          </a:xfrm>
          <a:prstGeom prst="blockArc">
            <a:avLst>
              <a:gd name="adj1" fmla="val 10800000"/>
              <a:gd name="adj2" fmla="val 0"/>
              <a:gd name="adj3" fmla="val 6911"/>
            </a:avLst>
          </a:prstGeom>
          <a:solidFill>
            <a:schemeClr val="accent2"/>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7" tIns="34274" rIns="68547" bIns="34274" numCol="1" spcCol="0" rtlCol="0" fromWordArt="0" anchor="ctr" anchorCtr="0" forceAA="0" compatLnSpc="1">
            <a:noAutofit/>
          </a:bodyPr>
          <a:lstStyle/>
          <a:p>
            <a:pPr algn="ctr"/>
            <a:endParaRPr lang="zh-CN" altLang="en-US" sz="1500" dirty="0">
              <a:latin typeface="微软雅黑" panose="020B0503020204020204" pitchFamily="34" charset="-122"/>
              <a:ea typeface="微软雅黑" panose="020B0503020204020204" pitchFamily="34" charset="-122"/>
            </a:endParaRPr>
          </a:p>
        </p:txBody>
      </p:sp>
      <p:sp>
        <p:nvSpPr>
          <p:cNvPr id="4" name="空心弧 3"/>
          <p:cNvSpPr/>
          <p:nvPr/>
        </p:nvSpPr>
        <p:spPr>
          <a:xfrm>
            <a:off x="4509503" y="1870682"/>
            <a:ext cx="1778628" cy="1778946"/>
          </a:xfrm>
          <a:prstGeom prst="blockArc">
            <a:avLst>
              <a:gd name="adj1" fmla="val 10800000"/>
              <a:gd name="adj2" fmla="val 0"/>
              <a:gd name="adj3" fmla="val 6911"/>
            </a:avLst>
          </a:prstGeom>
          <a:solidFill>
            <a:schemeClr val="accent3"/>
          </a:solidFill>
          <a:ln w="1905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7" tIns="34274" rIns="68547" bIns="34274" numCol="1" spcCol="0" rtlCol="0" fromWordArt="0" anchor="ctr" anchorCtr="0" forceAA="0" compatLnSpc="1">
            <a:noAutofit/>
          </a:bodyPr>
          <a:lstStyle/>
          <a:p>
            <a:pPr algn="ct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空心弧 4"/>
          <p:cNvSpPr/>
          <p:nvPr/>
        </p:nvSpPr>
        <p:spPr>
          <a:xfrm rot="10800000">
            <a:off x="6165509" y="1870682"/>
            <a:ext cx="1778628" cy="1778946"/>
          </a:xfrm>
          <a:prstGeom prst="blockArc">
            <a:avLst>
              <a:gd name="adj1" fmla="val 10800000"/>
              <a:gd name="adj2" fmla="val 0"/>
              <a:gd name="adj3" fmla="val 6911"/>
            </a:avLst>
          </a:prstGeom>
          <a:solidFill>
            <a:schemeClr val="accent4"/>
          </a:solidFill>
          <a:ln w="19050">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7" tIns="34274" rIns="68547" bIns="34274" numCol="1" spcCol="0" rtlCol="0" fromWordArt="0" anchor="ctr" anchorCtr="0" forceAA="0" compatLnSpc="1">
            <a:noAutofit/>
          </a:bodyPr>
          <a:lstStyle/>
          <a:p>
            <a:pPr algn="ct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1699490" y="2275559"/>
            <a:ext cx="779378" cy="484396"/>
          </a:xfrm>
          <a:prstGeom prst="rect">
            <a:avLst/>
          </a:prstGeom>
          <a:noFill/>
        </p:spPr>
        <p:txBody>
          <a:bodyPr wrap="none" lIns="68547" tIns="34274" rIns="68547" bIns="34274" rtlCol="0">
            <a:spAutoFit/>
          </a:bodyPr>
          <a:lstStyle/>
          <a:p>
            <a:pPr algn="ctr"/>
            <a:r>
              <a:rPr lang="en-US" altLang="zh-CN" sz="2700" spc="-113" dirty="0">
                <a:solidFill>
                  <a:schemeClr val="tx1">
                    <a:lumMod val="65000"/>
                    <a:lumOff val="35000"/>
                  </a:schemeClr>
                </a:solidFill>
                <a:latin typeface="Avant GardeBook" pitchFamily="50" charset="0"/>
              </a:rPr>
              <a:t>2014</a:t>
            </a:r>
            <a:endParaRPr lang="zh-CN" altLang="en-US" sz="2700" spc="-113" dirty="0">
              <a:solidFill>
                <a:schemeClr val="tx1">
                  <a:lumMod val="65000"/>
                  <a:lumOff val="35000"/>
                </a:schemeClr>
              </a:solidFill>
              <a:latin typeface="Avant GardeBook" pitchFamily="50" charset="0"/>
            </a:endParaRPr>
          </a:p>
        </p:txBody>
      </p:sp>
      <p:sp>
        <p:nvSpPr>
          <p:cNvPr id="7" name="TextBox 6"/>
          <p:cNvSpPr txBox="1"/>
          <p:nvPr/>
        </p:nvSpPr>
        <p:spPr>
          <a:xfrm>
            <a:off x="3355495" y="2760158"/>
            <a:ext cx="779378" cy="484396"/>
          </a:xfrm>
          <a:prstGeom prst="rect">
            <a:avLst/>
          </a:prstGeom>
          <a:noFill/>
        </p:spPr>
        <p:txBody>
          <a:bodyPr wrap="none" lIns="68547" tIns="34274" rIns="68547" bIns="34274" rtlCol="0">
            <a:spAutoFit/>
          </a:bodyPr>
          <a:lstStyle/>
          <a:p>
            <a:pPr algn="ctr"/>
            <a:r>
              <a:rPr lang="en-US" altLang="zh-CN" sz="2700" spc="-113" dirty="0">
                <a:solidFill>
                  <a:schemeClr val="tx1">
                    <a:lumMod val="65000"/>
                    <a:lumOff val="35000"/>
                  </a:schemeClr>
                </a:solidFill>
                <a:latin typeface="Avant GardeBook" pitchFamily="50" charset="0"/>
              </a:rPr>
              <a:t>2015</a:t>
            </a:r>
            <a:endParaRPr lang="zh-CN" altLang="en-US" sz="2700" spc="-113" dirty="0">
              <a:solidFill>
                <a:schemeClr val="tx1">
                  <a:lumMod val="65000"/>
                  <a:lumOff val="35000"/>
                </a:schemeClr>
              </a:solidFill>
              <a:latin typeface="Avant GardeBook" pitchFamily="50" charset="0"/>
            </a:endParaRPr>
          </a:p>
        </p:txBody>
      </p:sp>
      <p:sp>
        <p:nvSpPr>
          <p:cNvPr id="8" name="TextBox 7"/>
          <p:cNvSpPr txBox="1"/>
          <p:nvPr/>
        </p:nvSpPr>
        <p:spPr>
          <a:xfrm>
            <a:off x="5009129" y="2275559"/>
            <a:ext cx="779378" cy="484396"/>
          </a:xfrm>
          <a:prstGeom prst="rect">
            <a:avLst/>
          </a:prstGeom>
          <a:noFill/>
        </p:spPr>
        <p:txBody>
          <a:bodyPr wrap="none" lIns="68547" tIns="34274" rIns="68547" bIns="34274" rtlCol="0">
            <a:spAutoFit/>
          </a:bodyPr>
          <a:lstStyle/>
          <a:p>
            <a:pPr algn="ctr"/>
            <a:r>
              <a:rPr lang="en-US" altLang="zh-CN" sz="2700" spc="-113" dirty="0">
                <a:solidFill>
                  <a:schemeClr val="tx1">
                    <a:lumMod val="65000"/>
                    <a:lumOff val="35000"/>
                  </a:schemeClr>
                </a:solidFill>
                <a:latin typeface="Avant GardeBook" pitchFamily="50" charset="0"/>
              </a:rPr>
              <a:t>2016</a:t>
            </a:r>
            <a:endParaRPr lang="zh-CN" altLang="en-US" sz="2700" spc="-113" dirty="0">
              <a:solidFill>
                <a:schemeClr val="tx1">
                  <a:lumMod val="65000"/>
                  <a:lumOff val="35000"/>
                </a:schemeClr>
              </a:solidFill>
              <a:latin typeface="Avant GardeBook" pitchFamily="50" charset="0"/>
            </a:endParaRPr>
          </a:p>
        </p:txBody>
      </p:sp>
      <p:sp>
        <p:nvSpPr>
          <p:cNvPr id="9" name="TextBox 8"/>
          <p:cNvSpPr txBox="1"/>
          <p:nvPr/>
        </p:nvSpPr>
        <p:spPr>
          <a:xfrm>
            <a:off x="6665133" y="2760158"/>
            <a:ext cx="779378" cy="484396"/>
          </a:xfrm>
          <a:prstGeom prst="rect">
            <a:avLst/>
          </a:prstGeom>
          <a:noFill/>
        </p:spPr>
        <p:txBody>
          <a:bodyPr wrap="none" lIns="68547" tIns="34274" rIns="68547" bIns="34274" rtlCol="0">
            <a:spAutoFit/>
          </a:bodyPr>
          <a:lstStyle/>
          <a:p>
            <a:pPr algn="ctr"/>
            <a:r>
              <a:rPr lang="en-US" altLang="zh-CN" sz="2700" spc="-113" dirty="0">
                <a:solidFill>
                  <a:schemeClr val="tx1">
                    <a:lumMod val="65000"/>
                    <a:lumOff val="35000"/>
                  </a:schemeClr>
                </a:solidFill>
                <a:latin typeface="Avant GardeBook" pitchFamily="50" charset="0"/>
              </a:rPr>
              <a:t>2017</a:t>
            </a:r>
            <a:endParaRPr lang="zh-CN" altLang="en-US" sz="2700" spc="-113" dirty="0">
              <a:solidFill>
                <a:schemeClr val="tx1">
                  <a:lumMod val="65000"/>
                  <a:lumOff val="35000"/>
                </a:schemeClr>
              </a:solidFill>
              <a:latin typeface="Avant GardeBook" pitchFamily="50" charset="0"/>
            </a:endParaRPr>
          </a:p>
        </p:txBody>
      </p:sp>
      <p:sp>
        <p:nvSpPr>
          <p:cNvPr id="10" name="TextBox 9"/>
          <p:cNvSpPr txBox="1"/>
          <p:nvPr/>
        </p:nvSpPr>
        <p:spPr>
          <a:xfrm>
            <a:off x="1495647" y="2803923"/>
            <a:ext cx="1187063" cy="969464"/>
          </a:xfrm>
          <a:prstGeom prst="rect">
            <a:avLst/>
          </a:prstGeom>
          <a:noFill/>
        </p:spPr>
        <p:txBody>
          <a:bodyPr wrap="square" lIns="68547" tIns="34274" rIns="68547" bIns="3427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3151651" y="1927501"/>
            <a:ext cx="1349072" cy="789415"/>
          </a:xfrm>
          <a:prstGeom prst="rect">
            <a:avLst/>
          </a:prstGeom>
          <a:noFill/>
        </p:spPr>
        <p:txBody>
          <a:bodyPr wrap="square" lIns="68547" tIns="34274" rIns="68547" bIns="3427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4805287" y="2803923"/>
            <a:ext cx="1187063" cy="969464"/>
          </a:xfrm>
          <a:prstGeom prst="rect">
            <a:avLst/>
          </a:prstGeom>
          <a:noFill/>
        </p:spPr>
        <p:txBody>
          <a:bodyPr wrap="square" lIns="68547" tIns="34274" rIns="68547" bIns="3427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6461290" y="1927501"/>
            <a:ext cx="1349072" cy="789415"/>
          </a:xfrm>
          <a:prstGeom prst="rect">
            <a:avLst/>
          </a:prstGeom>
          <a:noFill/>
        </p:spPr>
        <p:txBody>
          <a:bodyPr wrap="square" lIns="68547" tIns="34274" rIns="68547" bIns="3427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2" presetClass="entr" presetSubtype="4" fill="hold" grpId="0" nodeType="afterEffect">
                                  <p:stCondLst>
                                    <p:cond delay="0"/>
                                  </p:stCondLst>
                                  <p:iterate type="lt">
                                    <p:tmPct val="3000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ppt_y</p:attrName>
                                        </p:attrNameLst>
                                      </p:cBhvr>
                                      <p:tavLst>
                                        <p:tav tm="0">
                                          <p:val>
                                            <p:strVal val="#ppt_y+#ppt_h*1.125000"/>
                                          </p:val>
                                        </p:tav>
                                        <p:tav tm="100000">
                                          <p:val>
                                            <p:strVal val="#ppt_y"/>
                                          </p:val>
                                        </p:tav>
                                      </p:tavLst>
                                    </p:anim>
                                    <p:animEffect transition="in" filter="wipe(up)">
                                      <p:cBhvr>
                                        <p:cTn id="12" dur="500"/>
                                        <p:tgtEl>
                                          <p:spTgt spid="6"/>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45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1950"/>
                            </p:stCondLst>
                            <p:childTnLst>
                              <p:par>
                                <p:cTn id="21" presetID="12" presetClass="entr" presetSubtype="4" fill="hold" grpId="0" nodeType="afterEffect">
                                  <p:stCondLst>
                                    <p:cond delay="0"/>
                                  </p:stCondLst>
                                  <p:iterate type="lt">
                                    <p:tmPct val="30000"/>
                                  </p:iterate>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p:tgtEl>
                                          <p:spTgt spid="7"/>
                                        </p:tgtEl>
                                        <p:attrNameLst>
                                          <p:attrName>ppt_y</p:attrName>
                                        </p:attrNameLst>
                                      </p:cBhvr>
                                      <p:tavLst>
                                        <p:tav tm="0">
                                          <p:val>
                                            <p:strVal val="#ppt_y+#ppt_h*1.125000"/>
                                          </p:val>
                                        </p:tav>
                                        <p:tav tm="100000">
                                          <p:val>
                                            <p:strVal val="#ppt_y"/>
                                          </p:val>
                                        </p:tav>
                                      </p:tavLst>
                                    </p:anim>
                                    <p:animEffect transition="in" filter="wipe(up)">
                                      <p:cBhvr>
                                        <p:cTn id="24" dur="500"/>
                                        <p:tgtEl>
                                          <p:spTgt spid="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par>
                          <p:cTn id="28" fill="hold">
                            <p:stCondLst>
                              <p:cond delay="29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400"/>
                            </p:stCondLst>
                            <p:childTnLst>
                              <p:par>
                                <p:cTn id="33" presetID="12" presetClass="entr" presetSubtype="4" fill="hold" grpId="0" nodeType="afterEffect">
                                  <p:stCondLst>
                                    <p:cond delay="0"/>
                                  </p:stCondLst>
                                  <p:iterate type="lt">
                                    <p:tmPct val="30000"/>
                                  </p:iterate>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par>
                          <p:cTn id="44" fill="hold">
                            <p:stCondLst>
                              <p:cond delay="4850"/>
                            </p:stCondLst>
                            <p:childTnLst>
                              <p:par>
                                <p:cTn id="45" presetID="12" presetClass="entr" presetSubtype="4" fill="hold" grpId="0" nodeType="afterEffect">
                                  <p:stCondLst>
                                    <p:cond delay="0"/>
                                  </p:stCondLst>
                                  <p:iterate type="lt">
                                    <p:tmPct val="30000"/>
                                  </p:iterate>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p:tgtEl>
                                          <p:spTgt spid="9"/>
                                        </p:tgtEl>
                                        <p:attrNameLst>
                                          <p:attrName>ppt_y</p:attrName>
                                        </p:attrNameLst>
                                      </p:cBhvr>
                                      <p:tavLst>
                                        <p:tav tm="0">
                                          <p:val>
                                            <p:strVal val="#ppt_y+#ppt_h*1.125000"/>
                                          </p:val>
                                        </p:tav>
                                        <p:tav tm="100000">
                                          <p:val>
                                            <p:strVal val="#ppt_y"/>
                                          </p:val>
                                        </p:tav>
                                      </p:tavLst>
                                    </p:anim>
                                    <p:animEffect transition="in" filter="wipe(up)">
                                      <p:cBhvr>
                                        <p:cTn id="48" dur="500"/>
                                        <p:tgtEl>
                                          <p:spTgt spid="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p:nvPr/>
        </p:nvSpPr>
        <p:spPr bwMode="auto">
          <a:xfrm>
            <a:off x="5647663" y="1694930"/>
            <a:ext cx="720281" cy="480865"/>
          </a:xfrm>
          <a:custGeom>
            <a:avLst/>
            <a:gdLst>
              <a:gd name="T0" fmla="*/ 196 w 542"/>
              <a:gd name="T1" fmla="*/ 59 h 361"/>
              <a:gd name="T2" fmla="*/ 355 w 542"/>
              <a:gd name="T3" fmla="*/ 66 h 361"/>
              <a:gd name="T4" fmla="*/ 463 w 542"/>
              <a:gd name="T5" fmla="*/ 149 h 361"/>
              <a:gd name="T6" fmla="*/ 346 w 542"/>
              <a:gd name="T7" fmla="*/ 294 h 361"/>
              <a:gd name="T8" fmla="*/ 159 w 542"/>
              <a:gd name="T9" fmla="*/ 298 h 361"/>
              <a:gd name="T10" fmla="*/ 11 w 542"/>
              <a:gd name="T11" fmla="*/ 224 h 361"/>
              <a:gd name="T12" fmla="*/ 11 w 542"/>
              <a:gd name="T13" fmla="*/ 224 h 361"/>
              <a:gd name="T14" fmla="*/ 104 w 542"/>
              <a:gd name="T15" fmla="*/ 106 h 361"/>
              <a:gd name="T16" fmla="*/ 196 w 542"/>
              <a:gd name="T17" fmla="*/ 5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2" h="361">
                <a:moveTo>
                  <a:pt x="196" y="59"/>
                </a:moveTo>
                <a:cubicBezTo>
                  <a:pt x="230" y="0"/>
                  <a:pt x="327" y="2"/>
                  <a:pt x="355" y="66"/>
                </a:cubicBezTo>
                <a:cubicBezTo>
                  <a:pt x="413" y="33"/>
                  <a:pt x="478" y="83"/>
                  <a:pt x="463" y="149"/>
                </a:cubicBezTo>
                <a:cubicBezTo>
                  <a:pt x="542" y="228"/>
                  <a:pt x="451" y="345"/>
                  <a:pt x="346" y="294"/>
                </a:cubicBezTo>
                <a:cubicBezTo>
                  <a:pt x="309" y="356"/>
                  <a:pt x="199" y="361"/>
                  <a:pt x="159" y="298"/>
                </a:cubicBezTo>
                <a:cubicBezTo>
                  <a:pt x="85" y="310"/>
                  <a:pt x="22" y="284"/>
                  <a:pt x="11" y="224"/>
                </a:cubicBezTo>
                <a:cubicBezTo>
                  <a:pt x="11" y="224"/>
                  <a:pt x="11" y="224"/>
                  <a:pt x="11" y="224"/>
                </a:cubicBezTo>
                <a:cubicBezTo>
                  <a:pt x="0" y="170"/>
                  <a:pt x="44" y="120"/>
                  <a:pt x="104" y="106"/>
                </a:cubicBezTo>
                <a:cubicBezTo>
                  <a:pt x="108" y="62"/>
                  <a:pt x="160" y="42"/>
                  <a:pt x="196" y="59"/>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 name="Freeform 6"/>
          <p:cNvSpPr/>
          <p:nvPr/>
        </p:nvSpPr>
        <p:spPr bwMode="auto">
          <a:xfrm>
            <a:off x="5690499" y="4494416"/>
            <a:ext cx="663167" cy="431667"/>
          </a:xfrm>
          <a:custGeom>
            <a:avLst/>
            <a:gdLst>
              <a:gd name="T0" fmla="*/ 388 w 499"/>
              <a:gd name="T1" fmla="*/ 260 h 324"/>
              <a:gd name="T2" fmla="*/ 254 w 499"/>
              <a:gd name="T3" fmla="*/ 287 h 324"/>
              <a:gd name="T4" fmla="*/ 122 w 499"/>
              <a:gd name="T5" fmla="*/ 258 h 324"/>
              <a:gd name="T6" fmla="*/ 77 w 499"/>
              <a:gd name="T7" fmla="*/ 135 h 324"/>
              <a:gd name="T8" fmla="*/ 203 w 499"/>
              <a:gd name="T9" fmla="*/ 61 h 324"/>
              <a:gd name="T10" fmla="*/ 377 w 499"/>
              <a:gd name="T11" fmla="*/ 107 h 324"/>
              <a:gd name="T12" fmla="*/ 388 w 499"/>
              <a:gd name="T13" fmla="*/ 260 h 324"/>
            </a:gdLst>
            <a:ahLst/>
            <a:cxnLst>
              <a:cxn ang="0">
                <a:pos x="T0" y="T1"/>
              </a:cxn>
              <a:cxn ang="0">
                <a:pos x="T2" y="T3"/>
              </a:cxn>
              <a:cxn ang="0">
                <a:pos x="T4" y="T5"/>
              </a:cxn>
              <a:cxn ang="0">
                <a:pos x="T6" y="T7"/>
              </a:cxn>
              <a:cxn ang="0">
                <a:pos x="T8" y="T9"/>
              </a:cxn>
              <a:cxn ang="0">
                <a:pos x="T10" y="T11"/>
              </a:cxn>
              <a:cxn ang="0">
                <a:pos x="T12" y="T13"/>
              </a:cxn>
            </a:cxnLst>
            <a:rect l="0" t="0" r="r" b="b"/>
            <a:pathLst>
              <a:path w="499" h="324">
                <a:moveTo>
                  <a:pt x="388" y="260"/>
                </a:moveTo>
                <a:cubicBezTo>
                  <a:pt x="371" y="311"/>
                  <a:pt x="291" y="324"/>
                  <a:pt x="254" y="287"/>
                </a:cubicBezTo>
                <a:cubicBezTo>
                  <a:pt x="213" y="316"/>
                  <a:pt x="142" y="310"/>
                  <a:pt x="122" y="258"/>
                </a:cubicBezTo>
                <a:cubicBezTo>
                  <a:pt x="28" y="273"/>
                  <a:pt x="0" y="165"/>
                  <a:pt x="77" y="135"/>
                </a:cubicBezTo>
                <a:cubicBezTo>
                  <a:pt x="73" y="73"/>
                  <a:pt x="150" y="32"/>
                  <a:pt x="203" y="61"/>
                </a:cubicBezTo>
                <a:cubicBezTo>
                  <a:pt x="255" y="0"/>
                  <a:pt x="370" y="20"/>
                  <a:pt x="377" y="107"/>
                </a:cubicBezTo>
                <a:cubicBezTo>
                  <a:pt x="487" y="116"/>
                  <a:pt x="499" y="234"/>
                  <a:pt x="388" y="26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5" name="Freeform 7"/>
          <p:cNvSpPr/>
          <p:nvPr/>
        </p:nvSpPr>
        <p:spPr bwMode="auto">
          <a:xfrm>
            <a:off x="3109229" y="4719772"/>
            <a:ext cx="528312" cy="376121"/>
          </a:xfrm>
          <a:custGeom>
            <a:avLst/>
            <a:gdLst>
              <a:gd name="T0" fmla="*/ 109 w 398"/>
              <a:gd name="T1" fmla="*/ 228 h 284"/>
              <a:gd name="T2" fmla="*/ 92 w 398"/>
              <a:gd name="T3" fmla="*/ 100 h 284"/>
              <a:gd name="T4" fmla="*/ 233 w 398"/>
              <a:gd name="T5" fmla="*/ 47 h 284"/>
              <a:gd name="T6" fmla="*/ 316 w 398"/>
              <a:gd name="T7" fmla="*/ 105 h 284"/>
              <a:gd name="T8" fmla="*/ 265 w 398"/>
              <a:gd name="T9" fmla="*/ 232 h 284"/>
              <a:gd name="T10" fmla="*/ 109 w 398"/>
              <a:gd name="T11" fmla="*/ 228 h 284"/>
            </a:gdLst>
            <a:ahLst/>
            <a:cxnLst>
              <a:cxn ang="0">
                <a:pos x="T0" y="T1"/>
              </a:cxn>
              <a:cxn ang="0">
                <a:pos x="T2" y="T3"/>
              </a:cxn>
              <a:cxn ang="0">
                <a:pos x="T4" y="T5"/>
              </a:cxn>
              <a:cxn ang="0">
                <a:pos x="T6" y="T7"/>
              </a:cxn>
              <a:cxn ang="0">
                <a:pos x="T8" y="T9"/>
              </a:cxn>
              <a:cxn ang="0">
                <a:pos x="T10" y="T11"/>
              </a:cxn>
            </a:cxnLst>
            <a:rect l="0" t="0" r="r" b="b"/>
            <a:pathLst>
              <a:path w="398" h="284">
                <a:moveTo>
                  <a:pt x="109" y="228"/>
                </a:moveTo>
                <a:cubicBezTo>
                  <a:pt x="12" y="230"/>
                  <a:pt x="0" y="117"/>
                  <a:pt x="92" y="100"/>
                </a:cubicBezTo>
                <a:cubicBezTo>
                  <a:pt x="98" y="31"/>
                  <a:pt x="184" y="0"/>
                  <a:pt x="233" y="47"/>
                </a:cubicBezTo>
                <a:cubicBezTo>
                  <a:pt x="272" y="36"/>
                  <a:pt x="314" y="65"/>
                  <a:pt x="316" y="105"/>
                </a:cubicBezTo>
                <a:cubicBezTo>
                  <a:pt x="398" y="161"/>
                  <a:pt x="336" y="257"/>
                  <a:pt x="265" y="232"/>
                </a:cubicBezTo>
                <a:cubicBezTo>
                  <a:pt x="233" y="284"/>
                  <a:pt x="134" y="283"/>
                  <a:pt x="109" y="228"/>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6" name="Freeform 8"/>
          <p:cNvSpPr/>
          <p:nvPr/>
        </p:nvSpPr>
        <p:spPr bwMode="auto">
          <a:xfrm>
            <a:off x="3397977" y="1507662"/>
            <a:ext cx="428361" cy="257096"/>
          </a:xfrm>
          <a:custGeom>
            <a:avLst/>
            <a:gdLst>
              <a:gd name="T0" fmla="*/ 218 w 322"/>
              <a:gd name="T1" fmla="*/ 168 h 193"/>
              <a:gd name="T2" fmla="*/ 149 w 322"/>
              <a:gd name="T3" fmla="*/ 172 h 193"/>
              <a:gd name="T4" fmla="*/ 71 w 322"/>
              <a:gd name="T5" fmla="*/ 156 h 193"/>
              <a:gd name="T6" fmla="*/ 51 w 322"/>
              <a:gd name="T7" fmla="*/ 75 h 193"/>
              <a:gd name="T8" fmla="*/ 85 w 322"/>
              <a:gd name="T9" fmla="*/ 38 h 193"/>
              <a:gd name="T10" fmla="*/ 155 w 322"/>
              <a:gd name="T11" fmla="*/ 24 h 193"/>
              <a:gd name="T12" fmla="*/ 198 w 322"/>
              <a:gd name="T13" fmla="*/ 31 h 193"/>
              <a:gd name="T14" fmla="*/ 244 w 322"/>
              <a:gd name="T15" fmla="*/ 57 h 193"/>
              <a:gd name="T16" fmla="*/ 274 w 322"/>
              <a:gd name="T17" fmla="*/ 144 h 193"/>
              <a:gd name="T18" fmla="*/ 218 w 322"/>
              <a:gd name="T19"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2" h="193">
                <a:moveTo>
                  <a:pt x="218" y="168"/>
                </a:moveTo>
                <a:cubicBezTo>
                  <a:pt x="203" y="189"/>
                  <a:pt x="165" y="193"/>
                  <a:pt x="149" y="172"/>
                </a:cubicBezTo>
                <a:cubicBezTo>
                  <a:pt x="126" y="191"/>
                  <a:pt x="83" y="184"/>
                  <a:pt x="71" y="156"/>
                </a:cubicBezTo>
                <a:cubicBezTo>
                  <a:pt x="15" y="159"/>
                  <a:pt x="0" y="98"/>
                  <a:pt x="51" y="75"/>
                </a:cubicBezTo>
                <a:cubicBezTo>
                  <a:pt x="49" y="55"/>
                  <a:pt x="65" y="38"/>
                  <a:pt x="85" y="38"/>
                </a:cubicBezTo>
                <a:cubicBezTo>
                  <a:pt x="90" y="6"/>
                  <a:pt x="138" y="0"/>
                  <a:pt x="155" y="24"/>
                </a:cubicBezTo>
                <a:cubicBezTo>
                  <a:pt x="168" y="14"/>
                  <a:pt x="190" y="17"/>
                  <a:pt x="198" y="31"/>
                </a:cubicBezTo>
                <a:cubicBezTo>
                  <a:pt x="217" y="24"/>
                  <a:pt x="241" y="36"/>
                  <a:pt x="244" y="57"/>
                </a:cubicBezTo>
                <a:cubicBezTo>
                  <a:pt x="298" y="47"/>
                  <a:pt x="322" y="118"/>
                  <a:pt x="274" y="144"/>
                </a:cubicBezTo>
                <a:cubicBezTo>
                  <a:pt x="273" y="170"/>
                  <a:pt x="238" y="182"/>
                  <a:pt x="218" y="168"/>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grpSp>
        <p:nvGrpSpPr>
          <p:cNvPr id="2" name="组合 1"/>
          <p:cNvGrpSpPr/>
          <p:nvPr/>
        </p:nvGrpSpPr>
        <p:grpSpPr bwMode="auto">
          <a:xfrm>
            <a:off x="2850627" y="1607641"/>
            <a:ext cx="3403086" cy="3535860"/>
            <a:chOff x="2850314" y="1607199"/>
            <a:chExt cx="3404291" cy="3536301"/>
          </a:xfrm>
        </p:grpSpPr>
        <p:sp>
          <p:nvSpPr>
            <p:cNvPr id="7" name="Freeform 9"/>
            <p:cNvSpPr/>
            <p:nvPr/>
          </p:nvSpPr>
          <p:spPr bwMode="auto">
            <a:xfrm>
              <a:off x="3466102" y="2419850"/>
              <a:ext cx="1039538" cy="2723650"/>
            </a:xfrm>
            <a:custGeom>
              <a:avLst/>
              <a:gdLst>
                <a:gd name="T0" fmla="*/ 0 w 781"/>
                <a:gd name="T1" fmla="*/ 1 h 2046"/>
                <a:gd name="T2" fmla="*/ 617 w 781"/>
                <a:gd name="T3" fmla="*/ 1 h 2046"/>
                <a:gd name="T4" fmla="*/ 617 w 781"/>
                <a:gd name="T5" fmla="*/ 1 h 2046"/>
                <a:gd name="T6" fmla="*/ 781 w 781"/>
                <a:gd name="T7" fmla="*/ 148 h 2046"/>
                <a:gd name="T8" fmla="*/ 781 w 781"/>
                <a:gd name="T9" fmla="*/ 149 h 2046"/>
                <a:gd name="T10" fmla="*/ 781 w 781"/>
                <a:gd name="T11" fmla="*/ 2046 h 2046"/>
                <a:gd name="T12" fmla="*/ 742 w 781"/>
                <a:gd name="T13" fmla="*/ 2046 h 2046"/>
                <a:gd name="T14" fmla="*/ 742 w 781"/>
                <a:gd name="T15" fmla="*/ 149 h 2046"/>
                <a:gd name="T16" fmla="*/ 742 w 781"/>
                <a:gd name="T17" fmla="*/ 149 h 2046"/>
                <a:gd name="T18" fmla="*/ 617 w 781"/>
                <a:gd name="T19" fmla="*/ 39 h 2046"/>
                <a:gd name="T20" fmla="*/ 617 w 781"/>
                <a:gd name="T21" fmla="*/ 39 h 2046"/>
                <a:gd name="T22" fmla="*/ 0 w 781"/>
                <a:gd name="T23" fmla="*/ 39 h 2046"/>
                <a:gd name="T24" fmla="*/ 0 w 781"/>
                <a:gd name="T25" fmla="*/ 1 h 2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2046">
                  <a:moveTo>
                    <a:pt x="0" y="1"/>
                  </a:moveTo>
                  <a:cubicBezTo>
                    <a:pt x="617" y="1"/>
                    <a:pt x="617" y="1"/>
                    <a:pt x="617" y="1"/>
                  </a:cubicBezTo>
                  <a:cubicBezTo>
                    <a:pt x="617" y="1"/>
                    <a:pt x="617" y="1"/>
                    <a:pt x="617" y="1"/>
                  </a:cubicBezTo>
                  <a:cubicBezTo>
                    <a:pt x="721" y="0"/>
                    <a:pt x="776" y="49"/>
                    <a:pt x="781" y="148"/>
                  </a:cubicBezTo>
                  <a:cubicBezTo>
                    <a:pt x="781" y="149"/>
                    <a:pt x="781" y="149"/>
                    <a:pt x="781" y="149"/>
                  </a:cubicBezTo>
                  <a:cubicBezTo>
                    <a:pt x="781" y="2046"/>
                    <a:pt x="781" y="2046"/>
                    <a:pt x="781" y="2046"/>
                  </a:cubicBezTo>
                  <a:cubicBezTo>
                    <a:pt x="742" y="2046"/>
                    <a:pt x="742" y="2046"/>
                    <a:pt x="742" y="2046"/>
                  </a:cubicBezTo>
                  <a:cubicBezTo>
                    <a:pt x="742" y="149"/>
                    <a:pt x="742" y="149"/>
                    <a:pt x="742" y="149"/>
                  </a:cubicBezTo>
                  <a:cubicBezTo>
                    <a:pt x="742" y="149"/>
                    <a:pt x="742" y="149"/>
                    <a:pt x="742" y="149"/>
                  </a:cubicBezTo>
                  <a:cubicBezTo>
                    <a:pt x="738" y="75"/>
                    <a:pt x="697" y="39"/>
                    <a:pt x="617" y="39"/>
                  </a:cubicBezTo>
                  <a:cubicBezTo>
                    <a:pt x="617" y="39"/>
                    <a:pt x="617" y="39"/>
                    <a:pt x="617" y="39"/>
                  </a:cubicBezTo>
                  <a:cubicBezTo>
                    <a:pt x="0" y="39"/>
                    <a:pt x="0" y="39"/>
                    <a:pt x="0" y="39"/>
                  </a:cubicBezTo>
                  <a:cubicBezTo>
                    <a:pt x="0" y="1"/>
                    <a:pt x="0" y="1"/>
                    <a:pt x="0" y="1"/>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8" name="Freeform 10"/>
            <p:cNvSpPr/>
            <p:nvPr/>
          </p:nvSpPr>
          <p:spPr bwMode="auto">
            <a:xfrm>
              <a:off x="3916833" y="1977019"/>
              <a:ext cx="809412" cy="3166481"/>
            </a:xfrm>
            <a:custGeom>
              <a:avLst/>
              <a:gdLst>
                <a:gd name="T0" fmla="*/ 0 w 609"/>
                <a:gd name="T1" fmla="*/ 0 h 2380"/>
                <a:gd name="T2" fmla="*/ 445 w 609"/>
                <a:gd name="T3" fmla="*/ 0 h 2380"/>
                <a:gd name="T4" fmla="*/ 445 w 609"/>
                <a:gd name="T5" fmla="*/ 0 h 2380"/>
                <a:gd name="T6" fmla="*/ 609 w 609"/>
                <a:gd name="T7" fmla="*/ 148 h 2380"/>
                <a:gd name="T8" fmla="*/ 609 w 609"/>
                <a:gd name="T9" fmla="*/ 149 h 2380"/>
                <a:gd name="T10" fmla="*/ 609 w 609"/>
                <a:gd name="T11" fmla="*/ 2380 h 2380"/>
                <a:gd name="T12" fmla="*/ 570 w 609"/>
                <a:gd name="T13" fmla="*/ 2380 h 2380"/>
                <a:gd name="T14" fmla="*/ 570 w 609"/>
                <a:gd name="T15" fmla="*/ 149 h 2380"/>
                <a:gd name="T16" fmla="*/ 570 w 609"/>
                <a:gd name="T17" fmla="*/ 149 h 2380"/>
                <a:gd name="T18" fmla="*/ 445 w 609"/>
                <a:gd name="T19" fmla="*/ 38 h 2380"/>
                <a:gd name="T20" fmla="*/ 445 w 609"/>
                <a:gd name="T21" fmla="*/ 38 h 2380"/>
                <a:gd name="T22" fmla="*/ 0 w 609"/>
                <a:gd name="T23" fmla="*/ 38 h 2380"/>
                <a:gd name="T24" fmla="*/ 0 w 609"/>
                <a:gd name="T25" fmla="*/ 0 h 2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9" h="2380">
                  <a:moveTo>
                    <a:pt x="0" y="0"/>
                  </a:moveTo>
                  <a:cubicBezTo>
                    <a:pt x="445" y="0"/>
                    <a:pt x="445" y="0"/>
                    <a:pt x="445" y="0"/>
                  </a:cubicBezTo>
                  <a:cubicBezTo>
                    <a:pt x="445" y="0"/>
                    <a:pt x="445" y="0"/>
                    <a:pt x="445" y="0"/>
                  </a:cubicBezTo>
                  <a:cubicBezTo>
                    <a:pt x="549" y="0"/>
                    <a:pt x="603" y="49"/>
                    <a:pt x="609" y="148"/>
                  </a:cubicBezTo>
                  <a:cubicBezTo>
                    <a:pt x="609" y="149"/>
                    <a:pt x="609" y="149"/>
                    <a:pt x="609" y="149"/>
                  </a:cubicBezTo>
                  <a:cubicBezTo>
                    <a:pt x="609" y="2380"/>
                    <a:pt x="609" y="2380"/>
                    <a:pt x="609" y="2380"/>
                  </a:cubicBezTo>
                  <a:cubicBezTo>
                    <a:pt x="570" y="2380"/>
                    <a:pt x="570" y="2380"/>
                    <a:pt x="570" y="2380"/>
                  </a:cubicBezTo>
                  <a:cubicBezTo>
                    <a:pt x="570" y="149"/>
                    <a:pt x="570" y="149"/>
                    <a:pt x="570" y="149"/>
                  </a:cubicBezTo>
                  <a:cubicBezTo>
                    <a:pt x="570" y="149"/>
                    <a:pt x="570" y="149"/>
                    <a:pt x="570" y="149"/>
                  </a:cubicBezTo>
                  <a:cubicBezTo>
                    <a:pt x="566" y="75"/>
                    <a:pt x="524" y="38"/>
                    <a:pt x="445" y="38"/>
                  </a:cubicBezTo>
                  <a:cubicBezTo>
                    <a:pt x="445" y="38"/>
                    <a:pt x="445" y="38"/>
                    <a:pt x="445" y="38"/>
                  </a:cubicBezTo>
                  <a:cubicBezTo>
                    <a:pt x="0" y="38"/>
                    <a:pt x="0" y="38"/>
                    <a:pt x="0" y="38"/>
                  </a:cubicBezTo>
                  <a:cubicBezTo>
                    <a:pt x="0" y="0"/>
                    <a:pt x="0" y="0"/>
                    <a:pt x="0"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9" name="Freeform 11"/>
            <p:cNvSpPr/>
            <p:nvPr/>
          </p:nvSpPr>
          <p:spPr bwMode="auto">
            <a:xfrm>
              <a:off x="3186775" y="3635652"/>
              <a:ext cx="1209357" cy="1507848"/>
            </a:xfrm>
            <a:custGeom>
              <a:avLst/>
              <a:gdLst>
                <a:gd name="T0" fmla="*/ 0 w 909"/>
                <a:gd name="T1" fmla="*/ 0 h 1133"/>
                <a:gd name="T2" fmla="*/ 745 w 909"/>
                <a:gd name="T3" fmla="*/ 0 h 1133"/>
                <a:gd name="T4" fmla="*/ 745 w 909"/>
                <a:gd name="T5" fmla="*/ 0 h 1133"/>
                <a:gd name="T6" fmla="*/ 909 w 909"/>
                <a:gd name="T7" fmla="*/ 148 h 1133"/>
                <a:gd name="T8" fmla="*/ 909 w 909"/>
                <a:gd name="T9" fmla="*/ 149 h 1133"/>
                <a:gd name="T10" fmla="*/ 909 w 909"/>
                <a:gd name="T11" fmla="*/ 1133 h 1133"/>
                <a:gd name="T12" fmla="*/ 870 w 909"/>
                <a:gd name="T13" fmla="*/ 1133 h 1133"/>
                <a:gd name="T14" fmla="*/ 870 w 909"/>
                <a:gd name="T15" fmla="*/ 149 h 1133"/>
                <a:gd name="T16" fmla="*/ 870 w 909"/>
                <a:gd name="T17" fmla="*/ 149 h 1133"/>
                <a:gd name="T18" fmla="*/ 745 w 909"/>
                <a:gd name="T19" fmla="*/ 38 h 1133"/>
                <a:gd name="T20" fmla="*/ 745 w 909"/>
                <a:gd name="T21" fmla="*/ 38 h 1133"/>
                <a:gd name="T22" fmla="*/ 0 w 909"/>
                <a:gd name="T23" fmla="*/ 38 h 1133"/>
                <a:gd name="T24" fmla="*/ 0 w 909"/>
                <a:gd name="T25" fmla="*/ 0 h 1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9" h="1133">
                  <a:moveTo>
                    <a:pt x="0" y="0"/>
                  </a:moveTo>
                  <a:cubicBezTo>
                    <a:pt x="745" y="0"/>
                    <a:pt x="745" y="0"/>
                    <a:pt x="745" y="0"/>
                  </a:cubicBezTo>
                  <a:cubicBezTo>
                    <a:pt x="745" y="0"/>
                    <a:pt x="745" y="0"/>
                    <a:pt x="745" y="0"/>
                  </a:cubicBezTo>
                  <a:cubicBezTo>
                    <a:pt x="849" y="0"/>
                    <a:pt x="903" y="49"/>
                    <a:pt x="909" y="148"/>
                  </a:cubicBezTo>
                  <a:cubicBezTo>
                    <a:pt x="909" y="149"/>
                    <a:pt x="909" y="149"/>
                    <a:pt x="909" y="149"/>
                  </a:cubicBezTo>
                  <a:cubicBezTo>
                    <a:pt x="909" y="1133"/>
                    <a:pt x="909" y="1133"/>
                    <a:pt x="909" y="1133"/>
                  </a:cubicBezTo>
                  <a:cubicBezTo>
                    <a:pt x="870" y="1133"/>
                    <a:pt x="870" y="1133"/>
                    <a:pt x="870" y="1133"/>
                  </a:cubicBezTo>
                  <a:cubicBezTo>
                    <a:pt x="870" y="149"/>
                    <a:pt x="870" y="149"/>
                    <a:pt x="870" y="149"/>
                  </a:cubicBezTo>
                  <a:cubicBezTo>
                    <a:pt x="870" y="149"/>
                    <a:pt x="870" y="149"/>
                    <a:pt x="870" y="149"/>
                  </a:cubicBezTo>
                  <a:cubicBezTo>
                    <a:pt x="866" y="75"/>
                    <a:pt x="824" y="38"/>
                    <a:pt x="745" y="38"/>
                  </a:cubicBezTo>
                  <a:cubicBezTo>
                    <a:pt x="745" y="38"/>
                    <a:pt x="745" y="38"/>
                    <a:pt x="745" y="38"/>
                  </a:cubicBezTo>
                  <a:cubicBezTo>
                    <a:pt x="0" y="38"/>
                    <a:pt x="0" y="38"/>
                    <a:pt x="0" y="38"/>
                  </a:cubicBezTo>
                  <a:cubicBezTo>
                    <a:pt x="0" y="0"/>
                    <a:pt x="0"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0" name="Freeform 12"/>
            <p:cNvSpPr/>
            <p:nvPr/>
          </p:nvSpPr>
          <p:spPr bwMode="auto">
            <a:xfrm>
              <a:off x="3486733" y="3078542"/>
              <a:ext cx="795129" cy="2064958"/>
            </a:xfrm>
            <a:custGeom>
              <a:avLst/>
              <a:gdLst>
                <a:gd name="T0" fmla="*/ 0 w 598"/>
                <a:gd name="T1" fmla="*/ 0 h 1552"/>
                <a:gd name="T2" fmla="*/ 435 w 598"/>
                <a:gd name="T3" fmla="*/ 0 h 1552"/>
                <a:gd name="T4" fmla="*/ 435 w 598"/>
                <a:gd name="T5" fmla="*/ 0 h 1552"/>
                <a:gd name="T6" fmla="*/ 598 w 598"/>
                <a:gd name="T7" fmla="*/ 148 h 1552"/>
                <a:gd name="T8" fmla="*/ 598 w 598"/>
                <a:gd name="T9" fmla="*/ 149 h 1552"/>
                <a:gd name="T10" fmla="*/ 598 w 598"/>
                <a:gd name="T11" fmla="*/ 1552 h 1552"/>
                <a:gd name="T12" fmla="*/ 560 w 598"/>
                <a:gd name="T13" fmla="*/ 1552 h 1552"/>
                <a:gd name="T14" fmla="*/ 560 w 598"/>
                <a:gd name="T15" fmla="*/ 149 h 1552"/>
                <a:gd name="T16" fmla="*/ 560 w 598"/>
                <a:gd name="T17" fmla="*/ 149 h 1552"/>
                <a:gd name="T18" fmla="*/ 435 w 598"/>
                <a:gd name="T19" fmla="*/ 38 h 1552"/>
                <a:gd name="T20" fmla="*/ 435 w 598"/>
                <a:gd name="T21" fmla="*/ 39 h 1552"/>
                <a:gd name="T22" fmla="*/ 0 w 598"/>
                <a:gd name="T23" fmla="*/ 39 h 1552"/>
                <a:gd name="T24" fmla="*/ 0 w 598"/>
                <a:gd name="T25" fmla="*/ 0 h 1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8" h="1552">
                  <a:moveTo>
                    <a:pt x="0" y="0"/>
                  </a:moveTo>
                  <a:cubicBezTo>
                    <a:pt x="435" y="0"/>
                    <a:pt x="435" y="0"/>
                    <a:pt x="435" y="0"/>
                  </a:cubicBezTo>
                  <a:cubicBezTo>
                    <a:pt x="435" y="0"/>
                    <a:pt x="435" y="0"/>
                    <a:pt x="435" y="0"/>
                  </a:cubicBezTo>
                  <a:cubicBezTo>
                    <a:pt x="538" y="0"/>
                    <a:pt x="593" y="49"/>
                    <a:pt x="598" y="148"/>
                  </a:cubicBezTo>
                  <a:cubicBezTo>
                    <a:pt x="598" y="149"/>
                    <a:pt x="598" y="149"/>
                    <a:pt x="598" y="149"/>
                  </a:cubicBezTo>
                  <a:cubicBezTo>
                    <a:pt x="598" y="1552"/>
                    <a:pt x="598" y="1552"/>
                    <a:pt x="598" y="1552"/>
                  </a:cubicBezTo>
                  <a:cubicBezTo>
                    <a:pt x="560" y="1552"/>
                    <a:pt x="560" y="1552"/>
                    <a:pt x="560" y="1552"/>
                  </a:cubicBezTo>
                  <a:cubicBezTo>
                    <a:pt x="560" y="149"/>
                    <a:pt x="560" y="149"/>
                    <a:pt x="560" y="149"/>
                  </a:cubicBezTo>
                  <a:cubicBezTo>
                    <a:pt x="560" y="149"/>
                    <a:pt x="560" y="149"/>
                    <a:pt x="560" y="149"/>
                  </a:cubicBezTo>
                  <a:cubicBezTo>
                    <a:pt x="555" y="75"/>
                    <a:pt x="514" y="38"/>
                    <a:pt x="435" y="38"/>
                  </a:cubicBezTo>
                  <a:cubicBezTo>
                    <a:pt x="435" y="39"/>
                    <a:pt x="435" y="39"/>
                    <a:pt x="435" y="39"/>
                  </a:cubicBezTo>
                  <a:cubicBezTo>
                    <a:pt x="0" y="39"/>
                    <a:pt x="0" y="39"/>
                    <a:pt x="0" y="39"/>
                  </a:cubicBezTo>
                  <a:cubicBezTo>
                    <a:pt x="0" y="0"/>
                    <a:pt x="0" y="0"/>
                    <a:pt x="0"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1" name="Freeform 13"/>
            <p:cNvSpPr/>
            <p:nvPr/>
          </p:nvSpPr>
          <p:spPr bwMode="auto">
            <a:xfrm>
              <a:off x="4562775" y="2221449"/>
              <a:ext cx="910985" cy="2922051"/>
            </a:xfrm>
            <a:custGeom>
              <a:avLst/>
              <a:gdLst>
                <a:gd name="T0" fmla="*/ 684 w 684"/>
                <a:gd name="T1" fmla="*/ 362 h 2196"/>
                <a:gd name="T2" fmla="*/ 163 w 684"/>
                <a:gd name="T3" fmla="*/ 362 h 2196"/>
                <a:gd name="T4" fmla="*/ 163 w 684"/>
                <a:gd name="T5" fmla="*/ 362 h 2196"/>
                <a:gd name="T6" fmla="*/ 38 w 684"/>
                <a:gd name="T7" fmla="*/ 405 h 2196"/>
                <a:gd name="T8" fmla="*/ 38 w 684"/>
                <a:gd name="T9" fmla="*/ 149 h 2196"/>
                <a:gd name="T10" fmla="*/ 38 w 684"/>
                <a:gd name="T11" fmla="*/ 149 h 2196"/>
                <a:gd name="T12" fmla="*/ 163 w 684"/>
                <a:gd name="T13" fmla="*/ 39 h 2196"/>
                <a:gd name="T14" fmla="*/ 163 w 684"/>
                <a:gd name="T15" fmla="*/ 39 h 2196"/>
                <a:gd name="T16" fmla="*/ 395 w 684"/>
                <a:gd name="T17" fmla="*/ 39 h 2196"/>
                <a:gd name="T18" fmla="*/ 395 w 684"/>
                <a:gd name="T19" fmla="*/ 0 h 2196"/>
                <a:gd name="T20" fmla="*/ 163 w 684"/>
                <a:gd name="T21" fmla="*/ 0 h 2196"/>
                <a:gd name="T22" fmla="*/ 163 w 684"/>
                <a:gd name="T23" fmla="*/ 0 h 2196"/>
                <a:gd name="T24" fmla="*/ 0 w 684"/>
                <a:gd name="T25" fmla="*/ 148 h 2196"/>
                <a:gd name="T26" fmla="*/ 0 w 684"/>
                <a:gd name="T27" fmla="*/ 149 h 2196"/>
                <a:gd name="T28" fmla="*/ 0 w 684"/>
                <a:gd name="T29" fmla="*/ 2196 h 2196"/>
                <a:gd name="T30" fmla="*/ 38 w 684"/>
                <a:gd name="T31" fmla="*/ 2196 h 2196"/>
                <a:gd name="T32" fmla="*/ 38 w 684"/>
                <a:gd name="T33" fmla="*/ 511 h 2196"/>
                <a:gd name="T34" fmla="*/ 38 w 684"/>
                <a:gd name="T35" fmla="*/ 511 h 2196"/>
                <a:gd name="T36" fmla="*/ 163 w 684"/>
                <a:gd name="T37" fmla="*/ 401 h 2196"/>
                <a:gd name="T38" fmla="*/ 163 w 684"/>
                <a:gd name="T39" fmla="*/ 401 h 2196"/>
                <a:gd name="T40" fmla="*/ 684 w 684"/>
                <a:gd name="T41" fmla="*/ 401 h 2196"/>
                <a:gd name="T42" fmla="*/ 684 w 684"/>
                <a:gd name="T43" fmla="*/ 362 h 2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84" h="2196">
                  <a:moveTo>
                    <a:pt x="684" y="362"/>
                  </a:moveTo>
                  <a:cubicBezTo>
                    <a:pt x="163" y="362"/>
                    <a:pt x="163" y="362"/>
                    <a:pt x="163" y="362"/>
                  </a:cubicBezTo>
                  <a:cubicBezTo>
                    <a:pt x="163" y="362"/>
                    <a:pt x="163" y="362"/>
                    <a:pt x="163" y="362"/>
                  </a:cubicBezTo>
                  <a:cubicBezTo>
                    <a:pt x="107" y="362"/>
                    <a:pt x="66" y="376"/>
                    <a:pt x="38" y="405"/>
                  </a:cubicBezTo>
                  <a:cubicBezTo>
                    <a:pt x="38" y="149"/>
                    <a:pt x="38" y="149"/>
                    <a:pt x="38" y="149"/>
                  </a:cubicBezTo>
                  <a:cubicBezTo>
                    <a:pt x="38" y="149"/>
                    <a:pt x="38" y="149"/>
                    <a:pt x="38" y="149"/>
                  </a:cubicBezTo>
                  <a:cubicBezTo>
                    <a:pt x="43" y="75"/>
                    <a:pt x="84" y="38"/>
                    <a:pt x="163" y="39"/>
                  </a:cubicBezTo>
                  <a:cubicBezTo>
                    <a:pt x="163" y="39"/>
                    <a:pt x="163" y="39"/>
                    <a:pt x="163" y="39"/>
                  </a:cubicBezTo>
                  <a:cubicBezTo>
                    <a:pt x="395" y="39"/>
                    <a:pt x="395" y="39"/>
                    <a:pt x="395" y="39"/>
                  </a:cubicBezTo>
                  <a:cubicBezTo>
                    <a:pt x="395" y="0"/>
                    <a:pt x="395" y="0"/>
                    <a:pt x="395" y="0"/>
                  </a:cubicBezTo>
                  <a:cubicBezTo>
                    <a:pt x="163" y="0"/>
                    <a:pt x="163" y="0"/>
                    <a:pt x="163" y="0"/>
                  </a:cubicBezTo>
                  <a:cubicBezTo>
                    <a:pt x="163" y="0"/>
                    <a:pt x="163" y="0"/>
                    <a:pt x="163" y="0"/>
                  </a:cubicBezTo>
                  <a:cubicBezTo>
                    <a:pt x="60" y="0"/>
                    <a:pt x="5" y="49"/>
                    <a:pt x="0" y="148"/>
                  </a:cubicBezTo>
                  <a:cubicBezTo>
                    <a:pt x="0" y="149"/>
                    <a:pt x="0" y="149"/>
                    <a:pt x="0" y="149"/>
                  </a:cubicBezTo>
                  <a:cubicBezTo>
                    <a:pt x="0" y="2196"/>
                    <a:pt x="0" y="2196"/>
                    <a:pt x="0" y="2196"/>
                  </a:cubicBezTo>
                  <a:cubicBezTo>
                    <a:pt x="38" y="2196"/>
                    <a:pt x="38" y="2196"/>
                    <a:pt x="38" y="2196"/>
                  </a:cubicBezTo>
                  <a:cubicBezTo>
                    <a:pt x="38" y="511"/>
                    <a:pt x="38" y="511"/>
                    <a:pt x="38" y="511"/>
                  </a:cubicBezTo>
                  <a:cubicBezTo>
                    <a:pt x="38" y="511"/>
                    <a:pt x="38" y="511"/>
                    <a:pt x="38" y="511"/>
                  </a:cubicBezTo>
                  <a:cubicBezTo>
                    <a:pt x="43" y="437"/>
                    <a:pt x="84" y="400"/>
                    <a:pt x="163" y="401"/>
                  </a:cubicBezTo>
                  <a:cubicBezTo>
                    <a:pt x="163" y="401"/>
                    <a:pt x="163" y="401"/>
                    <a:pt x="163" y="401"/>
                  </a:cubicBezTo>
                  <a:cubicBezTo>
                    <a:pt x="684" y="401"/>
                    <a:pt x="684" y="401"/>
                    <a:pt x="684" y="401"/>
                  </a:cubicBezTo>
                  <a:cubicBezTo>
                    <a:pt x="684" y="362"/>
                    <a:pt x="684" y="362"/>
                    <a:pt x="684" y="36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2" name="Freeform 14"/>
            <p:cNvSpPr/>
            <p:nvPr/>
          </p:nvSpPr>
          <p:spPr bwMode="auto">
            <a:xfrm>
              <a:off x="4884953" y="3359477"/>
              <a:ext cx="1137937" cy="1784023"/>
            </a:xfrm>
            <a:custGeom>
              <a:avLst/>
              <a:gdLst>
                <a:gd name="T0" fmla="*/ 855 w 855"/>
                <a:gd name="T1" fmla="*/ 0 h 1341"/>
                <a:gd name="T2" fmla="*/ 163 w 855"/>
                <a:gd name="T3" fmla="*/ 0 h 1341"/>
                <a:gd name="T4" fmla="*/ 163 w 855"/>
                <a:gd name="T5" fmla="*/ 0 h 1341"/>
                <a:gd name="T6" fmla="*/ 0 w 855"/>
                <a:gd name="T7" fmla="*/ 148 h 1341"/>
                <a:gd name="T8" fmla="*/ 0 w 855"/>
                <a:gd name="T9" fmla="*/ 149 h 1341"/>
                <a:gd name="T10" fmla="*/ 0 w 855"/>
                <a:gd name="T11" fmla="*/ 1341 h 1341"/>
                <a:gd name="T12" fmla="*/ 38 w 855"/>
                <a:gd name="T13" fmla="*/ 1341 h 1341"/>
                <a:gd name="T14" fmla="*/ 38 w 855"/>
                <a:gd name="T15" fmla="*/ 149 h 1341"/>
                <a:gd name="T16" fmla="*/ 38 w 855"/>
                <a:gd name="T17" fmla="*/ 149 h 1341"/>
                <a:gd name="T18" fmla="*/ 163 w 855"/>
                <a:gd name="T19" fmla="*/ 39 h 1341"/>
                <a:gd name="T20" fmla="*/ 163 w 855"/>
                <a:gd name="T21" fmla="*/ 39 h 1341"/>
                <a:gd name="T22" fmla="*/ 855 w 855"/>
                <a:gd name="T23" fmla="*/ 39 h 1341"/>
                <a:gd name="T24" fmla="*/ 855 w 855"/>
                <a:gd name="T25" fmla="*/ 0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5" h="1341">
                  <a:moveTo>
                    <a:pt x="855" y="0"/>
                  </a:moveTo>
                  <a:cubicBezTo>
                    <a:pt x="163" y="0"/>
                    <a:pt x="163" y="0"/>
                    <a:pt x="163" y="0"/>
                  </a:cubicBezTo>
                  <a:cubicBezTo>
                    <a:pt x="163" y="0"/>
                    <a:pt x="163" y="0"/>
                    <a:pt x="163" y="0"/>
                  </a:cubicBezTo>
                  <a:cubicBezTo>
                    <a:pt x="59" y="0"/>
                    <a:pt x="5" y="49"/>
                    <a:pt x="0" y="148"/>
                  </a:cubicBezTo>
                  <a:cubicBezTo>
                    <a:pt x="0" y="149"/>
                    <a:pt x="0" y="149"/>
                    <a:pt x="0" y="149"/>
                  </a:cubicBezTo>
                  <a:cubicBezTo>
                    <a:pt x="0" y="1341"/>
                    <a:pt x="0" y="1341"/>
                    <a:pt x="0" y="1341"/>
                  </a:cubicBezTo>
                  <a:cubicBezTo>
                    <a:pt x="38" y="1341"/>
                    <a:pt x="38" y="1341"/>
                    <a:pt x="38" y="1341"/>
                  </a:cubicBezTo>
                  <a:cubicBezTo>
                    <a:pt x="38" y="149"/>
                    <a:pt x="38" y="149"/>
                    <a:pt x="38" y="149"/>
                  </a:cubicBezTo>
                  <a:cubicBezTo>
                    <a:pt x="38" y="149"/>
                    <a:pt x="38" y="149"/>
                    <a:pt x="38" y="149"/>
                  </a:cubicBezTo>
                  <a:cubicBezTo>
                    <a:pt x="42" y="75"/>
                    <a:pt x="84" y="38"/>
                    <a:pt x="163" y="39"/>
                  </a:cubicBezTo>
                  <a:cubicBezTo>
                    <a:pt x="163" y="39"/>
                    <a:pt x="163" y="39"/>
                    <a:pt x="163" y="39"/>
                  </a:cubicBezTo>
                  <a:cubicBezTo>
                    <a:pt x="855" y="39"/>
                    <a:pt x="855" y="39"/>
                    <a:pt x="855" y="39"/>
                  </a:cubicBezTo>
                  <a:cubicBezTo>
                    <a:pt x="855" y="0"/>
                    <a:pt x="855" y="0"/>
                    <a:pt x="855"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3" name="Freeform 15"/>
            <p:cNvSpPr/>
            <p:nvPr/>
          </p:nvSpPr>
          <p:spPr bwMode="auto">
            <a:xfrm>
              <a:off x="4780206" y="4129274"/>
              <a:ext cx="825283" cy="1014226"/>
            </a:xfrm>
            <a:custGeom>
              <a:avLst/>
              <a:gdLst>
                <a:gd name="T0" fmla="*/ 620 w 620"/>
                <a:gd name="T1" fmla="*/ 1 h 762"/>
                <a:gd name="T2" fmla="*/ 163 w 620"/>
                <a:gd name="T3" fmla="*/ 1 h 762"/>
                <a:gd name="T4" fmla="*/ 163 w 620"/>
                <a:gd name="T5" fmla="*/ 1 h 762"/>
                <a:gd name="T6" fmla="*/ 0 w 620"/>
                <a:gd name="T7" fmla="*/ 149 h 762"/>
                <a:gd name="T8" fmla="*/ 0 w 620"/>
                <a:gd name="T9" fmla="*/ 150 h 762"/>
                <a:gd name="T10" fmla="*/ 0 w 620"/>
                <a:gd name="T11" fmla="*/ 762 h 762"/>
                <a:gd name="T12" fmla="*/ 39 w 620"/>
                <a:gd name="T13" fmla="*/ 762 h 762"/>
                <a:gd name="T14" fmla="*/ 39 w 620"/>
                <a:gd name="T15" fmla="*/ 150 h 762"/>
                <a:gd name="T16" fmla="*/ 38 w 620"/>
                <a:gd name="T17" fmla="*/ 150 h 762"/>
                <a:gd name="T18" fmla="*/ 163 w 620"/>
                <a:gd name="T19" fmla="*/ 39 h 762"/>
                <a:gd name="T20" fmla="*/ 163 w 620"/>
                <a:gd name="T21" fmla="*/ 39 h 762"/>
                <a:gd name="T22" fmla="*/ 620 w 620"/>
                <a:gd name="T23" fmla="*/ 39 h 762"/>
                <a:gd name="T24" fmla="*/ 620 w 620"/>
                <a:gd name="T25" fmla="*/ 1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0" h="762">
                  <a:moveTo>
                    <a:pt x="620" y="1"/>
                  </a:moveTo>
                  <a:cubicBezTo>
                    <a:pt x="163" y="1"/>
                    <a:pt x="163" y="1"/>
                    <a:pt x="163" y="1"/>
                  </a:cubicBezTo>
                  <a:cubicBezTo>
                    <a:pt x="163" y="1"/>
                    <a:pt x="163" y="1"/>
                    <a:pt x="163" y="1"/>
                  </a:cubicBezTo>
                  <a:cubicBezTo>
                    <a:pt x="60" y="0"/>
                    <a:pt x="5" y="50"/>
                    <a:pt x="0" y="149"/>
                  </a:cubicBezTo>
                  <a:cubicBezTo>
                    <a:pt x="0" y="150"/>
                    <a:pt x="0" y="150"/>
                    <a:pt x="0" y="150"/>
                  </a:cubicBezTo>
                  <a:cubicBezTo>
                    <a:pt x="0" y="762"/>
                    <a:pt x="0" y="762"/>
                    <a:pt x="0" y="762"/>
                  </a:cubicBezTo>
                  <a:cubicBezTo>
                    <a:pt x="39" y="762"/>
                    <a:pt x="39" y="762"/>
                    <a:pt x="39" y="762"/>
                  </a:cubicBezTo>
                  <a:cubicBezTo>
                    <a:pt x="39" y="150"/>
                    <a:pt x="39" y="150"/>
                    <a:pt x="39" y="150"/>
                  </a:cubicBezTo>
                  <a:cubicBezTo>
                    <a:pt x="38" y="150"/>
                    <a:pt x="38" y="150"/>
                    <a:pt x="38" y="150"/>
                  </a:cubicBezTo>
                  <a:cubicBezTo>
                    <a:pt x="43" y="76"/>
                    <a:pt x="84" y="39"/>
                    <a:pt x="163" y="39"/>
                  </a:cubicBezTo>
                  <a:cubicBezTo>
                    <a:pt x="163" y="39"/>
                    <a:pt x="163" y="39"/>
                    <a:pt x="163" y="39"/>
                  </a:cubicBezTo>
                  <a:cubicBezTo>
                    <a:pt x="620" y="39"/>
                    <a:pt x="620" y="39"/>
                    <a:pt x="620" y="39"/>
                  </a:cubicBezTo>
                  <a:cubicBezTo>
                    <a:pt x="620" y="1"/>
                    <a:pt x="620" y="1"/>
                    <a:pt x="620" y="1"/>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4" name="Freeform 16"/>
            <p:cNvSpPr/>
            <p:nvPr/>
          </p:nvSpPr>
          <p:spPr bwMode="auto">
            <a:xfrm>
              <a:off x="3627984" y="1823059"/>
              <a:ext cx="353919" cy="355535"/>
            </a:xfrm>
            <a:custGeom>
              <a:avLst/>
              <a:gdLst>
                <a:gd name="T0" fmla="*/ 224 w 267"/>
                <a:gd name="T1" fmla="*/ 267 h 267"/>
                <a:gd name="T2" fmla="*/ 43 w 267"/>
                <a:gd name="T3" fmla="*/ 267 h 267"/>
                <a:gd name="T4" fmla="*/ 0 w 267"/>
                <a:gd name="T5" fmla="*/ 224 h 267"/>
                <a:gd name="T6" fmla="*/ 0 w 267"/>
                <a:gd name="T7" fmla="*/ 43 h 267"/>
                <a:gd name="T8" fmla="*/ 43 w 267"/>
                <a:gd name="T9" fmla="*/ 0 h 267"/>
                <a:gd name="T10" fmla="*/ 224 w 267"/>
                <a:gd name="T11" fmla="*/ 0 h 267"/>
                <a:gd name="T12" fmla="*/ 267 w 267"/>
                <a:gd name="T13" fmla="*/ 43 h 267"/>
                <a:gd name="T14" fmla="*/ 267 w 267"/>
                <a:gd name="T15" fmla="*/ 224 h 267"/>
                <a:gd name="T16" fmla="*/ 224 w 267"/>
                <a:gd name="T17" fmla="*/ 26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7">
                  <a:moveTo>
                    <a:pt x="224" y="267"/>
                  </a:moveTo>
                  <a:cubicBezTo>
                    <a:pt x="43" y="267"/>
                    <a:pt x="43" y="267"/>
                    <a:pt x="43" y="267"/>
                  </a:cubicBezTo>
                  <a:cubicBezTo>
                    <a:pt x="20" y="267"/>
                    <a:pt x="0" y="247"/>
                    <a:pt x="0" y="224"/>
                  </a:cubicBezTo>
                  <a:cubicBezTo>
                    <a:pt x="0" y="43"/>
                    <a:pt x="0" y="43"/>
                    <a:pt x="0" y="43"/>
                  </a:cubicBezTo>
                  <a:cubicBezTo>
                    <a:pt x="0" y="19"/>
                    <a:pt x="20" y="0"/>
                    <a:pt x="43" y="0"/>
                  </a:cubicBezTo>
                  <a:cubicBezTo>
                    <a:pt x="224" y="0"/>
                    <a:pt x="224" y="0"/>
                    <a:pt x="224" y="0"/>
                  </a:cubicBezTo>
                  <a:cubicBezTo>
                    <a:pt x="247" y="0"/>
                    <a:pt x="267" y="19"/>
                    <a:pt x="267" y="43"/>
                  </a:cubicBezTo>
                  <a:cubicBezTo>
                    <a:pt x="267" y="224"/>
                    <a:pt x="267" y="224"/>
                    <a:pt x="267" y="224"/>
                  </a:cubicBezTo>
                  <a:cubicBezTo>
                    <a:pt x="267" y="247"/>
                    <a:pt x="247" y="267"/>
                    <a:pt x="224" y="267"/>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5" name="Freeform 17"/>
            <p:cNvSpPr/>
            <p:nvPr/>
          </p:nvSpPr>
          <p:spPr bwMode="auto">
            <a:xfrm>
              <a:off x="5054771" y="2067490"/>
              <a:ext cx="355506" cy="352360"/>
            </a:xfrm>
            <a:custGeom>
              <a:avLst/>
              <a:gdLst>
                <a:gd name="T0" fmla="*/ 224 w 267"/>
                <a:gd name="T1" fmla="*/ 266 h 266"/>
                <a:gd name="T2" fmla="*/ 43 w 267"/>
                <a:gd name="T3" fmla="*/ 266 h 266"/>
                <a:gd name="T4" fmla="*/ 0 w 267"/>
                <a:gd name="T5" fmla="*/ 223 h 266"/>
                <a:gd name="T6" fmla="*/ 0 w 267"/>
                <a:gd name="T7" fmla="*/ 43 h 266"/>
                <a:gd name="T8" fmla="*/ 43 w 267"/>
                <a:gd name="T9" fmla="*/ 0 h 266"/>
                <a:gd name="T10" fmla="*/ 224 w 267"/>
                <a:gd name="T11" fmla="*/ 0 h 266"/>
                <a:gd name="T12" fmla="*/ 267 w 267"/>
                <a:gd name="T13" fmla="*/ 43 h 266"/>
                <a:gd name="T14" fmla="*/ 267 w 267"/>
                <a:gd name="T15" fmla="*/ 223 h 266"/>
                <a:gd name="T16" fmla="*/ 224 w 267"/>
                <a:gd name="T17" fmla="*/ 266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6">
                  <a:moveTo>
                    <a:pt x="224" y="266"/>
                  </a:moveTo>
                  <a:cubicBezTo>
                    <a:pt x="43" y="266"/>
                    <a:pt x="43" y="266"/>
                    <a:pt x="43" y="266"/>
                  </a:cubicBezTo>
                  <a:cubicBezTo>
                    <a:pt x="20" y="266"/>
                    <a:pt x="0" y="247"/>
                    <a:pt x="0" y="223"/>
                  </a:cubicBezTo>
                  <a:cubicBezTo>
                    <a:pt x="0" y="43"/>
                    <a:pt x="0" y="43"/>
                    <a:pt x="0" y="43"/>
                  </a:cubicBezTo>
                  <a:cubicBezTo>
                    <a:pt x="0" y="19"/>
                    <a:pt x="20" y="0"/>
                    <a:pt x="43" y="0"/>
                  </a:cubicBezTo>
                  <a:cubicBezTo>
                    <a:pt x="224" y="0"/>
                    <a:pt x="224" y="0"/>
                    <a:pt x="224" y="0"/>
                  </a:cubicBezTo>
                  <a:cubicBezTo>
                    <a:pt x="247" y="0"/>
                    <a:pt x="267" y="19"/>
                    <a:pt x="267" y="43"/>
                  </a:cubicBezTo>
                  <a:cubicBezTo>
                    <a:pt x="267" y="223"/>
                    <a:pt x="267" y="223"/>
                    <a:pt x="267" y="223"/>
                  </a:cubicBezTo>
                  <a:cubicBezTo>
                    <a:pt x="267" y="247"/>
                    <a:pt x="247" y="266"/>
                    <a:pt x="224" y="266"/>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6" name="Freeform 18"/>
            <p:cNvSpPr/>
            <p:nvPr/>
          </p:nvSpPr>
          <p:spPr bwMode="auto">
            <a:xfrm>
              <a:off x="5411865" y="2550001"/>
              <a:ext cx="353919" cy="355535"/>
            </a:xfrm>
            <a:custGeom>
              <a:avLst/>
              <a:gdLst>
                <a:gd name="T0" fmla="*/ 224 w 267"/>
                <a:gd name="T1" fmla="*/ 267 h 267"/>
                <a:gd name="T2" fmla="*/ 43 w 267"/>
                <a:gd name="T3" fmla="*/ 267 h 267"/>
                <a:gd name="T4" fmla="*/ 0 w 267"/>
                <a:gd name="T5" fmla="*/ 224 h 267"/>
                <a:gd name="T6" fmla="*/ 0 w 267"/>
                <a:gd name="T7" fmla="*/ 43 h 267"/>
                <a:gd name="T8" fmla="*/ 43 w 267"/>
                <a:gd name="T9" fmla="*/ 0 h 267"/>
                <a:gd name="T10" fmla="*/ 224 w 267"/>
                <a:gd name="T11" fmla="*/ 0 h 267"/>
                <a:gd name="T12" fmla="*/ 267 w 267"/>
                <a:gd name="T13" fmla="*/ 43 h 267"/>
                <a:gd name="T14" fmla="*/ 267 w 267"/>
                <a:gd name="T15" fmla="*/ 224 h 267"/>
                <a:gd name="T16" fmla="*/ 224 w 267"/>
                <a:gd name="T17" fmla="*/ 26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7">
                  <a:moveTo>
                    <a:pt x="224" y="267"/>
                  </a:moveTo>
                  <a:cubicBezTo>
                    <a:pt x="43" y="267"/>
                    <a:pt x="43" y="267"/>
                    <a:pt x="43" y="267"/>
                  </a:cubicBezTo>
                  <a:cubicBezTo>
                    <a:pt x="20" y="267"/>
                    <a:pt x="0" y="247"/>
                    <a:pt x="0" y="224"/>
                  </a:cubicBezTo>
                  <a:cubicBezTo>
                    <a:pt x="0" y="43"/>
                    <a:pt x="0" y="43"/>
                    <a:pt x="0" y="43"/>
                  </a:cubicBezTo>
                  <a:cubicBezTo>
                    <a:pt x="0" y="20"/>
                    <a:pt x="20" y="0"/>
                    <a:pt x="43" y="0"/>
                  </a:cubicBezTo>
                  <a:cubicBezTo>
                    <a:pt x="224" y="0"/>
                    <a:pt x="224" y="0"/>
                    <a:pt x="224" y="0"/>
                  </a:cubicBezTo>
                  <a:cubicBezTo>
                    <a:pt x="247" y="0"/>
                    <a:pt x="267" y="20"/>
                    <a:pt x="267" y="43"/>
                  </a:cubicBezTo>
                  <a:cubicBezTo>
                    <a:pt x="267" y="224"/>
                    <a:pt x="267" y="224"/>
                    <a:pt x="267" y="224"/>
                  </a:cubicBezTo>
                  <a:cubicBezTo>
                    <a:pt x="267" y="247"/>
                    <a:pt x="247" y="267"/>
                    <a:pt x="224" y="267"/>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7" name="Freeform 19"/>
            <p:cNvSpPr/>
            <p:nvPr/>
          </p:nvSpPr>
          <p:spPr bwMode="auto">
            <a:xfrm>
              <a:off x="5900686" y="3207105"/>
              <a:ext cx="353919" cy="353948"/>
            </a:xfrm>
            <a:custGeom>
              <a:avLst/>
              <a:gdLst>
                <a:gd name="T0" fmla="*/ 223 w 266"/>
                <a:gd name="T1" fmla="*/ 266 h 266"/>
                <a:gd name="T2" fmla="*/ 43 w 266"/>
                <a:gd name="T3" fmla="*/ 266 h 266"/>
                <a:gd name="T4" fmla="*/ 0 w 266"/>
                <a:gd name="T5" fmla="*/ 224 h 266"/>
                <a:gd name="T6" fmla="*/ 0 w 266"/>
                <a:gd name="T7" fmla="*/ 43 h 266"/>
                <a:gd name="T8" fmla="*/ 43 w 266"/>
                <a:gd name="T9" fmla="*/ 0 h 266"/>
                <a:gd name="T10" fmla="*/ 223 w 266"/>
                <a:gd name="T11" fmla="*/ 0 h 266"/>
                <a:gd name="T12" fmla="*/ 266 w 266"/>
                <a:gd name="T13" fmla="*/ 43 h 266"/>
                <a:gd name="T14" fmla="*/ 266 w 266"/>
                <a:gd name="T15" fmla="*/ 224 h 266"/>
                <a:gd name="T16" fmla="*/ 223 w 266"/>
                <a:gd name="T17" fmla="*/ 266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6" h="266">
                  <a:moveTo>
                    <a:pt x="223" y="266"/>
                  </a:moveTo>
                  <a:cubicBezTo>
                    <a:pt x="43" y="266"/>
                    <a:pt x="43" y="266"/>
                    <a:pt x="43" y="266"/>
                  </a:cubicBezTo>
                  <a:cubicBezTo>
                    <a:pt x="19" y="266"/>
                    <a:pt x="0" y="247"/>
                    <a:pt x="0" y="224"/>
                  </a:cubicBezTo>
                  <a:cubicBezTo>
                    <a:pt x="0" y="43"/>
                    <a:pt x="0" y="43"/>
                    <a:pt x="0" y="43"/>
                  </a:cubicBezTo>
                  <a:cubicBezTo>
                    <a:pt x="0" y="19"/>
                    <a:pt x="19" y="0"/>
                    <a:pt x="43" y="0"/>
                  </a:cubicBezTo>
                  <a:cubicBezTo>
                    <a:pt x="223" y="0"/>
                    <a:pt x="223" y="0"/>
                    <a:pt x="223" y="0"/>
                  </a:cubicBezTo>
                  <a:cubicBezTo>
                    <a:pt x="247" y="0"/>
                    <a:pt x="266" y="19"/>
                    <a:pt x="266" y="43"/>
                  </a:cubicBezTo>
                  <a:cubicBezTo>
                    <a:pt x="266" y="224"/>
                    <a:pt x="266" y="224"/>
                    <a:pt x="266" y="224"/>
                  </a:cubicBezTo>
                  <a:cubicBezTo>
                    <a:pt x="266" y="247"/>
                    <a:pt x="247" y="266"/>
                    <a:pt x="223" y="26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8" name="Freeform 20"/>
            <p:cNvSpPr/>
            <p:nvPr/>
          </p:nvSpPr>
          <p:spPr bwMode="auto">
            <a:xfrm>
              <a:off x="5549940" y="3978489"/>
              <a:ext cx="353920" cy="352360"/>
            </a:xfrm>
            <a:custGeom>
              <a:avLst/>
              <a:gdLst>
                <a:gd name="T0" fmla="*/ 224 w 267"/>
                <a:gd name="T1" fmla="*/ 266 h 266"/>
                <a:gd name="T2" fmla="*/ 43 w 267"/>
                <a:gd name="T3" fmla="*/ 266 h 266"/>
                <a:gd name="T4" fmla="*/ 0 w 267"/>
                <a:gd name="T5" fmla="*/ 223 h 266"/>
                <a:gd name="T6" fmla="*/ 0 w 267"/>
                <a:gd name="T7" fmla="*/ 43 h 266"/>
                <a:gd name="T8" fmla="*/ 43 w 267"/>
                <a:gd name="T9" fmla="*/ 0 h 266"/>
                <a:gd name="T10" fmla="*/ 224 w 267"/>
                <a:gd name="T11" fmla="*/ 0 h 266"/>
                <a:gd name="T12" fmla="*/ 267 w 267"/>
                <a:gd name="T13" fmla="*/ 43 h 266"/>
                <a:gd name="T14" fmla="*/ 267 w 267"/>
                <a:gd name="T15" fmla="*/ 223 h 266"/>
                <a:gd name="T16" fmla="*/ 224 w 267"/>
                <a:gd name="T17" fmla="*/ 266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6">
                  <a:moveTo>
                    <a:pt x="224" y="266"/>
                  </a:moveTo>
                  <a:cubicBezTo>
                    <a:pt x="43" y="266"/>
                    <a:pt x="43" y="266"/>
                    <a:pt x="43" y="266"/>
                  </a:cubicBezTo>
                  <a:cubicBezTo>
                    <a:pt x="20" y="266"/>
                    <a:pt x="0" y="247"/>
                    <a:pt x="0" y="223"/>
                  </a:cubicBezTo>
                  <a:cubicBezTo>
                    <a:pt x="0" y="43"/>
                    <a:pt x="0" y="43"/>
                    <a:pt x="0" y="43"/>
                  </a:cubicBezTo>
                  <a:cubicBezTo>
                    <a:pt x="0" y="19"/>
                    <a:pt x="20" y="0"/>
                    <a:pt x="43" y="0"/>
                  </a:cubicBezTo>
                  <a:cubicBezTo>
                    <a:pt x="224" y="0"/>
                    <a:pt x="224" y="0"/>
                    <a:pt x="224" y="0"/>
                  </a:cubicBezTo>
                  <a:cubicBezTo>
                    <a:pt x="248" y="0"/>
                    <a:pt x="267" y="19"/>
                    <a:pt x="267" y="43"/>
                  </a:cubicBezTo>
                  <a:cubicBezTo>
                    <a:pt x="267" y="223"/>
                    <a:pt x="267" y="223"/>
                    <a:pt x="267" y="223"/>
                  </a:cubicBezTo>
                  <a:cubicBezTo>
                    <a:pt x="267" y="247"/>
                    <a:pt x="248" y="266"/>
                    <a:pt x="224" y="26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19" name="Freeform 21"/>
            <p:cNvSpPr/>
            <p:nvPr/>
          </p:nvSpPr>
          <p:spPr bwMode="auto">
            <a:xfrm>
              <a:off x="3158208" y="2269066"/>
              <a:ext cx="355506" cy="355535"/>
            </a:xfrm>
            <a:custGeom>
              <a:avLst/>
              <a:gdLst>
                <a:gd name="T0" fmla="*/ 224 w 267"/>
                <a:gd name="T1" fmla="*/ 267 h 267"/>
                <a:gd name="T2" fmla="*/ 43 w 267"/>
                <a:gd name="T3" fmla="*/ 267 h 267"/>
                <a:gd name="T4" fmla="*/ 0 w 267"/>
                <a:gd name="T5" fmla="*/ 224 h 267"/>
                <a:gd name="T6" fmla="*/ 0 w 267"/>
                <a:gd name="T7" fmla="*/ 43 h 267"/>
                <a:gd name="T8" fmla="*/ 43 w 267"/>
                <a:gd name="T9" fmla="*/ 0 h 267"/>
                <a:gd name="T10" fmla="*/ 224 w 267"/>
                <a:gd name="T11" fmla="*/ 0 h 267"/>
                <a:gd name="T12" fmla="*/ 267 w 267"/>
                <a:gd name="T13" fmla="*/ 43 h 267"/>
                <a:gd name="T14" fmla="*/ 267 w 267"/>
                <a:gd name="T15" fmla="*/ 224 h 267"/>
                <a:gd name="T16" fmla="*/ 224 w 267"/>
                <a:gd name="T17" fmla="*/ 26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7">
                  <a:moveTo>
                    <a:pt x="224" y="267"/>
                  </a:moveTo>
                  <a:cubicBezTo>
                    <a:pt x="43" y="267"/>
                    <a:pt x="43" y="267"/>
                    <a:pt x="43" y="267"/>
                  </a:cubicBezTo>
                  <a:cubicBezTo>
                    <a:pt x="19" y="267"/>
                    <a:pt x="0" y="247"/>
                    <a:pt x="0" y="224"/>
                  </a:cubicBezTo>
                  <a:cubicBezTo>
                    <a:pt x="0" y="43"/>
                    <a:pt x="0" y="43"/>
                    <a:pt x="0" y="43"/>
                  </a:cubicBezTo>
                  <a:cubicBezTo>
                    <a:pt x="0" y="20"/>
                    <a:pt x="19" y="0"/>
                    <a:pt x="43" y="0"/>
                  </a:cubicBezTo>
                  <a:cubicBezTo>
                    <a:pt x="224" y="0"/>
                    <a:pt x="224" y="0"/>
                    <a:pt x="224" y="0"/>
                  </a:cubicBezTo>
                  <a:cubicBezTo>
                    <a:pt x="247" y="0"/>
                    <a:pt x="267" y="20"/>
                    <a:pt x="267" y="43"/>
                  </a:cubicBezTo>
                  <a:cubicBezTo>
                    <a:pt x="267" y="224"/>
                    <a:pt x="267" y="224"/>
                    <a:pt x="267" y="224"/>
                  </a:cubicBezTo>
                  <a:cubicBezTo>
                    <a:pt x="267" y="247"/>
                    <a:pt x="247" y="267"/>
                    <a:pt x="224" y="267"/>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0" name="Freeform 22"/>
            <p:cNvSpPr/>
            <p:nvPr/>
          </p:nvSpPr>
          <p:spPr bwMode="auto">
            <a:xfrm>
              <a:off x="3201059" y="2924582"/>
              <a:ext cx="355506" cy="355535"/>
            </a:xfrm>
            <a:custGeom>
              <a:avLst/>
              <a:gdLst>
                <a:gd name="T0" fmla="*/ 224 w 267"/>
                <a:gd name="T1" fmla="*/ 267 h 267"/>
                <a:gd name="T2" fmla="*/ 43 w 267"/>
                <a:gd name="T3" fmla="*/ 267 h 267"/>
                <a:gd name="T4" fmla="*/ 0 w 267"/>
                <a:gd name="T5" fmla="*/ 224 h 267"/>
                <a:gd name="T6" fmla="*/ 0 w 267"/>
                <a:gd name="T7" fmla="*/ 43 h 267"/>
                <a:gd name="T8" fmla="*/ 43 w 267"/>
                <a:gd name="T9" fmla="*/ 0 h 267"/>
                <a:gd name="T10" fmla="*/ 224 w 267"/>
                <a:gd name="T11" fmla="*/ 0 h 267"/>
                <a:gd name="T12" fmla="*/ 267 w 267"/>
                <a:gd name="T13" fmla="*/ 43 h 267"/>
                <a:gd name="T14" fmla="*/ 267 w 267"/>
                <a:gd name="T15" fmla="*/ 224 h 267"/>
                <a:gd name="T16" fmla="*/ 224 w 267"/>
                <a:gd name="T17" fmla="*/ 26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7">
                  <a:moveTo>
                    <a:pt x="224" y="267"/>
                  </a:moveTo>
                  <a:cubicBezTo>
                    <a:pt x="43" y="267"/>
                    <a:pt x="43" y="267"/>
                    <a:pt x="43" y="267"/>
                  </a:cubicBezTo>
                  <a:cubicBezTo>
                    <a:pt x="19" y="267"/>
                    <a:pt x="0" y="247"/>
                    <a:pt x="0" y="224"/>
                  </a:cubicBezTo>
                  <a:cubicBezTo>
                    <a:pt x="0" y="43"/>
                    <a:pt x="0" y="43"/>
                    <a:pt x="0" y="43"/>
                  </a:cubicBezTo>
                  <a:cubicBezTo>
                    <a:pt x="0" y="20"/>
                    <a:pt x="19" y="0"/>
                    <a:pt x="43" y="0"/>
                  </a:cubicBezTo>
                  <a:cubicBezTo>
                    <a:pt x="224" y="0"/>
                    <a:pt x="224" y="0"/>
                    <a:pt x="224" y="0"/>
                  </a:cubicBezTo>
                  <a:cubicBezTo>
                    <a:pt x="247" y="0"/>
                    <a:pt x="267" y="20"/>
                    <a:pt x="267" y="43"/>
                  </a:cubicBezTo>
                  <a:cubicBezTo>
                    <a:pt x="267" y="224"/>
                    <a:pt x="267" y="224"/>
                    <a:pt x="267" y="224"/>
                  </a:cubicBezTo>
                  <a:cubicBezTo>
                    <a:pt x="267" y="247"/>
                    <a:pt x="247" y="267"/>
                    <a:pt x="224" y="267"/>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1" name="Freeform 23"/>
            <p:cNvSpPr/>
            <p:nvPr/>
          </p:nvSpPr>
          <p:spPr bwMode="auto">
            <a:xfrm>
              <a:off x="2850314" y="3484867"/>
              <a:ext cx="353919" cy="353947"/>
            </a:xfrm>
            <a:custGeom>
              <a:avLst/>
              <a:gdLst>
                <a:gd name="T0" fmla="*/ 223 w 266"/>
                <a:gd name="T1" fmla="*/ 267 h 267"/>
                <a:gd name="T2" fmla="*/ 43 w 266"/>
                <a:gd name="T3" fmla="*/ 267 h 267"/>
                <a:gd name="T4" fmla="*/ 0 w 266"/>
                <a:gd name="T5" fmla="*/ 224 h 267"/>
                <a:gd name="T6" fmla="*/ 0 w 266"/>
                <a:gd name="T7" fmla="*/ 43 h 267"/>
                <a:gd name="T8" fmla="*/ 43 w 266"/>
                <a:gd name="T9" fmla="*/ 0 h 267"/>
                <a:gd name="T10" fmla="*/ 223 w 266"/>
                <a:gd name="T11" fmla="*/ 0 h 267"/>
                <a:gd name="T12" fmla="*/ 266 w 266"/>
                <a:gd name="T13" fmla="*/ 43 h 267"/>
                <a:gd name="T14" fmla="*/ 266 w 266"/>
                <a:gd name="T15" fmla="*/ 224 h 267"/>
                <a:gd name="T16" fmla="*/ 223 w 266"/>
                <a:gd name="T17" fmla="*/ 26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6" h="267">
                  <a:moveTo>
                    <a:pt x="223" y="267"/>
                  </a:moveTo>
                  <a:cubicBezTo>
                    <a:pt x="43" y="267"/>
                    <a:pt x="43" y="267"/>
                    <a:pt x="43" y="267"/>
                  </a:cubicBezTo>
                  <a:cubicBezTo>
                    <a:pt x="19" y="267"/>
                    <a:pt x="0" y="247"/>
                    <a:pt x="0" y="224"/>
                  </a:cubicBezTo>
                  <a:cubicBezTo>
                    <a:pt x="0" y="43"/>
                    <a:pt x="0" y="43"/>
                    <a:pt x="0" y="43"/>
                  </a:cubicBezTo>
                  <a:cubicBezTo>
                    <a:pt x="0" y="20"/>
                    <a:pt x="19" y="0"/>
                    <a:pt x="43" y="0"/>
                  </a:cubicBezTo>
                  <a:cubicBezTo>
                    <a:pt x="223" y="0"/>
                    <a:pt x="223" y="0"/>
                    <a:pt x="223" y="0"/>
                  </a:cubicBezTo>
                  <a:cubicBezTo>
                    <a:pt x="247" y="0"/>
                    <a:pt x="266" y="20"/>
                    <a:pt x="266" y="43"/>
                  </a:cubicBezTo>
                  <a:cubicBezTo>
                    <a:pt x="266" y="224"/>
                    <a:pt x="266" y="224"/>
                    <a:pt x="266" y="224"/>
                  </a:cubicBezTo>
                  <a:cubicBezTo>
                    <a:pt x="266" y="247"/>
                    <a:pt x="247" y="267"/>
                    <a:pt x="223" y="267"/>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2" name="Freeform 24"/>
            <p:cNvSpPr>
              <a:spLocks noEditPoints="1"/>
            </p:cNvSpPr>
            <p:nvPr/>
          </p:nvSpPr>
          <p:spPr bwMode="auto">
            <a:xfrm>
              <a:off x="3466102" y="3815007"/>
              <a:ext cx="704665" cy="1328493"/>
            </a:xfrm>
            <a:custGeom>
              <a:avLst/>
              <a:gdLst>
                <a:gd name="T0" fmla="*/ 74 w 530"/>
                <a:gd name="T1" fmla="*/ 24 h 999"/>
                <a:gd name="T2" fmla="*/ 0 w 530"/>
                <a:gd name="T3" fmla="*/ 29 h 999"/>
                <a:gd name="T4" fmla="*/ 530 w 530"/>
                <a:gd name="T5" fmla="*/ 999 h 999"/>
                <a:gd name="T6" fmla="*/ 520 w 530"/>
                <a:gd name="T7" fmla="*/ 956 h 999"/>
                <a:gd name="T8" fmla="*/ 520 w 530"/>
                <a:gd name="T9" fmla="*/ 946 h 999"/>
                <a:gd name="T10" fmla="*/ 530 w 530"/>
                <a:gd name="T11" fmla="*/ 918 h 999"/>
                <a:gd name="T12" fmla="*/ 530 w 530"/>
                <a:gd name="T13" fmla="*/ 918 h 999"/>
                <a:gd name="T14" fmla="*/ 530 w 530"/>
                <a:gd name="T15" fmla="*/ 871 h 999"/>
                <a:gd name="T16" fmla="*/ 520 w 530"/>
                <a:gd name="T17" fmla="*/ 843 h 999"/>
                <a:gd name="T18" fmla="*/ 520 w 530"/>
                <a:gd name="T19" fmla="*/ 833 h 999"/>
                <a:gd name="T20" fmla="*/ 530 w 530"/>
                <a:gd name="T21" fmla="*/ 805 h 999"/>
                <a:gd name="T22" fmla="*/ 530 w 530"/>
                <a:gd name="T23" fmla="*/ 805 h 999"/>
                <a:gd name="T24" fmla="*/ 530 w 530"/>
                <a:gd name="T25" fmla="*/ 758 h 999"/>
                <a:gd name="T26" fmla="*/ 520 w 530"/>
                <a:gd name="T27" fmla="*/ 729 h 999"/>
                <a:gd name="T28" fmla="*/ 520 w 530"/>
                <a:gd name="T29" fmla="*/ 720 h 999"/>
                <a:gd name="T30" fmla="*/ 530 w 530"/>
                <a:gd name="T31" fmla="*/ 691 h 999"/>
                <a:gd name="T32" fmla="*/ 530 w 530"/>
                <a:gd name="T33" fmla="*/ 691 h 999"/>
                <a:gd name="T34" fmla="*/ 530 w 530"/>
                <a:gd name="T35" fmla="*/ 644 h 999"/>
                <a:gd name="T36" fmla="*/ 520 w 530"/>
                <a:gd name="T37" fmla="*/ 616 h 999"/>
                <a:gd name="T38" fmla="*/ 520 w 530"/>
                <a:gd name="T39" fmla="*/ 606 h 999"/>
                <a:gd name="T40" fmla="*/ 530 w 530"/>
                <a:gd name="T41" fmla="*/ 578 h 999"/>
                <a:gd name="T42" fmla="*/ 530 w 530"/>
                <a:gd name="T43" fmla="*/ 578 h 999"/>
                <a:gd name="T44" fmla="*/ 530 w 530"/>
                <a:gd name="T45" fmla="*/ 531 h 999"/>
                <a:gd name="T46" fmla="*/ 520 w 530"/>
                <a:gd name="T47" fmla="*/ 502 h 999"/>
                <a:gd name="T48" fmla="*/ 520 w 530"/>
                <a:gd name="T49" fmla="*/ 493 h 999"/>
                <a:gd name="T50" fmla="*/ 530 w 530"/>
                <a:gd name="T51" fmla="*/ 465 h 999"/>
                <a:gd name="T52" fmla="*/ 530 w 530"/>
                <a:gd name="T53" fmla="*/ 465 h 999"/>
                <a:gd name="T54" fmla="*/ 530 w 530"/>
                <a:gd name="T55" fmla="*/ 417 h 999"/>
                <a:gd name="T56" fmla="*/ 520 w 530"/>
                <a:gd name="T57" fmla="*/ 389 h 999"/>
                <a:gd name="T58" fmla="*/ 520 w 530"/>
                <a:gd name="T59" fmla="*/ 380 h 999"/>
                <a:gd name="T60" fmla="*/ 530 w 530"/>
                <a:gd name="T61" fmla="*/ 351 h 999"/>
                <a:gd name="T62" fmla="*/ 530 w 530"/>
                <a:gd name="T63" fmla="*/ 351 h 999"/>
                <a:gd name="T64" fmla="*/ 530 w 530"/>
                <a:gd name="T65" fmla="*/ 304 h 999"/>
                <a:gd name="T66" fmla="*/ 520 w 530"/>
                <a:gd name="T67" fmla="*/ 276 h 999"/>
                <a:gd name="T68" fmla="*/ 520 w 530"/>
                <a:gd name="T69" fmla="*/ 266 h 999"/>
                <a:gd name="T70" fmla="*/ 530 w 530"/>
                <a:gd name="T71" fmla="*/ 238 h 999"/>
                <a:gd name="T72" fmla="*/ 530 w 530"/>
                <a:gd name="T73" fmla="*/ 238 h 999"/>
                <a:gd name="T74" fmla="*/ 530 w 530"/>
                <a:gd name="T75" fmla="*/ 191 h 999"/>
                <a:gd name="T76" fmla="*/ 520 w 530"/>
                <a:gd name="T77" fmla="*/ 162 h 999"/>
                <a:gd name="T78" fmla="*/ 520 w 530"/>
                <a:gd name="T79" fmla="*/ 153 h 999"/>
                <a:gd name="T80" fmla="*/ 530 w 530"/>
                <a:gd name="T81" fmla="*/ 125 h 999"/>
                <a:gd name="T82" fmla="*/ 530 w 530"/>
                <a:gd name="T83" fmla="*/ 125 h 999"/>
                <a:gd name="T84" fmla="*/ 518 w 530"/>
                <a:gd name="T85" fmla="*/ 98 h 999"/>
                <a:gd name="T86" fmla="*/ 498 w 530"/>
                <a:gd name="T87" fmla="*/ 58 h 999"/>
                <a:gd name="T88" fmla="*/ 481 w 530"/>
                <a:gd name="T89" fmla="*/ 34 h 999"/>
                <a:gd name="T90" fmla="*/ 471 w 530"/>
                <a:gd name="T91" fmla="*/ 31 h 999"/>
                <a:gd name="T92" fmla="*/ 471 w 530"/>
                <a:gd name="T93" fmla="*/ 31 h 999"/>
                <a:gd name="T94" fmla="*/ 442 w 530"/>
                <a:gd name="T95" fmla="*/ 34 h 999"/>
                <a:gd name="T96" fmla="*/ 395 w 530"/>
                <a:gd name="T97" fmla="*/ 34 h 999"/>
                <a:gd name="T98" fmla="*/ 367 w 530"/>
                <a:gd name="T99" fmla="*/ 24 h 999"/>
                <a:gd name="T100" fmla="*/ 357 w 530"/>
                <a:gd name="T101" fmla="*/ 24 h 999"/>
                <a:gd name="T102" fmla="*/ 357 w 530"/>
                <a:gd name="T103" fmla="*/ 24 h 999"/>
                <a:gd name="T104" fmla="*/ 329 w 530"/>
                <a:gd name="T105" fmla="*/ 34 h 999"/>
                <a:gd name="T106" fmla="*/ 281 w 530"/>
                <a:gd name="T107" fmla="*/ 34 h 999"/>
                <a:gd name="T108" fmla="*/ 253 w 530"/>
                <a:gd name="T109" fmla="*/ 24 h 999"/>
                <a:gd name="T110" fmla="*/ 244 w 530"/>
                <a:gd name="T111" fmla="*/ 24 h 999"/>
                <a:gd name="T112" fmla="*/ 244 w 530"/>
                <a:gd name="T113" fmla="*/ 24 h 999"/>
                <a:gd name="T114" fmla="*/ 215 w 530"/>
                <a:gd name="T115" fmla="*/ 34 h 999"/>
                <a:gd name="T116" fmla="*/ 168 w 530"/>
                <a:gd name="T117" fmla="*/ 34 h 999"/>
                <a:gd name="T118" fmla="*/ 140 w 530"/>
                <a:gd name="T119" fmla="*/ 24 h 999"/>
                <a:gd name="T120" fmla="*/ 130 w 530"/>
                <a:gd name="T121" fmla="*/ 24 h 999"/>
                <a:gd name="T122" fmla="*/ 130 w 530"/>
                <a:gd name="T123" fmla="*/ 24 h 999"/>
                <a:gd name="T124" fmla="*/ 102 w 530"/>
                <a:gd name="T125" fmla="*/ 34 h 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0" h="999">
                  <a:moveTo>
                    <a:pt x="0" y="29"/>
                  </a:moveTo>
                  <a:cubicBezTo>
                    <a:pt x="58" y="0"/>
                    <a:pt x="58" y="0"/>
                    <a:pt x="58" y="0"/>
                  </a:cubicBezTo>
                  <a:cubicBezTo>
                    <a:pt x="58" y="24"/>
                    <a:pt x="58" y="24"/>
                    <a:pt x="58" y="24"/>
                  </a:cubicBezTo>
                  <a:cubicBezTo>
                    <a:pt x="74" y="24"/>
                    <a:pt x="74" y="24"/>
                    <a:pt x="74" y="24"/>
                  </a:cubicBezTo>
                  <a:cubicBezTo>
                    <a:pt x="74" y="34"/>
                    <a:pt x="74" y="34"/>
                    <a:pt x="74" y="34"/>
                  </a:cubicBezTo>
                  <a:cubicBezTo>
                    <a:pt x="58" y="34"/>
                    <a:pt x="58" y="34"/>
                    <a:pt x="58" y="34"/>
                  </a:cubicBezTo>
                  <a:cubicBezTo>
                    <a:pt x="58" y="58"/>
                    <a:pt x="58" y="58"/>
                    <a:pt x="58" y="58"/>
                  </a:cubicBezTo>
                  <a:cubicBezTo>
                    <a:pt x="0" y="29"/>
                    <a:pt x="0" y="29"/>
                    <a:pt x="0" y="29"/>
                  </a:cubicBezTo>
                  <a:close/>
                  <a:moveTo>
                    <a:pt x="520" y="999"/>
                  </a:moveTo>
                  <a:cubicBezTo>
                    <a:pt x="520" y="984"/>
                    <a:pt x="520" y="984"/>
                    <a:pt x="520" y="984"/>
                  </a:cubicBezTo>
                  <a:cubicBezTo>
                    <a:pt x="530" y="984"/>
                    <a:pt x="530" y="984"/>
                    <a:pt x="530" y="984"/>
                  </a:cubicBezTo>
                  <a:cubicBezTo>
                    <a:pt x="530" y="999"/>
                    <a:pt x="530" y="999"/>
                    <a:pt x="530" y="999"/>
                  </a:cubicBezTo>
                  <a:cubicBezTo>
                    <a:pt x="520" y="999"/>
                    <a:pt x="520" y="999"/>
                    <a:pt x="520" y="999"/>
                  </a:cubicBezTo>
                  <a:close/>
                  <a:moveTo>
                    <a:pt x="530" y="975"/>
                  </a:moveTo>
                  <a:cubicBezTo>
                    <a:pt x="520" y="975"/>
                    <a:pt x="520" y="975"/>
                    <a:pt x="520" y="975"/>
                  </a:cubicBezTo>
                  <a:cubicBezTo>
                    <a:pt x="520" y="956"/>
                    <a:pt x="520" y="956"/>
                    <a:pt x="520" y="956"/>
                  </a:cubicBezTo>
                  <a:cubicBezTo>
                    <a:pt x="530" y="956"/>
                    <a:pt x="530" y="956"/>
                    <a:pt x="530" y="956"/>
                  </a:cubicBezTo>
                  <a:cubicBezTo>
                    <a:pt x="530" y="975"/>
                    <a:pt x="530" y="975"/>
                    <a:pt x="530" y="975"/>
                  </a:cubicBezTo>
                  <a:close/>
                  <a:moveTo>
                    <a:pt x="530" y="946"/>
                  </a:moveTo>
                  <a:cubicBezTo>
                    <a:pt x="520" y="946"/>
                    <a:pt x="520" y="946"/>
                    <a:pt x="520" y="946"/>
                  </a:cubicBezTo>
                  <a:cubicBezTo>
                    <a:pt x="520" y="928"/>
                    <a:pt x="520" y="928"/>
                    <a:pt x="520" y="928"/>
                  </a:cubicBezTo>
                  <a:cubicBezTo>
                    <a:pt x="530" y="928"/>
                    <a:pt x="530" y="928"/>
                    <a:pt x="530" y="928"/>
                  </a:cubicBezTo>
                  <a:cubicBezTo>
                    <a:pt x="530" y="946"/>
                    <a:pt x="530" y="946"/>
                    <a:pt x="530" y="946"/>
                  </a:cubicBezTo>
                  <a:close/>
                  <a:moveTo>
                    <a:pt x="530" y="918"/>
                  </a:moveTo>
                  <a:cubicBezTo>
                    <a:pt x="520" y="918"/>
                    <a:pt x="520" y="918"/>
                    <a:pt x="520" y="918"/>
                  </a:cubicBezTo>
                  <a:cubicBezTo>
                    <a:pt x="520" y="899"/>
                    <a:pt x="520" y="899"/>
                    <a:pt x="520" y="899"/>
                  </a:cubicBezTo>
                  <a:cubicBezTo>
                    <a:pt x="530" y="899"/>
                    <a:pt x="530" y="899"/>
                    <a:pt x="530" y="899"/>
                  </a:cubicBezTo>
                  <a:cubicBezTo>
                    <a:pt x="530" y="918"/>
                    <a:pt x="530" y="918"/>
                    <a:pt x="530" y="918"/>
                  </a:cubicBezTo>
                  <a:close/>
                  <a:moveTo>
                    <a:pt x="530" y="890"/>
                  </a:moveTo>
                  <a:cubicBezTo>
                    <a:pt x="520" y="890"/>
                    <a:pt x="520" y="890"/>
                    <a:pt x="520" y="890"/>
                  </a:cubicBezTo>
                  <a:cubicBezTo>
                    <a:pt x="520" y="871"/>
                    <a:pt x="520" y="871"/>
                    <a:pt x="520" y="871"/>
                  </a:cubicBezTo>
                  <a:cubicBezTo>
                    <a:pt x="530" y="871"/>
                    <a:pt x="530" y="871"/>
                    <a:pt x="530" y="871"/>
                  </a:cubicBezTo>
                  <a:cubicBezTo>
                    <a:pt x="530" y="890"/>
                    <a:pt x="530" y="890"/>
                    <a:pt x="530" y="890"/>
                  </a:cubicBezTo>
                  <a:close/>
                  <a:moveTo>
                    <a:pt x="530" y="861"/>
                  </a:moveTo>
                  <a:cubicBezTo>
                    <a:pt x="520" y="861"/>
                    <a:pt x="520" y="861"/>
                    <a:pt x="520" y="861"/>
                  </a:cubicBezTo>
                  <a:cubicBezTo>
                    <a:pt x="520" y="843"/>
                    <a:pt x="520" y="843"/>
                    <a:pt x="520" y="843"/>
                  </a:cubicBezTo>
                  <a:cubicBezTo>
                    <a:pt x="530" y="843"/>
                    <a:pt x="530" y="843"/>
                    <a:pt x="530" y="843"/>
                  </a:cubicBezTo>
                  <a:cubicBezTo>
                    <a:pt x="530" y="861"/>
                    <a:pt x="530" y="861"/>
                    <a:pt x="530" y="861"/>
                  </a:cubicBezTo>
                  <a:close/>
                  <a:moveTo>
                    <a:pt x="530" y="833"/>
                  </a:moveTo>
                  <a:cubicBezTo>
                    <a:pt x="520" y="833"/>
                    <a:pt x="520" y="833"/>
                    <a:pt x="520" y="833"/>
                  </a:cubicBezTo>
                  <a:cubicBezTo>
                    <a:pt x="520" y="814"/>
                    <a:pt x="520" y="814"/>
                    <a:pt x="520" y="814"/>
                  </a:cubicBezTo>
                  <a:cubicBezTo>
                    <a:pt x="530" y="814"/>
                    <a:pt x="530" y="814"/>
                    <a:pt x="530" y="814"/>
                  </a:cubicBezTo>
                  <a:cubicBezTo>
                    <a:pt x="530" y="833"/>
                    <a:pt x="530" y="833"/>
                    <a:pt x="530" y="833"/>
                  </a:cubicBezTo>
                  <a:close/>
                  <a:moveTo>
                    <a:pt x="530" y="805"/>
                  </a:moveTo>
                  <a:cubicBezTo>
                    <a:pt x="520" y="805"/>
                    <a:pt x="520" y="805"/>
                    <a:pt x="520" y="805"/>
                  </a:cubicBezTo>
                  <a:cubicBezTo>
                    <a:pt x="520" y="786"/>
                    <a:pt x="520" y="786"/>
                    <a:pt x="520" y="786"/>
                  </a:cubicBezTo>
                  <a:cubicBezTo>
                    <a:pt x="530" y="786"/>
                    <a:pt x="530" y="786"/>
                    <a:pt x="530" y="786"/>
                  </a:cubicBezTo>
                  <a:cubicBezTo>
                    <a:pt x="530" y="805"/>
                    <a:pt x="530" y="805"/>
                    <a:pt x="530" y="805"/>
                  </a:cubicBezTo>
                  <a:close/>
                  <a:moveTo>
                    <a:pt x="530" y="776"/>
                  </a:moveTo>
                  <a:cubicBezTo>
                    <a:pt x="520" y="776"/>
                    <a:pt x="520" y="776"/>
                    <a:pt x="520" y="776"/>
                  </a:cubicBezTo>
                  <a:cubicBezTo>
                    <a:pt x="520" y="758"/>
                    <a:pt x="520" y="758"/>
                    <a:pt x="520" y="758"/>
                  </a:cubicBezTo>
                  <a:cubicBezTo>
                    <a:pt x="530" y="758"/>
                    <a:pt x="530" y="758"/>
                    <a:pt x="530" y="758"/>
                  </a:cubicBezTo>
                  <a:cubicBezTo>
                    <a:pt x="530" y="776"/>
                    <a:pt x="530" y="776"/>
                    <a:pt x="530" y="776"/>
                  </a:cubicBezTo>
                  <a:close/>
                  <a:moveTo>
                    <a:pt x="530" y="748"/>
                  </a:moveTo>
                  <a:cubicBezTo>
                    <a:pt x="520" y="748"/>
                    <a:pt x="520" y="748"/>
                    <a:pt x="520" y="748"/>
                  </a:cubicBezTo>
                  <a:cubicBezTo>
                    <a:pt x="520" y="729"/>
                    <a:pt x="520" y="729"/>
                    <a:pt x="520" y="729"/>
                  </a:cubicBezTo>
                  <a:cubicBezTo>
                    <a:pt x="530" y="729"/>
                    <a:pt x="530" y="729"/>
                    <a:pt x="530" y="729"/>
                  </a:cubicBezTo>
                  <a:cubicBezTo>
                    <a:pt x="530" y="748"/>
                    <a:pt x="530" y="748"/>
                    <a:pt x="530" y="748"/>
                  </a:cubicBezTo>
                  <a:close/>
                  <a:moveTo>
                    <a:pt x="530" y="720"/>
                  </a:moveTo>
                  <a:cubicBezTo>
                    <a:pt x="520" y="720"/>
                    <a:pt x="520" y="720"/>
                    <a:pt x="520" y="720"/>
                  </a:cubicBezTo>
                  <a:cubicBezTo>
                    <a:pt x="520" y="701"/>
                    <a:pt x="520" y="701"/>
                    <a:pt x="520" y="701"/>
                  </a:cubicBezTo>
                  <a:cubicBezTo>
                    <a:pt x="530" y="701"/>
                    <a:pt x="530" y="701"/>
                    <a:pt x="530" y="701"/>
                  </a:cubicBezTo>
                  <a:cubicBezTo>
                    <a:pt x="530" y="720"/>
                    <a:pt x="530" y="720"/>
                    <a:pt x="530" y="720"/>
                  </a:cubicBezTo>
                  <a:close/>
                  <a:moveTo>
                    <a:pt x="530" y="691"/>
                  </a:moveTo>
                  <a:cubicBezTo>
                    <a:pt x="520" y="691"/>
                    <a:pt x="520" y="691"/>
                    <a:pt x="520" y="691"/>
                  </a:cubicBezTo>
                  <a:cubicBezTo>
                    <a:pt x="520" y="673"/>
                    <a:pt x="520" y="673"/>
                    <a:pt x="520" y="673"/>
                  </a:cubicBezTo>
                  <a:cubicBezTo>
                    <a:pt x="530" y="673"/>
                    <a:pt x="530" y="673"/>
                    <a:pt x="530" y="673"/>
                  </a:cubicBezTo>
                  <a:cubicBezTo>
                    <a:pt x="530" y="691"/>
                    <a:pt x="530" y="691"/>
                    <a:pt x="530" y="691"/>
                  </a:cubicBezTo>
                  <a:close/>
                  <a:moveTo>
                    <a:pt x="530" y="663"/>
                  </a:moveTo>
                  <a:cubicBezTo>
                    <a:pt x="520" y="663"/>
                    <a:pt x="520" y="663"/>
                    <a:pt x="520" y="663"/>
                  </a:cubicBezTo>
                  <a:cubicBezTo>
                    <a:pt x="520" y="644"/>
                    <a:pt x="520" y="644"/>
                    <a:pt x="520" y="644"/>
                  </a:cubicBezTo>
                  <a:cubicBezTo>
                    <a:pt x="530" y="644"/>
                    <a:pt x="530" y="644"/>
                    <a:pt x="530" y="644"/>
                  </a:cubicBezTo>
                  <a:cubicBezTo>
                    <a:pt x="530" y="663"/>
                    <a:pt x="530" y="663"/>
                    <a:pt x="530" y="663"/>
                  </a:cubicBezTo>
                  <a:close/>
                  <a:moveTo>
                    <a:pt x="530" y="635"/>
                  </a:moveTo>
                  <a:cubicBezTo>
                    <a:pt x="520" y="635"/>
                    <a:pt x="520" y="635"/>
                    <a:pt x="520" y="635"/>
                  </a:cubicBezTo>
                  <a:cubicBezTo>
                    <a:pt x="520" y="616"/>
                    <a:pt x="520" y="616"/>
                    <a:pt x="520" y="616"/>
                  </a:cubicBezTo>
                  <a:cubicBezTo>
                    <a:pt x="530" y="616"/>
                    <a:pt x="530" y="616"/>
                    <a:pt x="530" y="616"/>
                  </a:cubicBezTo>
                  <a:cubicBezTo>
                    <a:pt x="530" y="635"/>
                    <a:pt x="530" y="635"/>
                    <a:pt x="530" y="635"/>
                  </a:cubicBezTo>
                  <a:close/>
                  <a:moveTo>
                    <a:pt x="530" y="606"/>
                  </a:moveTo>
                  <a:cubicBezTo>
                    <a:pt x="520" y="606"/>
                    <a:pt x="520" y="606"/>
                    <a:pt x="520" y="606"/>
                  </a:cubicBezTo>
                  <a:cubicBezTo>
                    <a:pt x="520" y="588"/>
                    <a:pt x="520" y="588"/>
                    <a:pt x="520" y="588"/>
                  </a:cubicBezTo>
                  <a:cubicBezTo>
                    <a:pt x="530" y="588"/>
                    <a:pt x="530" y="588"/>
                    <a:pt x="530" y="588"/>
                  </a:cubicBezTo>
                  <a:cubicBezTo>
                    <a:pt x="530" y="606"/>
                    <a:pt x="530" y="606"/>
                    <a:pt x="530" y="606"/>
                  </a:cubicBezTo>
                  <a:close/>
                  <a:moveTo>
                    <a:pt x="530" y="578"/>
                  </a:moveTo>
                  <a:cubicBezTo>
                    <a:pt x="520" y="578"/>
                    <a:pt x="520" y="578"/>
                    <a:pt x="520" y="578"/>
                  </a:cubicBezTo>
                  <a:cubicBezTo>
                    <a:pt x="520" y="559"/>
                    <a:pt x="520" y="559"/>
                    <a:pt x="520" y="559"/>
                  </a:cubicBezTo>
                  <a:cubicBezTo>
                    <a:pt x="530" y="559"/>
                    <a:pt x="530" y="559"/>
                    <a:pt x="530" y="559"/>
                  </a:cubicBezTo>
                  <a:cubicBezTo>
                    <a:pt x="530" y="578"/>
                    <a:pt x="530" y="578"/>
                    <a:pt x="530" y="578"/>
                  </a:cubicBezTo>
                  <a:close/>
                  <a:moveTo>
                    <a:pt x="530" y="550"/>
                  </a:moveTo>
                  <a:cubicBezTo>
                    <a:pt x="520" y="550"/>
                    <a:pt x="520" y="550"/>
                    <a:pt x="520" y="550"/>
                  </a:cubicBezTo>
                  <a:cubicBezTo>
                    <a:pt x="520" y="531"/>
                    <a:pt x="520" y="531"/>
                    <a:pt x="520" y="531"/>
                  </a:cubicBezTo>
                  <a:cubicBezTo>
                    <a:pt x="530" y="531"/>
                    <a:pt x="530" y="531"/>
                    <a:pt x="530" y="531"/>
                  </a:cubicBezTo>
                  <a:cubicBezTo>
                    <a:pt x="530" y="550"/>
                    <a:pt x="530" y="550"/>
                    <a:pt x="530" y="550"/>
                  </a:cubicBezTo>
                  <a:close/>
                  <a:moveTo>
                    <a:pt x="530" y="521"/>
                  </a:moveTo>
                  <a:cubicBezTo>
                    <a:pt x="520" y="521"/>
                    <a:pt x="520" y="521"/>
                    <a:pt x="520" y="521"/>
                  </a:cubicBezTo>
                  <a:cubicBezTo>
                    <a:pt x="520" y="502"/>
                    <a:pt x="520" y="502"/>
                    <a:pt x="520" y="502"/>
                  </a:cubicBezTo>
                  <a:cubicBezTo>
                    <a:pt x="530" y="502"/>
                    <a:pt x="530" y="502"/>
                    <a:pt x="530" y="502"/>
                  </a:cubicBezTo>
                  <a:cubicBezTo>
                    <a:pt x="530" y="521"/>
                    <a:pt x="530" y="521"/>
                    <a:pt x="530" y="521"/>
                  </a:cubicBezTo>
                  <a:close/>
                  <a:moveTo>
                    <a:pt x="530" y="493"/>
                  </a:moveTo>
                  <a:cubicBezTo>
                    <a:pt x="520" y="493"/>
                    <a:pt x="520" y="493"/>
                    <a:pt x="520" y="493"/>
                  </a:cubicBezTo>
                  <a:cubicBezTo>
                    <a:pt x="520" y="474"/>
                    <a:pt x="520" y="474"/>
                    <a:pt x="520" y="474"/>
                  </a:cubicBezTo>
                  <a:cubicBezTo>
                    <a:pt x="530" y="474"/>
                    <a:pt x="530" y="474"/>
                    <a:pt x="530" y="474"/>
                  </a:cubicBezTo>
                  <a:cubicBezTo>
                    <a:pt x="530" y="493"/>
                    <a:pt x="530" y="493"/>
                    <a:pt x="530" y="493"/>
                  </a:cubicBezTo>
                  <a:close/>
                  <a:moveTo>
                    <a:pt x="530" y="465"/>
                  </a:moveTo>
                  <a:cubicBezTo>
                    <a:pt x="520" y="465"/>
                    <a:pt x="520" y="465"/>
                    <a:pt x="520" y="465"/>
                  </a:cubicBezTo>
                  <a:cubicBezTo>
                    <a:pt x="520" y="446"/>
                    <a:pt x="520" y="446"/>
                    <a:pt x="520" y="446"/>
                  </a:cubicBezTo>
                  <a:cubicBezTo>
                    <a:pt x="530" y="446"/>
                    <a:pt x="530" y="446"/>
                    <a:pt x="530" y="446"/>
                  </a:cubicBezTo>
                  <a:cubicBezTo>
                    <a:pt x="530" y="465"/>
                    <a:pt x="530" y="465"/>
                    <a:pt x="530" y="465"/>
                  </a:cubicBezTo>
                  <a:close/>
                  <a:moveTo>
                    <a:pt x="530" y="436"/>
                  </a:moveTo>
                  <a:cubicBezTo>
                    <a:pt x="520" y="436"/>
                    <a:pt x="520" y="436"/>
                    <a:pt x="520" y="436"/>
                  </a:cubicBezTo>
                  <a:cubicBezTo>
                    <a:pt x="520" y="417"/>
                    <a:pt x="520" y="417"/>
                    <a:pt x="520" y="417"/>
                  </a:cubicBezTo>
                  <a:cubicBezTo>
                    <a:pt x="530" y="417"/>
                    <a:pt x="530" y="417"/>
                    <a:pt x="530" y="417"/>
                  </a:cubicBezTo>
                  <a:cubicBezTo>
                    <a:pt x="530" y="436"/>
                    <a:pt x="530" y="436"/>
                    <a:pt x="530" y="436"/>
                  </a:cubicBezTo>
                  <a:close/>
                  <a:moveTo>
                    <a:pt x="530" y="408"/>
                  </a:moveTo>
                  <a:cubicBezTo>
                    <a:pt x="520" y="408"/>
                    <a:pt x="520" y="408"/>
                    <a:pt x="520" y="408"/>
                  </a:cubicBezTo>
                  <a:cubicBezTo>
                    <a:pt x="520" y="389"/>
                    <a:pt x="520" y="389"/>
                    <a:pt x="520" y="389"/>
                  </a:cubicBezTo>
                  <a:cubicBezTo>
                    <a:pt x="530" y="389"/>
                    <a:pt x="530" y="389"/>
                    <a:pt x="530" y="389"/>
                  </a:cubicBezTo>
                  <a:cubicBezTo>
                    <a:pt x="530" y="408"/>
                    <a:pt x="530" y="408"/>
                    <a:pt x="530" y="408"/>
                  </a:cubicBezTo>
                  <a:close/>
                  <a:moveTo>
                    <a:pt x="530" y="380"/>
                  </a:moveTo>
                  <a:cubicBezTo>
                    <a:pt x="520" y="380"/>
                    <a:pt x="520" y="380"/>
                    <a:pt x="520" y="380"/>
                  </a:cubicBezTo>
                  <a:cubicBezTo>
                    <a:pt x="520" y="361"/>
                    <a:pt x="520" y="361"/>
                    <a:pt x="520" y="361"/>
                  </a:cubicBezTo>
                  <a:cubicBezTo>
                    <a:pt x="530" y="361"/>
                    <a:pt x="530" y="361"/>
                    <a:pt x="530" y="361"/>
                  </a:cubicBezTo>
                  <a:cubicBezTo>
                    <a:pt x="530" y="380"/>
                    <a:pt x="530" y="380"/>
                    <a:pt x="530" y="380"/>
                  </a:cubicBezTo>
                  <a:close/>
                  <a:moveTo>
                    <a:pt x="530" y="351"/>
                  </a:moveTo>
                  <a:cubicBezTo>
                    <a:pt x="520" y="351"/>
                    <a:pt x="520" y="351"/>
                    <a:pt x="520" y="351"/>
                  </a:cubicBezTo>
                  <a:cubicBezTo>
                    <a:pt x="520" y="332"/>
                    <a:pt x="520" y="332"/>
                    <a:pt x="520" y="332"/>
                  </a:cubicBezTo>
                  <a:cubicBezTo>
                    <a:pt x="530" y="332"/>
                    <a:pt x="530" y="332"/>
                    <a:pt x="530" y="332"/>
                  </a:cubicBezTo>
                  <a:cubicBezTo>
                    <a:pt x="530" y="351"/>
                    <a:pt x="530" y="351"/>
                    <a:pt x="530" y="351"/>
                  </a:cubicBezTo>
                  <a:close/>
                  <a:moveTo>
                    <a:pt x="530" y="323"/>
                  </a:moveTo>
                  <a:cubicBezTo>
                    <a:pt x="520" y="323"/>
                    <a:pt x="520" y="323"/>
                    <a:pt x="520" y="323"/>
                  </a:cubicBezTo>
                  <a:cubicBezTo>
                    <a:pt x="520" y="304"/>
                    <a:pt x="520" y="304"/>
                    <a:pt x="520" y="304"/>
                  </a:cubicBezTo>
                  <a:cubicBezTo>
                    <a:pt x="530" y="304"/>
                    <a:pt x="530" y="304"/>
                    <a:pt x="530" y="304"/>
                  </a:cubicBezTo>
                  <a:cubicBezTo>
                    <a:pt x="530" y="323"/>
                    <a:pt x="530" y="323"/>
                    <a:pt x="530" y="323"/>
                  </a:cubicBezTo>
                  <a:close/>
                  <a:moveTo>
                    <a:pt x="530" y="295"/>
                  </a:moveTo>
                  <a:cubicBezTo>
                    <a:pt x="520" y="295"/>
                    <a:pt x="520" y="295"/>
                    <a:pt x="520" y="295"/>
                  </a:cubicBezTo>
                  <a:cubicBezTo>
                    <a:pt x="520" y="276"/>
                    <a:pt x="520" y="276"/>
                    <a:pt x="520" y="276"/>
                  </a:cubicBezTo>
                  <a:cubicBezTo>
                    <a:pt x="530" y="276"/>
                    <a:pt x="530" y="276"/>
                    <a:pt x="530" y="276"/>
                  </a:cubicBezTo>
                  <a:cubicBezTo>
                    <a:pt x="530" y="295"/>
                    <a:pt x="530" y="295"/>
                    <a:pt x="530" y="295"/>
                  </a:cubicBezTo>
                  <a:close/>
                  <a:moveTo>
                    <a:pt x="530" y="266"/>
                  </a:moveTo>
                  <a:cubicBezTo>
                    <a:pt x="520" y="266"/>
                    <a:pt x="520" y="266"/>
                    <a:pt x="520" y="266"/>
                  </a:cubicBezTo>
                  <a:cubicBezTo>
                    <a:pt x="520" y="247"/>
                    <a:pt x="520" y="247"/>
                    <a:pt x="520" y="247"/>
                  </a:cubicBezTo>
                  <a:cubicBezTo>
                    <a:pt x="530" y="247"/>
                    <a:pt x="530" y="247"/>
                    <a:pt x="530" y="247"/>
                  </a:cubicBezTo>
                  <a:cubicBezTo>
                    <a:pt x="530" y="266"/>
                    <a:pt x="530" y="266"/>
                    <a:pt x="530" y="266"/>
                  </a:cubicBezTo>
                  <a:close/>
                  <a:moveTo>
                    <a:pt x="530" y="238"/>
                  </a:moveTo>
                  <a:cubicBezTo>
                    <a:pt x="520" y="238"/>
                    <a:pt x="520" y="238"/>
                    <a:pt x="520" y="238"/>
                  </a:cubicBezTo>
                  <a:cubicBezTo>
                    <a:pt x="520" y="219"/>
                    <a:pt x="520" y="219"/>
                    <a:pt x="520" y="219"/>
                  </a:cubicBezTo>
                  <a:cubicBezTo>
                    <a:pt x="530" y="219"/>
                    <a:pt x="530" y="219"/>
                    <a:pt x="530" y="219"/>
                  </a:cubicBezTo>
                  <a:cubicBezTo>
                    <a:pt x="530" y="238"/>
                    <a:pt x="530" y="238"/>
                    <a:pt x="530" y="238"/>
                  </a:cubicBezTo>
                  <a:close/>
                  <a:moveTo>
                    <a:pt x="530" y="210"/>
                  </a:moveTo>
                  <a:cubicBezTo>
                    <a:pt x="520" y="210"/>
                    <a:pt x="520" y="210"/>
                    <a:pt x="520" y="210"/>
                  </a:cubicBezTo>
                  <a:cubicBezTo>
                    <a:pt x="520" y="191"/>
                    <a:pt x="520" y="191"/>
                    <a:pt x="520" y="191"/>
                  </a:cubicBezTo>
                  <a:cubicBezTo>
                    <a:pt x="530" y="191"/>
                    <a:pt x="530" y="191"/>
                    <a:pt x="530" y="191"/>
                  </a:cubicBezTo>
                  <a:cubicBezTo>
                    <a:pt x="530" y="210"/>
                    <a:pt x="530" y="210"/>
                    <a:pt x="530" y="210"/>
                  </a:cubicBezTo>
                  <a:close/>
                  <a:moveTo>
                    <a:pt x="530" y="181"/>
                  </a:moveTo>
                  <a:cubicBezTo>
                    <a:pt x="520" y="181"/>
                    <a:pt x="520" y="181"/>
                    <a:pt x="520" y="181"/>
                  </a:cubicBezTo>
                  <a:cubicBezTo>
                    <a:pt x="520" y="162"/>
                    <a:pt x="520" y="162"/>
                    <a:pt x="520" y="162"/>
                  </a:cubicBezTo>
                  <a:cubicBezTo>
                    <a:pt x="530" y="162"/>
                    <a:pt x="530" y="162"/>
                    <a:pt x="530" y="162"/>
                  </a:cubicBezTo>
                  <a:cubicBezTo>
                    <a:pt x="530" y="181"/>
                    <a:pt x="530" y="181"/>
                    <a:pt x="530" y="181"/>
                  </a:cubicBezTo>
                  <a:close/>
                  <a:moveTo>
                    <a:pt x="530" y="153"/>
                  </a:moveTo>
                  <a:cubicBezTo>
                    <a:pt x="520" y="153"/>
                    <a:pt x="520" y="153"/>
                    <a:pt x="520" y="153"/>
                  </a:cubicBezTo>
                  <a:cubicBezTo>
                    <a:pt x="520" y="134"/>
                    <a:pt x="520" y="134"/>
                    <a:pt x="520" y="134"/>
                  </a:cubicBezTo>
                  <a:cubicBezTo>
                    <a:pt x="530" y="134"/>
                    <a:pt x="530" y="134"/>
                    <a:pt x="530" y="134"/>
                  </a:cubicBezTo>
                  <a:cubicBezTo>
                    <a:pt x="530" y="153"/>
                    <a:pt x="530" y="153"/>
                    <a:pt x="530" y="153"/>
                  </a:cubicBezTo>
                  <a:close/>
                  <a:moveTo>
                    <a:pt x="530" y="125"/>
                  </a:moveTo>
                  <a:cubicBezTo>
                    <a:pt x="520" y="125"/>
                    <a:pt x="520" y="125"/>
                    <a:pt x="520" y="125"/>
                  </a:cubicBezTo>
                  <a:cubicBezTo>
                    <a:pt x="519" y="106"/>
                    <a:pt x="519" y="106"/>
                    <a:pt x="519" y="106"/>
                  </a:cubicBezTo>
                  <a:cubicBezTo>
                    <a:pt x="529" y="105"/>
                    <a:pt x="529" y="105"/>
                    <a:pt x="529" y="105"/>
                  </a:cubicBezTo>
                  <a:cubicBezTo>
                    <a:pt x="530" y="125"/>
                    <a:pt x="530" y="125"/>
                    <a:pt x="530" y="125"/>
                  </a:cubicBezTo>
                  <a:close/>
                  <a:moveTo>
                    <a:pt x="527" y="96"/>
                  </a:moveTo>
                  <a:cubicBezTo>
                    <a:pt x="521" y="77"/>
                    <a:pt x="521" y="77"/>
                    <a:pt x="521" y="77"/>
                  </a:cubicBezTo>
                  <a:cubicBezTo>
                    <a:pt x="513" y="80"/>
                    <a:pt x="513" y="80"/>
                    <a:pt x="513" y="80"/>
                  </a:cubicBezTo>
                  <a:cubicBezTo>
                    <a:pt x="515" y="86"/>
                    <a:pt x="517" y="92"/>
                    <a:pt x="518" y="98"/>
                  </a:cubicBezTo>
                  <a:cubicBezTo>
                    <a:pt x="527" y="96"/>
                    <a:pt x="527" y="96"/>
                    <a:pt x="527" y="96"/>
                  </a:cubicBezTo>
                  <a:close/>
                  <a:moveTo>
                    <a:pt x="517" y="68"/>
                  </a:moveTo>
                  <a:cubicBezTo>
                    <a:pt x="505" y="51"/>
                    <a:pt x="505" y="51"/>
                    <a:pt x="505" y="51"/>
                  </a:cubicBezTo>
                  <a:cubicBezTo>
                    <a:pt x="498" y="58"/>
                    <a:pt x="498" y="58"/>
                    <a:pt x="498" y="58"/>
                  </a:cubicBezTo>
                  <a:cubicBezTo>
                    <a:pt x="509" y="72"/>
                    <a:pt x="509" y="72"/>
                    <a:pt x="509" y="72"/>
                  </a:cubicBezTo>
                  <a:cubicBezTo>
                    <a:pt x="517" y="68"/>
                    <a:pt x="517" y="68"/>
                    <a:pt x="517" y="68"/>
                  </a:cubicBezTo>
                  <a:close/>
                  <a:moveTo>
                    <a:pt x="498" y="45"/>
                  </a:moveTo>
                  <a:cubicBezTo>
                    <a:pt x="481" y="34"/>
                    <a:pt x="481" y="34"/>
                    <a:pt x="481" y="34"/>
                  </a:cubicBezTo>
                  <a:cubicBezTo>
                    <a:pt x="477" y="43"/>
                    <a:pt x="477" y="43"/>
                    <a:pt x="477" y="43"/>
                  </a:cubicBezTo>
                  <a:cubicBezTo>
                    <a:pt x="492" y="52"/>
                    <a:pt x="492" y="52"/>
                    <a:pt x="492" y="52"/>
                  </a:cubicBezTo>
                  <a:cubicBezTo>
                    <a:pt x="498" y="45"/>
                    <a:pt x="498" y="45"/>
                    <a:pt x="498" y="45"/>
                  </a:cubicBezTo>
                  <a:close/>
                  <a:moveTo>
                    <a:pt x="471" y="31"/>
                  </a:moveTo>
                  <a:cubicBezTo>
                    <a:pt x="452" y="26"/>
                    <a:pt x="452" y="26"/>
                    <a:pt x="452" y="26"/>
                  </a:cubicBezTo>
                  <a:cubicBezTo>
                    <a:pt x="451" y="36"/>
                    <a:pt x="451" y="36"/>
                    <a:pt x="451" y="36"/>
                  </a:cubicBezTo>
                  <a:cubicBezTo>
                    <a:pt x="468" y="40"/>
                    <a:pt x="468" y="40"/>
                    <a:pt x="468" y="40"/>
                  </a:cubicBezTo>
                  <a:cubicBezTo>
                    <a:pt x="471" y="31"/>
                    <a:pt x="471" y="31"/>
                    <a:pt x="471" y="31"/>
                  </a:cubicBezTo>
                  <a:close/>
                  <a:moveTo>
                    <a:pt x="442" y="25"/>
                  </a:moveTo>
                  <a:cubicBezTo>
                    <a:pt x="423" y="24"/>
                    <a:pt x="423" y="24"/>
                    <a:pt x="423" y="24"/>
                  </a:cubicBezTo>
                  <a:cubicBezTo>
                    <a:pt x="423" y="34"/>
                    <a:pt x="423" y="34"/>
                    <a:pt x="423" y="34"/>
                  </a:cubicBezTo>
                  <a:cubicBezTo>
                    <a:pt x="442" y="34"/>
                    <a:pt x="442" y="34"/>
                    <a:pt x="442" y="34"/>
                  </a:cubicBezTo>
                  <a:cubicBezTo>
                    <a:pt x="442" y="25"/>
                    <a:pt x="442" y="25"/>
                    <a:pt x="442" y="25"/>
                  </a:cubicBezTo>
                  <a:close/>
                  <a:moveTo>
                    <a:pt x="414" y="24"/>
                  </a:moveTo>
                  <a:cubicBezTo>
                    <a:pt x="395" y="24"/>
                    <a:pt x="395" y="24"/>
                    <a:pt x="395" y="24"/>
                  </a:cubicBezTo>
                  <a:cubicBezTo>
                    <a:pt x="395" y="34"/>
                    <a:pt x="395" y="34"/>
                    <a:pt x="395" y="34"/>
                  </a:cubicBezTo>
                  <a:cubicBezTo>
                    <a:pt x="414" y="34"/>
                    <a:pt x="414" y="34"/>
                    <a:pt x="414" y="34"/>
                  </a:cubicBezTo>
                  <a:cubicBezTo>
                    <a:pt x="414" y="24"/>
                    <a:pt x="414" y="24"/>
                    <a:pt x="414" y="24"/>
                  </a:cubicBezTo>
                  <a:close/>
                  <a:moveTo>
                    <a:pt x="385" y="24"/>
                  </a:moveTo>
                  <a:cubicBezTo>
                    <a:pt x="367" y="24"/>
                    <a:pt x="367" y="24"/>
                    <a:pt x="367" y="24"/>
                  </a:cubicBezTo>
                  <a:cubicBezTo>
                    <a:pt x="367" y="34"/>
                    <a:pt x="367" y="34"/>
                    <a:pt x="367" y="34"/>
                  </a:cubicBezTo>
                  <a:cubicBezTo>
                    <a:pt x="385" y="34"/>
                    <a:pt x="385" y="34"/>
                    <a:pt x="385" y="34"/>
                  </a:cubicBezTo>
                  <a:cubicBezTo>
                    <a:pt x="385" y="24"/>
                    <a:pt x="385" y="24"/>
                    <a:pt x="385" y="24"/>
                  </a:cubicBezTo>
                  <a:close/>
                  <a:moveTo>
                    <a:pt x="357" y="24"/>
                  </a:moveTo>
                  <a:cubicBezTo>
                    <a:pt x="338" y="24"/>
                    <a:pt x="338" y="24"/>
                    <a:pt x="338" y="24"/>
                  </a:cubicBezTo>
                  <a:cubicBezTo>
                    <a:pt x="338" y="34"/>
                    <a:pt x="338" y="34"/>
                    <a:pt x="338" y="34"/>
                  </a:cubicBezTo>
                  <a:cubicBezTo>
                    <a:pt x="357" y="34"/>
                    <a:pt x="357" y="34"/>
                    <a:pt x="357" y="34"/>
                  </a:cubicBezTo>
                  <a:cubicBezTo>
                    <a:pt x="357" y="24"/>
                    <a:pt x="357" y="24"/>
                    <a:pt x="357" y="24"/>
                  </a:cubicBezTo>
                  <a:close/>
                  <a:moveTo>
                    <a:pt x="329" y="24"/>
                  </a:moveTo>
                  <a:cubicBezTo>
                    <a:pt x="310" y="24"/>
                    <a:pt x="310" y="24"/>
                    <a:pt x="310" y="24"/>
                  </a:cubicBezTo>
                  <a:cubicBezTo>
                    <a:pt x="310" y="34"/>
                    <a:pt x="310" y="34"/>
                    <a:pt x="310" y="34"/>
                  </a:cubicBezTo>
                  <a:cubicBezTo>
                    <a:pt x="329" y="34"/>
                    <a:pt x="329" y="34"/>
                    <a:pt x="329" y="34"/>
                  </a:cubicBezTo>
                  <a:cubicBezTo>
                    <a:pt x="329" y="24"/>
                    <a:pt x="329" y="24"/>
                    <a:pt x="329" y="24"/>
                  </a:cubicBezTo>
                  <a:close/>
                  <a:moveTo>
                    <a:pt x="300" y="24"/>
                  </a:moveTo>
                  <a:cubicBezTo>
                    <a:pt x="281" y="24"/>
                    <a:pt x="281" y="24"/>
                    <a:pt x="281" y="24"/>
                  </a:cubicBezTo>
                  <a:cubicBezTo>
                    <a:pt x="281" y="34"/>
                    <a:pt x="281" y="34"/>
                    <a:pt x="281" y="34"/>
                  </a:cubicBezTo>
                  <a:cubicBezTo>
                    <a:pt x="300" y="34"/>
                    <a:pt x="300" y="34"/>
                    <a:pt x="300" y="34"/>
                  </a:cubicBezTo>
                  <a:cubicBezTo>
                    <a:pt x="300" y="24"/>
                    <a:pt x="300" y="24"/>
                    <a:pt x="300" y="24"/>
                  </a:cubicBezTo>
                  <a:close/>
                  <a:moveTo>
                    <a:pt x="272" y="24"/>
                  </a:moveTo>
                  <a:cubicBezTo>
                    <a:pt x="253" y="24"/>
                    <a:pt x="253" y="24"/>
                    <a:pt x="253" y="24"/>
                  </a:cubicBezTo>
                  <a:cubicBezTo>
                    <a:pt x="253" y="34"/>
                    <a:pt x="253" y="34"/>
                    <a:pt x="253" y="34"/>
                  </a:cubicBezTo>
                  <a:cubicBezTo>
                    <a:pt x="272" y="34"/>
                    <a:pt x="272" y="34"/>
                    <a:pt x="272" y="34"/>
                  </a:cubicBezTo>
                  <a:cubicBezTo>
                    <a:pt x="272" y="24"/>
                    <a:pt x="272" y="24"/>
                    <a:pt x="272" y="24"/>
                  </a:cubicBezTo>
                  <a:close/>
                  <a:moveTo>
                    <a:pt x="244" y="24"/>
                  </a:moveTo>
                  <a:cubicBezTo>
                    <a:pt x="225" y="24"/>
                    <a:pt x="225" y="24"/>
                    <a:pt x="225" y="24"/>
                  </a:cubicBezTo>
                  <a:cubicBezTo>
                    <a:pt x="225" y="34"/>
                    <a:pt x="225" y="34"/>
                    <a:pt x="225" y="34"/>
                  </a:cubicBezTo>
                  <a:cubicBezTo>
                    <a:pt x="244" y="34"/>
                    <a:pt x="244" y="34"/>
                    <a:pt x="244" y="34"/>
                  </a:cubicBezTo>
                  <a:cubicBezTo>
                    <a:pt x="244" y="24"/>
                    <a:pt x="244" y="24"/>
                    <a:pt x="244" y="24"/>
                  </a:cubicBezTo>
                  <a:close/>
                  <a:moveTo>
                    <a:pt x="215" y="24"/>
                  </a:moveTo>
                  <a:cubicBezTo>
                    <a:pt x="196" y="24"/>
                    <a:pt x="196" y="24"/>
                    <a:pt x="196" y="24"/>
                  </a:cubicBezTo>
                  <a:cubicBezTo>
                    <a:pt x="196" y="34"/>
                    <a:pt x="196" y="34"/>
                    <a:pt x="196" y="34"/>
                  </a:cubicBezTo>
                  <a:cubicBezTo>
                    <a:pt x="215" y="34"/>
                    <a:pt x="215" y="34"/>
                    <a:pt x="215" y="34"/>
                  </a:cubicBezTo>
                  <a:cubicBezTo>
                    <a:pt x="215" y="24"/>
                    <a:pt x="215" y="24"/>
                    <a:pt x="215" y="24"/>
                  </a:cubicBezTo>
                  <a:close/>
                  <a:moveTo>
                    <a:pt x="187" y="24"/>
                  </a:moveTo>
                  <a:cubicBezTo>
                    <a:pt x="168" y="24"/>
                    <a:pt x="168" y="24"/>
                    <a:pt x="168" y="24"/>
                  </a:cubicBezTo>
                  <a:cubicBezTo>
                    <a:pt x="168" y="34"/>
                    <a:pt x="168" y="34"/>
                    <a:pt x="168" y="34"/>
                  </a:cubicBezTo>
                  <a:cubicBezTo>
                    <a:pt x="187" y="34"/>
                    <a:pt x="187" y="34"/>
                    <a:pt x="187" y="34"/>
                  </a:cubicBezTo>
                  <a:cubicBezTo>
                    <a:pt x="187" y="24"/>
                    <a:pt x="187" y="24"/>
                    <a:pt x="187" y="24"/>
                  </a:cubicBezTo>
                  <a:close/>
                  <a:moveTo>
                    <a:pt x="159" y="24"/>
                  </a:moveTo>
                  <a:cubicBezTo>
                    <a:pt x="140" y="24"/>
                    <a:pt x="140" y="24"/>
                    <a:pt x="140" y="24"/>
                  </a:cubicBezTo>
                  <a:cubicBezTo>
                    <a:pt x="140" y="34"/>
                    <a:pt x="140" y="34"/>
                    <a:pt x="140" y="34"/>
                  </a:cubicBezTo>
                  <a:cubicBezTo>
                    <a:pt x="159" y="34"/>
                    <a:pt x="159" y="34"/>
                    <a:pt x="159" y="34"/>
                  </a:cubicBezTo>
                  <a:cubicBezTo>
                    <a:pt x="159" y="24"/>
                    <a:pt x="159" y="24"/>
                    <a:pt x="159" y="24"/>
                  </a:cubicBezTo>
                  <a:close/>
                  <a:moveTo>
                    <a:pt x="130" y="24"/>
                  </a:moveTo>
                  <a:cubicBezTo>
                    <a:pt x="111" y="24"/>
                    <a:pt x="111" y="24"/>
                    <a:pt x="111" y="24"/>
                  </a:cubicBezTo>
                  <a:cubicBezTo>
                    <a:pt x="111" y="34"/>
                    <a:pt x="111" y="34"/>
                    <a:pt x="111" y="34"/>
                  </a:cubicBezTo>
                  <a:cubicBezTo>
                    <a:pt x="130" y="34"/>
                    <a:pt x="130" y="34"/>
                    <a:pt x="130" y="34"/>
                  </a:cubicBezTo>
                  <a:cubicBezTo>
                    <a:pt x="130" y="24"/>
                    <a:pt x="130" y="24"/>
                    <a:pt x="130" y="24"/>
                  </a:cubicBezTo>
                  <a:close/>
                  <a:moveTo>
                    <a:pt x="102" y="24"/>
                  </a:moveTo>
                  <a:cubicBezTo>
                    <a:pt x="83" y="24"/>
                    <a:pt x="83" y="24"/>
                    <a:pt x="83" y="24"/>
                  </a:cubicBezTo>
                  <a:cubicBezTo>
                    <a:pt x="83" y="34"/>
                    <a:pt x="83" y="34"/>
                    <a:pt x="83" y="34"/>
                  </a:cubicBezTo>
                  <a:cubicBezTo>
                    <a:pt x="102" y="34"/>
                    <a:pt x="102" y="34"/>
                    <a:pt x="102" y="34"/>
                  </a:cubicBezTo>
                  <a:cubicBezTo>
                    <a:pt x="102" y="24"/>
                    <a:pt x="102" y="24"/>
                    <a:pt x="102" y="24"/>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3" name="Freeform 25"/>
            <p:cNvSpPr>
              <a:spLocks noEditPoints="1"/>
            </p:cNvSpPr>
            <p:nvPr/>
          </p:nvSpPr>
          <p:spPr bwMode="auto">
            <a:xfrm>
              <a:off x="3383574" y="2775385"/>
              <a:ext cx="704665" cy="277762"/>
            </a:xfrm>
            <a:custGeom>
              <a:avLst/>
              <a:gdLst>
                <a:gd name="T0" fmla="*/ 83 w 530"/>
                <a:gd name="T1" fmla="*/ 24 h 209"/>
                <a:gd name="T2" fmla="*/ 102 w 530"/>
                <a:gd name="T3" fmla="*/ 33 h 209"/>
                <a:gd name="T4" fmla="*/ 130 w 530"/>
                <a:gd name="T5" fmla="*/ 24 h 209"/>
                <a:gd name="T6" fmla="*/ 112 w 530"/>
                <a:gd name="T7" fmla="*/ 33 h 209"/>
                <a:gd name="T8" fmla="*/ 130 w 530"/>
                <a:gd name="T9" fmla="*/ 24 h 209"/>
                <a:gd name="T10" fmla="*/ 140 w 530"/>
                <a:gd name="T11" fmla="*/ 24 h 209"/>
                <a:gd name="T12" fmla="*/ 159 w 530"/>
                <a:gd name="T13" fmla="*/ 33 h 209"/>
                <a:gd name="T14" fmla="*/ 187 w 530"/>
                <a:gd name="T15" fmla="*/ 24 h 209"/>
                <a:gd name="T16" fmla="*/ 168 w 530"/>
                <a:gd name="T17" fmla="*/ 33 h 209"/>
                <a:gd name="T18" fmla="*/ 187 w 530"/>
                <a:gd name="T19" fmla="*/ 24 h 209"/>
                <a:gd name="T20" fmla="*/ 197 w 530"/>
                <a:gd name="T21" fmla="*/ 24 h 209"/>
                <a:gd name="T22" fmla="*/ 215 w 530"/>
                <a:gd name="T23" fmla="*/ 33 h 209"/>
                <a:gd name="T24" fmla="*/ 244 w 530"/>
                <a:gd name="T25" fmla="*/ 24 h 209"/>
                <a:gd name="T26" fmla="*/ 225 w 530"/>
                <a:gd name="T27" fmla="*/ 33 h 209"/>
                <a:gd name="T28" fmla="*/ 244 w 530"/>
                <a:gd name="T29" fmla="*/ 24 h 209"/>
                <a:gd name="T30" fmla="*/ 253 w 530"/>
                <a:gd name="T31" fmla="*/ 24 h 209"/>
                <a:gd name="T32" fmla="*/ 272 w 530"/>
                <a:gd name="T33" fmla="*/ 33 h 209"/>
                <a:gd name="T34" fmla="*/ 300 w 530"/>
                <a:gd name="T35" fmla="*/ 24 h 209"/>
                <a:gd name="T36" fmla="*/ 282 w 530"/>
                <a:gd name="T37" fmla="*/ 33 h 209"/>
                <a:gd name="T38" fmla="*/ 300 w 530"/>
                <a:gd name="T39" fmla="*/ 24 h 209"/>
                <a:gd name="T40" fmla="*/ 310 w 530"/>
                <a:gd name="T41" fmla="*/ 24 h 209"/>
                <a:gd name="T42" fmla="*/ 329 w 530"/>
                <a:gd name="T43" fmla="*/ 33 h 209"/>
                <a:gd name="T44" fmla="*/ 357 w 530"/>
                <a:gd name="T45" fmla="*/ 24 h 209"/>
                <a:gd name="T46" fmla="*/ 338 w 530"/>
                <a:gd name="T47" fmla="*/ 33 h 209"/>
                <a:gd name="T48" fmla="*/ 357 w 530"/>
                <a:gd name="T49" fmla="*/ 24 h 209"/>
                <a:gd name="T50" fmla="*/ 367 w 530"/>
                <a:gd name="T51" fmla="*/ 24 h 209"/>
                <a:gd name="T52" fmla="*/ 385 w 530"/>
                <a:gd name="T53" fmla="*/ 33 h 209"/>
                <a:gd name="T54" fmla="*/ 414 w 530"/>
                <a:gd name="T55" fmla="*/ 24 h 209"/>
                <a:gd name="T56" fmla="*/ 395 w 530"/>
                <a:gd name="T57" fmla="*/ 33 h 209"/>
                <a:gd name="T58" fmla="*/ 414 w 530"/>
                <a:gd name="T59" fmla="*/ 24 h 209"/>
                <a:gd name="T60" fmla="*/ 423 w 530"/>
                <a:gd name="T61" fmla="*/ 24 h 209"/>
                <a:gd name="T62" fmla="*/ 442 w 530"/>
                <a:gd name="T63" fmla="*/ 34 h 209"/>
                <a:gd name="T64" fmla="*/ 471 w 530"/>
                <a:gd name="T65" fmla="*/ 30 h 209"/>
                <a:gd name="T66" fmla="*/ 451 w 530"/>
                <a:gd name="T67" fmla="*/ 35 h 209"/>
                <a:gd name="T68" fmla="*/ 471 w 530"/>
                <a:gd name="T69" fmla="*/ 30 h 209"/>
                <a:gd name="T70" fmla="*/ 481 w 530"/>
                <a:gd name="T71" fmla="*/ 34 h 209"/>
                <a:gd name="T72" fmla="*/ 492 w 530"/>
                <a:gd name="T73" fmla="*/ 52 h 209"/>
                <a:gd name="T74" fmla="*/ 517 w 530"/>
                <a:gd name="T75" fmla="*/ 67 h 209"/>
                <a:gd name="T76" fmla="*/ 498 w 530"/>
                <a:gd name="T77" fmla="*/ 58 h 209"/>
                <a:gd name="T78" fmla="*/ 517 w 530"/>
                <a:gd name="T79" fmla="*/ 67 h 209"/>
                <a:gd name="T80" fmla="*/ 521 w 530"/>
                <a:gd name="T81" fmla="*/ 76 h 209"/>
                <a:gd name="T82" fmla="*/ 518 w 530"/>
                <a:gd name="T83" fmla="*/ 97 h 209"/>
                <a:gd name="T84" fmla="*/ 530 w 530"/>
                <a:gd name="T85" fmla="*/ 124 h 209"/>
                <a:gd name="T86" fmla="*/ 519 w 530"/>
                <a:gd name="T87" fmla="*/ 106 h 209"/>
                <a:gd name="T88" fmla="*/ 530 w 530"/>
                <a:gd name="T89" fmla="*/ 124 h 209"/>
                <a:gd name="T90" fmla="*/ 521 w 530"/>
                <a:gd name="T91" fmla="*/ 153 h 209"/>
                <a:gd name="T92" fmla="*/ 530 w 530"/>
                <a:gd name="T93" fmla="*/ 134 h 209"/>
                <a:gd name="T94" fmla="*/ 530 w 530"/>
                <a:gd name="T95" fmla="*/ 181 h 209"/>
                <a:gd name="T96" fmla="*/ 521 w 530"/>
                <a:gd name="T97" fmla="*/ 162 h 209"/>
                <a:gd name="T98" fmla="*/ 530 w 530"/>
                <a:gd name="T99" fmla="*/ 181 h 209"/>
                <a:gd name="T100" fmla="*/ 521 w 530"/>
                <a:gd name="T101" fmla="*/ 209 h 209"/>
                <a:gd name="T102" fmla="*/ 530 w 530"/>
                <a:gd name="T103" fmla="*/ 190 h 209"/>
                <a:gd name="T104" fmla="*/ 0 w 530"/>
                <a:gd name="T105" fmla="*/ 29 h 209"/>
                <a:gd name="T106" fmla="*/ 58 w 530"/>
                <a:gd name="T107" fmla="*/ 24 h 209"/>
                <a:gd name="T108" fmla="*/ 74 w 530"/>
                <a:gd name="T109" fmla="*/ 33 h 209"/>
                <a:gd name="T110" fmla="*/ 58 w 530"/>
                <a:gd name="T111" fmla="*/ 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0" h="209">
                  <a:moveTo>
                    <a:pt x="102" y="24"/>
                  </a:moveTo>
                  <a:cubicBezTo>
                    <a:pt x="83" y="24"/>
                    <a:pt x="83" y="24"/>
                    <a:pt x="83" y="24"/>
                  </a:cubicBezTo>
                  <a:cubicBezTo>
                    <a:pt x="83" y="33"/>
                    <a:pt x="83" y="33"/>
                    <a:pt x="83" y="33"/>
                  </a:cubicBezTo>
                  <a:cubicBezTo>
                    <a:pt x="102" y="33"/>
                    <a:pt x="102" y="33"/>
                    <a:pt x="102" y="33"/>
                  </a:cubicBezTo>
                  <a:cubicBezTo>
                    <a:pt x="102" y="24"/>
                    <a:pt x="102" y="24"/>
                    <a:pt x="102" y="24"/>
                  </a:cubicBezTo>
                  <a:close/>
                  <a:moveTo>
                    <a:pt x="130" y="24"/>
                  </a:moveTo>
                  <a:cubicBezTo>
                    <a:pt x="112" y="24"/>
                    <a:pt x="112" y="24"/>
                    <a:pt x="112" y="24"/>
                  </a:cubicBezTo>
                  <a:cubicBezTo>
                    <a:pt x="112" y="33"/>
                    <a:pt x="112" y="33"/>
                    <a:pt x="112" y="33"/>
                  </a:cubicBezTo>
                  <a:cubicBezTo>
                    <a:pt x="130" y="33"/>
                    <a:pt x="130" y="33"/>
                    <a:pt x="130" y="33"/>
                  </a:cubicBezTo>
                  <a:cubicBezTo>
                    <a:pt x="130" y="24"/>
                    <a:pt x="130" y="24"/>
                    <a:pt x="130" y="24"/>
                  </a:cubicBezTo>
                  <a:close/>
                  <a:moveTo>
                    <a:pt x="159" y="24"/>
                  </a:moveTo>
                  <a:cubicBezTo>
                    <a:pt x="140" y="24"/>
                    <a:pt x="140" y="24"/>
                    <a:pt x="140" y="24"/>
                  </a:cubicBezTo>
                  <a:cubicBezTo>
                    <a:pt x="140" y="33"/>
                    <a:pt x="140" y="33"/>
                    <a:pt x="140" y="33"/>
                  </a:cubicBezTo>
                  <a:cubicBezTo>
                    <a:pt x="159" y="33"/>
                    <a:pt x="159" y="33"/>
                    <a:pt x="159" y="33"/>
                  </a:cubicBezTo>
                  <a:cubicBezTo>
                    <a:pt x="159" y="24"/>
                    <a:pt x="159" y="24"/>
                    <a:pt x="159" y="24"/>
                  </a:cubicBezTo>
                  <a:close/>
                  <a:moveTo>
                    <a:pt x="187" y="24"/>
                  </a:moveTo>
                  <a:cubicBezTo>
                    <a:pt x="168" y="24"/>
                    <a:pt x="168" y="24"/>
                    <a:pt x="168" y="24"/>
                  </a:cubicBezTo>
                  <a:cubicBezTo>
                    <a:pt x="168" y="33"/>
                    <a:pt x="168" y="33"/>
                    <a:pt x="168" y="33"/>
                  </a:cubicBezTo>
                  <a:cubicBezTo>
                    <a:pt x="187" y="33"/>
                    <a:pt x="187" y="33"/>
                    <a:pt x="187" y="33"/>
                  </a:cubicBezTo>
                  <a:cubicBezTo>
                    <a:pt x="187" y="24"/>
                    <a:pt x="187" y="24"/>
                    <a:pt x="187" y="24"/>
                  </a:cubicBezTo>
                  <a:close/>
                  <a:moveTo>
                    <a:pt x="215" y="24"/>
                  </a:moveTo>
                  <a:cubicBezTo>
                    <a:pt x="197" y="24"/>
                    <a:pt x="197" y="24"/>
                    <a:pt x="197" y="24"/>
                  </a:cubicBezTo>
                  <a:cubicBezTo>
                    <a:pt x="197" y="33"/>
                    <a:pt x="197" y="33"/>
                    <a:pt x="197" y="33"/>
                  </a:cubicBezTo>
                  <a:cubicBezTo>
                    <a:pt x="215" y="33"/>
                    <a:pt x="215" y="33"/>
                    <a:pt x="215" y="33"/>
                  </a:cubicBezTo>
                  <a:cubicBezTo>
                    <a:pt x="215" y="24"/>
                    <a:pt x="215" y="24"/>
                    <a:pt x="215" y="24"/>
                  </a:cubicBezTo>
                  <a:close/>
                  <a:moveTo>
                    <a:pt x="244" y="24"/>
                  </a:moveTo>
                  <a:cubicBezTo>
                    <a:pt x="225" y="24"/>
                    <a:pt x="225" y="24"/>
                    <a:pt x="225" y="24"/>
                  </a:cubicBezTo>
                  <a:cubicBezTo>
                    <a:pt x="225" y="33"/>
                    <a:pt x="225" y="33"/>
                    <a:pt x="225" y="33"/>
                  </a:cubicBezTo>
                  <a:cubicBezTo>
                    <a:pt x="244" y="33"/>
                    <a:pt x="244" y="33"/>
                    <a:pt x="244" y="33"/>
                  </a:cubicBezTo>
                  <a:cubicBezTo>
                    <a:pt x="244" y="24"/>
                    <a:pt x="244" y="24"/>
                    <a:pt x="244" y="24"/>
                  </a:cubicBezTo>
                  <a:close/>
                  <a:moveTo>
                    <a:pt x="272" y="24"/>
                  </a:moveTo>
                  <a:cubicBezTo>
                    <a:pt x="253" y="24"/>
                    <a:pt x="253" y="24"/>
                    <a:pt x="253" y="24"/>
                  </a:cubicBezTo>
                  <a:cubicBezTo>
                    <a:pt x="253" y="33"/>
                    <a:pt x="253" y="33"/>
                    <a:pt x="253" y="33"/>
                  </a:cubicBezTo>
                  <a:cubicBezTo>
                    <a:pt x="272" y="33"/>
                    <a:pt x="272" y="33"/>
                    <a:pt x="272" y="33"/>
                  </a:cubicBezTo>
                  <a:cubicBezTo>
                    <a:pt x="272" y="24"/>
                    <a:pt x="272" y="24"/>
                    <a:pt x="272" y="24"/>
                  </a:cubicBezTo>
                  <a:close/>
                  <a:moveTo>
                    <a:pt x="300" y="24"/>
                  </a:moveTo>
                  <a:cubicBezTo>
                    <a:pt x="282" y="24"/>
                    <a:pt x="282" y="24"/>
                    <a:pt x="282" y="24"/>
                  </a:cubicBezTo>
                  <a:cubicBezTo>
                    <a:pt x="282" y="33"/>
                    <a:pt x="282" y="33"/>
                    <a:pt x="282" y="33"/>
                  </a:cubicBezTo>
                  <a:cubicBezTo>
                    <a:pt x="300" y="33"/>
                    <a:pt x="300" y="33"/>
                    <a:pt x="300" y="33"/>
                  </a:cubicBezTo>
                  <a:cubicBezTo>
                    <a:pt x="300" y="24"/>
                    <a:pt x="300" y="24"/>
                    <a:pt x="300" y="24"/>
                  </a:cubicBezTo>
                  <a:close/>
                  <a:moveTo>
                    <a:pt x="329" y="24"/>
                  </a:moveTo>
                  <a:cubicBezTo>
                    <a:pt x="310" y="24"/>
                    <a:pt x="310" y="24"/>
                    <a:pt x="310" y="24"/>
                  </a:cubicBezTo>
                  <a:cubicBezTo>
                    <a:pt x="310" y="33"/>
                    <a:pt x="310" y="33"/>
                    <a:pt x="310" y="33"/>
                  </a:cubicBezTo>
                  <a:cubicBezTo>
                    <a:pt x="329" y="33"/>
                    <a:pt x="329" y="33"/>
                    <a:pt x="329" y="33"/>
                  </a:cubicBezTo>
                  <a:cubicBezTo>
                    <a:pt x="329" y="24"/>
                    <a:pt x="329" y="24"/>
                    <a:pt x="329" y="24"/>
                  </a:cubicBezTo>
                  <a:close/>
                  <a:moveTo>
                    <a:pt x="357" y="24"/>
                  </a:moveTo>
                  <a:cubicBezTo>
                    <a:pt x="338" y="24"/>
                    <a:pt x="338" y="24"/>
                    <a:pt x="338" y="24"/>
                  </a:cubicBezTo>
                  <a:cubicBezTo>
                    <a:pt x="338" y="33"/>
                    <a:pt x="338" y="33"/>
                    <a:pt x="338" y="33"/>
                  </a:cubicBezTo>
                  <a:cubicBezTo>
                    <a:pt x="357" y="33"/>
                    <a:pt x="357" y="33"/>
                    <a:pt x="357" y="33"/>
                  </a:cubicBezTo>
                  <a:cubicBezTo>
                    <a:pt x="357" y="24"/>
                    <a:pt x="357" y="24"/>
                    <a:pt x="357" y="24"/>
                  </a:cubicBezTo>
                  <a:close/>
                  <a:moveTo>
                    <a:pt x="385" y="24"/>
                  </a:moveTo>
                  <a:cubicBezTo>
                    <a:pt x="367" y="24"/>
                    <a:pt x="367" y="24"/>
                    <a:pt x="367" y="24"/>
                  </a:cubicBezTo>
                  <a:cubicBezTo>
                    <a:pt x="367" y="33"/>
                    <a:pt x="367" y="33"/>
                    <a:pt x="367" y="33"/>
                  </a:cubicBezTo>
                  <a:cubicBezTo>
                    <a:pt x="385" y="33"/>
                    <a:pt x="385" y="33"/>
                    <a:pt x="385" y="33"/>
                  </a:cubicBezTo>
                  <a:cubicBezTo>
                    <a:pt x="385" y="24"/>
                    <a:pt x="385" y="24"/>
                    <a:pt x="385" y="24"/>
                  </a:cubicBezTo>
                  <a:close/>
                  <a:moveTo>
                    <a:pt x="414" y="24"/>
                  </a:moveTo>
                  <a:cubicBezTo>
                    <a:pt x="395" y="24"/>
                    <a:pt x="395" y="24"/>
                    <a:pt x="395" y="24"/>
                  </a:cubicBezTo>
                  <a:cubicBezTo>
                    <a:pt x="395" y="33"/>
                    <a:pt x="395" y="33"/>
                    <a:pt x="395" y="33"/>
                  </a:cubicBezTo>
                  <a:cubicBezTo>
                    <a:pt x="414" y="33"/>
                    <a:pt x="414" y="33"/>
                    <a:pt x="414" y="33"/>
                  </a:cubicBezTo>
                  <a:cubicBezTo>
                    <a:pt x="414" y="24"/>
                    <a:pt x="414" y="24"/>
                    <a:pt x="414" y="24"/>
                  </a:cubicBezTo>
                  <a:close/>
                  <a:moveTo>
                    <a:pt x="442" y="25"/>
                  </a:moveTo>
                  <a:cubicBezTo>
                    <a:pt x="423" y="24"/>
                    <a:pt x="423" y="24"/>
                    <a:pt x="423" y="24"/>
                  </a:cubicBezTo>
                  <a:cubicBezTo>
                    <a:pt x="423" y="33"/>
                    <a:pt x="423" y="33"/>
                    <a:pt x="423" y="33"/>
                  </a:cubicBezTo>
                  <a:cubicBezTo>
                    <a:pt x="442" y="34"/>
                    <a:pt x="442" y="34"/>
                    <a:pt x="442" y="34"/>
                  </a:cubicBezTo>
                  <a:cubicBezTo>
                    <a:pt x="442" y="25"/>
                    <a:pt x="442" y="25"/>
                    <a:pt x="442" y="25"/>
                  </a:cubicBezTo>
                  <a:close/>
                  <a:moveTo>
                    <a:pt x="471" y="30"/>
                  </a:moveTo>
                  <a:cubicBezTo>
                    <a:pt x="452" y="26"/>
                    <a:pt x="452" y="26"/>
                    <a:pt x="452" y="26"/>
                  </a:cubicBezTo>
                  <a:cubicBezTo>
                    <a:pt x="451" y="35"/>
                    <a:pt x="451" y="35"/>
                    <a:pt x="451" y="35"/>
                  </a:cubicBezTo>
                  <a:cubicBezTo>
                    <a:pt x="468" y="39"/>
                    <a:pt x="468" y="39"/>
                    <a:pt x="468" y="39"/>
                  </a:cubicBezTo>
                  <a:cubicBezTo>
                    <a:pt x="471" y="30"/>
                    <a:pt x="471" y="30"/>
                    <a:pt x="471" y="30"/>
                  </a:cubicBezTo>
                  <a:close/>
                  <a:moveTo>
                    <a:pt x="498" y="44"/>
                  </a:moveTo>
                  <a:cubicBezTo>
                    <a:pt x="481" y="34"/>
                    <a:pt x="481" y="34"/>
                    <a:pt x="481" y="34"/>
                  </a:cubicBezTo>
                  <a:cubicBezTo>
                    <a:pt x="477" y="42"/>
                    <a:pt x="477" y="42"/>
                    <a:pt x="477" y="42"/>
                  </a:cubicBezTo>
                  <a:cubicBezTo>
                    <a:pt x="492" y="52"/>
                    <a:pt x="492" y="52"/>
                    <a:pt x="492" y="52"/>
                  </a:cubicBezTo>
                  <a:cubicBezTo>
                    <a:pt x="498" y="44"/>
                    <a:pt x="498" y="44"/>
                    <a:pt x="498" y="44"/>
                  </a:cubicBezTo>
                  <a:close/>
                  <a:moveTo>
                    <a:pt x="517" y="67"/>
                  </a:moveTo>
                  <a:cubicBezTo>
                    <a:pt x="505" y="51"/>
                    <a:pt x="505" y="51"/>
                    <a:pt x="505" y="51"/>
                  </a:cubicBezTo>
                  <a:cubicBezTo>
                    <a:pt x="498" y="58"/>
                    <a:pt x="498" y="58"/>
                    <a:pt x="498" y="58"/>
                  </a:cubicBezTo>
                  <a:cubicBezTo>
                    <a:pt x="509" y="72"/>
                    <a:pt x="509" y="72"/>
                    <a:pt x="509" y="72"/>
                  </a:cubicBezTo>
                  <a:cubicBezTo>
                    <a:pt x="517" y="67"/>
                    <a:pt x="517" y="67"/>
                    <a:pt x="517" y="67"/>
                  </a:cubicBezTo>
                  <a:close/>
                  <a:moveTo>
                    <a:pt x="527" y="95"/>
                  </a:moveTo>
                  <a:cubicBezTo>
                    <a:pt x="521" y="76"/>
                    <a:pt x="521" y="76"/>
                    <a:pt x="521" y="76"/>
                  </a:cubicBezTo>
                  <a:cubicBezTo>
                    <a:pt x="513" y="80"/>
                    <a:pt x="513" y="80"/>
                    <a:pt x="513" y="80"/>
                  </a:cubicBezTo>
                  <a:cubicBezTo>
                    <a:pt x="515" y="85"/>
                    <a:pt x="517" y="91"/>
                    <a:pt x="518" y="97"/>
                  </a:cubicBezTo>
                  <a:cubicBezTo>
                    <a:pt x="527" y="95"/>
                    <a:pt x="527" y="95"/>
                    <a:pt x="527" y="95"/>
                  </a:cubicBezTo>
                  <a:close/>
                  <a:moveTo>
                    <a:pt x="530" y="124"/>
                  </a:moveTo>
                  <a:cubicBezTo>
                    <a:pt x="521" y="124"/>
                    <a:pt x="521" y="124"/>
                    <a:pt x="521" y="124"/>
                  </a:cubicBezTo>
                  <a:cubicBezTo>
                    <a:pt x="519" y="106"/>
                    <a:pt x="519" y="106"/>
                    <a:pt x="519" y="106"/>
                  </a:cubicBezTo>
                  <a:cubicBezTo>
                    <a:pt x="529" y="105"/>
                    <a:pt x="529" y="105"/>
                    <a:pt x="529" y="105"/>
                  </a:cubicBezTo>
                  <a:cubicBezTo>
                    <a:pt x="530" y="124"/>
                    <a:pt x="530" y="124"/>
                    <a:pt x="530" y="124"/>
                  </a:cubicBezTo>
                  <a:close/>
                  <a:moveTo>
                    <a:pt x="530" y="153"/>
                  </a:moveTo>
                  <a:cubicBezTo>
                    <a:pt x="521" y="153"/>
                    <a:pt x="521" y="153"/>
                    <a:pt x="521" y="153"/>
                  </a:cubicBezTo>
                  <a:cubicBezTo>
                    <a:pt x="521" y="134"/>
                    <a:pt x="521" y="134"/>
                    <a:pt x="521" y="134"/>
                  </a:cubicBezTo>
                  <a:cubicBezTo>
                    <a:pt x="530" y="134"/>
                    <a:pt x="530" y="134"/>
                    <a:pt x="530" y="134"/>
                  </a:cubicBezTo>
                  <a:cubicBezTo>
                    <a:pt x="530" y="153"/>
                    <a:pt x="530" y="153"/>
                    <a:pt x="530" y="153"/>
                  </a:cubicBezTo>
                  <a:close/>
                  <a:moveTo>
                    <a:pt x="530" y="181"/>
                  </a:moveTo>
                  <a:cubicBezTo>
                    <a:pt x="521" y="181"/>
                    <a:pt x="521" y="181"/>
                    <a:pt x="521" y="181"/>
                  </a:cubicBezTo>
                  <a:cubicBezTo>
                    <a:pt x="521" y="162"/>
                    <a:pt x="521" y="162"/>
                    <a:pt x="521" y="162"/>
                  </a:cubicBezTo>
                  <a:cubicBezTo>
                    <a:pt x="530" y="162"/>
                    <a:pt x="530" y="162"/>
                    <a:pt x="530" y="162"/>
                  </a:cubicBezTo>
                  <a:cubicBezTo>
                    <a:pt x="530" y="181"/>
                    <a:pt x="530" y="181"/>
                    <a:pt x="530" y="181"/>
                  </a:cubicBezTo>
                  <a:close/>
                  <a:moveTo>
                    <a:pt x="530" y="209"/>
                  </a:moveTo>
                  <a:cubicBezTo>
                    <a:pt x="521" y="209"/>
                    <a:pt x="521" y="209"/>
                    <a:pt x="521" y="209"/>
                  </a:cubicBezTo>
                  <a:cubicBezTo>
                    <a:pt x="521" y="190"/>
                    <a:pt x="521" y="190"/>
                    <a:pt x="521" y="190"/>
                  </a:cubicBezTo>
                  <a:cubicBezTo>
                    <a:pt x="530" y="190"/>
                    <a:pt x="530" y="190"/>
                    <a:pt x="530" y="190"/>
                  </a:cubicBezTo>
                  <a:cubicBezTo>
                    <a:pt x="530" y="209"/>
                    <a:pt x="530" y="209"/>
                    <a:pt x="530" y="209"/>
                  </a:cubicBezTo>
                  <a:close/>
                  <a:moveTo>
                    <a:pt x="0" y="29"/>
                  </a:moveTo>
                  <a:cubicBezTo>
                    <a:pt x="58" y="0"/>
                    <a:pt x="58" y="0"/>
                    <a:pt x="58" y="0"/>
                  </a:cubicBezTo>
                  <a:cubicBezTo>
                    <a:pt x="58" y="24"/>
                    <a:pt x="58" y="24"/>
                    <a:pt x="58" y="24"/>
                  </a:cubicBezTo>
                  <a:cubicBezTo>
                    <a:pt x="74" y="24"/>
                    <a:pt x="74" y="24"/>
                    <a:pt x="74" y="24"/>
                  </a:cubicBezTo>
                  <a:cubicBezTo>
                    <a:pt x="74" y="33"/>
                    <a:pt x="74" y="33"/>
                    <a:pt x="74" y="33"/>
                  </a:cubicBezTo>
                  <a:cubicBezTo>
                    <a:pt x="58" y="33"/>
                    <a:pt x="58" y="33"/>
                    <a:pt x="58" y="33"/>
                  </a:cubicBezTo>
                  <a:cubicBezTo>
                    <a:pt x="58" y="58"/>
                    <a:pt x="58" y="58"/>
                    <a:pt x="58" y="58"/>
                  </a:cubicBezTo>
                  <a:cubicBezTo>
                    <a:pt x="0" y="29"/>
                    <a:pt x="0" y="29"/>
                    <a:pt x="0" y="29"/>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4" name="Freeform 26"/>
            <p:cNvSpPr>
              <a:spLocks noEditPoints="1"/>
            </p:cNvSpPr>
            <p:nvPr/>
          </p:nvSpPr>
          <p:spPr bwMode="auto">
            <a:xfrm>
              <a:off x="3629571" y="4899070"/>
              <a:ext cx="477712" cy="239669"/>
            </a:xfrm>
            <a:custGeom>
              <a:avLst/>
              <a:gdLst>
                <a:gd name="T0" fmla="*/ 58 w 359"/>
                <a:gd name="T1" fmla="*/ 0 h 181"/>
                <a:gd name="T2" fmla="*/ 74 w 359"/>
                <a:gd name="T3" fmla="*/ 24 h 181"/>
                <a:gd name="T4" fmla="*/ 58 w 359"/>
                <a:gd name="T5" fmla="*/ 33 h 181"/>
                <a:gd name="T6" fmla="*/ 0 w 359"/>
                <a:gd name="T7" fmla="*/ 29 h 181"/>
                <a:gd name="T8" fmla="*/ 349 w 359"/>
                <a:gd name="T9" fmla="*/ 181 h 181"/>
                <a:gd name="T10" fmla="*/ 359 w 359"/>
                <a:gd name="T11" fmla="*/ 162 h 181"/>
                <a:gd name="T12" fmla="*/ 359 w 359"/>
                <a:gd name="T13" fmla="*/ 153 h 181"/>
                <a:gd name="T14" fmla="*/ 349 w 359"/>
                <a:gd name="T15" fmla="*/ 134 h 181"/>
                <a:gd name="T16" fmla="*/ 359 w 359"/>
                <a:gd name="T17" fmla="*/ 153 h 181"/>
                <a:gd name="T18" fmla="*/ 349 w 359"/>
                <a:gd name="T19" fmla="*/ 124 h 181"/>
                <a:gd name="T20" fmla="*/ 358 w 359"/>
                <a:gd name="T21" fmla="*/ 105 h 181"/>
                <a:gd name="T22" fmla="*/ 356 w 359"/>
                <a:gd name="T23" fmla="*/ 95 h 181"/>
                <a:gd name="T24" fmla="*/ 342 w 359"/>
                <a:gd name="T25" fmla="*/ 80 h 181"/>
                <a:gd name="T26" fmla="*/ 356 w 359"/>
                <a:gd name="T27" fmla="*/ 95 h 181"/>
                <a:gd name="T28" fmla="*/ 334 w 359"/>
                <a:gd name="T29" fmla="*/ 51 h 181"/>
                <a:gd name="T30" fmla="*/ 338 w 359"/>
                <a:gd name="T31" fmla="*/ 72 h 181"/>
                <a:gd name="T32" fmla="*/ 327 w 359"/>
                <a:gd name="T33" fmla="*/ 44 h 181"/>
                <a:gd name="T34" fmla="*/ 306 w 359"/>
                <a:gd name="T35" fmla="*/ 43 h 181"/>
                <a:gd name="T36" fmla="*/ 327 w 359"/>
                <a:gd name="T37" fmla="*/ 44 h 181"/>
                <a:gd name="T38" fmla="*/ 281 w 359"/>
                <a:gd name="T39" fmla="*/ 26 h 181"/>
                <a:gd name="T40" fmla="*/ 297 w 359"/>
                <a:gd name="T41" fmla="*/ 39 h 181"/>
                <a:gd name="T42" fmla="*/ 271 w 359"/>
                <a:gd name="T43" fmla="*/ 25 h 181"/>
                <a:gd name="T44" fmla="*/ 252 w 359"/>
                <a:gd name="T45" fmla="*/ 33 h 181"/>
                <a:gd name="T46" fmla="*/ 271 w 359"/>
                <a:gd name="T47" fmla="*/ 25 h 181"/>
                <a:gd name="T48" fmla="*/ 224 w 359"/>
                <a:gd name="T49" fmla="*/ 24 h 181"/>
                <a:gd name="T50" fmla="*/ 243 w 359"/>
                <a:gd name="T51" fmla="*/ 33 h 181"/>
                <a:gd name="T52" fmla="*/ 214 w 359"/>
                <a:gd name="T53" fmla="*/ 24 h 181"/>
                <a:gd name="T54" fmla="*/ 195 w 359"/>
                <a:gd name="T55" fmla="*/ 33 h 181"/>
                <a:gd name="T56" fmla="*/ 214 w 359"/>
                <a:gd name="T57" fmla="*/ 24 h 181"/>
                <a:gd name="T58" fmla="*/ 167 w 359"/>
                <a:gd name="T59" fmla="*/ 24 h 181"/>
                <a:gd name="T60" fmla="*/ 186 w 359"/>
                <a:gd name="T61" fmla="*/ 33 h 181"/>
                <a:gd name="T62" fmla="*/ 158 w 359"/>
                <a:gd name="T63" fmla="*/ 24 h 181"/>
                <a:gd name="T64" fmla="*/ 139 w 359"/>
                <a:gd name="T65" fmla="*/ 33 h 181"/>
                <a:gd name="T66" fmla="*/ 158 w 359"/>
                <a:gd name="T67" fmla="*/ 24 h 181"/>
                <a:gd name="T68" fmla="*/ 110 w 359"/>
                <a:gd name="T69" fmla="*/ 24 h 181"/>
                <a:gd name="T70" fmla="*/ 129 w 359"/>
                <a:gd name="T71" fmla="*/ 33 h 181"/>
                <a:gd name="T72" fmla="*/ 101 w 359"/>
                <a:gd name="T73" fmla="*/ 24 h 181"/>
                <a:gd name="T74" fmla="*/ 82 w 359"/>
                <a:gd name="T75" fmla="*/ 33 h 181"/>
                <a:gd name="T76" fmla="*/ 101 w 359"/>
                <a:gd name="T77" fmla="*/ 2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9" h="181">
                  <a:moveTo>
                    <a:pt x="0" y="29"/>
                  </a:moveTo>
                  <a:cubicBezTo>
                    <a:pt x="58" y="0"/>
                    <a:pt x="58" y="0"/>
                    <a:pt x="58" y="0"/>
                  </a:cubicBezTo>
                  <a:cubicBezTo>
                    <a:pt x="58" y="24"/>
                    <a:pt x="58" y="24"/>
                    <a:pt x="58" y="24"/>
                  </a:cubicBezTo>
                  <a:cubicBezTo>
                    <a:pt x="74" y="24"/>
                    <a:pt x="74" y="24"/>
                    <a:pt x="74" y="24"/>
                  </a:cubicBezTo>
                  <a:cubicBezTo>
                    <a:pt x="74" y="33"/>
                    <a:pt x="74" y="33"/>
                    <a:pt x="74" y="33"/>
                  </a:cubicBezTo>
                  <a:cubicBezTo>
                    <a:pt x="58" y="33"/>
                    <a:pt x="58" y="33"/>
                    <a:pt x="58" y="33"/>
                  </a:cubicBezTo>
                  <a:cubicBezTo>
                    <a:pt x="58" y="58"/>
                    <a:pt x="58" y="58"/>
                    <a:pt x="58" y="58"/>
                  </a:cubicBezTo>
                  <a:cubicBezTo>
                    <a:pt x="0" y="29"/>
                    <a:pt x="0" y="29"/>
                    <a:pt x="0" y="29"/>
                  </a:cubicBezTo>
                  <a:close/>
                  <a:moveTo>
                    <a:pt x="359" y="181"/>
                  </a:moveTo>
                  <a:cubicBezTo>
                    <a:pt x="349" y="181"/>
                    <a:pt x="349" y="181"/>
                    <a:pt x="349" y="181"/>
                  </a:cubicBezTo>
                  <a:cubicBezTo>
                    <a:pt x="349" y="162"/>
                    <a:pt x="349" y="162"/>
                    <a:pt x="349" y="162"/>
                  </a:cubicBezTo>
                  <a:cubicBezTo>
                    <a:pt x="359" y="162"/>
                    <a:pt x="359" y="162"/>
                    <a:pt x="359" y="162"/>
                  </a:cubicBezTo>
                  <a:cubicBezTo>
                    <a:pt x="359" y="181"/>
                    <a:pt x="359" y="181"/>
                    <a:pt x="359" y="181"/>
                  </a:cubicBezTo>
                  <a:close/>
                  <a:moveTo>
                    <a:pt x="359" y="153"/>
                  </a:moveTo>
                  <a:cubicBezTo>
                    <a:pt x="349" y="153"/>
                    <a:pt x="349" y="153"/>
                    <a:pt x="349" y="153"/>
                  </a:cubicBezTo>
                  <a:cubicBezTo>
                    <a:pt x="349" y="134"/>
                    <a:pt x="349" y="134"/>
                    <a:pt x="349" y="134"/>
                  </a:cubicBezTo>
                  <a:cubicBezTo>
                    <a:pt x="359" y="134"/>
                    <a:pt x="359" y="134"/>
                    <a:pt x="359" y="134"/>
                  </a:cubicBezTo>
                  <a:cubicBezTo>
                    <a:pt x="359" y="153"/>
                    <a:pt x="359" y="153"/>
                    <a:pt x="359" y="153"/>
                  </a:cubicBezTo>
                  <a:close/>
                  <a:moveTo>
                    <a:pt x="359" y="124"/>
                  </a:moveTo>
                  <a:cubicBezTo>
                    <a:pt x="349" y="124"/>
                    <a:pt x="349" y="124"/>
                    <a:pt x="349" y="124"/>
                  </a:cubicBezTo>
                  <a:cubicBezTo>
                    <a:pt x="348" y="106"/>
                    <a:pt x="348" y="106"/>
                    <a:pt x="348" y="106"/>
                  </a:cubicBezTo>
                  <a:cubicBezTo>
                    <a:pt x="358" y="105"/>
                    <a:pt x="358" y="105"/>
                    <a:pt x="358" y="105"/>
                  </a:cubicBezTo>
                  <a:cubicBezTo>
                    <a:pt x="359" y="124"/>
                    <a:pt x="359" y="124"/>
                    <a:pt x="359" y="124"/>
                  </a:cubicBezTo>
                  <a:close/>
                  <a:moveTo>
                    <a:pt x="356" y="95"/>
                  </a:moveTo>
                  <a:cubicBezTo>
                    <a:pt x="350" y="76"/>
                    <a:pt x="350" y="76"/>
                    <a:pt x="350" y="76"/>
                  </a:cubicBezTo>
                  <a:cubicBezTo>
                    <a:pt x="342" y="80"/>
                    <a:pt x="342" y="80"/>
                    <a:pt x="342" y="80"/>
                  </a:cubicBezTo>
                  <a:cubicBezTo>
                    <a:pt x="344" y="85"/>
                    <a:pt x="346" y="91"/>
                    <a:pt x="347" y="97"/>
                  </a:cubicBezTo>
                  <a:cubicBezTo>
                    <a:pt x="356" y="95"/>
                    <a:pt x="356" y="95"/>
                    <a:pt x="356" y="95"/>
                  </a:cubicBezTo>
                  <a:close/>
                  <a:moveTo>
                    <a:pt x="346" y="67"/>
                  </a:moveTo>
                  <a:cubicBezTo>
                    <a:pt x="334" y="51"/>
                    <a:pt x="334" y="51"/>
                    <a:pt x="334" y="51"/>
                  </a:cubicBezTo>
                  <a:cubicBezTo>
                    <a:pt x="327" y="58"/>
                    <a:pt x="327" y="58"/>
                    <a:pt x="327" y="58"/>
                  </a:cubicBezTo>
                  <a:cubicBezTo>
                    <a:pt x="338" y="72"/>
                    <a:pt x="338" y="72"/>
                    <a:pt x="338" y="72"/>
                  </a:cubicBezTo>
                  <a:cubicBezTo>
                    <a:pt x="346" y="67"/>
                    <a:pt x="346" y="67"/>
                    <a:pt x="346" y="67"/>
                  </a:cubicBezTo>
                  <a:close/>
                  <a:moveTo>
                    <a:pt x="327" y="44"/>
                  </a:moveTo>
                  <a:cubicBezTo>
                    <a:pt x="310" y="34"/>
                    <a:pt x="310" y="34"/>
                    <a:pt x="310" y="34"/>
                  </a:cubicBezTo>
                  <a:cubicBezTo>
                    <a:pt x="306" y="43"/>
                    <a:pt x="306" y="43"/>
                    <a:pt x="306" y="43"/>
                  </a:cubicBezTo>
                  <a:cubicBezTo>
                    <a:pt x="321" y="52"/>
                    <a:pt x="321" y="52"/>
                    <a:pt x="321" y="52"/>
                  </a:cubicBezTo>
                  <a:cubicBezTo>
                    <a:pt x="327" y="44"/>
                    <a:pt x="327" y="44"/>
                    <a:pt x="327" y="44"/>
                  </a:cubicBezTo>
                  <a:close/>
                  <a:moveTo>
                    <a:pt x="300" y="30"/>
                  </a:moveTo>
                  <a:cubicBezTo>
                    <a:pt x="281" y="26"/>
                    <a:pt x="281" y="26"/>
                    <a:pt x="281" y="26"/>
                  </a:cubicBezTo>
                  <a:cubicBezTo>
                    <a:pt x="280" y="35"/>
                    <a:pt x="280" y="35"/>
                    <a:pt x="280" y="35"/>
                  </a:cubicBezTo>
                  <a:cubicBezTo>
                    <a:pt x="297" y="39"/>
                    <a:pt x="297" y="39"/>
                    <a:pt x="297" y="39"/>
                  </a:cubicBezTo>
                  <a:cubicBezTo>
                    <a:pt x="300" y="30"/>
                    <a:pt x="300" y="30"/>
                    <a:pt x="300" y="30"/>
                  </a:cubicBezTo>
                  <a:close/>
                  <a:moveTo>
                    <a:pt x="271" y="25"/>
                  </a:moveTo>
                  <a:cubicBezTo>
                    <a:pt x="252" y="24"/>
                    <a:pt x="252" y="24"/>
                    <a:pt x="252" y="24"/>
                  </a:cubicBezTo>
                  <a:cubicBezTo>
                    <a:pt x="252" y="33"/>
                    <a:pt x="252" y="33"/>
                    <a:pt x="252" y="33"/>
                  </a:cubicBezTo>
                  <a:cubicBezTo>
                    <a:pt x="271" y="34"/>
                    <a:pt x="271" y="34"/>
                    <a:pt x="271" y="34"/>
                  </a:cubicBezTo>
                  <a:cubicBezTo>
                    <a:pt x="271" y="25"/>
                    <a:pt x="271" y="25"/>
                    <a:pt x="271" y="25"/>
                  </a:cubicBezTo>
                  <a:close/>
                  <a:moveTo>
                    <a:pt x="243" y="24"/>
                  </a:moveTo>
                  <a:cubicBezTo>
                    <a:pt x="224" y="24"/>
                    <a:pt x="224" y="24"/>
                    <a:pt x="224" y="24"/>
                  </a:cubicBezTo>
                  <a:cubicBezTo>
                    <a:pt x="224" y="33"/>
                    <a:pt x="224" y="33"/>
                    <a:pt x="224" y="33"/>
                  </a:cubicBezTo>
                  <a:cubicBezTo>
                    <a:pt x="243" y="33"/>
                    <a:pt x="243" y="33"/>
                    <a:pt x="243" y="33"/>
                  </a:cubicBezTo>
                  <a:cubicBezTo>
                    <a:pt x="243" y="24"/>
                    <a:pt x="243" y="24"/>
                    <a:pt x="243" y="24"/>
                  </a:cubicBezTo>
                  <a:close/>
                  <a:moveTo>
                    <a:pt x="214" y="24"/>
                  </a:moveTo>
                  <a:cubicBezTo>
                    <a:pt x="195" y="24"/>
                    <a:pt x="195" y="24"/>
                    <a:pt x="195" y="24"/>
                  </a:cubicBezTo>
                  <a:cubicBezTo>
                    <a:pt x="195" y="33"/>
                    <a:pt x="195" y="33"/>
                    <a:pt x="195" y="33"/>
                  </a:cubicBezTo>
                  <a:cubicBezTo>
                    <a:pt x="214" y="33"/>
                    <a:pt x="214" y="33"/>
                    <a:pt x="214" y="33"/>
                  </a:cubicBezTo>
                  <a:cubicBezTo>
                    <a:pt x="214" y="24"/>
                    <a:pt x="214" y="24"/>
                    <a:pt x="214" y="24"/>
                  </a:cubicBezTo>
                  <a:close/>
                  <a:moveTo>
                    <a:pt x="186" y="24"/>
                  </a:moveTo>
                  <a:cubicBezTo>
                    <a:pt x="167" y="24"/>
                    <a:pt x="167" y="24"/>
                    <a:pt x="167" y="24"/>
                  </a:cubicBezTo>
                  <a:cubicBezTo>
                    <a:pt x="167" y="33"/>
                    <a:pt x="167" y="33"/>
                    <a:pt x="167" y="33"/>
                  </a:cubicBezTo>
                  <a:cubicBezTo>
                    <a:pt x="186" y="33"/>
                    <a:pt x="186" y="33"/>
                    <a:pt x="186" y="33"/>
                  </a:cubicBezTo>
                  <a:cubicBezTo>
                    <a:pt x="186" y="24"/>
                    <a:pt x="186" y="24"/>
                    <a:pt x="186" y="24"/>
                  </a:cubicBezTo>
                  <a:close/>
                  <a:moveTo>
                    <a:pt x="158" y="24"/>
                  </a:moveTo>
                  <a:cubicBezTo>
                    <a:pt x="139" y="24"/>
                    <a:pt x="139" y="24"/>
                    <a:pt x="139" y="24"/>
                  </a:cubicBezTo>
                  <a:cubicBezTo>
                    <a:pt x="139" y="33"/>
                    <a:pt x="139" y="33"/>
                    <a:pt x="139" y="33"/>
                  </a:cubicBezTo>
                  <a:cubicBezTo>
                    <a:pt x="158" y="33"/>
                    <a:pt x="158" y="33"/>
                    <a:pt x="158" y="33"/>
                  </a:cubicBezTo>
                  <a:cubicBezTo>
                    <a:pt x="158" y="24"/>
                    <a:pt x="158" y="24"/>
                    <a:pt x="158" y="24"/>
                  </a:cubicBezTo>
                  <a:close/>
                  <a:moveTo>
                    <a:pt x="129" y="24"/>
                  </a:moveTo>
                  <a:cubicBezTo>
                    <a:pt x="110" y="24"/>
                    <a:pt x="110" y="24"/>
                    <a:pt x="110" y="24"/>
                  </a:cubicBezTo>
                  <a:cubicBezTo>
                    <a:pt x="110" y="33"/>
                    <a:pt x="110" y="33"/>
                    <a:pt x="110" y="33"/>
                  </a:cubicBezTo>
                  <a:cubicBezTo>
                    <a:pt x="129" y="33"/>
                    <a:pt x="129" y="33"/>
                    <a:pt x="129" y="33"/>
                  </a:cubicBezTo>
                  <a:cubicBezTo>
                    <a:pt x="129" y="24"/>
                    <a:pt x="129" y="24"/>
                    <a:pt x="129" y="24"/>
                  </a:cubicBezTo>
                  <a:close/>
                  <a:moveTo>
                    <a:pt x="101" y="24"/>
                  </a:moveTo>
                  <a:cubicBezTo>
                    <a:pt x="82" y="24"/>
                    <a:pt x="82" y="24"/>
                    <a:pt x="82" y="24"/>
                  </a:cubicBezTo>
                  <a:cubicBezTo>
                    <a:pt x="82" y="33"/>
                    <a:pt x="82" y="33"/>
                    <a:pt x="82" y="33"/>
                  </a:cubicBezTo>
                  <a:cubicBezTo>
                    <a:pt x="101" y="33"/>
                    <a:pt x="101" y="33"/>
                    <a:pt x="101" y="33"/>
                  </a:cubicBezTo>
                  <a:cubicBezTo>
                    <a:pt x="101" y="24"/>
                    <a:pt x="101" y="24"/>
                    <a:pt x="101" y="24"/>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5" name="Freeform 27"/>
            <p:cNvSpPr>
              <a:spLocks noEditPoints="1"/>
            </p:cNvSpPr>
            <p:nvPr/>
          </p:nvSpPr>
          <p:spPr bwMode="auto">
            <a:xfrm>
              <a:off x="4981765" y="4702256"/>
              <a:ext cx="704665" cy="431721"/>
            </a:xfrm>
            <a:custGeom>
              <a:avLst/>
              <a:gdLst>
                <a:gd name="T0" fmla="*/ 472 w 530"/>
                <a:gd name="T1" fmla="*/ 25 h 323"/>
                <a:gd name="T2" fmla="*/ 472 w 530"/>
                <a:gd name="T3" fmla="*/ 34 h 323"/>
                <a:gd name="T4" fmla="*/ 0 w 530"/>
                <a:gd name="T5" fmla="*/ 323 h 323"/>
                <a:gd name="T6" fmla="*/ 0 w 530"/>
                <a:gd name="T7" fmla="*/ 304 h 323"/>
                <a:gd name="T8" fmla="*/ 9 w 530"/>
                <a:gd name="T9" fmla="*/ 295 h 323"/>
                <a:gd name="T10" fmla="*/ 0 w 530"/>
                <a:gd name="T11" fmla="*/ 295 h 323"/>
                <a:gd name="T12" fmla="*/ 9 w 530"/>
                <a:gd name="T13" fmla="*/ 248 h 323"/>
                <a:gd name="T14" fmla="*/ 0 w 530"/>
                <a:gd name="T15" fmla="*/ 238 h 323"/>
                <a:gd name="T16" fmla="*/ 0 w 530"/>
                <a:gd name="T17" fmla="*/ 219 h 323"/>
                <a:gd name="T18" fmla="*/ 9 w 530"/>
                <a:gd name="T19" fmla="*/ 210 h 323"/>
                <a:gd name="T20" fmla="*/ 0 w 530"/>
                <a:gd name="T21" fmla="*/ 210 h 323"/>
                <a:gd name="T22" fmla="*/ 9 w 530"/>
                <a:gd name="T23" fmla="*/ 163 h 323"/>
                <a:gd name="T24" fmla="*/ 0 w 530"/>
                <a:gd name="T25" fmla="*/ 153 h 323"/>
                <a:gd name="T26" fmla="*/ 0 w 530"/>
                <a:gd name="T27" fmla="*/ 134 h 323"/>
                <a:gd name="T28" fmla="*/ 9 w 530"/>
                <a:gd name="T29" fmla="*/ 125 h 323"/>
                <a:gd name="T30" fmla="*/ 0 w 530"/>
                <a:gd name="T31" fmla="*/ 125 h 323"/>
                <a:gd name="T32" fmla="*/ 17 w 530"/>
                <a:gd name="T33" fmla="*/ 81 h 323"/>
                <a:gd name="T34" fmla="*/ 13 w 530"/>
                <a:gd name="T35" fmla="*/ 68 h 323"/>
                <a:gd name="T36" fmla="*/ 21 w 530"/>
                <a:gd name="T37" fmla="*/ 72 h 323"/>
                <a:gd name="T38" fmla="*/ 49 w 530"/>
                <a:gd name="T39" fmla="*/ 35 h 323"/>
                <a:gd name="T40" fmla="*/ 32 w 530"/>
                <a:gd name="T41" fmla="*/ 45 h 323"/>
                <a:gd name="T42" fmla="*/ 79 w 530"/>
                <a:gd name="T43" fmla="*/ 36 h 323"/>
                <a:gd name="T44" fmla="*/ 87 w 530"/>
                <a:gd name="T45" fmla="*/ 25 h 323"/>
                <a:gd name="T46" fmla="*/ 88 w 530"/>
                <a:gd name="T47" fmla="*/ 35 h 323"/>
                <a:gd name="T48" fmla="*/ 135 w 530"/>
                <a:gd name="T49" fmla="*/ 25 h 323"/>
                <a:gd name="T50" fmla="*/ 116 w 530"/>
                <a:gd name="T51" fmla="*/ 25 h 323"/>
                <a:gd name="T52" fmla="*/ 163 w 530"/>
                <a:gd name="T53" fmla="*/ 34 h 323"/>
                <a:gd name="T54" fmla="*/ 173 w 530"/>
                <a:gd name="T55" fmla="*/ 25 h 323"/>
                <a:gd name="T56" fmla="*/ 173 w 530"/>
                <a:gd name="T57" fmla="*/ 34 h 323"/>
                <a:gd name="T58" fmla="*/ 220 w 530"/>
                <a:gd name="T59" fmla="*/ 25 h 323"/>
                <a:gd name="T60" fmla="*/ 201 w 530"/>
                <a:gd name="T61" fmla="*/ 25 h 323"/>
                <a:gd name="T62" fmla="*/ 248 w 530"/>
                <a:gd name="T63" fmla="*/ 34 h 323"/>
                <a:gd name="T64" fmla="*/ 258 w 530"/>
                <a:gd name="T65" fmla="*/ 25 h 323"/>
                <a:gd name="T66" fmla="*/ 258 w 530"/>
                <a:gd name="T67" fmla="*/ 34 h 323"/>
                <a:gd name="T68" fmla="*/ 305 w 530"/>
                <a:gd name="T69" fmla="*/ 25 h 323"/>
                <a:gd name="T70" fmla="*/ 286 w 530"/>
                <a:gd name="T71" fmla="*/ 25 h 323"/>
                <a:gd name="T72" fmla="*/ 333 w 530"/>
                <a:gd name="T73" fmla="*/ 34 h 323"/>
                <a:gd name="T74" fmla="*/ 343 w 530"/>
                <a:gd name="T75" fmla="*/ 25 h 323"/>
                <a:gd name="T76" fmla="*/ 343 w 530"/>
                <a:gd name="T77" fmla="*/ 34 h 323"/>
                <a:gd name="T78" fmla="*/ 390 w 530"/>
                <a:gd name="T79" fmla="*/ 25 h 323"/>
                <a:gd name="T80" fmla="*/ 371 w 530"/>
                <a:gd name="T81" fmla="*/ 25 h 323"/>
                <a:gd name="T82" fmla="*/ 418 w 530"/>
                <a:gd name="T83" fmla="*/ 34 h 323"/>
                <a:gd name="T84" fmla="*/ 428 w 530"/>
                <a:gd name="T85" fmla="*/ 25 h 323"/>
                <a:gd name="T86" fmla="*/ 428 w 530"/>
                <a:gd name="T87" fmla="*/ 34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0" h="323">
                  <a:moveTo>
                    <a:pt x="530" y="29"/>
                  </a:moveTo>
                  <a:cubicBezTo>
                    <a:pt x="472" y="0"/>
                    <a:pt x="472" y="0"/>
                    <a:pt x="472" y="0"/>
                  </a:cubicBezTo>
                  <a:cubicBezTo>
                    <a:pt x="472" y="25"/>
                    <a:pt x="472" y="25"/>
                    <a:pt x="472" y="25"/>
                  </a:cubicBezTo>
                  <a:cubicBezTo>
                    <a:pt x="456" y="25"/>
                    <a:pt x="456" y="25"/>
                    <a:pt x="456" y="25"/>
                  </a:cubicBezTo>
                  <a:cubicBezTo>
                    <a:pt x="456" y="34"/>
                    <a:pt x="456" y="34"/>
                    <a:pt x="456" y="34"/>
                  </a:cubicBezTo>
                  <a:cubicBezTo>
                    <a:pt x="472" y="34"/>
                    <a:pt x="472" y="34"/>
                    <a:pt x="472" y="34"/>
                  </a:cubicBezTo>
                  <a:cubicBezTo>
                    <a:pt x="472" y="58"/>
                    <a:pt x="472" y="58"/>
                    <a:pt x="472" y="58"/>
                  </a:cubicBezTo>
                  <a:cubicBezTo>
                    <a:pt x="530" y="29"/>
                    <a:pt x="530" y="29"/>
                    <a:pt x="530" y="29"/>
                  </a:cubicBezTo>
                  <a:close/>
                  <a:moveTo>
                    <a:pt x="0" y="323"/>
                  </a:moveTo>
                  <a:cubicBezTo>
                    <a:pt x="9" y="323"/>
                    <a:pt x="9" y="323"/>
                    <a:pt x="9" y="323"/>
                  </a:cubicBezTo>
                  <a:cubicBezTo>
                    <a:pt x="9" y="304"/>
                    <a:pt x="9" y="304"/>
                    <a:pt x="9" y="304"/>
                  </a:cubicBezTo>
                  <a:cubicBezTo>
                    <a:pt x="0" y="304"/>
                    <a:pt x="0" y="304"/>
                    <a:pt x="0" y="304"/>
                  </a:cubicBezTo>
                  <a:cubicBezTo>
                    <a:pt x="0" y="323"/>
                    <a:pt x="0" y="323"/>
                    <a:pt x="0" y="323"/>
                  </a:cubicBezTo>
                  <a:close/>
                  <a:moveTo>
                    <a:pt x="0" y="295"/>
                  </a:moveTo>
                  <a:cubicBezTo>
                    <a:pt x="9" y="295"/>
                    <a:pt x="9" y="295"/>
                    <a:pt x="9" y="295"/>
                  </a:cubicBezTo>
                  <a:cubicBezTo>
                    <a:pt x="9" y="276"/>
                    <a:pt x="9" y="276"/>
                    <a:pt x="9" y="276"/>
                  </a:cubicBezTo>
                  <a:cubicBezTo>
                    <a:pt x="0" y="276"/>
                    <a:pt x="0" y="276"/>
                    <a:pt x="0" y="276"/>
                  </a:cubicBezTo>
                  <a:cubicBezTo>
                    <a:pt x="0" y="295"/>
                    <a:pt x="0" y="295"/>
                    <a:pt x="0" y="295"/>
                  </a:cubicBezTo>
                  <a:close/>
                  <a:moveTo>
                    <a:pt x="0" y="267"/>
                  </a:moveTo>
                  <a:cubicBezTo>
                    <a:pt x="9" y="267"/>
                    <a:pt x="9" y="267"/>
                    <a:pt x="9" y="267"/>
                  </a:cubicBezTo>
                  <a:cubicBezTo>
                    <a:pt x="9" y="248"/>
                    <a:pt x="9" y="248"/>
                    <a:pt x="9" y="248"/>
                  </a:cubicBezTo>
                  <a:cubicBezTo>
                    <a:pt x="0" y="248"/>
                    <a:pt x="0" y="248"/>
                    <a:pt x="0" y="248"/>
                  </a:cubicBezTo>
                  <a:cubicBezTo>
                    <a:pt x="0" y="267"/>
                    <a:pt x="0" y="267"/>
                    <a:pt x="0" y="267"/>
                  </a:cubicBezTo>
                  <a:close/>
                  <a:moveTo>
                    <a:pt x="0" y="238"/>
                  </a:moveTo>
                  <a:cubicBezTo>
                    <a:pt x="9" y="238"/>
                    <a:pt x="9" y="238"/>
                    <a:pt x="9" y="238"/>
                  </a:cubicBezTo>
                  <a:cubicBezTo>
                    <a:pt x="9" y="219"/>
                    <a:pt x="9" y="219"/>
                    <a:pt x="9" y="219"/>
                  </a:cubicBezTo>
                  <a:cubicBezTo>
                    <a:pt x="0" y="219"/>
                    <a:pt x="0" y="219"/>
                    <a:pt x="0" y="219"/>
                  </a:cubicBezTo>
                  <a:cubicBezTo>
                    <a:pt x="0" y="238"/>
                    <a:pt x="0" y="238"/>
                    <a:pt x="0" y="238"/>
                  </a:cubicBezTo>
                  <a:close/>
                  <a:moveTo>
                    <a:pt x="0" y="210"/>
                  </a:moveTo>
                  <a:cubicBezTo>
                    <a:pt x="9" y="210"/>
                    <a:pt x="9" y="210"/>
                    <a:pt x="9" y="210"/>
                  </a:cubicBezTo>
                  <a:cubicBezTo>
                    <a:pt x="9" y="191"/>
                    <a:pt x="9" y="191"/>
                    <a:pt x="9" y="191"/>
                  </a:cubicBezTo>
                  <a:cubicBezTo>
                    <a:pt x="0" y="191"/>
                    <a:pt x="0" y="191"/>
                    <a:pt x="0" y="191"/>
                  </a:cubicBezTo>
                  <a:cubicBezTo>
                    <a:pt x="0" y="210"/>
                    <a:pt x="0" y="210"/>
                    <a:pt x="0" y="210"/>
                  </a:cubicBezTo>
                  <a:close/>
                  <a:moveTo>
                    <a:pt x="0" y="182"/>
                  </a:moveTo>
                  <a:cubicBezTo>
                    <a:pt x="9" y="182"/>
                    <a:pt x="9" y="182"/>
                    <a:pt x="9" y="182"/>
                  </a:cubicBezTo>
                  <a:cubicBezTo>
                    <a:pt x="9" y="163"/>
                    <a:pt x="9" y="163"/>
                    <a:pt x="9" y="163"/>
                  </a:cubicBezTo>
                  <a:cubicBezTo>
                    <a:pt x="0" y="163"/>
                    <a:pt x="0" y="163"/>
                    <a:pt x="0" y="163"/>
                  </a:cubicBezTo>
                  <a:cubicBezTo>
                    <a:pt x="0" y="182"/>
                    <a:pt x="0" y="182"/>
                    <a:pt x="0" y="182"/>
                  </a:cubicBezTo>
                  <a:close/>
                  <a:moveTo>
                    <a:pt x="0" y="153"/>
                  </a:moveTo>
                  <a:cubicBezTo>
                    <a:pt x="9" y="153"/>
                    <a:pt x="9" y="153"/>
                    <a:pt x="9" y="153"/>
                  </a:cubicBezTo>
                  <a:cubicBezTo>
                    <a:pt x="9" y="134"/>
                    <a:pt x="9" y="134"/>
                    <a:pt x="9" y="134"/>
                  </a:cubicBezTo>
                  <a:cubicBezTo>
                    <a:pt x="0" y="134"/>
                    <a:pt x="0" y="134"/>
                    <a:pt x="0" y="134"/>
                  </a:cubicBezTo>
                  <a:cubicBezTo>
                    <a:pt x="0" y="153"/>
                    <a:pt x="0" y="153"/>
                    <a:pt x="0" y="153"/>
                  </a:cubicBezTo>
                  <a:close/>
                  <a:moveTo>
                    <a:pt x="0" y="125"/>
                  </a:moveTo>
                  <a:cubicBezTo>
                    <a:pt x="9" y="125"/>
                    <a:pt x="9" y="125"/>
                    <a:pt x="9" y="125"/>
                  </a:cubicBezTo>
                  <a:cubicBezTo>
                    <a:pt x="10" y="107"/>
                    <a:pt x="10" y="107"/>
                    <a:pt x="10" y="107"/>
                  </a:cubicBezTo>
                  <a:cubicBezTo>
                    <a:pt x="1" y="105"/>
                    <a:pt x="1" y="105"/>
                    <a:pt x="1" y="105"/>
                  </a:cubicBezTo>
                  <a:cubicBezTo>
                    <a:pt x="0" y="125"/>
                    <a:pt x="0" y="125"/>
                    <a:pt x="0" y="125"/>
                  </a:cubicBezTo>
                  <a:close/>
                  <a:moveTo>
                    <a:pt x="3" y="96"/>
                  </a:moveTo>
                  <a:cubicBezTo>
                    <a:pt x="8" y="77"/>
                    <a:pt x="8" y="77"/>
                    <a:pt x="8" y="77"/>
                  </a:cubicBezTo>
                  <a:cubicBezTo>
                    <a:pt x="17" y="81"/>
                    <a:pt x="17" y="81"/>
                    <a:pt x="17" y="81"/>
                  </a:cubicBezTo>
                  <a:cubicBezTo>
                    <a:pt x="15" y="86"/>
                    <a:pt x="13" y="92"/>
                    <a:pt x="12" y="98"/>
                  </a:cubicBezTo>
                  <a:cubicBezTo>
                    <a:pt x="3" y="96"/>
                    <a:pt x="3" y="96"/>
                    <a:pt x="3" y="96"/>
                  </a:cubicBezTo>
                  <a:close/>
                  <a:moveTo>
                    <a:pt x="13" y="68"/>
                  </a:moveTo>
                  <a:cubicBezTo>
                    <a:pt x="25" y="52"/>
                    <a:pt x="25" y="52"/>
                    <a:pt x="25" y="52"/>
                  </a:cubicBezTo>
                  <a:cubicBezTo>
                    <a:pt x="31" y="58"/>
                    <a:pt x="31" y="58"/>
                    <a:pt x="31" y="58"/>
                  </a:cubicBezTo>
                  <a:cubicBezTo>
                    <a:pt x="21" y="72"/>
                    <a:pt x="21" y="72"/>
                    <a:pt x="21" y="72"/>
                  </a:cubicBezTo>
                  <a:cubicBezTo>
                    <a:pt x="13" y="68"/>
                    <a:pt x="13" y="68"/>
                    <a:pt x="13" y="68"/>
                  </a:cubicBezTo>
                  <a:close/>
                  <a:moveTo>
                    <a:pt x="32" y="45"/>
                  </a:moveTo>
                  <a:cubicBezTo>
                    <a:pt x="49" y="35"/>
                    <a:pt x="49" y="35"/>
                    <a:pt x="49" y="35"/>
                  </a:cubicBezTo>
                  <a:cubicBezTo>
                    <a:pt x="53" y="43"/>
                    <a:pt x="53" y="43"/>
                    <a:pt x="53" y="43"/>
                  </a:cubicBezTo>
                  <a:cubicBezTo>
                    <a:pt x="38" y="52"/>
                    <a:pt x="38" y="52"/>
                    <a:pt x="38" y="52"/>
                  </a:cubicBezTo>
                  <a:cubicBezTo>
                    <a:pt x="32" y="45"/>
                    <a:pt x="32" y="45"/>
                    <a:pt x="32" y="45"/>
                  </a:cubicBezTo>
                  <a:close/>
                  <a:moveTo>
                    <a:pt x="58" y="31"/>
                  </a:moveTo>
                  <a:cubicBezTo>
                    <a:pt x="78" y="26"/>
                    <a:pt x="78" y="26"/>
                    <a:pt x="78" y="26"/>
                  </a:cubicBezTo>
                  <a:cubicBezTo>
                    <a:pt x="79" y="36"/>
                    <a:pt x="79" y="36"/>
                    <a:pt x="79" y="36"/>
                  </a:cubicBezTo>
                  <a:cubicBezTo>
                    <a:pt x="61" y="40"/>
                    <a:pt x="61" y="40"/>
                    <a:pt x="61" y="40"/>
                  </a:cubicBezTo>
                  <a:cubicBezTo>
                    <a:pt x="58" y="31"/>
                    <a:pt x="58" y="31"/>
                    <a:pt x="58" y="31"/>
                  </a:cubicBezTo>
                  <a:close/>
                  <a:moveTo>
                    <a:pt x="87" y="25"/>
                  </a:moveTo>
                  <a:cubicBezTo>
                    <a:pt x="107" y="25"/>
                    <a:pt x="107" y="25"/>
                    <a:pt x="107" y="25"/>
                  </a:cubicBezTo>
                  <a:cubicBezTo>
                    <a:pt x="107" y="34"/>
                    <a:pt x="107" y="34"/>
                    <a:pt x="107" y="34"/>
                  </a:cubicBezTo>
                  <a:cubicBezTo>
                    <a:pt x="88" y="35"/>
                    <a:pt x="88" y="35"/>
                    <a:pt x="88" y="35"/>
                  </a:cubicBezTo>
                  <a:cubicBezTo>
                    <a:pt x="87" y="25"/>
                    <a:pt x="87" y="25"/>
                    <a:pt x="87" y="25"/>
                  </a:cubicBezTo>
                  <a:close/>
                  <a:moveTo>
                    <a:pt x="116" y="25"/>
                  </a:moveTo>
                  <a:cubicBezTo>
                    <a:pt x="135" y="25"/>
                    <a:pt x="135" y="25"/>
                    <a:pt x="135" y="25"/>
                  </a:cubicBezTo>
                  <a:cubicBezTo>
                    <a:pt x="135" y="34"/>
                    <a:pt x="135" y="34"/>
                    <a:pt x="135" y="34"/>
                  </a:cubicBezTo>
                  <a:cubicBezTo>
                    <a:pt x="116" y="34"/>
                    <a:pt x="116" y="34"/>
                    <a:pt x="116" y="34"/>
                  </a:cubicBezTo>
                  <a:cubicBezTo>
                    <a:pt x="116" y="25"/>
                    <a:pt x="116" y="25"/>
                    <a:pt x="116" y="25"/>
                  </a:cubicBezTo>
                  <a:close/>
                  <a:moveTo>
                    <a:pt x="144" y="25"/>
                  </a:moveTo>
                  <a:cubicBezTo>
                    <a:pt x="163" y="25"/>
                    <a:pt x="163" y="25"/>
                    <a:pt x="163" y="25"/>
                  </a:cubicBezTo>
                  <a:cubicBezTo>
                    <a:pt x="163" y="34"/>
                    <a:pt x="163" y="34"/>
                    <a:pt x="163" y="34"/>
                  </a:cubicBezTo>
                  <a:cubicBezTo>
                    <a:pt x="144" y="34"/>
                    <a:pt x="144" y="34"/>
                    <a:pt x="144" y="34"/>
                  </a:cubicBezTo>
                  <a:cubicBezTo>
                    <a:pt x="144" y="25"/>
                    <a:pt x="144" y="25"/>
                    <a:pt x="144" y="25"/>
                  </a:cubicBezTo>
                  <a:close/>
                  <a:moveTo>
                    <a:pt x="173" y="25"/>
                  </a:moveTo>
                  <a:cubicBezTo>
                    <a:pt x="192" y="25"/>
                    <a:pt x="192" y="25"/>
                    <a:pt x="192" y="25"/>
                  </a:cubicBezTo>
                  <a:cubicBezTo>
                    <a:pt x="192" y="34"/>
                    <a:pt x="192" y="34"/>
                    <a:pt x="192" y="34"/>
                  </a:cubicBezTo>
                  <a:cubicBezTo>
                    <a:pt x="173" y="34"/>
                    <a:pt x="173" y="34"/>
                    <a:pt x="173" y="34"/>
                  </a:cubicBezTo>
                  <a:cubicBezTo>
                    <a:pt x="173" y="25"/>
                    <a:pt x="173" y="25"/>
                    <a:pt x="173" y="25"/>
                  </a:cubicBezTo>
                  <a:close/>
                  <a:moveTo>
                    <a:pt x="201" y="25"/>
                  </a:moveTo>
                  <a:cubicBezTo>
                    <a:pt x="220" y="25"/>
                    <a:pt x="220" y="25"/>
                    <a:pt x="220" y="25"/>
                  </a:cubicBezTo>
                  <a:cubicBezTo>
                    <a:pt x="220" y="34"/>
                    <a:pt x="220" y="34"/>
                    <a:pt x="220" y="34"/>
                  </a:cubicBezTo>
                  <a:cubicBezTo>
                    <a:pt x="201" y="34"/>
                    <a:pt x="201" y="34"/>
                    <a:pt x="201" y="34"/>
                  </a:cubicBezTo>
                  <a:cubicBezTo>
                    <a:pt x="201" y="25"/>
                    <a:pt x="201" y="25"/>
                    <a:pt x="201" y="25"/>
                  </a:cubicBezTo>
                  <a:close/>
                  <a:moveTo>
                    <a:pt x="229" y="25"/>
                  </a:moveTo>
                  <a:cubicBezTo>
                    <a:pt x="248" y="25"/>
                    <a:pt x="248" y="25"/>
                    <a:pt x="248" y="25"/>
                  </a:cubicBezTo>
                  <a:cubicBezTo>
                    <a:pt x="248" y="34"/>
                    <a:pt x="248" y="34"/>
                    <a:pt x="248" y="34"/>
                  </a:cubicBezTo>
                  <a:cubicBezTo>
                    <a:pt x="229" y="34"/>
                    <a:pt x="229" y="34"/>
                    <a:pt x="229" y="34"/>
                  </a:cubicBezTo>
                  <a:cubicBezTo>
                    <a:pt x="229" y="25"/>
                    <a:pt x="229" y="25"/>
                    <a:pt x="229" y="25"/>
                  </a:cubicBezTo>
                  <a:close/>
                  <a:moveTo>
                    <a:pt x="258" y="25"/>
                  </a:moveTo>
                  <a:cubicBezTo>
                    <a:pt x="277" y="25"/>
                    <a:pt x="277" y="25"/>
                    <a:pt x="277" y="25"/>
                  </a:cubicBezTo>
                  <a:cubicBezTo>
                    <a:pt x="277" y="34"/>
                    <a:pt x="277" y="34"/>
                    <a:pt x="277" y="34"/>
                  </a:cubicBezTo>
                  <a:cubicBezTo>
                    <a:pt x="258" y="34"/>
                    <a:pt x="258" y="34"/>
                    <a:pt x="258" y="34"/>
                  </a:cubicBezTo>
                  <a:cubicBezTo>
                    <a:pt x="258" y="25"/>
                    <a:pt x="258" y="25"/>
                    <a:pt x="258" y="25"/>
                  </a:cubicBezTo>
                  <a:close/>
                  <a:moveTo>
                    <a:pt x="286" y="25"/>
                  </a:moveTo>
                  <a:cubicBezTo>
                    <a:pt x="305" y="25"/>
                    <a:pt x="305" y="25"/>
                    <a:pt x="305" y="25"/>
                  </a:cubicBezTo>
                  <a:cubicBezTo>
                    <a:pt x="305" y="34"/>
                    <a:pt x="305" y="34"/>
                    <a:pt x="305" y="34"/>
                  </a:cubicBezTo>
                  <a:cubicBezTo>
                    <a:pt x="286" y="34"/>
                    <a:pt x="286" y="34"/>
                    <a:pt x="286" y="34"/>
                  </a:cubicBezTo>
                  <a:cubicBezTo>
                    <a:pt x="286" y="25"/>
                    <a:pt x="286" y="25"/>
                    <a:pt x="286" y="25"/>
                  </a:cubicBezTo>
                  <a:close/>
                  <a:moveTo>
                    <a:pt x="314" y="25"/>
                  </a:moveTo>
                  <a:cubicBezTo>
                    <a:pt x="333" y="25"/>
                    <a:pt x="333" y="25"/>
                    <a:pt x="333" y="25"/>
                  </a:cubicBezTo>
                  <a:cubicBezTo>
                    <a:pt x="333" y="34"/>
                    <a:pt x="333" y="34"/>
                    <a:pt x="333" y="34"/>
                  </a:cubicBezTo>
                  <a:cubicBezTo>
                    <a:pt x="314" y="34"/>
                    <a:pt x="314" y="34"/>
                    <a:pt x="314" y="34"/>
                  </a:cubicBezTo>
                  <a:cubicBezTo>
                    <a:pt x="314" y="25"/>
                    <a:pt x="314" y="25"/>
                    <a:pt x="314" y="25"/>
                  </a:cubicBezTo>
                  <a:close/>
                  <a:moveTo>
                    <a:pt x="343" y="25"/>
                  </a:moveTo>
                  <a:cubicBezTo>
                    <a:pt x="362" y="25"/>
                    <a:pt x="362" y="25"/>
                    <a:pt x="362" y="25"/>
                  </a:cubicBezTo>
                  <a:cubicBezTo>
                    <a:pt x="362" y="34"/>
                    <a:pt x="362" y="34"/>
                    <a:pt x="362" y="34"/>
                  </a:cubicBezTo>
                  <a:cubicBezTo>
                    <a:pt x="343" y="34"/>
                    <a:pt x="343" y="34"/>
                    <a:pt x="343" y="34"/>
                  </a:cubicBezTo>
                  <a:cubicBezTo>
                    <a:pt x="343" y="25"/>
                    <a:pt x="343" y="25"/>
                    <a:pt x="343" y="25"/>
                  </a:cubicBezTo>
                  <a:close/>
                  <a:moveTo>
                    <a:pt x="371" y="25"/>
                  </a:moveTo>
                  <a:cubicBezTo>
                    <a:pt x="390" y="25"/>
                    <a:pt x="390" y="25"/>
                    <a:pt x="390" y="25"/>
                  </a:cubicBezTo>
                  <a:cubicBezTo>
                    <a:pt x="390" y="34"/>
                    <a:pt x="390" y="34"/>
                    <a:pt x="390" y="34"/>
                  </a:cubicBezTo>
                  <a:cubicBezTo>
                    <a:pt x="371" y="34"/>
                    <a:pt x="371" y="34"/>
                    <a:pt x="371" y="34"/>
                  </a:cubicBezTo>
                  <a:cubicBezTo>
                    <a:pt x="371" y="25"/>
                    <a:pt x="371" y="25"/>
                    <a:pt x="371" y="25"/>
                  </a:cubicBezTo>
                  <a:close/>
                  <a:moveTo>
                    <a:pt x="399" y="25"/>
                  </a:moveTo>
                  <a:cubicBezTo>
                    <a:pt x="418" y="25"/>
                    <a:pt x="418" y="25"/>
                    <a:pt x="418" y="25"/>
                  </a:cubicBezTo>
                  <a:cubicBezTo>
                    <a:pt x="418" y="34"/>
                    <a:pt x="418" y="34"/>
                    <a:pt x="418" y="34"/>
                  </a:cubicBezTo>
                  <a:cubicBezTo>
                    <a:pt x="399" y="34"/>
                    <a:pt x="399" y="34"/>
                    <a:pt x="399" y="34"/>
                  </a:cubicBezTo>
                  <a:cubicBezTo>
                    <a:pt x="399" y="25"/>
                    <a:pt x="399" y="25"/>
                    <a:pt x="399" y="25"/>
                  </a:cubicBezTo>
                  <a:close/>
                  <a:moveTo>
                    <a:pt x="428" y="25"/>
                  </a:moveTo>
                  <a:cubicBezTo>
                    <a:pt x="447" y="25"/>
                    <a:pt x="447" y="25"/>
                    <a:pt x="447" y="25"/>
                  </a:cubicBezTo>
                  <a:cubicBezTo>
                    <a:pt x="447" y="34"/>
                    <a:pt x="447" y="34"/>
                    <a:pt x="447" y="34"/>
                  </a:cubicBezTo>
                  <a:cubicBezTo>
                    <a:pt x="428" y="34"/>
                    <a:pt x="428" y="34"/>
                    <a:pt x="428" y="34"/>
                  </a:cubicBezTo>
                  <a:cubicBezTo>
                    <a:pt x="428" y="25"/>
                    <a:pt x="428" y="25"/>
                    <a:pt x="428" y="25"/>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6" name="Freeform 28"/>
            <p:cNvSpPr>
              <a:spLocks noEditPoints="1"/>
            </p:cNvSpPr>
            <p:nvPr/>
          </p:nvSpPr>
          <p:spPr bwMode="auto">
            <a:xfrm>
              <a:off x="4956372" y="3845163"/>
              <a:ext cx="1074455" cy="77774"/>
            </a:xfrm>
            <a:custGeom>
              <a:avLst/>
              <a:gdLst>
                <a:gd name="T0" fmla="*/ 862 w 961"/>
                <a:gd name="T1" fmla="*/ 41 h 69"/>
                <a:gd name="T2" fmla="*/ 840 w 961"/>
                <a:gd name="T3" fmla="*/ 29 h 69"/>
                <a:gd name="T4" fmla="*/ 828 w 961"/>
                <a:gd name="T5" fmla="*/ 41 h 69"/>
                <a:gd name="T6" fmla="*/ 807 w 961"/>
                <a:gd name="T7" fmla="*/ 29 h 69"/>
                <a:gd name="T8" fmla="*/ 795 w 961"/>
                <a:gd name="T9" fmla="*/ 41 h 69"/>
                <a:gd name="T10" fmla="*/ 772 w 961"/>
                <a:gd name="T11" fmla="*/ 29 h 69"/>
                <a:gd name="T12" fmla="*/ 761 w 961"/>
                <a:gd name="T13" fmla="*/ 41 h 69"/>
                <a:gd name="T14" fmla="*/ 739 w 961"/>
                <a:gd name="T15" fmla="*/ 29 h 69"/>
                <a:gd name="T16" fmla="*/ 727 w 961"/>
                <a:gd name="T17" fmla="*/ 41 h 69"/>
                <a:gd name="T18" fmla="*/ 705 w 961"/>
                <a:gd name="T19" fmla="*/ 29 h 69"/>
                <a:gd name="T20" fmla="*/ 694 w 961"/>
                <a:gd name="T21" fmla="*/ 41 h 69"/>
                <a:gd name="T22" fmla="*/ 671 w 961"/>
                <a:gd name="T23" fmla="*/ 29 h 69"/>
                <a:gd name="T24" fmla="*/ 660 w 961"/>
                <a:gd name="T25" fmla="*/ 41 h 69"/>
                <a:gd name="T26" fmla="*/ 638 w 961"/>
                <a:gd name="T27" fmla="*/ 29 h 69"/>
                <a:gd name="T28" fmla="*/ 626 w 961"/>
                <a:gd name="T29" fmla="*/ 41 h 69"/>
                <a:gd name="T30" fmla="*/ 604 w 961"/>
                <a:gd name="T31" fmla="*/ 29 h 69"/>
                <a:gd name="T32" fmla="*/ 592 w 961"/>
                <a:gd name="T33" fmla="*/ 41 h 69"/>
                <a:gd name="T34" fmla="*/ 570 w 961"/>
                <a:gd name="T35" fmla="*/ 29 h 69"/>
                <a:gd name="T36" fmla="*/ 559 w 961"/>
                <a:gd name="T37" fmla="*/ 41 h 69"/>
                <a:gd name="T38" fmla="*/ 537 w 961"/>
                <a:gd name="T39" fmla="*/ 29 h 69"/>
                <a:gd name="T40" fmla="*/ 506 w 961"/>
                <a:gd name="T41" fmla="*/ 29 h 69"/>
                <a:gd name="T42" fmla="*/ 526 w 961"/>
                <a:gd name="T43" fmla="*/ 41 h 69"/>
                <a:gd name="T44" fmla="*/ 471 w 961"/>
                <a:gd name="T45" fmla="*/ 29 h 69"/>
                <a:gd name="T46" fmla="*/ 494 w 961"/>
                <a:gd name="T47" fmla="*/ 41 h 69"/>
                <a:gd name="T48" fmla="*/ 438 w 961"/>
                <a:gd name="T49" fmla="*/ 29 h 69"/>
                <a:gd name="T50" fmla="*/ 460 w 961"/>
                <a:gd name="T51" fmla="*/ 41 h 69"/>
                <a:gd name="T52" fmla="*/ 404 w 961"/>
                <a:gd name="T53" fmla="*/ 29 h 69"/>
                <a:gd name="T54" fmla="*/ 427 w 961"/>
                <a:gd name="T55" fmla="*/ 41 h 69"/>
                <a:gd name="T56" fmla="*/ 370 w 961"/>
                <a:gd name="T57" fmla="*/ 29 h 69"/>
                <a:gd name="T58" fmla="*/ 393 w 961"/>
                <a:gd name="T59" fmla="*/ 41 h 69"/>
                <a:gd name="T60" fmla="*/ 337 w 961"/>
                <a:gd name="T61" fmla="*/ 29 h 69"/>
                <a:gd name="T62" fmla="*/ 359 w 961"/>
                <a:gd name="T63" fmla="*/ 41 h 69"/>
                <a:gd name="T64" fmla="*/ 303 w 961"/>
                <a:gd name="T65" fmla="*/ 29 h 69"/>
                <a:gd name="T66" fmla="*/ 326 w 961"/>
                <a:gd name="T67" fmla="*/ 41 h 69"/>
                <a:gd name="T68" fmla="*/ 269 w 961"/>
                <a:gd name="T69" fmla="*/ 29 h 69"/>
                <a:gd name="T70" fmla="*/ 291 w 961"/>
                <a:gd name="T71" fmla="*/ 41 h 69"/>
                <a:gd name="T72" fmla="*/ 236 w 961"/>
                <a:gd name="T73" fmla="*/ 29 h 69"/>
                <a:gd name="T74" fmla="*/ 258 w 961"/>
                <a:gd name="T75" fmla="*/ 41 h 69"/>
                <a:gd name="T76" fmla="*/ 202 w 961"/>
                <a:gd name="T77" fmla="*/ 29 h 69"/>
                <a:gd name="T78" fmla="*/ 225 w 961"/>
                <a:gd name="T79" fmla="*/ 41 h 69"/>
                <a:gd name="T80" fmla="*/ 168 w 961"/>
                <a:gd name="T81" fmla="*/ 29 h 69"/>
                <a:gd name="T82" fmla="*/ 190 w 961"/>
                <a:gd name="T83" fmla="*/ 41 h 69"/>
                <a:gd name="T84" fmla="*/ 134 w 961"/>
                <a:gd name="T85" fmla="*/ 29 h 69"/>
                <a:gd name="T86" fmla="*/ 157 w 961"/>
                <a:gd name="T87" fmla="*/ 41 h 69"/>
                <a:gd name="T88" fmla="*/ 101 w 961"/>
                <a:gd name="T89" fmla="*/ 29 h 69"/>
                <a:gd name="T90" fmla="*/ 124 w 961"/>
                <a:gd name="T91" fmla="*/ 41 h 69"/>
                <a:gd name="T92" fmla="*/ 67 w 961"/>
                <a:gd name="T93" fmla="*/ 29 h 69"/>
                <a:gd name="T94" fmla="*/ 89 w 961"/>
                <a:gd name="T95" fmla="*/ 41 h 69"/>
                <a:gd name="T96" fmla="*/ 33 w 961"/>
                <a:gd name="T97" fmla="*/ 29 h 69"/>
                <a:gd name="T98" fmla="*/ 56 w 961"/>
                <a:gd name="T99" fmla="*/ 41 h 69"/>
                <a:gd name="T100" fmla="*/ 0 w 961"/>
                <a:gd name="T101" fmla="*/ 29 h 69"/>
                <a:gd name="T102" fmla="*/ 23 w 961"/>
                <a:gd name="T103" fmla="*/ 41 h 69"/>
                <a:gd name="T104" fmla="*/ 892 w 961"/>
                <a:gd name="T105" fmla="*/ 29 h 69"/>
                <a:gd name="T106" fmla="*/ 892 w 961"/>
                <a:gd name="T107" fmla="*/ 41 h 69"/>
                <a:gd name="T108" fmla="*/ 961 w 961"/>
                <a:gd name="T109" fmla="*/ 3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61" h="69">
                  <a:moveTo>
                    <a:pt x="840" y="29"/>
                  </a:moveTo>
                  <a:lnTo>
                    <a:pt x="862" y="29"/>
                  </a:lnTo>
                  <a:lnTo>
                    <a:pt x="862" y="41"/>
                  </a:lnTo>
                  <a:lnTo>
                    <a:pt x="840" y="41"/>
                  </a:lnTo>
                  <a:lnTo>
                    <a:pt x="840" y="29"/>
                  </a:lnTo>
                  <a:lnTo>
                    <a:pt x="840" y="29"/>
                  </a:lnTo>
                  <a:close/>
                  <a:moveTo>
                    <a:pt x="807" y="29"/>
                  </a:moveTo>
                  <a:lnTo>
                    <a:pt x="828" y="29"/>
                  </a:lnTo>
                  <a:lnTo>
                    <a:pt x="828" y="41"/>
                  </a:lnTo>
                  <a:lnTo>
                    <a:pt x="807" y="41"/>
                  </a:lnTo>
                  <a:lnTo>
                    <a:pt x="807" y="29"/>
                  </a:lnTo>
                  <a:lnTo>
                    <a:pt x="807" y="29"/>
                  </a:lnTo>
                  <a:close/>
                  <a:moveTo>
                    <a:pt x="772" y="29"/>
                  </a:moveTo>
                  <a:lnTo>
                    <a:pt x="795" y="29"/>
                  </a:lnTo>
                  <a:lnTo>
                    <a:pt x="795" y="41"/>
                  </a:lnTo>
                  <a:lnTo>
                    <a:pt x="772" y="41"/>
                  </a:lnTo>
                  <a:lnTo>
                    <a:pt x="772" y="29"/>
                  </a:lnTo>
                  <a:lnTo>
                    <a:pt x="772" y="29"/>
                  </a:lnTo>
                  <a:close/>
                  <a:moveTo>
                    <a:pt x="739" y="29"/>
                  </a:moveTo>
                  <a:lnTo>
                    <a:pt x="761" y="29"/>
                  </a:lnTo>
                  <a:lnTo>
                    <a:pt x="761" y="41"/>
                  </a:lnTo>
                  <a:lnTo>
                    <a:pt x="739" y="41"/>
                  </a:lnTo>
                  <a:lnTo>
                    <a:pt x="739" y="29"/>
                  </a:lnTo>
                  <a:lnTo>
                    <a:pt x="739" y="29"/>
                  </a:lnTo>
                  <a:close/>
                  <a:moveTo>
                    <a:pt x="705" y="29"/>
                  </a:moveTo>
                  <a:lnTo>
                    <a:pt x="727" y="29"/>
                  </a:lnTo>
                  <a:lnTo>
                    <a:pt x="727" y="41"/>
                  </a:lnTo>
                  <a:lnTo>
                    <a:pt x="705" y="41"/>
                  </a:lnTo>
                  <a:lnTo>
                    <a:pt x="705" y="29"/>
                  </a:lnTo>
                  <a:lnTo>
                    <a:pt x="705" y="29"/>
                  </a:lnTo>
                  <a:close/>
                  <a:moveTo>
                    <a:pt x="671" y="29"/>
                  </a:moveTo>
                  <a:lnTo>
                    <a:pt x="694" y="29"/>
                  </a:lnTo>
                  <a:lnTo>
                    <a:pt x="694" y="41"/>
                  </a:lnTo>
                  <a:lnTo>
                    <a:pt x="671" y="41"/>
                  </a:lnTo>
                  <a:lnTo>
                    <a:pt x="671" y="29"/>
                  </a:lnTo>
                  <a:lnTo>
                    <a:pt x="671" y="29"/>
                  </a:lnTo>
                  <a:close/>
                  <a:moveTo>
                    <a:pt x="638" y="29"/>
                  </a:moveTo>
                  <a:lnTo>
                    <a:pt x="660" y="29"/>
                  </a:lnTo>
                  <a:lnTo>
                    <a:pt x="660" y="41"/>
                  </a:lnTo>
                  <a:lnTo>
                    <a:pt x="638" y="41"/>
                  </a:lnTo>
                  <a:lnTo>
                    <a:pt x="638" y="29"/>
                  </a:lnTo>
                  <a:lnTo>
                    <a:pt x="638" y="29"/>
                  </a:lnTo>
                  <a:close/>
                  <a:moveTo>
                    <a:pt x="604" y="29"/>
                  </a:moveTo>
                  <a:lnTo>
                    <a:pt x="626" y="29"/>
                  </a:lnTo>
                  <a:lnTo>
                    <a:pt x="626" y="41"/>
                  </a:lnTo>
                  <a:lnTo>
                    <a:pt x="604" y="41"/>
                  </a:lnTo>
                  <a:lnTo>
                    <a:pt x="604" y="29"/>
                  </a:lnTo>
                  <a:lnTo>
                    <a:pt x="604" y="29"/>
                  </a:lnTo>
                  <a:close/>
                  <a:moveTo>
                    <a:pt x="570" y="29"/>
                  </a:moveTo>
                  <a:lnTo>
                    <a:pt x="592" y="29"/>
                  </a:lnTo>
                  <a:lnTo>
                    <a:pt x="592" y="41"/>
                  </a:lnTo>
                  <a:lnTo>
                    <a:pt x="570" y="41"/>
                  </a:lnTo>
                  <a:lnTo>
                    <a:pt x="570" y="29"/>
                  </a:lnTo>
                  <a:lnTo>
                    <a:pt x="570" y="29"/>
                  </a:lnTo>
                  <a:close/>
                  <a:moveTo>
                    <a:pt x="537" y="29"/>
                  </a:moveTo>
                  <a:lnTo>
                    <a:pt x="559" y="29"/>
                  </a:lnTo>
                  <a:lnTo>
                    <a:pt x="559" y="41"/>
                  </a:lnTo>
                  <a:lnTo>
                    <a:pt x="537" y="41"/>
                  </a:lnTo>
                  <a:lnTo>
                    <a:pt x="537" y="29"/>
                  </a:lnTo>
                  <a:lnTo>
                    <a:pt x="537" y="29"/>
                  </a:lnTo>
                  <a:close/>
                  <a:moveTo>
                    <a:pt x="526" y="41"/>
                  </a:moveTo>
                  <a:lnTo>
                    <a:pt x="506" y="41"/>
                  </a:lnTo>
                  <a:lnTo>
                    <a:pt x="506" y="29"/>
                  </a:lnTo>
                  <a:lnTo>
                    <a:pt x="526" y="29"/>
                  </a:lnTo>
                  <a:lnTo>
                    <a:pt x="526" y="41"/>
                  </a:lnTo>
                  <a:lnTo>
                    <a:pt x="526" y="41"/>
                  </a:lnTo>
                  <a:close/>
                  <a:moveTo>
                    <a:pt x="494" y="41"/>
                  </a:moveTo>
                  <a:lnTo>
                    <a:pt x="494" y="29"/>
                  </a:lnTo>
                  <a:lnTo>
                    <a:pt x="471" y="29"/>
                  </a:lnTo>
                  <a:lnTo>
                    <a:pt x="471" y="41"/>
                  </a:lnTo>
                  <a:lnTo>
                    <a:pt x="494" y="41"/>
                  </a:lnTo>
                  <a:lnTo>
                    <a:pt x="494" y="41"/>
                  </a:lnTo>
                  <a:close/>
                  <a:moveTo>
                    <a:pt x="460" y="41"/>
                  </a:moveTo>
                  <a:lnTo>
                    <a:pt x="460" y="29"/>
                  </a:lnTo>
                  <a:lnTo>
                    <a:pt x="438" y="29"/>
                  </a:lnTo>
                  <a:lnTo>
                    <a:pt x="438" y="41"/>
                  </a:lnTo>
                  <a:lnTo>
                    <a:pt x="460" y="41"/>
                  </a:lnTo>
                  <a:lnTo>
                    <a:pt x="460" y="41"/>
                  </a:lnTo>
                  <a:close/>
                  <a:moveTo>
                    <a:pt x="427" y="41"/>
                  </a:moveTo>
                  <a:lnTo>
                    <a:pt x="427" y="29"/>
                  </a:lnTo>
                  <a:lnTo>
                    <a:pt x="404" y="29"/>
                  </a:lnTo>
                  <a:lnTo>
                    <a:pt x="404" y="41"/>
                  </a:lnTo>
                  <a:lnTo>
                    <a:pt x="427" y="41"/>
                  </a:lnTo>
                  <a:lnTo>
                    <a:pt x="427" y="41"/>
                  </a:lnTo>
                  <a:close/>
                  <a:moveTo>
                    <a:pt x="393" y="41"/>
                  </a:moveTo>
                  <a:lnTo>
                    <a:pt x="393" y="29"/>
                  </a:lnTo>
                  <a:lnTo>
                    <a:pt x="370" y="29"/>
                  </a:lnTo>
                  <a:lnTo>
                    <a:pt x="370" y="41"/>
                  </a:lnTo>
                  <a:lnTo>
                    <a:pt x="393" y="41"/>
                  </a:lnTo>
                  <a:lnTo>
                    <a:pt x="393" y="41"/>
                  </a:lnTo>
                  <a:close/>
                  <a:moveTo>
                    <a:pt x="359" y="41"/>
                  </a:moveTo>
                  <a:lnTo>
                    <a:pt x="359" y="29"/>
                  </a:lnTo>
                  <a:lnTo>
                    <a:pt x="337" y="29"/>
                  </a:lnTo>
                  <a:lnTo>
                    <a:pt x="337" y="41"/>
                  </a:lnTo>
                  <a:lnTo>
                    <a:pt x="359" y="41"/>
                  </a:lnTo>
                  <a:lnTo>
                    <a:pt x="359" y="41"/>
                  </a:lnTo>
                  <a:close/>
                  <a:moveTo>
                    <a:pt x="326" y="41"/>
                  </a:moveTo>
                  <a:lnTo>
                    <a:pt x="326" y="29"/>
                  </a:lnTo>
                  <a:lnTo>
                    <a:pt x="303" y="29"/>
                  </a:lnTo>
                  <a:lnTo>
                    <a:pt x="303" y="41"/>
                  </a:lnTo>
                  <a:lnTo>
                    <a:pt x="326" y="41"/>
                  </a:lnTo>
                  <a:lnTo>
                    <a:pt x="326" y="41"/>
                  </a:lnTo>
                  <a:close/>
                  <a:moveTo>
                    <a:pt x="291" y="41"/>
                  </a:moveTo>
                  <a:lnTo>
                    <a:pt x="291" y="29"/>
                  </a:lnTo>
                  <a:lnTo>
                    <a:pt x="269" y="29"/>
                  </a:lnTo>
                  <a:lnTo>
                    <a:pt x="269" y="41"/>
                  </a:lnTo>
                  <a:lnTo>
                    <a:pt x="291" y="41"/>
                  </a:lnTo>
                  <a:lnTo>
                    <a:pt x="291" y="41"/>
                  </a:lnTo>
                  <a:close/>
                  <a:moveTo>
                    <a:pt x="258" y="41"/>
                  </a:moveTo>
                  <a:lnTo>
                    <a:pt x="258" y="29"/>
                  </a:lnTo>
                  <a:lnTo>
                    <a:pt x="236" y="29"/>
                  </a:lnTo>
                  <a:lnTo>
                    <a:pt x="236" y="41"/>
                  </a:lnTo>
                  <a:lnTo>
                    <a:pt x="258" y="41"/>
                  </a:lnTo>
                  <a:lnTo>
                    <a:pt x="258" y="41"/>
                  </a:lnTo>
                  <a:close/>
                  <a:moveTo>
                    <a:pt x="225" y="41"/>
                  </a:moveTo>
                  <a:lnTo>
                    <a:pt x="225" y="29"/>
                  </a:lnTo>
                  <a:lnTo>
                    <a:pt x="202" y="29"/>
                  </a:lnTo>
                  <a:lnTo>
                    <a:pt x="202" y="41"/>
                  </a:lnTo>
                  <a:lnTo>
                    <a:pt x="225" y="41"/>
                  </a:lnTo>
                  <a:lnTo>
                    <a:pt x="225" y="41"/>
                  </a:lnTo>
                  <a:close/>
                  <a:moveTo>
                    <a:pt x="190" y="41"/>
                  </a:moveTo>
                  <a:lnTo>
                    <a:pt x="190" y="29"/>
                  </a:lnTo>
                  <a:lnTo>
                    <a:pt x="168" y="29"/>
                  </a:lnTo>
                  <a:lnTo>
                    <a:pt x="168" y="41"/>
                  </a:lnTo>
                  <a:lnTo>
                    <a:pt x="190" y="41"/>
                  </a:lnTo>
                  <a:lnTo>
                    <a:pt x="190" y="41"/>
                  </a:lnTo>
                  <a:close/>
                  <a:moveTo>
                    <a:pt x="157" y="41"/>
                  </a:moveTo>
                  <a:lnTo>
                    <a:pt x="157" y="29"/>
                  </a:lnTo>
                  <a:lnTo>
                    <a:pt x="134" y="29"/>
                  </a:lnTo>
                  <a:lnTo>
                    <a:pt x="134" y="41"/>
                  </a:lnTo>
                  <a:lnTo>
                    <a:pt x="157" y="41"/>
                  </a:lnTo>
                  <a:lnTo>
                    <a:pt x="157" y="41"/>
                  </a:lnTo>
                  <a:close/>
                  <a:moveTo>
                    <a:pt x="124" y="41"/>
                  </a:moveTo>
                  <a:lnTo>
                    <a:pt x="124" y="29"/>
                  </a:lnTo>
                  <a:lnTo>
                    <a:pt x="101" y="29"/>
                  </a:lnTo>
                  <a:lnTo>
                    <a:pt x="101" y="41"/>
                  </a:lnTo>
                  <a:lnTo>
                    <a:pt x="124" y="41"/>
                  </a:lnTo>
                  <a:lnTo>
                    <a:pt x="124" y="41"/>
                  </a:lnTo>
                  <a:close/>
                  <a:moveTo>
                    <a:pt x="89" y="41"/>
                  </a:moveTo>
                  <a:lnTo>
                    <a:pt x="89" y="29"/>
                  </a:lnTo>
                  <a:lnTo>
                    <a:pt x="67" y="29"/>
                  </a:lnTo>
                  <a:lnTo>
                    <a:pt x="67" y="41"/>
                  </a:lnTo>
                  <a:lnTo>
                    <a:pt x="89" y="41"/>
                  </a:lnTo>
                  <a:lnTo>
                    <a:pt x="89" y="41"/>
                  </a:lnTo>
                  <a:close/>
                  <a:moveTo>
                    <a:pt x="56" y="41"/>
                  </a:moveTo>
                  <a:lnTo>
                    <a:pt x="56" y="29"/>
                  </a:lnTo>
                  <a:lnTo>
                    <a:pt x="33" y="29"/>
                  </a:lnTo>
                  <a:lnTo>
                    <a:pt x="33" y="41"/>
                  </a:lnTo>
                  <a:lnTo>
                    <a:pt x="56" y="41"/>
                  </a:lnTo>
                  <a:lnTo>
                    <a:pt x="56" y="41"/>
                  </a:lnTo>
                  <a:close/>
                  <a:moveTo>
                    <a:pt x="23" y="41"/>
                  </a:moveTo>
                  <a:lnTo>
                    <a:pt x="23" y="29"/>
                  </a:lnTo>
                  <a:lnTo>
                    <a:pt x="0" y="29"/>
                  </a:lnTo>
                  <a:lnTo>
                    <a:pt x="0" y="41"/>
                  </a:lnTo>
                  <a:lnTo>
                    <a:pt x="23" y="41"/>
                  </a:lnTo>
                  <a:lnTo>
                    <a:pt x="23" y="41"/>
                  </a:lnTo>
                  <a:close/>
                  <a:moveTo>
                    <a:pt x="961" y="35"/>
                  </a:moveTo>
                  <a:lnTo>
                    <a:pt x="892" y="0"/>
                  </a:lnTo>
                  <a:lnTo>
                    <a:pt x="892" y="29"/>
                  </a:lnTo>
                  <a:lnTo>
                    <a:pt x="873" y="29"/>
                  </a:lnTo>
                  <a:lnTo>
                    <a:pt x="873" y="41"/>
                  </a:lnTo>
                  <a:lnTo>
                    <a:pt x="892" y="41"/>
                  </a:lnTo>
                  <a:lnTo>
                    <a:pt x="892" y="69"/>
                  </a:lnTo>
                  <a:lnTo>
                    <a:pt x="961" y="35"/>
                  </a:lnTo>
                  <a:lnTo>
                    <a:pt x="961" y="3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7" name="Freeform 29"/>
            <p:cNvSpPr>
              <a:spLocks noEditPoints="1"/>
            </p:cNvSpPr>
            <p:nvPr/>
          </p:nvSpPr>
          <p:spPr bwMode="auto">
            <a:xfrm>
              <a:off x="5034139" y="4953035"/>
              <a:ext cx="334874" cy="190465"/>
            </a:xfrm>
            <a:custGeom>
              <a:avLst/>
              <a:gdLst>
                <a:gd name="T0" fmla="*/ 145 w 252"/>
                <a:gd name="T1" fmla="*/ 24 h 143"/>
                <a:gd name="T2" fmla="*/ 164 w 252"/>
                <a:gd name="T3" fmla="*/ 24 h 143"/>
                <a:gd name="T4" fmla="*/ 164 w 252"/>
                <a:gd name="T5" fmla="*/ 34 h 143"/>
                <a:gd name="T6" fmla="*/ 145 w 252"/>
                <a:gd name="T7" fmla="*/ 34 h 143"/>
                <a:gd name="T8" fmla="*/ 145 w 252"/>
                <a:gd name="T9" fmla="*/ 24 h 143"/>
                <a:gd name="T10" fmla="*/ 252 w 252"/>
                <a:gd name="T11" fmla="*/ 29 h 143"/>
                <a:gd name="T12" fmla="*/ 194 w 252"/>
                <a:gd name="T13" fmla="*/ 0 h 143"/>
                <a:gd name="T14" fmla="*/ 194 w 252"/>
                <a:gd name="T15" fmla="*/ 24 h 143"/>
                <a:gd name="T16" fmla="*/ 178 w 252"/>
                <a:gd name="T17" fmla="*/ 24 h 143"/>
                <a:gd name="T18" fmla="*/ 178 w 252"/>
                <a:gd name="T19" fmla="*/ 34 h 143"/>
                <a:gd name="T20" fmla="*/ 194 w 252"/>
                <a:gd name="T21" fmla="*/ 34 h 143"/>
                <a:gd name="T22" fmla="*/ 194 w 252"/>
                <a:gd name="T23" fmla="*/ 58 h 143"/>
                <a:gd name="T24" fmla="*/ 252 w 252"/>
                <a:gd name="T25" fmla="*/ 29 h 143"/>
                <a:gd name="T26" fmla="*/ 10 w 252"/>
                <a:gd name="T27" fmla="*/ 143 h 143"/>
                <a:gd name="T28" fmla="*/ 10 w 252"/>
                <a:gd name="T29" fmla="*/ 134 h 143"/>
                <a:gd name="T30" fmla="*/ 0 w 252"/>
                <a:gd name="T31" fmla="*/ 134 h 143"/>
                <a:gd name="T32" fmla="*/ 0 w 252"/>
                <a:gd name="T33" fmla="*/ 143 h 143"/>
                <a:gd name="T34" fmla="*/ 10 w 252"/>
                <a:gd name="T35" fmla="*/ 143 h 143"/>
                <a:gd name="T36" fmla="*/ 0 w 252"/>
                <a:gd name="T37" fmla="*/ 125 h 143"/>
                <a:gd name="T38" fmla="*/ 10 w 252"/>
                <a:gd name="T39" fmla="*/ 125 h 143"/>
                <a:gd name="T40" fmla="*/ 11 w 252"/>
                <a:gd name="T41" fmla="*/ 106 h 143"/>
                <a:gd name="T42" fmla="*/ 2 w 252"/>
                <a:gd name="T43" fmla="*/ 105 h 143"/>
                <a:gd name="T44" fmla="*/ 0 w 252"/>
                <a:gd name="T45" fmla="*/ 125 h 143"/>
                <a:gd name="T46" fmla="*/ 3 w 252"/>
                <a:gd name="T47" fmla="*/ 95 h 143"/>
                <a:gd name="T48" fmla="*/ 9 w 252"/>
                <a:gd name="T49" fmla="*/ 77 h 143"/>
                <a:gd name="T50" fmla="*/ 18 w 252"/>
                <a:gd name="T51" fmla="*/ 80 h 143"/>
                <a:gd name="T52" fmla="*/ 12 w 252"/>
                <a:gd name="T53" fmla="*/ 97 h 143"/>
                <a:gd name="T54" fmla="*/ 3 w 252"/>
                <a:gd name="T55" fmla="*/ 95 h 143"/>
                <a:gd name="T56" fmla="*/ 13 w 252"/>
                <a:gd name="T57" fmla="*/ 68 h 143"/>
                <a:gd name="T58" fmla="*/ 25 w 252"/>
                <a:gd name="T59" fmla="*/ 51 h 143"/>
                <a:gd name="T60" fmla="*/ 32 w 252"/>
                <a:gd name="T61" fmla="*/ 58 h 143"/>
                <a:gd name="T62" fmla="*/ 21 w 252"/>
                <a:gd name="T63" fmla="*/ 72 h 143"/>
                <a:gd name="T64" fmla="*/ 13 w 252"/>
                <a:gd name="T65" fmla="*/ 68 h 143"/>
                <a:gd name="T66" fmla="*/ 33 w 252"/>
                <a:gd name="T67" fmla="*/ 45 h 143"/>
                <a:gd name="T68" fmla="*/ 50 w 252"/>
                <a:gd name="T69" fmla="*/ 34 h 143"/>
                <a:gd name="T70" fmla="*/ 54 w 252"/>
                <a:gd name="T71" fmla="*/ 43 h 143"/>
                <a:gd name="T72" fmla="*/ 38 w 252"/>
                <a:gd name="T73" fmla="*/ 52 h 143"/>
                <a:gd name="T74" fmla="*/ 33 w 252"/>
                <a:gd name="T75" fmla="*/ 45 h 143"/>
                <a:gd name="T76" fmla="*/ 59 w 252"/>
                <a:gd name="T77" fmla="*/ 31 h 143"/>
                <a:gd name="T78" fmla="*/ 78 w 252"/>
                <a:gd name="T79" fmla="*/ 26 h 143"/>
                <a:gd name="T80" fmla="*/ 79 w 252"/>
                <a:gd name="T81" fmla="*/ 35 h 143"/>
                <a:gd name="T82" fmla="*/ 62 w 252"/>
                <a:gd name="T83" fmla="*/ 40 h 143"/>
                <a:gd name="T84" fmla="*/ 59 w 252"/>
                <a:gd name="T85" fmla="*/ 31 h 143"/>
                <a:gd name="T86" fmla="*/ 88 w 252"/>
                <a:gd name="T87" fmla="*/ 25 h 143"/>
                <a:gd name="T88" fmla="*/ 107 w 252"/>
                <a:gd name="T89" fmla="*/ 24 h 143"/>
                <a:gd name="T90" fmla="*/ 107 w 252"/>
                <a:gd name="T91" fmla="*/ 34 h 143"/>
                <a:gd name="T92" fmla="*/ 89 w 252"/>
                <a:gd name="T93" fmla="*/ 34 h 143"/>
                <a:gd name="T94" fmla="*/ 88 w 252"/>
                <a:gd name="T95" fmla="*/ 25 h 143"/>
                <a:gd name="T96" fmla="*/ 116 w 252"/>
                <a:gd name="T97" fmla="*/ 24 h 143"/>
                <a:gd name="T98" fmla="*/ 135 w 252"/>
                <a:gd name="T99" fmla="*/ 24 h 143"/>
                <a:gd name="T100" fmla="*/ 135 w 252"/>
                <a:gd name="T101" fmla="*/ 34 h 143"/>
                <a:gd name="T102" fmla="*/ 116 w 252"/>
                <a:gd name="T103" fmla="*/ 34 h 143"/>
                <a:gd name="T104" fmla="*/ 116 w 252"/>
                <a:gd name="T105" fmla="*/ 2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2" h="143">
                  <a:moveTo>
                    <a:pt x="145" y="24"/>
                  </a:moveTo>
                  <a:cubicBezTo>
                    <a:pt x="164" y="24"/>
                    <a:pt x="164" y="24"/>
                    <a:pt x="164" y="24"/>
                  </a:cubicBezTo>
                  <a:cubicBezTo>
                    <a:pt x="164" y="34"/>
                    <a:pt x="164" y="34"/>
                    <a:pt x="164" y="34"/>
                  </a:cubicBezTo>
                  <a:cubicBezTo>
                    <a:pt x="145" y="34"/>
                    <a:pt x="145" y="34"/>
                    <a:pt x="145" y="34"/>
                  </a:cubicBezTo>
                  <a:cubicBezTo>
                    <a:pt x="145" y="24"/>
                    <a:pt x="145" y="24"/>
                    <a:pt x="145" y="24"/>
                  </a:cubicBezTo>
                  <a:close/>
                  <a:moveTo>
                    <a:pt x="252" y="29"/>
                  </a:moveTo>
                  <a:cubicBezTo>
                    <a:pt x="194" y="0"/>
                    <a:pt x="194" y="0"/>
                    <a:pt x="194" y="0"/>
                  </a:cubicBezTo>
                  <a:cubicBezTo>
                    <a:pt x="194" y="24"/>
                    <a:pt x="194" y="24"/>
                    <a:pt x="194" y="24"/>
                  </a:cubicBezTo>
                  <a:cubicBezTo>
                    <a:pt x="178" y="24"/>
                    <a:pt x="178" y="24"/>
                    <a:pt x="178" y="24"/>
                  </a:cubicBezTo>
                  <a:cubicBezTo>
                    <a:pt x="178" y="34"/>
                    <a:pt x="178" y="34"/>
                    <a:pt x="178" y="34"/>
                  </a:cubicBezTo>
                  <a:cubicBezTo>
                    <a:pt x="194" y="34"/>
                    <a:pt x="194" y="34"/>
                    <a:pt x="194" y="34"/>
                  </a:cubicBezTo>
                  <a:cubicBezTo>
                    <a:pt x="194" y="58"/>
                    <a:pt x="194" y="58"/>
                    <a:pt x="194" y="58"/>
                  </a:cubicBezTo>
                  <a:cubicBezTo>
                    <a:pt x="252" y="29"/>
                    <a:pt x="252" y="29"/>
                    <a:pt x="252" y="29"/>
                  </a:cubicBezTo>
                  <a:close/>
                  <a:moveTo>
                    <a:pt x="10" y="143"/>
                  </a:moveTo>
                  <a:cubicBezTo>
                    <a:pt x="10" y="134"/>
                    <a:pt x="10" y="134"/>
                    <a:pt x="10" y="134"/>
                  </a:cubicBezTo>
                  <a:cubicBezTo>
                    <a:pt x="0" y="134"/>
                    <a:pt x="0" y="134"/>
                    <a:pt x="0" y="134"/>
                  </a:cubicBezTo>
                  <a:cubicBezTo>
                    <a:pt x="0" y="143"/>
                    <a:pt x="0" y="143"/>
                    <a:pt x="0" y="143"/>
                  </a:cubicBezTo>
                  <a:cubicBezTo>
                    <a:pt x="10" y="143"/>
                    <a:pt x="10" y="143"/>
                    <a:pt x="10" y="143"/>
                  </a:cubicBezTo>
                  <a:close/>
                  <a:moveTo>
                    <a:pt x="0" y="125"/>
                  </a:moveTo>
                  <a:cubicBezTo>
                    <a:pt x="10" y="125"/>
                    <a:pt x="10" y="125"/>
                    <a:pt x="10" y="125"/>
                  </a:cubicBezTo>
                  <a:cubicBezTo>
                    <a:pt x="11" y="106"/>
                    <a:pt x="11" y="106"/>
                    <a:pt x="11" y="106"/>
                  </a:cubicBezTo>
                  <a:cubicBezTo>
                    <a:pt x="2" y="105"/>
                    <a:pt x="2" y="105"/>
                    <a:pt x="2" y="105"/>
                  </a:cubicBezTo>
                  <a:cubicBezTo>
                    <a:pt x="0" y="125"/>
                    <a:pt x="0" y="125"/>
                    <a:pt x="0" y="125"/>
                  </a:cubicBezTo>
                  <a:close/>
                  <a:moveTo>
                    <a:pt x="3" y="95"/>
                  </a:moveTo>
                  <a:cubicBezTo>
                    <a:pt x="9" y="77"/>
                    <a:pt x="9" y="77"/>
                    <a:pt x="9" y="77"/>
                  </a:cubicBezTo>
                  <a:cubicBezTo>
                    <a:pt x="18" y="80"/>
                    <a:pt x="18" y="80"/>
                    <a:pt x="18" y="80"/>
                  </a:cubicBezTo>
                  <a:cubicBezTo>
                    <a:pt x="15" y="85"/>
                    <a:pt x="14" y="92"/>
                    <a:pt x="12" y="97"/>
                  </a:cubicBezTo>
                  <a:cubicBezTo>
                    <a:pt x="3" y="95"/>
                    <a:pt x="3" y="95"/>
                    <a:pt x="3" y="95"/>
                  </a:cubicBezTo>
                  <a:close/>
                  <a:moveTo>
                    <a:pt x="13" y="68"/>
                  </a:moveTo>
                  <a:cubicBezTo>
                    <a:pt x="25" y="51"/>
                    <a:pt x="25" y="51"/>
                    <a:pt x="25" y="51"/>
                  </a:cubicBezTo>
                  <a:cubicBezTo>
                    <a:pt x="32" y="58"/>
                    <a:pt x="32" y="58"/>
                    <a:pt x="32" y="58"/>
                  </a:cubicBezTo>
                  <a:cubicBezTo>
                    <a:pt x="21" y="72"/>
                    <a:pt x="21" y="72"/>
                    <a:pt x="21" y="72"/>
                  </a:cubicBezTo>
                  <a:cubicBezTo>
                    <a:pt x="13" y="68"/>
                    <a:pt x="13" y="68"/>
                    <a:pt x="13" y="68"/>
                  </a:cubicBezTo>
                  <a:close/>
                  <a:moveTo>
                    <a:pt x="33" y="45"/>
                  </a:moveTo>
                  <a:cubicBezTo>
                    <a:pt x="50" y="34"/>
                    <a:pt x="50" y="34"/>
                    <a:pt x="50" y="34"/>
                  </a:cubicBezTo>
                  <a:cubicBezTo>
                    <a:pt x="54" y="43"/>
                    <a:pt x="54" y="43"/>
                    <a:pt x="54" y="43"/>
                  </a:cubicBezTo>
                  <a:cubicBezTo>
                    <a:pt x="38" y="52"/>
                    <a:pt x="38" y="52"/>
                    <a:pt x="38" y="52"/>
                  </a:cubicBezTo>
                  <a:cubicBezTo>
                    <a:pt x="33" y="45"/>
                    <a:pt x="33" y="45"/>
                    <a:pt x="33" y="45"/>
                  </a:cubicBezTo>
                  <a:close/>
                  <a:moveTo>
                    <a:pt x="59" y="31"/>
                  </a:moveTo>
                  <a:cubicBezTo>
                    <a:pt x="78" y="26"/>
                    <a:pt x="78" y="26"/>
                    <a:pt x="78" y="26"/>
                  </a:cubicBezTo>
                  <a:cubicBezTo>
                    <a:pt x="79" y="35"/>
                    <a:pt x="79" y="35"/>
                    <a:pt x="79" y="35"/>
                  </a:cubicBezTo>
                  <a:cubicBezTo>
                    <a:pt x="62" y="40"/>
                    <a:pt x="62" y="40"/>
                    <a:pt x="62" y="40"/>
                  </a:cubicBezTo>
                  <a:cubicBezTo>
                    <a:pt x="59" y="31"/>
                    <a:pt x="59" y="31"/>
                    <a:pt x="59" y="31"/>
                  </a:cubicBezTo>
                  <a:close/>
                  <a:moveTo>
                    <a:pt x="88" y="25"/>
                  </a:moveTo>
                  <a:cubicBezTo>
                    <a:pt x="107" y="24"/>
                    <a:pt x="107" y="24"/>
                    <a:pt x="107" y="24"/>
                  </a:cubicBezTo>
                  <a:cubicBezTo>
                    <a:pt x="107" y="34"/>
                    <a:pt x="107" y="34"/>
                    <a:pt x="107" y="34"/>
                  </a:cubicBezTo>
                  <a:cubicBezTo>
                    <a:pt x="89" y="34"/>
                    <a:pt x="89" y="34"/>
                    <a:pt x="89" y="34"/>
                  </a:cubicBezTo>
                  <a:cubicBezTo>
                    <a:pt x="88" y="25"/>
                    <a:pt x="88" y="25"/>
                    <a:pt x="88" y="25"/>
                  </a:cubicBezTo>
                  <a:close/>
                  <a:moveTo>
                    <a:pt x="116" y="24"/>
                  </a:moveTo>
                  <a:cubicBezTo>
                    <a:pt x="135" y="24"/>
                    <a:pt x="135" y="24"/>
                    <a:pt x="135" y="24"/>
                  </a:cubicBezTo>
                  <a:cubicBezTo>
                    <a:pt x="135" y="34"/>
                    <a:pt x="135" y="34"/>
                    <a:pt x="135" y="34"/>
                  </a:cubicBezTo>
                  <a:cubicBezTo>
                    <a:pt x="116" y="34"/>
                    <a:pt x="116" y="34"/>
                    <a:pt x="116" y="34"/>
                  </a:cubicBezTo>
                  <a:cubicBezTo>
                    <a:pt x="116" y="24"/>
                    <a:pt x="116" y="24"/>
                    <a:pt x="116" y="24"/>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8" name="Freeform 30"/>
            <p:cNvSpPr>
              <a:spLocks noEditPoints="1"/>
            </p:cNvSpPr>
            <p:nvPr/>
          </p:nvSpPr>
          <p:spPr bwMode="auto">
            <a:xfrm>
              <a:off x="5808635" y="2840461"/>
              <a:ext cx="334874" cy="504732"/>
            </a:xfrm>
            <a:custGeom>
              <a:avLst/>
              <a:gdLst>
                <a:gd name="T0" fmla="*/ 163 w 251"/>
                <a:gd name="T1" fmla="*/ 24 h 379"/>
                <a:gd name="T2" fmla="*/ 145 w 251"/>
                <a:gd name="T3" fmla="*/ 34 h 379"/>
                <a:gd name="T4" fmla="*/ 251 w 251"/>
                <a:gd name="T5" fmla="*/ 29 h 379"/>
                <a:gd name="T6" fmla="*/ 194 w 251"/>
                <a:gd name="T7" fmla="*/ 24 h 379"/>
                <a:gd name="T8" fmla="*/ 178 w 251"/>
                <a:gd name="T9" fmla="*/ 34 h 379"/>
                <a:gd name="T10" fmla="*/ 194 w 251"/>
                <a:gd name="T11" fmla="*/ 58 h 379"/>
                <a:gd name="T12" fmla="*/ 0 w 251"/>
                <a:gd name="T13" fmla="*/ 379 h 379"/>
                <a:gd name="T14" fmla="*/ 9 w 251"/>
                <a:gd name="T15" fmla="*/ 361 h 379"/>
                <a:gd name="T16" fmla="*/ 0 w 251"/>
                <a:gd name="T17" fmla="*/ 379 h 379"/>
                <a:gd name="T18" fmla="*/ 9 w 251"/>
                <a:gd name="T19" fmla="*/ 351 h 379"/>
                <a:gd name="T20" fmla="*/ 0 w 251"/>
                <a:gd name="T21" fmla="*/ 332 h 379"/>
                <a:gd name="T22" fmla="*/ 0 w 251"/>
                <a:gd name="T23" fmla="*/ 323 h 379"/>
                <a:gd name="T24" fmla="*/ 9 w 251"/>
                <a:gd name="T25" fmla="*/ 304 h 379"/>
                <a:gd name="T26" fmla="*/ 0 w 251"/>
                <a:gd name="T27" fmla="*/ 323 h 379"/>
                <a:gd name="T28" fmla="*/ 9 w 251"/>
                <a:gd name="T29" fmla="*/ 294 h 379"/>
                <a:gd name="T30" fmla="*/ 0 w 251"/>
                <a:gd name="T31" fmla="*/ 276 h 379"/>
                <a:gd name="T32" fmla="*/ 0 w 251"/>
                <a:gd name="T33" fmla="*/ 266 h 379"/>
                <a:gd name="T34" fmla="*/ 9 w 251"/>
                <a:gd name="T35" fmla="*/ 247 h 379"/>
                <a:gd name="T36" fmla="*/ 0 w 251"/>
                <a:gd name="T37" fmla="*/ 266 h 379"/>
                <a:gd name="T38" fmla="*/ 9 w 251"/>
                <a:gd name="T39" fmla="*/ 238 h 379"/>
                <a:gd name="T40" fmla="*/ 0 w 251"/>
                <a:gd name="T41" fmla="*/ 219 h 379"/>
                <a:gd name="T42" fmla="*/ 0 w 251"/>
                <a:gd name="T43" fmla="*/ 209 h 379"/>
                <a:gd name="T44" fmla="*/ 9 w 251"/>
                <a:gd name="T45" fmla="*/ 191 h 379"/>
                <a:gd name="T46" fmla="*/ 0 w 251"/>
                <a:gd name="T47" fmla="*/ 209 h 379"/>
                <a:gd name="T48" fmla="*/ 9 w 251"/>
                <a:gd name="T49" fmla="*/ 181 h 379"/>
                <a:gd name="T50" fmla="*/ 0 w 251"/>
                <a:gd name="T51" fmla="*/ 162 h 379"/>
                <a:gd name="T52" fmla="*/ 0 w 251"/>
                <a:gd name="T53" fmla="*/ 153 h 379"/>
                <a:gd name="T54" fmla="*/ 9 w 251"/>
                <a:gd name="T55" fmla="*/ 134 h 379"/>
                <a:gd name="T56" fmla="*/ 0 w 251"/>
                <a:gd name="T57" fmla="*/ 153 h 379"/>
                <a:gd name="T58" fmla="*/ 9 w 251"/>
                <a:gd name="T59" fmla="*/ 124 h 379"/>
                <a:gd name="T60" fmla="*/ 1 w 251"/>
                <a:gd name="T61" fmla="*/ 105 h 379"/>
                <a:gd name="T62" fmla="*/ 3 w 251"/>
                <a:gd name="T63" fmla="*/ 95 h 379"/>
                <a:gd name="T64" fmla="*/ 17 w 251"/>
                <a:gd name="T65" fmla="*/ 80 h 379"/>
                <a:gd name="T66" fmla="*/ 3 w 251"/>
                <a:gd name="T67" fmla="*/ 95 h 379"/>
                <a:gd name="T68" fmla="*/ 25 w 251"/>
                <a:gd name="T69" fmla="*/ 51 h 379"/>
                <a:gd name="T70" fmla="*/ 21 w 251"/>
                <a:gd name="T71" fmla="*/ 72 h 379"/>
                <a:gd name="T72" fmla="*/ 32 w 251"/>
                <a:gd name="T73" fmla="*/ 44 h 379"/>
                <a:gd name="T74" fmla="*/ 53 w 251"/>
                <a:gd name="T75" fmla="*/ 43 h 379"/>
                <a:gd name="T76" fmla="*/ 32 w 251"/>
                <a:gd name="T77" fmla="*/ 44 h 379"/>
                <a:gd name="T78" fmla="*/ 78 w 251"/>
                <a:gd name="T79" fmla="*/ 26 h 379"/>
                <a:gd name="T80" fmla="*/ 62 w 251"/>
                <a:gd name="T81" fmla="*/ 39 h 379"/>
                <a:gd name="T82" fmla="*/ 87 w 251"/>
                <a:gd name="T83" fmla="*/ 25 h 379"/>
                <a:gd name="T84" fmla="*/ 107 w 251"/>
                <a:gd name="T85" fmla="*/ 34 h 379"/>
                <a:gd name="T86" fmla="*/ 87 w 251"/>
                <a:gd name="T87" fmla="*/ 25 h 379"/>
                <a:gd name="T88" fmla="*/ 135 w 251"/>
                <a:gd name="T89" fmla="*/ 24 h 379"/>
                <a:gd name="T90" fmla="*/ 116 w 251"/>
                <a:gd name="T91" fmla="*/ 34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1" h="379">
                  <a:moveTo>
                    <a:pt x="145" y="24"/>
                  </a:moveTo>
                  <a:cubicBezTo>
                    <a:pt x="163" y="24"/>
                    <a:pt x="163" y="24"/>
                    <a:pt x="163" y="24"/>
                  </a:cubicBezTo>
                  <a:cubicBezTo>
                    <a:pt x="163" y="34"/>
                    <a:pt x="163" y="34"/>
                    <a:pt x="163" y="34"/>
                  </a:cubicBezTo>
                  <a:cubicBezTo>
                    <a:pt x="145" y="34"/>
                    <a:pt x="145" y="34"/>
                    <a:pt x="145" y="34"/>
                  </a:cubicBezTo>
                  <a:cubicBezTo>
                    <a:pt x="145" y="24"/>
                    <a:pt x="145" y="24"/>
                    <a:pt x="145" y="24"/>
                  </a:cubicBezTo>
                  <a:close/>
                  <a:moveTo>
                    <a:pt x="251" y="29"/>
                  </a:moveTo>
                  <a:cubicBezTo>
                    <a:pt x="194" y="0"/>
                    <a:pt x="194" y="0"/>
                    <a:pt x="194" y="0"/>
                  </a:cubicBezTo>
                  <a:cubicBezTo>
                    <a:pt x="194" y="24"/>
                    <a:pt x="194" y="24"/>
                    <a:pt x="194" y="24"/>
                  </a:cubicBezTo>
                  <a:cubicBezTo>
                    <a:pt x="178" y="24"/>
                    <a:pt x="178" y="24"/>
                    <a:pt x="178" y="24"/>
                  </a:cubicBezTo>
                  <a:cubicBezTo>
                    <a:pt x="178" y="34"/>
                    <a:pt x="178" y="34"/>
                    <a:pt x="178" y="34"/>
                  </a:cubicBezTo>
                  <a:cubicBezTo>
                    <a:pt x="194" y="34"/>
                    <a:pt x="194" y="34"/>
                    <a:pt x="194" y="34"/>
                  </a:cubicBezTo>
                  <a:cubicBezTo>
                    <a:pt x="194" y="58"/>
                    <a:pt x="194" y="58"/>
                    <a:pt x="194" y="58"/>
                  </a:cubicBezTo>
                  <a:cubicBezTo>
                    <a:pt x="251" y="29"/>
                    <a:pt x="251" y="29"/>
                    <a:pt x="251" y="29"/>
                  </a:cubicBezTo>
                  <a:close/>
                  <a:moveTo>
                    <a:pt x="0" y="379"/>
                  </a:moveTo>
                  <a:cubicBezTo>
                    <a:pt x="9" y="379"/>
                    <a:pt x="9" y="379"/>
                    <a:pt x="9" y="379"/>
                  </a:cubicBezTo>
                  <a:cubicBezTo>
                    <a:pt x="9" y="361"/>
                    <a:pt x="9" y="361"/>
                    <a:pt x="9" y="361"/>
                  </a:cubicBezTo>
                  <a:cubicBezTo>
                    <a:pt x="0" y="361"/>
                    <a:pt x="0" y="361"/>
                    <a:pt x="0" y="361"/>
                  </a:cubicBezTo>
                  <a:cubicBezTo>
                    <a:pt x="0" y="379"/>
                    <a:pt x="0" y="379"/>
                    <a:pt x="0" y="379"/>
                  </a:cubicBezTo>
                  <a:close/>
                  <a:moveTo>
                    <a:pt x="0" y="351"/>
                  </a:moveTo>
                  <a:cubicBezTo>
                    <a:pt x="9" y="351"/>
                    <a:pt x="9" y="351"/>
                    <a:pt x="9" y="351"/>
                  </a:cubicBezTo>
                  <a:cubicBezTo>
                    <a:pt x="9" y="332"/>
                    <a:pt x="9" y="332"/>
                    <a:pt x="9" y="332"/>
                  </a:cubicBezTo>
                  <a:cubicBezTo>
                    <a:pt x="0" y="332"/>
                    <a:pt x="0" y="332"/>
                    <a:pt x="0" y="332"/>
                  </a:cubicBezTo>
                  <a:cubicBezTo>
                    <a:pt x="0" y="351"/>
                    <a:pt x="0" y="351"/>
                    <a:pt x="0" y="351"/>
                  </a:cubicBezTo>
                  <a:close/>
                  <a:moveTo>
                    <a:pt x="0" y="323"/>
                  </a:moveTo>
                  <a:cubicBezTo>
                    <a:pt x="9" y="323"/>
                    <a:pt x="9" y="323"/>
                    <a:pt x="9" y="323"/>
                  </a:cubicBezTo>
                  <a:cubicBezTo>
                    <a:pt x="9" y="304"/>
                    <a:pt x="9" y="304"/>
                    <a:pt x="9" y="304"/>
                  </a:cubicBezTo>
                  <a:cubicBezTo>
                    <a:pt x="0" y="304"/>
                    <a:pt x="0" y="304"/>
                    <a:pt x="0" y="304"/>
                  </a:cubicBezTo>
                  <a:cubicBezTo>
                    <a:pt x="0" y="323"/>
                    <a:pt x="0" y="323"/>
                    <a:pt x="0" y="323"/>
                  </a:cubicBezTo>
                  <a:close/>
                  <a:moveTo>
                    <a:pt x="0" y="294"/>
                  </a:moveTo>
                  <a:cubicBezTo>
                    <a:pt x="9" y="294"/>
                    <a:pt x="9" y="294"/>
                    <a:pt x="9" y="294"/>
                  </a:cubicBezTo>
                  <a:cubicBezTo>
                    <a:pt x="9" y="276"/>
                    <a:pt x="9" y="276"/>
                    <a:pt x="9" y="276"/>
                  </a:cubicBezTo>
                  <a:cubicBezTo>
                    <a:pt x="0" y="276"/>
                    <a:pt x="0" y="276"/>
                    <a:pt x="0" y="276"/>
                  </a:cubicBezTo>
                  <a:cubicBezTo>
                    <a:pt x="0" y="294"/>
                    <a:pt x="0" y="294"/>
                    <a:pt x="0" y="294"/>
                  </a:cubicBezTo>
                  <a:close/>
                  <a:moveTo>
                    <a:pt x="0" y="266"/>
                  </a:moveTo>
                  <a:cubicBezTo>
                    <a:pt x="9" y="266"/>
                    <a:pt x="9" y="266"/>
                    <a:pt x="9" y="266"/>
                  </a:cubicBezTo>
                  <a:cubicBezTo>
                    <a:pt x="9" y="247"/>
                    <a:pt x="9" y="247"/>
                    <a:pt x="9" y="247"/>
                  </a:cubicBezTo>
                  <a:cubicBezTo>
                    <a:pt x="0" y="247"/>
                    <a:pt x="0" y="247"/>
                    <a:pt x="0" y="247"/>
                  </a:cubicBezTo>
                  <a:cubicBezTo>
                    <a:pt x="0" y="266"/>
                    <a:pt x="0" y="266"/>
                    <a:pt x="0" y="266"/>
                  </a:cubicBezTo>
                  <a:close/>
                  <a:moveTo>
                    <a:pt x="0" y="238"/>
                  </a:moveTo>
                  <a:cubicBezTo>
                    <a:pt x="9" y="238"/>
                    <a:pt x="9" y="238"/>
                    <a:pt x="9" y="238"/>
                  </a:cubicBezTo>
                  <a:cubicBezTo>
                    <a:pt x="9" y="219"/>
                    <a:pt x="9" y="219"/>
                    <a:pt x="9" y="219"/>
                  </a:cubicBezTo>
                  <a:cubicBezTo>
                    <a:pt x="0" y="219"/>
                    <a:pt x="0" y="219"/>
                    <a:pt x="0" y="219"/>
                  </a:cubicBezTo>
                  <a:cubicBezTo>
                    <a:pt x="0" y="238"/>
                    <a:pt x="0" y="238"/>
                    <a:pt x="0" y="238"/>
                  </a:cubicBezTo>
                  <a:close/>
                  <a:moveTo>
                    <a:pt x="0" y="209"/>
                  </a:moveTo>
                  <a:cubicBezTo>
                    <a:pt x="9" y="209"/>
                    <a:pt x="9" y="209"/>
                    <a:pt x="9" y="209"/>
                  </a:cubicBezTo>
                  <a:cubicBezTo>
                    <a:pt x="9" y="191"/>
                    <a:pt x="9" y="191"/>
                    <a:pt x="9" y="191"/>
                  </a:cubicBezTo>
                  <a:cubicBezTo>
                    <a:pt x="0" y="191"/>
                    <a:pt x="0" y="191"/>
                    <a:pt x="0" y="191"/>
                  </a:cubicBezTo>
                  <a:cubicBezTo>
                    <a:pt x="0" y="209"/>
                    <a:pt x="0" y="209"/>
                    <a:pt x="0" y="209"/>
                  </a:cubicBezTo>
                  <a:close/>
                  <a:moveTo>
                    <a:pt x="0" y="181"/>
                  </a:moveTo>
                  <a:cubicBezTo>
                    <a:pt x="9" y="181"/>
                    <a:pt x="9" y="181"/>
                    <a:pt x="9" y="181"/>
                  </a:cubicBezTo>
                  <a:cubicBezTo>
                    <a:pt x="9" y="162"/>
                    <a:pt x="9" y="162"/>
                    <a:pt x="9" y="162"/>
                  </a:cubicBezTo>
                  <a:cubicBezTo>
                    <a:pt x="0" y="162"/>
                    <a:pt x="0" y="162"/>
                    <a:pt x="0" y="162"/>
                  </a:cubicBezTo>
                  <a:cubicBezTo>
                    <a:pt x="0" y="181"/>
                    <a:pt x="0" y="181"/>
                    <a:pt x="0" y="181"/>
                  </a:cubicBezTo>
                  <a:close/>
                  <a:moveTo>
                    <a:pt x="0" y="153"/>
                  </a:moveTo>
                  <a:cubicBezTo>
                    <a:pt x="9" y="153"/>
                    <a:pt x="9" y="153"/>
                    <a:pt x="9" y="153"/>
                  </a:cubicBezTo>
                  <a:cubicBezTo>
                    <a:pt x="9" y="134"/>
                    <a:pt x="9" y="134"/>
                    <a:pt x="9" y="134"/>
                  </a:cubicBezTo>
                  <a:cubicBezTo>
                    <a:pt x="0" y="134"/>
                    <a:pt x="0" y="134"/>
                    <a:pt x="0" y="134"/>
                  </a:cubicBezTo>
                  <a:cubicBezTo>
                    <a:pt x="0" y="153"/>
                    <a:pt x="0" y="153"/>
                    <a:pt x="0" y="153"/>
                  </a:cubicBezTo>
                  <a:close/>
                  <a:moveTo>
                    <a:pt x="0" y="124"/>
                  </a:moveTo>
                  <a:cubicBezTo>
                    <a:pt x="9" y="124"/>
                    <a:pt x="9" y="124"/>
                    <a:pt x="9" y="124"/>
                  </a:cubicBezTo>
                  <a:cubicBezTo>
                    <a:pt x="11" y="106"/>
                    <a:pt x="11" y="106"/>
                    <a:pt x="11" y="106"/>
                  </a:cubicBezTo>
                  <a:cubicBezTo>
                    <a:pt x="1" y="105"/>
                    <a:pt x="1" y="105"/>
                    <a:pt x="1" y="105"/>
                  </a:cubicBezTo>
                  <a:cubicBezTo>
                    <a:pt x="0" y="124"/>
                    <a:pt x="0" y="124"/>
                    <a:pt x="0" y="124"/>
                  </a:cubicBezTo>
                  <a:close/>
                  <a:moveTo>
                    <a:pt x="3" y="95"/>
                  </a:moveTo>
                  <a:cubicBezTo>
                    <a:pt x="9" y="76"/>
                    <a:pt x="9" y="76"/>
                    <a:pt x="9" y="76"/>
                  </a:cubicBezTo>
                  <a:cubicBezTo>
                    <a:pt x="17" y="80"/>
                    <a:pt x="17" y="80"/>
                    <a:pt x="17" y="80"/>
                  </a:cubicBezTo>
                  <a:cubicBezTo>
                    <a:pt x="15" y="85"/>
                    <a:pt x="13" y="92"/>
                    <a:pt x="12" y="97"/>
                  </a:cubicBezTo>
                  <a:cubicBezTo>
                    <a:pt x="3" y="95"/>
                    <a:pt x="3" y="95"/>
                    <a:pt x="3" y="95"/>
                  </a:cubicBezTo>
                  <a:close/>
                  <a:moveTo>
                    <a:pt x="13" y="67"/>
                  </a:moveTo>
                  <a:cubicBezTo>
                    <a:pt x="25" y="51"/>
                    <a:pt x="25" y="51"/>
                    <a:pt x="25" y="51"/>
                  </a:cubicBezTo>
                  <a:cubicBezTo>
                    <a:pt x="32" y="58"/>
                    <a:pt x="32" y="58"/>
                    <a:pt x="32" y="58"/>
                  </a:cubicBezTo>
                  <a:cubicBezTo>
                    <a:pt x="21" y="72"/>
                    <a:pt x="21" y="72"/>
                    <a:pt x="21" y="72"/>
                  </a:cubicBezTo>
                  <a:cubicBezTo>
                    <a:pt x="13" y="67"/>
                    <a:pt x="13" y="67"/>
                    <a:pt x="13" y="67"/>
                  </a:cubicBezTo>
                  <a:close/>
                  <a:moveTo>
                    <a:pt x="32" y="44"/>
                  </a:moveTo>
                  <a:cubicBezTo>
                    <a:pt x="49" y="34"/>
                    <a:pt x="49" y="34"/>
                    <a:pt x="49" y="34"/>
                  </a:cubicBezTo>
                  <a:cubicBezTo>
                    <a:pt x="53" y="43"/>
                    <a:pt x="53" y="43"/>
                    <a:pt x="53" y="43"/>
                  </a:cubicBezTo>
                  <a:cubicBezTo>
                    <a:pt x="38" y="52"/>
                    <a:pt x="38" y="52"/>
                    <a:pt x="38" y="52"/>
                  </a:cubicBezTo>
                  <a:cubicBezTo>
                    <a:pt x="32" y="44"/>
                    <a:pt x="32" y="44"/>
                    <a:pt x="32" y="44"/>
                  </a:cubicBezTo>
                  <a:close/>
                  <a:moveTo>
                    <a:pt x="59" y="30"/>
                  </a:moveTo>
                  <a:cubicBezTo>
                    <a:pt x="78" y="26"/>
                    <a:pt x="78" y="26"/>
                    <a:pt x="78" y="26"/>
                  </a:cubicBezTo>
                  <a:cubicBezTo>
                    <a:pt x="79" y="35"/>
                    <a:pt x="79" y="35"/>
                    <a:pt x="79" y="35"/>
                  </a:cubicBezTo>
                  <a:cubicBezTo>
                    <a:pt x="62" y="39"/>
                    <a:pt x="62" y="39"/>
                    <a:pt x="62" y="39"/>
                  </a:cubicBezTo>
                  <a:cubicBezTo>
                    <a:pt x="59" y="30"/>
                    <a:pt x="59" y="30"/>
                    <a:pt x="59" y="30"/>
                  </a:cubicBezTo>
                  <a:close/>
                  <a:moveTo>
                    <a:pt x="87" y="25"/>
                  </a:moveTo>
                  <a:cubicBezTo>
                    <a:pt x="107" y="24"/>
                    <a:pt x="107" y="24"/>
                    <a:pt x="107" y="24"/>
                  </a:cubicBezTo>
                  <a:cubicBezTo>
                    <a:pt x="107" y="34"/>
                    <a:pt x="107" y="34"/>
                    <a:pt x="107" y="34"/>
                  </a:cubicBezTo>
                  <a:cubicBezTo>
                    <a:pt x="88" y="34"/>
                    <a:pt x="88" y="34"/>
                    <a:pt x="88" y="34"/>
                  </a:cubicBezTo>
                  <a:cubicBezTo>
                    <a:pt x="87" y="25"/>
                    <a:pt x="87" y="25"/>
                    <a:pt x="87" y="25"/>
                  </a:cubicBezTo>
                  <a:close/>
                  <a:moveTo>
                    <a:pt x="116" y="24"/>
                  </a:moveTo>
                  <a:cubicBezTo>
                    <a:pt x="135" y="24"/>
                    <a:pt x="135" y="24"/>
                    <a:pt x="135" y="24"/>
                  </a:cubicBezTo>
                  <a:cubicBezTo>
                    <a:pt x="135" y="34"/>
                    <a:pt x="135" y="34"/>
                    <a:pt x="135" y="34"/>
                  </a:cubicBezTo>
                  <a:cubicBezTo>
                    <a:pt x="116" y="34"/>
                    <a:pt x="116" y="34"/>
                    <a:pt x="116" y="34"/>
                  </a:cubicBezTo>
                  <a:cubicBezTo>
                    <a:pt x="116" y="24"/>
                    <a:pt x="116" y="24"/>
                    <a:pt x="116" y="24"/>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29" name="Freeform 31"/>
            <p:cNvSpPr>
              <a:spLocks noEditPoints="1"/>
            </p:cNvSpPr>
            <p:nvPr/>
          </p:nvSpPr>
          <p:spPr bwMode="auto">
            <a:xfrm>
              <a:off x="3643855" y="4411797"/>
              <a:ext cx="504692" cy="334901"/>
            </a:xfrm>
            <a:custGeom>
              <a:avLst/>
              <a:gdLst>
                <a:gd name="T0" fmla="*/ 24 w 380"/>
                <a:gd name="T1" fmla="*/ 88 h 252"/>
                <a:gd name="T2" fmla="*/ 34 w 380"/>
                <a:gd name="T3" fmla="*/ 107 h 252"/>
                <a:gd name="T4" fmla="*/ 29 w 380"/>
                <a:gd name="T5" fmla="*/ 0 h 252"/>
                <a:gd name="T6" fmla="*/ 24 w 380"/>
                <a:gd name="T7" fmla="*/ 58 h 252"/>
                <a:gd name="T8" fmla="*/ 34 w 380"/>
                <a:gd name="T9" fmla="*/ 74 h 252"/>
                <a:gd name="T10" fmla="*/ 58 w 380"/>
                <a:gd name="T11" fmla="*/ 58 h 252"/>
                <a:gd name="T12" fmla="*/ 380 w 380"/>
                <a:gd name="T13" fmla="*/ 252 h 252"/>
                <a:gd name="T14" fmla="*/ 361 w 380"/>
                <a:gd name="T15" fmla="*/ 242 h 252"/>
                <a:gd name="T16" fmla="*/ 380 w 380"/>
                <a:gd name="T17" fmla="*/ 252 h 252"/>
                <a:gd name="T18" fmla="*/ 351 w 380"/>
                <a:gd name="T19" fmla="*/ 242 h 252"/>
                <a:gd name="T20" fmla="*/ 332 w 380"/>
                <a:gd name="T21" fmla="*/ 252 h 252"/>
                <a:gd name="T22" fmla="*/ 323 w 380"/>
                <a:gd name="T23" fmla="*/ 252 h 252"/>
                <a:gd name="T24" fmla="*/ 304 w 380"/>
                <a:gd name="T25" fmla="*/ 242 h 252"/>
                <a:gd name="T26" fmla="*/ 323 w 380"/>
                <a:gd name="T27" fmla="*/ 252 h 252"/>
                <a:gd name="T28" fmla="*/ 295 w 380"/>
                <a:gd name="T29" fmla="*/ 242 h 252"/>
                <a:gd name="T30" fmla="*/ 276 w 380"/>
                <a:gd name="T31" fmla="*/ 252 h 252"/>
                <a:gd name="T32" fmla="*/ 266 w 380"/>
                <a:gd name="T33" fmla="*/ 252 h 252"/>
                <a:gd name="T34" fmla="*/ 247 w 380"/>
                <a:gd name="T35" fmla="*/ 242 h 252"/>
                <a:gd name="T36" fmla="*/ 266 w 380"/>
                <a:gd name="T37" fmla="*/ 252 h 252"/>
                <a:gd name="T38" fmla="*/ 238 w 380"/>
                <a:gd name="T39" fmla="*/ 242 h 252"/>
                <a:gd name="T40" fmla="*/ 219 w 380"/>
                <a:gd name="T41" fmla="*/ 252 h 252"/>
                <a:gd name="T42" fmla="*/ 210 w 380"/>
                <a:gd name="T43" fmla="*/ 252 h 252"/>
                <a:gd name="T44" fmla="*/ 191 w 380"/>
                <a:gd name="T45" fmla="*/ 242 h 252"/>
                <a:gd name="T46" fmla="*/ 210 w 380"/>
                <a:gd name="T47" fmla="*/ 252 h 252"/>
                <a:gd name="T48" fmla="*/ 181 w 380"/>
                <a:gd name="T49" fmla="*/ 242 h 252"/>
                <a:gd name="T50" fmla="*/ 162 w 380"/>
                <a:gd name="T51" fmla="*/ 252 h 252"/>
                <a:gd name="T52" fmla="*/ 153 w 380"/>
                <a:gd name="T53" fmla="*/ 252 h 252"/>
                <a:gd name="T54" fmla="*/ 134 w 380"/>
                <a:gd name="T55" fmla="*/ 242 h 252"/>
                <a:gd name="T56" fmla="*/ 153 w 380"/>
                <a:gd name="T57" fmla="*/ 252 h 252"/>
                <a:gd name="T58" fmla="*/ 125 w 380"/>
                <a:gd name="T59" fmla="*/ 242 h 252"/>
                <a:gd name="T60" fmla="*/ 105 w 380"/>
                <a:gd name="T61" fmla="*/ 251 h 252"/>
                <a:gd name="T62" fmla="*/ 96 w 380"/>
                <a:gd name="T63" fmla="*/ 249 h 252"/>
                <a:gd name="T64" fmla="*/ 80 w 380"/>
                <a:gd name="T65" fmla="*/ 234 h 252"/>
                <a:gd name="T66" fmla="*/ 96 w 380"/>
                <a:gd name="T67" fmla="*/ 249 h 252"/>
                <a:gd name="T68" fmla="*/ 51 w 380"/>
                <a:gd name="T69" fmla="*/ 227 h 252"/>
                <a:gd name="T70" fmla="*/ 72 w 380"/>
                <a:gd name="T71" fmla="*/ 231 h 252"/>
                <a:gd name="T72" fmla="*/ 45 w 380"/>
                <a:gd name="T73" fmla="*/ 220 h 252"/>
                <a:gd name="T74" fmla="*/ 43 w 380"/>
                <a:gd name="T75" fmla="*/ 199 h 252"/>
                <a:gd name="T76" fmla="*/ 45 w 380"/>
                <a:gd name="T77" fmla="*/ 220 h 252"/>
                <a:gd name="T78" fmla="*/ 26 w 380"/>
                <a:gd name="T79" fmla="*/ 174 h 252"/>
                <a:gd name="T80" fmla="*/ 40 w 380"/>
                <a:gd name="T81" fmla="*/ 190 h 252"/>
                <a:gd name="T82" fmla="*/ 25 w 380"/>
                <a:gd name="T83" fmla="*/ 164 h 252"/>
                <a:gd name="T84" fmla="*/ 34 w 380"/>
                <a:gd name="T85" fmla="*/ 145 h 252"/>
                <a:gd name="T86" fmla="*/ 25 w 380"/>
                <a:gd name="T87" fmla="*/ 164 h 252"/>
                <a:gd name="T88" fmla="*/ 24 w 380"/>
                <a:gd name="T89" fmla="*/ 117 h 252"/>
                <a:gd name="T90" fmla="*/ 34 w 380"/>
                <a:gd name="T91" fmla="*/ 136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80" h="252">
                  <a:moveTo>
                    <a:pt x="24" y="107"/>
                  </a:moveTo>
                  <a:cubicBezTo>
                    <a:pt x="24" y="88"/>
                    <a:pt x="24" y="88"/>
                    <a:pt x="24" y="88"/>
                  </a:cubicBezTo>
                  <a:cubicBezTo>
                    <a:pt x="34" y="88"/>
                    <a:pt x="34" y="88"/>
                    <a:pt x="34" y="88"/>
                  </a:cubicBezTo>
                  <a:cubicBezTo>
                    <a:pt x="34" y="107"/>
                    <a:pt x="34" y="107"/>
                    <a:pt x="34" y="107"/>
                  </a:cubicBezTo>
                  <a:cubicBezTo>
                    <a:pt x="24" y="107"/>
                    <a:pt x="24" y="107"/>
                    <a:pt x="24" y="107"/>
                  </a:cubicBezTo>
                  <a:close/>
                  <a:moveTo>
                    <a:pt x="29" y="0"/>
                  </a:moveTo>
                  <a:cubicBezTo>
                    <a:pt x="0" y="58"/>
                    <a:pt x="0" y="58"/>
                    <a:pt x="0" y="58"/>
                  </a:cubicBezTo>
                  <a:cubicBezTo>
                    <a:pt x="24" y="58"/>
                    <a:pt x="24" y="58"/>
                    <a:pt x="24" y="58"/>
                  </a:cubicBezTo>
                  <a:cubicBezTo>
                    <a:pt x="24" y="74"/>
                    <a:pt x="24" y="74"/>
                    <a:pt x="24" y="74"/>
                  </a:cubicBezTo>
                  <a:cubicBezTo>
                    <a:pt x="34" y="74"/>
                    <a:pt x="34" y="74"/>
                    <a:pt x="34" y="74"/>
                  </a:cubicBezTo>
                  <a:cubicBezTo>
                    <a:pt x="34" y="58"/>
                    <a:pt x="34" y="58"/>
                    <a:pt x="34" y="58"/>
                  </a:cubicBezTo>
                  <a:cubicBezTo>
                    <a:pt x="58" y="58"/>
                    <a:pt x="58" y="58"/>
                    <a:pt x="58" y="58"/>
                  </a:cubicBezTo>
                  <a:cubicBezTo>
                    <a:pt x="29" y="0"/>
                    <a:pt x="29" y="0"/>
                    <a:pt x="29" y="0"/>
                  </a:cubicBezTo>
                  <a:close/>
                  <a:moveTo>
                    <a:pt x="380" y="252"/>
                  </a:moveTo>
                  <a:cubicBezTo>
                    <a:pt x="380" y="242"/>
                    <a:pt x="380" y="242"/>
                    <a:pt x="380" y="242"/>
                  </a:cubicBezTo>
                  <a:cubicBezTo>
                    <a:pt x="361" y="242"/>
                    <a:pt x="361" y="242"/>
                    <a:pt x="361" y="242"/>
                  </a:cubicBezTo>
                  <a:cubicBezTo>
                    <a:pt x="361" y="252"/>
                    <a:pt x="361" y="252"/>
                    <a:pt x="361" y="252"/>
                  </a:cubicBezTo>
                  <a:cubicBezTo>
                    <a:pt x="380" y="252"/>
                    <a:pt x="380" y="252"/>
                    <a:pt x="380" y="252"/>
                  </a:cubicBezTo>
                  <a:close/>
                  <a:moveTo>
                    <a:pt x="351" y="252"/>
                  </a:moveTo>
                  <a:cubicBezTo>
                    <a:pt x="351" y="242"/>
                    <a:pt x="351" y="242"/>
                    <a:pt x="351" y="242"/>
                  </a:cubicBezTo>
                  <a:cubicBezTo>
                    <a:pt x="332" y="242"/>
                    <a:pt x="332" y="242"/>
                    <a:pt x="332" y="242"/>
                  </a:cubicBezTo>
                  <a:cubicBezTo>
                    <a:pt x="332" y="252"/>
                    <a:pt x="332" y="252"/>
                    <a:pt x="332" y="252"/>
                  </a:cubicBezTo>
                  <a:cubicBezTo>
                    <a:pt x="351" y="252"/>
                    <a:pt x="351" y="252"/>
                    <a:pt x="351" y="252"/>
                  </a:cubicBezTo>
                  <a:close/>
                  <a:moveTo>
                    <a:pt x="323" y="252"/>
                  </a:moveTo>
                  <a:cubicBezTo>
                    <a:pt x="323" y="242"/>
                    <a:pt x="323" y="242"/>
                    <a:pt x="323" y="242"/>
                  </a:cubicBezTo>
                  <a:cubicBezTo>
                    <a:pt x="304" y="242"/>
                    <a:pt x="304" y="242"/>
                    <a:pt x="304" y="242"/>
                  </a:cubicBezTo>
                  <a:cubicBezTo>
                    <a:pt x="304" y="252"/>
                    <a:pt x="304" y="252"/>
                    <a:pt x="304" y="252"/>
                  </a:cubicBezTo>
                  <a:cubicBezTo>
                    <a:pt x="323" y="252"/>
                    <a:pt x="323" y="252"/>
                    <a:pt x="323" y="252"/>
                  </a:cubicBezTo>
                  <a:close/>
                  <a:moveTo>
                    <a:pt x="295" y="252"/>
                  </a:moveTo>
                  <a:cubicBezTo>
                    <a:pt x="295" y="242"/>
                    <a:pt x="295" y="242"/>
                    <a:pt x="295" y="242"/>
                  </a:cubicBezTo>
                  <a:cubicBezTo>
                    <a:pt x="276" y="242"/>
                    <a:pt x="276" y="242"/>
                    <a:pt x="276" y="242"/>
                  </a:cubicBezTo>
                  <a:cubicBezTo>
                    <a:pt x="276" y="252"/>
                    <a:pt x="276" y="252"/>
                    <a:pt x="276" y="252"/>
                  </a:cubicBezTo>
                  <a:cubicBezTo>
                    <a:pt x="295" y="252"/>
                    <a:pt x="295" y="252"/>
                    <a:pt x="295" y="252"/>
                  </a:cubicBezTo>
                  <a:close/>
                  <a:moveTo>
                    <a:pt x="266" y="252"/>
                  </a:moveTo>
                  <a:cubicBezTo>
                    <a:pt x="266" y="242"/>
                    <a:pt x="266" y="242"/>
                    <a:pt x="266" y="242"/>
                  </a:cubicBezTo>
                  <a:cubicBezTo>
                    <a:pt x="247" y="242"/>
                    <a:pt x="247" y="242"/>
                    <a:pt x="247" y="242"/>
                  </a:cubicBezTo>
                  <a:cubicBezTo>
                    <a:pt x="247" y="252"/>
                    <a:pt x="247" y="252"/>
                    <a:pt x="247" y="252"/>
                  </a:cubicBezTo>
                  <a:cubicBezTo>
                    <a:pt x="266" y="252"/>
                    <a:pt x="266" y="252"/>
                    <a:pt x="266" y="252"/>
                  </a:cubicBezTo>
                  <a:close/>
                  <a:moveTo>
                    <a:pt x="238" y="252"/>
                  </a:moveTo>
                  <a:cubicBezTo>
                    <a:pt x="238" y="242"/>
                    <a:pt x="238" y="242"/>
                    <a:pt x="238" y="242"/>
                  </a:cubicBezTo>
                  <a:cubicBezTo>
                    <a:pt x="219" y="242"/>
                    <a:pt x="219" y="242"/>
                    <a:pt x="219" y="242"/>
                  </a:cubicBezTo>
                  <a:cubicBezTo>
                    <a:pt x="219" y="252"/>
                    <a:pt x="219" y="252"/>
                    <a:pt x="219" y="252"/>
                  </a:cubicBezTo>
                  <a:cubicBezTo>
                    <a:pt x="238" y="252"/>
                    <a:pt x="238" y="252"/>
                    <a:pt x="238" y="252"/>
                  </a:cubicBezTo>
                  <a:close/>
                  <a:moveTo>
                    <a:pt x="210" y="252"/>
                  </a:moveTo>
                  <a:cubicBezTo>
                    <a:pt x="210" y="242"/>
                    <a:pt x="210" y="242"/>
                    <a:pt x="210" y="242"/>
                  </a:cubicBezTo>
                  <a:cubicBezTo>
                    <a:pt x="191" y="242"/>
                    <a:pt x="191" y="242"/>
                    <a:pt x="191" y="242"/>
                  </a:cubicBezTo>
                  <a:cubicBezTo>
                    <a:pt x="191" y="252"/>
                    <a:pt x="191" y="252"/>
                    <a:pt x="191" y="252"/>
                  </a:cubicBezTo>
                  <a:cubicBezTo>
                    <a:pt x="210" y="252"/>
                    <a:pt x="210" y="252"/>
                    <a:pt x="210" y="252"/>
                  </a:cubicBezTo>
                  <a:close/>
                  <a:moveTo>
                    <a:pt x="181" y="252"/>
                  </a:moveTo>
                  <a:cubicBezTo>
                    <a:pt x="181" y="242"/>
                    <a:pt x="181" y="242"/>
                    <a:pt x="181" y="242"/>
                  </a:cubicBezTo>
                  <a:cubicBezTo>
                    <a:pt x="162" y="242"/>
                    <a:pt x="162" y="242"/>
                    <a:pt x="162" y="242"/>
                  </a:cubicBezTo>
                  <a:cubicBezTo>
                    <a:pt x="162" y="252"/>
                    <a:pt x="162" y="252"/>
                    <a:pt x="162" y="252"/>
                  </a:cubicBezTo>
                  <a:cubicBezTo>
                    <a:pt x="181" y="252"/>
                    <a:pt x="181" y="252"/>
                    <a:pt x="181" y="252"/>
                  </a:cubicBezTo>
                  <a:close/>
                  <a:moveTo>
                    <a:pt x="153" y="252"/>
                  </a:moveTo>
                  <a:cubicBezTo>
                    <a:pt x="153" y="242"/>
                    <a:pt x="153" y="242"/>
                    <a:pt x="153" y="242"/>
                  </a:cubicBezTo>
                  <a:cubicBezTo>
                    <a:pt x="134" y="242"/>
                    <a:pt x="134" y="242"/>
                    <a:pt x="134" y="242"/>
                  </a:cubicBezTo>
                  <a:cubicBezTo>
                    <a:pt x="134" y="252"/>
                    <a:pt x="134" y="252"/>
                    <a:pt x="134" y="252"/>
                  </a:cubicBezTo>
                  <a:cubicBezTo>
                    <a:pt x="153" y="252"/>
                    <a:pt x="153" y="252"/>
                    <a:pt x="153" y="252"/>
                  </a:cubicBezTo>
                  <a:close/>
                  <a:moveTo>
                    <a:pt x="125" y="252"/>
                  </a:moveTo>
                  <a:cubicBezTo>
                    <a:pt x="125" y="242"/>
                    <a:pt x="125" y="242"/>
                    <a:pt x="125" y="242"/>
                  </a:cubicBezTo>
                  <a:cubicBezTo>
                    <a:pt x="106" y="241"/>
                    <a:pt x="106" y="241"/>
                    <a:pt x="106" y="241"/>
                  </a:cubicBezTo>
                  <a:cubicBezTo>
                    <a:pt x="105" y="251"/>
                    <a:pt x="105" y="251"/>
                    <a:pt x="105" y="251"/>
                  </a:cubicBezTo>
                  <a:cubicBezTo>
                    <a:pt x="125" y="252"/>
                    <a:pt x="125" y="252"/>
                    <a:pt x="125" y="252"/>
                  </a:cubicBezTo>
                  <a:close/>
                  <a:moveTo>
                    <a:pt x="96" y="249"/>
                  </a:moveTo>
                  <a:cubicBezTo>
                    <a:pt x="77" y="243"/>
                    <a:pt x="77" y="243"/>
                    <a:pt x="77" y="243"/>
                  </a:cubicBezTo>
                  <a:cubicBezTo>
                    <a:pt x="80" y="234"/>
                    <a:pt x="80" y="234"/>
                    <a:pt x="80" y="234"/>
                  </a:cubicBezTo>
                  <a:cubicBezTo>
                    <a:pt x="86" y="237"/>
                    <a:pt x="92" y="238"/>
                    <a:pt x="97" y="240"/>
                  </a:cubicBezTo>
                  <a:cubicBezTo>
                    <a:pt x="96" y="249"/>
                    <a:pt x="96" y="249"/>
                    <a:pt x="96" y="249"/>
                  </a:cubicBezTo>
                  <a:close/>
                  <a:moveTo>
                    <a:pt x="68" y="239"/>
                  </a:moveTo>
                  <a:cubicBezTo>
                    <a:pt x="51" y="227"/>
                    <a:pt x="51" y="227"/>
                    <a:pt x="51" y="227"/>
                  </a:cubicBezTo>
                  <a:cubicBezTo>
                    <a:pt x="58" y="220"/>
                    <a:pt x="58" y="220"/>
                    <a:pt x="58" y="220"/>
                  </a:cubicBezTo>
                  <a:cubicBezTo>
                    <a:pt x="72" y="231"/>
                    <a:pt x="72" y="231"/>
                    <a:pt x="72" y="231"/>
                  </a:cubicBezTo>
                  <a:cubicBezTo>
                    <a:pt x="68" y="239"/>
                    <a:pt x="68" y="239"/>
                    <a:pt x="68" y="239"/>
                  </a:cubicBezTo>
                  <a:close/>
                  <a:moveTo>
                    <a:pt x="45" y="220"/>
                  </a:moveTo>
                  <a:cubicBezTo>
                    <a:pt x="34" y="202"/>
                    <a:pt x="34" y="202"/>
                    <a:pt x="34" y="202"/>
                  </a:cubicBezTo>
                  <a:cubicBezTo>
                    <a:pt x="43" y="199"/>
                    <a:pt x="43" y="199"/>
                    <a:pt x="43" y="199"/>
                  </a:cubicBezTo>
                  <a:cubicBezTo>
                    <a:pt x="52" y="214"/>
                    <a:pt x="52" y="214"/>
                    <a:pt x="52" y="214"/>
                  </a:cubicBezTo>
                  <a:cubicBezTo>
                    <a:pt x="45" y="220"/>
                    <a:pt x="45" y="220"/>
                    <a:pt x="45" y="220"/>
                  </a:cubicBezTo>
                  <a:close/>
                  <a:moveTo>
                    <a:pt x="31" y="193"/>
                  </a:moveTo>
                  <a:cubicBezTo>
                    <a:pt x="26" y="174"/>
                    <a:pt x="26" y="174"/>
                    <a:pt x="26" y="174"/>
                  </a:cubicBezTo>
                  <a:cubicBezTo>
                    <a:pt x="36" y="173"/>
                    <a:pt x="36" y="173"/>
                    <a:pt x="36" y="173"/>
                  </a:cubicBezTo>
                  <a:cubicBezTo>
                    <a:pt x="40" y="190"/>
                    <a:pt x="40" y="190"/>
                    <a:pt x="40" y="190"/>
                  </a:cubicBezTo>
                  <a:cubicBezTo>
                    <a:pt x="31" y="193"/>
                    <a:pt x="31" y="193"/>
                    <a:pt x="31" y="193"/>
                  </a:cubicBezTo>
                  <a:close/>
                  <a:moveTo>
                    <a:pt x="25" y="164"/>
                  </a:moveTo>
                  <a:cubicBezTo>
                    <a:pt x="24" y="145"/>
                    <a:pt x="24" y="145"/>
                    <a:pt x="24" y="145"/>
                  </a:cubicBezTo>
                  <a:cubicBezTo>
                    <a:pt x="34" y="145"/>
                    <a:pt x="34" y="145"/>
                    <a:pt x="34" y="145"/>
                  </a:cubicBezTo>
                  <a:cubicBezTo>
                    <a:pt x="34" y="164"/>
                    <a:pt x="34" y="164"/>
                    <a:pt x="34" y="164"/>
                  </a:cubicBezTo>
                  <a:cubicBezTo>
                    <a:pt x="25" y="164"/>
                    <a:pt x="25" y="164"/>
                    <a:pt x="25" y="164"/>
                  </a:cubicBezTo>
                  <a:close/>
                  <a:moveTo>
                    <a:pt x="24" y="136"/>
                  </a:moveTo>
                  <a:cubicBezTo>
                    <a:pt x="24" y="117"/>
                    <a:pt x="24" y="117"/>
                    <a:pt x="24" y="117"/>
                  </a:cubicBezTo>
                  <a:cubicBezTo>
                    <a:pt x="34" y="117"/>
                    <a:pt x="34" y="117"/>
                    <a:pt x="34" y="117"/>
                  </a:cubicBezTo>
                  <a:cubicBezTo>
                    <a:pt x="34" y="136"/>
                    <a:pt x="34" y="136"/>
                    <a:pt x="34" y="136"/>
                  </a:cubicBezTo>
                  <a:cubicBezTo>
                    <a:pt x="24" y="136"/>
                    <a:pt x="24" y="136"/>
                    <a:pt x="24" y="13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0" name="Freeform 32"/>
            <p:cNvSpPr>
              <a:spLocks noEditPoints="1"/>
            </p:cNvSpPr>
            <p:nvPr/>
          </p:nvSpPr>
          <p:spPr bwMode="auto">
            <a:xfrm>
              <a:off x="4953198" y="3667396"/>
              <a:ext cx="512628" cy="77774"/>
            </a:xfrm>
            <a:custGeom>
              <a:avLst/>
              <a:gdLst>
                <a:gd name="T0" fmla="*/ 359 w 458"/>
                <a:gd name="T1" fmla="*/ 30 h 69"/>
                <a:gd name="T2" fmla="*/ 336 w 458"/>
                <a:gd name="T3" fmla="*/ 40 h 69"/>
                <a:gd name="T4" fmla="*/ 336 w 458"/>
                <a:gd name="T5" fmla="*/ 30 h 69"/>
                <a:gd name="T6" fmla="*/ 389 w 458"/>
                <a:gd name="T7" fmla="*/ 0 h 69"/>
                <a:gd name="T8" fmla="*/ 370 w 458"/>
                <a:gd name="T9" fmla="*/ 30 h 69"/>
                <a:gd name="T10" fmla="*/ 389 w 458"/>
                <a:gd name="T11" fmla="*/ 40 h 69"/>
                <a:gd name="T12" fmla="*/ 458 w 458"/>
                <a:gd name="T13" fmla="*/ 34 h 69"/>
                <a:gd name="T14" fmla="*/ 0 w 458"/>
                <a:gd name="T15" fmla="*/ 30 h 69"/>
                <a:gd name="T16" fmla="*/ 22 w 458"/>
                <a:gd name="T17" fmla="*/ 40 h 69"/>
                <a:gd name="T18" fmla="*/ 0 w 458"/>
                <a:gd name="T19" fmla="*/ 30 h 69"/>
                <a:gd name="T20" fmla="*/ 33 w 458"/>
                <a:gd name="T21" fmla="*/ 30 h 69"/>
                <a:gd name="T22" fmla="*/ 56 w 458"/>
                <a:gd name="T23" fmla="*/ 40 h 69"/>
                <a:gd name="T24" fmla="*/ 33 w 458"/>
                <a:gd name="T25" fmla="*/ 30 h 69"/>
                <a:gd name="T26" fmla="*/ 66 w 458"/>
                <a:gd name="T27" fmla="*/ 30 h 69"/>
                <a:gd name="T28" fmla="*/ 89 w 458"/>
                <a:gd name="T29" fmla="*/ 40 h 69"/>
                <a:gd name="T30" fmla="*/ 66 w 458"/>
                <a:gd name="T31" fmla="*/ 30 h 69"/>
                <a:gd name="T32" fmla="*/ 101 w 458"/>
                <a:gd name="T33" fmla="*/ 30 h 69"/>
                <a:gd name="T34" fmla="*/ 123 w 458"/>
                <a:gd name="T35" fmla="*/ 40 h 69"/>
                <a:gd name="T36" fmla="*/ 101 w 458"/>
                <a:gd name="T37" fmla="*/ 30 h 69"/>
                <a:gd name="T38" fmla="*/ 134 w 458"/>
                <a:gd name="T39" fmla="*/ 30 h 69"/>
                <a:gd name="T40" fmla="*/ 157 w 458"/>
                <a:gd name="T41" fmla="*/ 40 h 69"/>
                <a:gd name="T42" fmla="*/ 134 w 458"/>
                <a:gd name="T43" fmla="*/ 30 h 69"/>
                <a:gd name="T44" fmla="*/ 167 w 458"/>
                <a:gd name="T45" fmla="*/ 30 h 69"/>
                <a:gd name="T46" fmla="*/ 190 w 458"/>
                <a:gd name="T47" fmla="*/ 40 h 69"/>
                <a:gd name="T48" fmla="*/ 167 w 458"/>
                <a:gd name="T49" fmla="*/ 30 h 69"/>
                <a:gd name="T50" fmla="*/ 202 w 458"/>
                <a:gd name="T51" fmla="*/ 30 h 69"/>
                <a:gd name="T52" fmla="*/ 224 w 458"/>
                <a:gd name="T53" fmla="*/ 40 h 69"/>
                <a:gd name="T54" fmla="*/ 202 w 458"/>
                <a:gd name="T55" fmla="*/ 30 h 69"/>
                <a:gd name="T56" fmla="*/ 235 w 458"/>
                <a:gd name="T57" fmla="*/ 30 h 69"/>
                <a:gd name="T58" fmla="*/ 258 w 458"/>
                <a:gd name="T59" fmla="*/ 40 h 69"/>
                <a:gd name="T60" fmla="*/ 235 w 458"/>
                <a:gd name="T61" fmla="*/ 30 h 69"/>
                <a:gd name="T62" fmla="*/ 268 w 458"/>
                <a:gd name="T63" fmla="*/ 30 h 69"/>
                <a:gd name="T64" fmla="*/ 291 w 458"/>
                <a:gd name="T65" fmla="*/ 40 h 69"/>
                <a:gd name="T66" fmla="*/ 268 w 458"/>
                <a:gd name="T67" fmla="*/ 30 h 69"/>
                <a:gd name="T68" fmla="*/ 303 w 458"/>
                <a:gd name="T69" fmla="*/ 30 h 69"/>
                <a:gd name="T70" fmla="*/ 326 w 458"/>
                <a:gd name="T71" fmla="*/ 40 h 69"/>
                <a:gd name="T72" fmla="*/ 303 w 458"/>
                <a:gd name="T73" fmla="*/ 3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8" h="69">
                  <a:moveTo>
                    <a:pt x="336" y="30"/>
                  </a:moveTo>
                  <a:lnTo>
                    <a:pt x="359" y="30"/>
                  </a:lnTo>
                  <a:lnTo>
                    <a:pt x="359" y="40"/>
                  </a:lnTo>
                  <a:lnTo>
                    <a:pt x="336" y="40"/>
                  </a:lnTo>
                  <a:lnTo>
                    <a:pt x="336" y="30"/>
                  </a:lnTo>
                  <a:lnTo>
                    <a:pt x="336" y="30"/>
                  </a:lnTo>
                  <a:close/>
                  <a:moveTo>
                    <a:pt x="458" y="34"/>
                  </a:moveTo>
                  <a:lnTo>
                    <a:pt x="389" y="0"/>
                  </a:lnTo>
                  <a:lnTo>
                    <a:pt x="389" y="30"/>
                  </a:lnTo>
                  <a:lnTo>
                    <a:pt x="370" y="30"/>
                  </a:lnTo>
                  <a:lnTo>
                    <a:pt x="370" y="40"/>
                  </a:lnTo>
                  <a:lnTo>
                    <a:pt x="389" y="40"/>
                  </a:lnTo>
                  <a:lnTo>
                    <a:pt x="389" y="69"/>
                  </a:lnTo>
                  <a:lnTo>
                    <a:pt x="458" y="34"/>
                  </a:lnTo>
                  <a:lnTo>
                    <a:pt x="458" y="34"/>
                  </a:lnTo>
                  <a:close/>
                  <a:moveTo>
                    <a:pt x="0" y="30"/>
                  </a:moveTo>
                  <a:lnTo>
                    <a:pt x="22" y="30"/>
                  </a:lnTo>
                  <a:lnTo>
                    <a:pt x="22" y="40"/>
                  </a:lnTo>
                  <a:lnTo>
                    <a:pt x="0" y="40"/>
                  </a:lnTo>
                  <a:lnTo>
                    <a:pt x="0" y="30"/>
                  </a:lnTo>
                  <a:lnTo>
                    <a:pt x="0" y="30"/>
                  </a:lnTo>
                  <a:close/>
                  <a:moveTo>
                    <a:pt x="33" y="30"/>
                  </a:moveTo>
                  <a:lnTo>
                    <a:pt x="56" y="30"/>
                  </a:lnTo>
                  <a:lnTo>
                    <a:pt x="56" y="40"/>
                  </a:lnTo>
                  <a:lnTo>
                    <a:pt x="33" y="40"/>
                  </a:lnTo>
                  <a:lnTo>
                    <a:pt x="33" y="30"/>
                  </a:lnTo>
                  <a:lnTo>
                    <a:pt x="33" y="30"/>
                  </a:lnTo>
                  <a:close/>
                  <a:moveTo>
                    <a:pt x="66" y="30"/>
                  </a:moveTo>
                  <a:lnTo>
                    <a:pt x="89" y="30"/>
                  </a:lnTo>
                  <a:lnTo>
                    <a:pt x="89" y="40"/>
                  </a:lnTo>
                  <a:lnTo>
                    <a:pt x="66" y="40"/>
                  </a:lnTo>
                  <a:lnTo>
                    <a:pt x="66" y="30"/>
                  </a:lnTo>
                  <a:lnTo>
                    <a:pt x="66" y="30"/>
                  </a:lnTo>
                  <a:close/>
                  <a:moveTo>
                    <a:pt x="101" y="30"/>
                  </a:moveTo>
                  <a:lnTo>
                    <a:pt x="123" y="30"/>
                  </a:lnTo>
                  <a:lnTo>
                    <a:pt x="123" y="40"/>
                  </a:lnTo>
                  <a:lnTo>
                    <a:pt x="101" y="40"/>
                  </a:lnTo>
                  <a:lnTo>
                    <a:pt x="101" y="30"/>
                  </a:lnTo>
                  <a:lnTo>
                    <a:pt x="101" y="30"/>
                  </a:lnTo>
                  <a:close/>
                  <a:moveTo>
                    <a:pt x="134" y="30"/>
                  </a:moveTo>
                  <a:lnTo>
                    <a:pt x="157" y="30"/>
                  </a:lnTo>
                  <a:lnTo>
                    <a:pt x="157" y="40"/>
                  </a:lnTo>
                  <a:lnTo>
                    <a:pt x="134" y="40"/>
                  </a:lnTo>
                  <a:lnTo>
                    <a:pt x="134" y="30"/>
                  </a:lnTo>
                  <a:lnTo>
                    <a:pt x="134" y="30"/>
                  </a:lnTo>
                  <a:close/>
                  <a:moveTo>
                    <a:pt x="167" y="30"/>
                  </a:moveTo>
                  <a:lnTo>
                    <a:pt x="190" y="30"/>
                  </a:lnTo>
                  <a:lnTo>
                    <a:pt x="190" y="40"/>
                  </a:lnTo>
                  <a:lnTo>
                    <a:pt x="167" y="40"/>
                  </a:lnTo>
                  <a:lnTo>
                    <a:pt x="167" y="30"/>
                  </a:lnTo>
                  <a:lnTo>
                    <a:pt x="167" y="30"/>
                  </a:lnTo>
                  <a:close/>
                  <a:moveTo>
                    <a:pt x="202" y="30"/>
                  </a:moveTo>
                  <a:lnTo>
                    <a:pt x="224" y="30"/>
                  </a:lnTo>
                  <a:lnTo>
                    <a:pt x="224" y="40"/>
                  </a:lnTo>
                  <a:lnTo>
                    <a:pt x="202" y="40"/>
                  </a:lnTo>
                  <a:lnTo>
                    <a:pt x="202" y="30"/>
                  </a:lnTo>
                  <a:lnTo>
                    <a:pt x="202" y="30"/>
                  </a:lnTo>
                  <a:close/>
                  <a:moveTo>
                    <a:pt x="235" y="30"/>
                  </a:moveTo>
                  <a:lnTo>
                    <a:pt x="258" y="30"/>
                  </a:lnTo>
                  <a:lnTo>
                    <a:pt x="258" y="40"/>
                  </a:lnTo>
                  <a:lnTo>
                    <a:pt x="235" y="40"/>
                  </a:lnTo>
                  <a:lnTo>
                    <a:pt x="235" y="30"/>
                  </a:lnTo>
                  <a:lnTo>
                    <a:pt x="235" y="30"/>
                  </a:lnTo>
                  <a:close/>
                  <a:moveTo>
                    <a:pt x="268" y="30"/>
                  </a:moveTo>
                  <a:lnTo>
                    <a:pt x="291" y="30"/>
                  </a:lnTo>
                  <a:lnTo>
                    <a:pt x="291" y="40"/>
                  </a:lnTo>
                  <a:lnTo>
                    <a:pt x="268" y="40"/>
                  </a:lnTo>
                  <a:lnTo>
                    <a:pt x="268" y="30"/>
                  </a:lnTo>
                  <a:lnTo>
                    <a:pt x="268" y="30"/>
                  </a:lnTo>
                  <a:close/>
                  <a:moveTo>
                    <a:pt x="303" y="30"/>
                  </a:moveTo>
                  <a:lnTo>
                    <a:pt x="326" y="30"/>
                  </a:lnTo>
                  <a:lnTo>
                    <a:pt x="326" y="40"/>
                  </a:lnTo>
                  <a:lnTo>
                    <a:pt x="303" y="40"/>
                  </a:lnTo>
                  <a:lnTo>
                    <a:pt x="303" y="30"/>
                  </a:lnTo>
                  <a:lnTo>
                    <a:pt x="303" y="3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1" name="Freeform 33"/>
            <p:cNvSpPr>
              <a:spLocks noEditPoints="1"/>
            </p:cNvSpPr>
            <p:nvPr/>
          </p:nvSpPr>
          <p:spPr bwMode="auto">
            <a:xfrm>
              <a:off x="4740529" y="3043623"/>
              <a:ext cx="512628" cy="76186"/>
            </a:xfrm>
            <a:custGeom>
              <a:avLst/>
              <a:gdLst>
                <a:gd name="T0" fmla="*/ 361 w 459"/>
                <a:gd name="T1" fmla="*/ 29 h 68"/>
                <a:gd name="T2" fmla="*/ 338 w 459"/>
                <a:gd name="T3" fmla="*/ 39 h 68"/>
                <a:gd name="T4" fmla="*/ 338 w 459"/>
                <a:gd name="T5" fmla="*/ 29 h 68"/>
                <a:gd name="T6" fmla="*/ 390 w 459"/>
                <a:gd name="T7" fmla="*/ 0 h 68"/>
                <a:gd name="T8" fmla="*/ 371 w 459"/>
                <a:gd name="T9" fmla="*/ 29 h 68"/>
                <a:gd name="T10" fmla="*/ 390 w 459"/>
                <a:gd name="T11" fmla="*/ 39 h 68"/>
                <a:gd name="T12" fmla="*/ 459 w 459"/>
                <a:gd name="T13" fmla="*/ 33 h 68"/>
                <a:gd name="T14" fmla="*/ 0 w 459"/>
                <a:gd name="T15" fmla="*/ 29 h 68"/>
                <a:gd name="T16" fmla="*/ 23 w 459"/>
                <a:gd name="T17" fmla="*/ 39 h 68"/>
                <a:gd name="T18" fmla="*/ 0 w 459"/>
                <a:gd name="T19" fmla="*/ 29 h 68"/>
                <a:gd name="T20" fmla="*/ 35 w 459"/>
                <a:gd name="T21" fmla="*/ 29 h 68"/>
                <a:gd name="T22" fmla="*/ 57 w 459"/>
                <a:gd name="T23" fmla="*/ 39 h 68"/>
                <a:gd name="T24" fmla="*/ 35 w 459"/>
                <a:gd name="T25" fmla="*/ 29 h 68"/>
                <a:gd name="T26" fmla="*/ 68 w 459"/>
                <a:gd name="T27" fmla="*/ 29 h 68"/>
                <a:gd name="T28" fmla="*/ 91 w 459"/>
                <a:gd name="T29" fmla="*/ 39 h 68"/>
                <a:gd name="T30" fmla="*/ 68 w 459"/>
                <a:gd name="T31" fmla="*/ 29 h 68"/>
                <a:gd name="T32" fmla="*/ 101 w 459"/>
                <a:gd name="T33" fmla="*/ 29 h 68"/>
                <a:gd name="T34" fmla="*/ 124 w 459"/>
                <a:gd name="T35" fmla="*/ 39 h 68"/>
                <a:gd name="T36" fmla="*/ 101 w 459"/>
                <a:gd name="T37" fmla="*/ 29 h 68"/>
                <a:gd name="T38" fmla="*/ 136 w 459"/>
                <a:gd name="T39" fmla="*/ 29 h 68"/>
                <a:gd name="T40" fmla="*/ 159 w 459"/>
                <a:gd name="T41" fmla="*/ 39 h 68"/>
                <a:gd name="T42" fmla="*/ 136 w 459"/>
                <a:gd name="T43" fmla="*/ 29 h 68"/>
                <a:gd name="T44" fmla="*/ 169 w 459"/>
                <a:gd name="T45" fmla="*/ 29 h 68"/>
                <a:gd name="T46" fmla="*/ 192 w 459"/>
                <a:gd name="T47" fmla="*/ 39 h 68"/>
                <a:gd name="T48" fmla="*/ 169 w 459"/>
                <a:gd name="T49" fmla="*/ 29 h 68"/>
                <a:gd name="T50" fmla="*/ 203 w 459"/>
                <a:gd name="T51" fmla="*/ 29 h 68"/>
                <a:gd name="T52" fmla="*/ 225 w 459"/>
                <a:gd name="T53" fmla="*/ 39 h 68"/>
                <a:gd name="T54" fmla="*/ 203 w 459"/>
                <a:gd name="T55" fmla="*/ 29 h 68"/>
                <a:gd name="T56" fmla="*/ 237 w 459"/>
                <a:gd name="T57" fmla="*/ 29 h 68"/>
                <a:gd name="T58" fmla="*/ 260 w 459"/>
                <a:gd name="T59" fmla="*/ 39 h 68"/>
                <a:gd name="T60" fmla="*/ 237 w 459"/>
                <a:gd name="T61" fmla="*/ 29 h 68"/>
                <a:gd name="T62" fmla="*/ 270 w 459"/>
                <a:gd name="T63" fmla="*/ 29 h 68"/>
                <a:gd name="T64" fmla="*/ 293 w 459"/>
                <a:gd name="T65" fmla="*/ 39 h 68"/>
                <a:gd name="T66" fmla="*/ 270 w 459"/>
                <a:gd name="T67" fmla="*/ 29 h 68"/>
                <a:gd name="T68" fmla="*/ 304 w 459"/>
                <a:gd name="T69" fmla="*/ 29 h 68"/>
                <a:gd name="T70" fmla="*/ 326 w 459"/>
                <a:gd name="T71" fmla="*/ 39 h 68"/>
                <a:gd name="T72" fmla="*/ 304 w 459"/>
                <a:gd name="T73" fmla="*/ 2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9" h="68">
                  <a:moveTo>
                    <a:pt x="338" y="29"/>
                  </a:moveTo>
                  <a:lnTo>
                    <a:pt x="361" y="29"/>
                  </a:lnTo>
                  <a:lnTo>
                    <a:pt x="361" y="39"/>
                  </a:lnTo>
                  <a:lnTo>
                    <a:pt x="338" y="39"/>
                  </a:lnTo>
                  <a:lnTo>
                    <a:pt x="338" y="29"/>
                  </a:lnTo>
                  <a:lnTo>
                    <a:pt x="338" y="29"/>
                  </a:lnTo>
                  <a:close/>
                  <a:moveTo>
                    <a:pt x="459" y="33"/>
                  </a:moveTo>
                  <a:lnTo>
                    <a:pt x="390" y="0"/>
                  </a:lnTo>
                  <a:lnTo>
                    <a:pt x="390" y="29"/>
                  </a:lnTo>
                  <a:lnTo>
                    <a:pt x="371" y="29"/>
                  </a:lnTo>
                  <a:lnTo>
                    <a:pt x="371" y="39"/>
                  </a:lnTo>
                  <a:lnTo>
                    <a:pt x="390" y="39"/>
                  </a:lnTo>
                  <a:lnTo>
                    <a:pt x="390" y="68"/>
                  </a:lnTo>
                  <a:lnTo>
                    <a:pt x="459" y="33"/>
                  </a:lnTo>
                  <a:lnTo>
                    <a:pt x="459" y="33"/>
                  </a:lnTo>
                  <a:close/>
                  <a:moveTo>
                    <a:pt x="0" y="29"/>
                  </a:moveTo>
                  <a:lnTo>
                    <a:pt x="23" y="29"/>
                  </a:lnTo>
                  <a:lnTo>
                    <a:pt x="23" y="39"/>
                  </a:lnTo>
                  <a:lnTo>
                    <a:pt x="0" y="39"/>
                  </a:lnTo>
                  <a:lnTo>
                    <a:pt x="0" y="29"/>
                  </a:lnTo>
                  <a:lnTo>
                    <a:pt x="0" y="29"/>
                  </a:lnTo>
                  <a:close/>
                  <a:moveTo>
                    <a:pt x="35" y="29"/>
                  </a:moveTo>
                  <a:lnTo>
                    <a:pt x="57" y="29"/>
                  </a:lnTo>
                  <a:lnTo>
                    <a:pt x="57" y="39"/>
                  </a:lnTo>
                  <a:lnTo>
                    <a:pt x="35" y="39"/>
                  </a:lnTo>
                  <a:lnTo>
                    <a:pt x="35" y="29"/>
                  </a:lnTo>
                  <a:lnTo>
                    <a:pt x="35" y="29"/>
                  </a:lnTo>
                  <a:close/>
                  <a:moveTo>
                    <a:pt x="68" y="29"/>
                  </a:moveTo>
                  <a:lnTo>
                    <a:pt x="91" y="29"/>
                  </a:lnTo>
                  <a:lnTo>
                    <a:pt x="91" y="39"/>
                  </a:lnTo>
                  <a:lnTo>
                    <a:pt x="68" y="39"/>
                  </a:lnTo>
                  <a:lnTo>
                    <a:pt x="68" y="29"/>
                  </a:lnTo>
                  <a:lnTo>
                    <a:pt x="68" y="29"/>
                  </a:lnTo>
                  <a:close/>
                  <a:moveTo>
                    <a:pt x="101" y="29"/>
                  </a:moveTo>
                  <a:lnTo>
                    <a:pt x="124" y="29"/>
                  </a:lnTo>
                  <a:lnTo>
                    <a:pt x="124" y="39"/>
                  </a:lnTo>
                  <a:lnTo>
                    <a:pt x="101" y="39"/>
                  </a:lnTo>
                  <a:lnTo>
                    <a:pt x="101" y="29"/>
                  </a:lnTo>
                  <a:lnTo>
                    <a:pt x="101" y="29"/>
                  </a:lnTo>
                  <a:close/>
                  <a:moveTo>
                    <a:pt x="136" y="29"/>
                  </a:moveTo>
                  <a:lnTo>
                    <a:pt x="159" y="29"/>
                  </a:lnTo>
                  <a:lnTo>
                    <a:pt x="159" y="39"/>
                  </a:lnTo>
                  <a:lnTo>
                    <a:pt x="136" y="39"/>
                  </a:lnTo>
                  <a:lnTo>
                    <a:pt x="136" y="29"/>
                  </a:lnTo>
                  <a:lnTo>
                    <a:pt x="136" y="29"/>
                  </a:lnTo>
                  <a:close/>
                  <a:moveTo>
                    <a:pt x="169" y="29"/>
                  </a:moveTo>
                  <a:lnTo>
                    <a:pt x="192" y="29"/>
                  </a:lnTo>
                  <a:lnTo>
                    <a:pt x="192" y="39"/>
                  </a:lnTo>
                  <a:lnTo>
                    <a:pt x="169" y="39"/>
                  </a:lnTo>
                  <a:lnTo>
                    <a:pt x="169" y="29"/>
                  </a:lnTo>
                  <a:lnTo>
                    <a:pt x="169" y="29"/>
                  </a:lnTo>
                  <a:close/>
                  <a:moveTo>
                    <a:pt x="203" y="29"/>
                  </a:moveTo>
                  <a:lnTo>
                    <a:pt x="225" y="29"/>
                  </a:lnTo>
                  <a:lnTo>
                    <a:pt x="225" y="39"/>
                  </a:lnTo>
                  <a:lnTo>
                    <a:pt x="203" y="39"/>
                  </a:lnTo>
                  <a:lnTo>
                    <a:pt x="203" y="29"/>
                  </a:lnTo>
                  <a:lnTo>
                    <a:pt x="203" y="29"/>
                  </a:lnTo>
                  <a:close/>
                  <a:moveTo>
                    <a:pt x="237" y="29"/>
                  </a:moveTo>
                  <a:lnTo>
                    <a:pt x="260" y="29"/>
                  </a:lnTo>
                  <a:lnTo>
                    <a:pt x="260" y="39"/>
                  </a:lnTo>
                  <a:lnTo>
                    <a:pt x="237" y="39"/>
                  </a:lnTo>
                  <a:lnTo>
                    <a:pt x="237" y="29"/>
                  </a:lnTo>
                  <a:lnTo>
                    <a:pt x="237" y="29"/>
                  </a:lnTo>
                  <a:close/>
                  <a:moveTo>
                    <a:pt x="270" y="29"/>
                  </a:moveTo>
                  <a:lnTo>
                    <a:pt x="293" y="29"/>
                  </a:lnTo>
                  <a:lnTo>
                    <a:pt x="293" y="39"/>
                  </a:lnTo>
                  <a:lnTo>
                    <a:pt x="270" y="39"/>
                  </a:lnTo>
                  <a:lnTo>
                    <a:pt x="270" y="29"/>
                  </a:lnTo>
                  <a:lnTo>
                    <a:pt x="270" y="29"/>
                  </a:lnTo>
                  <a:close/>
                  <a:moveTo>
                    <a:pt x="304" y="29"/>
                  </a:moveTo>
                  <a:lnTo>
                    <a:pt x="326" y="29"/>
                  </a:lnTo>
                  <a:lnTo>
                    <a:pt x="326" y="39"/>
                  </a:lnTo>
                  <a:lnTo>
                    <a:pt x="304" y="39"/>
                  </a:lnTo>
                  <a:lnTo>
                    <a:pt x="304" y="29"/>
                  </a:lnTo>
                  <a:lnTo>
                    <a:pt x="304" y="29"/>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2" name="Freeform 34"/>
            <p:cNvSpPr>
              <a:spLocks noEditPoints="1"/>
            </p:cNvSpPr>
            <p:nvPr/>
          </p:nvSpPr>
          <p:spPr bwMode="auto">
            <a:xfrm>
              <a:off x="4856386" y="2284938"/>
              <a:ext cx="77767" cy="249191"/>
            </a:xfrm>
            <a:custGeom>
              <a:avLst/>
              <a:gdLst>
                <a:gd name="T0" fmla="*/ 28 w 69"/>
                <a:gd name="T1" fmla="*/ 101 h 223"/>
                <a:gd name="T2" fmla="*/ 28 w 69"/>
                <a:gd name="T3" fmla="*/ 124 h 223"/>
                <a:gd name="T4" fmla="*/ 40 w 69"/>
                <a:gd name="T5" fmla="*/ 124 h 223"/>
                <a:gd name="T6" fmla="*/ 40 w 69"/>
                <a:gd name="T7" fmla="*/ 101 h 223"/>
                <a:gd name="T8" fmla="*/ 28 w 69"/>
                <a:gd name="T9" fmla="*/ 101 h 223"/>
                <a:gd name="T10" fmla="*/ 28 w 69"/>
                <a:gd name="T11" fmla="*/ 101 h 223"/>
                <a:gd name="T12" fmla="*/ 34 w 69"/>
                <a:gd name="T13" fmla="*/ 223 h 223"/>
                <a:gd name="T14" fmla="*/ 0 w 69"/>
                <a:gd name="T15" fmla="*/ 154 h 223"/>
                <a:gd name="T16" fmla="*/ 28 w 69"/>
                <a:gd name="T17" fmla="*/ 154 h 223"/>
                <a:gd name="T18" fmla="*/ 28 w 69"/>
                <a:gd name="T19" fmla="*/ 135 h 223"/>
                <a:gd name="T20" fmla="*/ 40 w 69"/>
                <a:gd name="T21" fmla="*/ 135 h 223"/>
                <a:gd name="T22" fmla="*/ 40 w 69"/>
                <a:gd name="T23" fmla="*/ 154 h 223"/>
                <a:gd name="T24" fmla="*/ 69 w 69"/>
                <a:gd name="T25" fmla="*/ 154 h 223"/>
                <a:gd name="T26" fmla="*/ 34 w 69"/>
                <a:gd name="T27" fmla="*/ 223 h 223"/>
                <a:gd name="T28" fmla="*/ 34 w 69"/>
                <a:gd name="T29" fmla="*/ 223 h 223"/>
                <a:gd name="T30" fmla="*/ 28 w 69"/>
                <a:gd name="T31" fmla="*/ 0 h 223"/>
                <a:gd name="T32" fmla="*/ 28 w 69"/>
                <a:gd name="T33" fmla="*/ 23 h 223"/>
                <a:gd name="T34" fmla="*/ 40 w 69"/>
                <a:gd name="T35" fmla="*/ 23 h 223"/>
                <a:gd name="T36" fmla="*/ 40 w 69"/>
                <a:gd name="T37" fmla="*/ 0 h 223"/>
                <a:gd name="T38" fmla="*/ 28 w 69"/>
                <a:gd name="T39" fmla="*/ 0 h 223"/>
                <a:gd name="T40" fmla="*/ 28 w 69"/>
                <a:gd name="T41" fmla="*/ 0 h 223"/>
                <a:gd name="T42" fmla="*/ 28 w 69"/>
                <a:gd name="T43" fmla="*/ 33 h 223"/>
                <a:gd name="T44" fmla="*/ 28 w 69"/>
                <a:gd name="T45" fmla="*/ 56 h 223"/>
                <a:gd name="T46" fmla="*/ 40 w 69"/>
                <a:gd name="T47" fmla="*/ 56 h 223"/>
                <a:gd name="T48" fmla="*/ 40 w 69"/>
                <a:gd name="T49" fmla="*/ 33 h 223"/>
                <a:gd name="T50" fmla="*/ 28 w 69"/>
                <a:gd name="T51" fmla="*/ 33 h 223"/>
                <a:gd name="T52" fmla="*/ 28 w 69"/>
                <a:gd name="T53" fmla="*/ 33 h 223"/>
                <a:gd name="T54" fmla="*/ 28 w 69"/>
                <a:gd name="T55" fmla="*/ 68 h 223"/>
                <a:gd name="T56" fmla="*/ 28 w 69"/>
                <a:gd name="T57" fmla="*/ 89 h 223"/>
                <a:gd name="T58" fmla="*/ 40 w 69"/>
                <a:gd name="T59" fmla="*/ 89 h 223"/>
                <a:gd name="T60" fmla="*/ 40 w 69"/>
                <a:gd name="T61" fmla="*/ 68 h 223"/>
                <a:gd name="T62" fmla="*/ 28 w 69"/>
                <a:gd name="T63" fmla="*/ 68 h 223"/>
                <a:gd name="T64" fmla="*/ 28 w 69"/>
                <a:gd name="T65" fmla="*/ 68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 h="223">
                  <a:moveTo>
                    <a:pt x="28" y="101"/>
                  </a:moveTo>
                  <a:lnTo>
                    <a:pt x="28" y="124"/>
                  </a:lnTo>
                  <a:lnTo>
                    <a:pt x="40" y="124"/>
                  </a:lnTo>
                  <a:lnTo>
                    <a:pt x="40" y="101"/>
                  </a:lnTo>
                  <a:lnTo>
                    <a:pt x="28" y="101"/>
                  </a:lnTo>
                  <a:lnTo>
                    <a:pt x="28" y="101"/>
                  </a:lnTo>
                  <a:close/>
                  <a:moveTo>
                    <a:pt x="34" y="223"/>
                  </a:moveTo>
                  <a:lnTo>
                    <a:pt x="0" y="154"/>
                  </a:lnTo>
                  <a:lnTo>
                    <a:pt x="28" y="154"/>
                  </a:lnTo>
                  <a:lnTo>
                    <a:pt x="28" y="135"/>
                  </a:lnTo>
                  <a:lnTo>
                    <a:pt x="40" y="135"/>
                  </a:lnTo>
                  <a:lnTo>
                    <a:pt x="40" y="154"/>
                  </a:lnTo>
                  <a:lnTo>
                    <a:pt x="69" y="154"/>
                  </a:lnTo>
                  <a:lnTo>
                    <a:pt x="34" y="223"/>
                  </a:lnTo>
                  <a:lnTo>
                    <a:pt x="34" y="223"/>
                  </a:lnTo>
                  <a:close/>
                  <a:moveTo>
                    <a:pt x="28" y="0"/>
                  </a:moveTo>
                  <a:lnTo>
                    <a:pt x="28" y="23"/>
                  </a:lnTo>
                  <a:lnTo>
                    <a:pt x="40" y="23"/>
                  </a:lnTo>
                  <a:lnTo>
                    <a:pt x="40" y="0"/>
                  </a:lnTo>
                  <a:lnTo>
                    <a:pt x="28" y="0"/>
                  </a:lnTo>
                  <a:lnTo>
                    <a:pt x="28" y="0"/>
                  </a:lnTo>
                  <a:close/>
                  <a:moveTo>
                    <a:pt x="28" y="33"/>
                  </a:moveTo>
                  <a:lnTo>
                    <a:pt x="28" y="56"/>
                  </a:lnTo>
                  <a:lnTo>
                    <a:pt x="40" y="56"/>
                  </a:lnTo>
                  <a:lnTo>
                    <a:pt x="40" y="33"/>
                  </a:lnTo>
                  <a:lnTo>
                    <a:pt x="28" y="33"/>
                  </a:lnTo>
                  <a:lnTo>
                    <a:pt x="28" y="33"/>
                  </a:lnTo>
                  <a:close/>
                  <a:moveTo>
                    <a:pt x="28" y="68"/>
                  </a:moveTo>
                  <a:lnTo>
                    <a:pt x="28" y="89"/>
                  </a:lnTo>
                  <a:lnTo>
                    <a:pt x="40" y="89"/>
                  </a:lnTo>
                  <a:lnTo>
                    <a:pt x="40" y="68"/>
                  </a:lnTo>
                  <a:lnTo>
                    <a:pt x="28" y="68"/>
                  </a:lnTo>
                  <a:lnTo>
                    <a:pt x="28" y="6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3" name="Freeform 35"/>
            <p:cNvSpPr>
              <a:spLocks noEditPoints="1"/>
            </p:cNvSpPr>
            <p:nvPr/>
          </p:nvSpPr>
          <p:spPr bwMode="auto">
            <a:xfrm>
              <a:off x="4469138" y="1710368"/>
              <a:ext cx="77767" cy="249191"/>
            </a:xfrm>
            <a:custGeom>
              <a:avLst/>
              <a:gdLst>
                <a:gd name="T0" fmla="*/ 28 w 69"/>
                <a:gd name="T1" fmla="*/ 122 h 223"/>
                <a:gd name="T2" fmla="*/ 28 w 69"/>
                <a:gd name="T3" fmla="*/ 99 h 223"/>
                <a:gd name="T4" fmla="*/ 39 w 69"/>
                <a:gd name="T5" fmla="*/ 99 h 223"/>
                <a:gd name="T6" fmla="*/ 39 w 69"/>
                <a:gd name="T7" fmla="*/ 122 h 223"/>
                <a:gd name="T8" fmla="*/ 28 w 69"/>
                <a:gd name="T9" fmla="*/ 122 h 223"/>
                <a:gd name="T10" fmla="*/ 28 w 69"/>
                <a:gd name="T11" fmla="*/ 122 h 223"/>
                <a:gd name="T12" fmla="*/ 34 w 69"/>
                <a:gd name="T13" fmla="*/ 0 h 223"/>
                <a:gd name="T14" fmla="*/ 0 w 69"/>
                <a:gd name="T15" fmla="*/ 69 h 223"/>
                <a:gd name="T16" fmla="*/ 28 w 69"/>
                <a:gd name="T17" fmla="*/ 69 h 223"/>
                <a:gd name="T18" fmla="*/ 28 w 69"/>
                <a:gd name="T19" fmla="*/ 88 h 223"/>
                <a:gd name="T20" fmla="*/ 39 w 69"/>
                <a:gd name="T21" fmla="*/ 88 h 223"/>
                <a:gd name="T22" fmla="*/ 39 w 69"/>
                <a:gd name="T23" fmla="*/ 69 h 223"/>
                <a:gd name="T24" fmla="*/ 69 w 69"/>
                <a:gd name="T25" fmla="*/ 69 h 223"/>
                <a:gd name="T26" fmla="*/ 34 w 69"/>
                <a:gd name="T27" fmla="*/ 0 h 223"/>
                <a:gd name="T28" fmla="*/ 34 w 69"/>
                <a:gd name="T29" fmla="*/ 0 h 223"/>
                <a:gd name="T30" fmla="*/ 28 w 69"/>
                <a:gd name="T31" fmla="*/ 223 h 223"/>
                <a:gd name="T32" fmla="*/ 28 w 69"/>
                <a:gd name="T33" fmla="*/ 200 h 223"/>
                <a:gd name="T34" fmla="*/ 39 w 69"/>
                <a:gd name="T35" fmla="*/ 200 h 223"/>
                <a:gd name="T36" fmla="*/ 39 w 69"/>
                <a:gd name="T37" fmla="*/ 223 h 223"/>
                <a:gd name="T38" fmla="*/ 28 w 69"/>
                <a:gd name="T39" fmla="*/ 223 h 223"/>
                <a:gd name="T40" fmla="*/ 28 w 69"/>
                <a:gd name="T41" fmla="*/ 223 h 223"/>
                <a:gd name="T42" fmla="*/ 28 w 69"/>
                <a:gd name="T43" fmla="*/ 189 h 223"/>
                <a:gd name="T44" fmla="*/ 28 w 69"/>
                <a:gd name="T45" fmla="*/ 167 h 223"/>
                <a:gd name="T46" fmla="*/ 39 w 69"/>
                <a:gd name="T47" fmla="*/ 167 h 223"/>
                <a:gd name="T48" fmla="*/ 39 w 69"/>
                <a:gd name="T49" fmla="*/ 189 h 223"/>
                <a:gd name="T50" fmla="*/ 28 w 69"/>
                <a:gd name="T51" fmla="*/ 189 h 223"/>
                <a:gd name="T52" fmla="*/ 28 w 69"/>
                <a:gd name="T53" fmla="*/ 189 h 223"/>
                <a:gd name="T54" fmla="*/ 28 w 69"/>
                <a:gd name="T55" fmla="*/ 156 h 223"/>
                <a:gd name="T56" fmla="*/ 28 w 69"/>
                <a:gd name="T57" fmla="*/ 134 h 223"/>
                <a:gd name="T58" fmla="*/ 39 w 69"/>
                <a:gd name="T59" fmla="*/ 134 h 223"/>
                <a:gd name="T60" fmla="*/ 39 w 69"/>
                <a:gd name="T61" fmla="*/ 156 h 223"/>
                <a:gd name="T62" fmla="*/ 28 w 69"/>
                <a:gd name="T63" fmla="*/ 156 h 223"/>
                <a:gd name="T64" fmla="*/ 28 w 69"/>
                <a:gd name="T65" fmla="*/ 15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 h="223">
                  <a:moveTo>
                    <a:pt x="28" y="122"/>
                  </a:moveTo>
                  <a:lnTo>
                    <a:pt x="28" y="99"/>
                  </a:lnTo>
                  <a:lnTo>
                    <a:pt x="39" y="99"/>
                  </a:lnTo>
                  <a:lnTo>
                    <a:pt x="39" y="122"/>
                  </a:lnTo>
                  <a:lnTo>
                    <a:pt x="28" y="122"/>
                  </a:lnTo>
                  <a:lnTo>
                    <a:pt x="28" y="122"/>
                  </a:lnTo>
                  <a:close/>
                  <a:moveTo>
                    <a:pt x="34" y="0"/>
                  </a:moveTo>
                  <a:lnTo>
                    <a:pt x="0" y="69"/>
                  </a:lnTo>
                  <a:lnTo>
                    <a:pt x="28" y="69"/>
                  </a:lnTo>
                  <a:lnTo>
                    <a:pt x="28" y="88"/>
                  </a:lnTo>
                  <a:lnTo>
                    <a:pt x="39" y="88"/>
                  </a:lnTo>
                  <a:lnTo>
                    <a:pt x="39" y="69"/>
                  </a:lnTo>
                  <a:lnTo>
                    <a:pt x="69" y="69"/>
                  </a:lnTo>
                  <a:lnTo>
                    <a:pt x="34" y="0"/>
                  </a:lnTo>
                  <a:lnTo>
                    <a:pt x="34" y="0"/>
                  </a:lnTo>
                  <a:close/>
                  <a:moveTo>
                    <a:pt x="28" y="223"/>
                  </a:moveTo>
                  <a:lnTo>
                    <a:pt x="28" y="200"/>
                  </a:lnTo>
                  <a:lnTo>
                    <a:pt x="39" y="200"/>
                  </a:lnTo>
                  <a:lnTo>
                    <a:pt x="39" y="223"/>
                  </a:lnTo>
                  <a:lnTo>
                    <a:pt x="28" y="223"/>
                  </a:lnTo>
                  <a:lnTo>
                    <a:pt x="28" y="223"/>
                  </a:lnTo>
                  <a:close/>
                  <a:moveTo>
                    <a:pt x="28" y="189"/>
                  </a:moveTo>
                  <a:lnTo>
                    <a:pt x="28" y="167"/>
                  </a:lnTo>
                  <a:lnTo>
                    <a:pt x="39" y="167"/>
                  </a:lnTo>
                  <a:lnTo>
                    <a:pt x="39" y="189"/>
                  </a:lnTo>
                  <a:lnTo>
                    <a:pt x="28" y="189"/>
                  </a:lnTo>
                  <a:lnTo>
                    <a:pt x="28" y="189"/>
                  </a:lnTo>
                  <a:close/>
                  <a:moveTo>
                    <a:pt x="28" y="156"/>
                  </a:moveTo>
                  <a:lnTo>
                    <a:pt x="28" y="134"/>
                  </a:lnTo>
                  <a:lnTo>
                    <a:pt x="39" y="134"/>
                  </a:lnTo>
                  <a:lnTo>
                    <a:pt x="39" y="156"/>
                  </a:lnTo>
                  <a:lnTo>
                    <a:pt x="28" y="156"/>
                  </a:lnTo>
                  <a:lnTo>
                    <a:pt x="28" y="156"/>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4" name="Freeform 36"/>
            <p:cNvSpPr>
              <a:spLocks noEditPoints="1"/>
            </p:cNvSpPr>
            <p:nvPr/>
          </p:nvSpPr>
          <p:spPr bwMode="auto">
            <a:xfrm>
              <a:off x="3820021" y="1607199"/>
              <a:ext cx="477712" cy="352360"/>
            </a:xfrm>
            <a:custGeom>
              <a:avLst/>
              <a:gdLst>
                <a:gd name="T0" fmla="*/ 350 w 359"/>
                <a:gd name="T1" fmla="*/ 218 h 265"/>
                <a:gd name="T2" fmla="*/ 359 w 359"/>
                <a:gd name="T3" fmla="*/ 237 h 265"/>
                <a:gd name="T4" fmla="*/ 350 w 359"/>
                <a:gd name="T5" fmla="*/ 265 h 265"/>
                <a:gd name="T6" fmla="*/ 359 w 359"/>
                <a:gd name="T7" fmla="*/ 247 h 265"/>
                <a:gd name="T8" fmla="*/ 350 w 359"/>
                <a:gd name="T9" fmla="*/ 265 h 265"/>
                <a:gd name="T10" fmla="*/ 82 w 359"/>
                <a:gd name="T11" fmla="*/ 24 h 265"/>
                <a:gd name="T12" fmla="*/ 101 w 359"/>
                <a:gd name="T13" fmla="*/ 34 h 265"/>
                <a:gd name="T14" fmla="*/ 129 w 359"/>
                <a:gd name="T15" fmla="*/ 24 h 265"/>
                <a:gd name="T16" fmla="*/ 111 w 359"/>
                <a:gd name="T17" fmla="*/ 34 h 265"/>
                <a:gd name="T18" fmla="*/ 129 w 359"/>
                <a:gd name="T19" fmla="*/ 24 h 265"/>
                <a:gd name="T20" fmla="*/ 139 w 359"/>
                <a:gd name="T21" fmla="*/ 24 h 265"/>
                <a:gd name="T22" fmla="*/ 158 w 359"/>
                <a:gd name="T23" fmla="*/ 34 h 265"/>
                <a:gd name="T24" fmla="*/ 186 w 359"/>
                <a:gd name="T25" fmla="*/ 24 h 265"/>
                <a:gd name="T26" fmla="*/ 167 w 359"/>
                <a:gd name="T27" fmla="*/ 34 h 265"/>
                <a:gd name="T28" fmla="*/ 186 w 359"/>
                <a:gd name="T29" fmla="*/ 24 h 265"/>
                <a:gd name="T30" fmla="*/ 196 w 359"/>
                <a:gd name="T31" fmla="*/ 24 h 265"/>
                <a:gd name="T32" fmla="*/ 214 w 359"/>
                <a:gd name="T33" fmla="*/ 34 h 265"/>
                <a:gd name="T34" fmla="*/ 243 w 359"/>
                <a:gd name="T35" fmla="*/ 24 h 265"/>
                <a:gd name="T36" fmla="*/ 224 w 359"/>
                <a:gd name="T37" fmla="*/ 34 h 265"/>
                <a:gd name="T38" fmla="*/ 243 w 359"/>
                <a:gd name="T39" fmla="*/ 24 h 265"/>
                <a:gd name="T40" fmla="*/ 252 w 359"/>
                <a:gd name="T41" fmla="*/ 24 h 265"/>
                <a:gd name="T42" fmla="*/ 271 w 359"/>
                <a:gd name="T43" fmla="*/ 34 h 265"/>
                <a:gd name="T44" fmla="*/ 300 w 359"/>
                <a:gd name="T45" fmla="*/ 30 h 265"/>
                <a:gd name="T46" fmla="*/ 280 w 359"/>
                <a:gd name="T47" fmla="*/ 35 h 265"/>
                <a:gd name="T48" fmla="*/ 300 w 359"/>
                <a:gd name="T49" fmla="*/ 30 h 265"/>
                <a:gd name="T50" fmla="*/ 310 w 359"/>
                <a:gd name="T51" fmla="*/ 34 h 265"/>
                <a:gd name="T52" fmla="*/ 321 w 359"/>
                <a:gd name="T53" fmla="*/ 52 h 265"/>
                <a:gd name="T54" fmla="*/ 346 w 359"/>
                <a:gd name="T55" fmla="*/ 67 h 265"/>
                <a:gd name="T56" fmla="*/ 327 w 359"/>
                <a:gd name="T57" fmla="*/ 58 h 265"/>
                <a:gd name="T58" fmla="*/ 346 w 359"/>
                <a:gd name="T59" fmla="*/ 67 h 265"/>
                <a:gd name="T60" fmla="*/ 350 w 359"/>
                <a:gd name="T61" fmla="*/ 76 h 265"/>
                <a:gd name="T62" fmla="*/ 347 w 359"/>
                <a:gd name="T63" fmla="*/ 97 h 265"/>
                <a:gd name="T64" fmla="*/ 359 w 359"/>
                <a:gd name="T65" fmla="*/ 124 h 265"/>
                <a:gd name="T66" fmla="*/ 348 w 359"/>
                <a:gd name="T67" fmla="*/ 106 h 265"/>
                <a:gd name="T68" fmla="*/ 359 w 359"/>
                <a:gd name="T69" fmla="*/ 124 h 265"/>
                <a:gd name="T70" fmla="*/ 350 w 359"/>
                <a:gd name="T71" fmla="*/ 153 h 265"/>
                <a:gd name="T72" fmla="*/ 359 w 359"/>
                <a:gd name="T73" fmla="*/ 134 h 265"/>
                <a:gd name="T74" fmla="*/ 359 w 359"/>
                <a:gd name="T75" fmla="*/ 181 h 265"/>
                <a:gd name="T76" fmla="*/ 350 w 359"/>
                <a:gd name="T77" fmla="*/ 162 h 265"/>
                <a:gd name="T78" fmla="*/ 359 w 359"/>
                <a:gd name="T79" fmla="*/ 181 h 265"/>
                <a:gd name="T80" fmla="*/ 350 w 359"/>
                <a:gd name="T81" fmla="*/ 209 h 265"/>
                <a:gd name="T82" fmla="*/ 359 w 359"/>
                <a:gd name="T83" fmla="*/ 190 h 265"/>
                <a:gd name="T84" fmla="*/ 0 w 359"/>
                <a:gd name="T85" fmla="*/ 29 h 265"/>
                <a:gd name="T86" fmla="*/ 58 w 359"/>
                <a:gd name="T87" fmla="*/ 24 h 265"/>
                <a:gd name="T88" fmla="*/ 74 w 359"/>
                <a:gd name="T89" fmla="*/ 34 h 265"/>
                <a:gd name="T90" fmla="*/ 58 w 359"/>
                <a:gd name="T91" fmla="*/ 5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9" h="265">
                  <a:moveTo>
                    <a:pt x="350" y="237"/>
                  </a:moveTo>
                  <a:cubicBezTo>
                    <a:pt x="350" y="218"/>
                    <a:pt x="350" y="218"/>
                    <a:pt x="350" y="218"/>
                  </a:cubicBezTo>
                  <a:cubicBezTo>
                    <a:pt x="359" y="218"/>
                    <a:pt x="359" y="218"/>
                    <a:pt x="359" y="218"/>
                  </a:cubicBezTo>
                  <a:cubicBezTo>
                    <a:pt x="359" y="237"/>
                    <a:pt x="359" y="237"/>
                    <a:pt x="359" y="237"/>
                  </a:cubicBezTo>
                  <a:cubicBezTo>
                    <a:pt x="350" y="237"/>
                    <a:pt x="350" y="237"/>
                    <a:pt x="350" y="237"/>
                  </a:cubicBezTo>
                  <a:close/>
                  <a:moveTo>
                    <a:pt x="350" y="265"/>
                  </a:moveTo>
                  <a:cubicBezTo>
                    <a:pt x="350" y="247"/>
                    <a:pt x="350" y="247"/>
                    <a:pt x="350" y="247"/>
                  </a:cubicBezTo>
                  <a:cubicBezTo>
                    <a:pt x="359" y="247"/>
                    <a:pt x="359" y="247"/>
                    <a:pt x="359" y="247"/>
                  </a:cubicBezTo>
                  <a:cubicBezTo>
                    <a:pt x="359" y="265"/>
                    <a:pt x="359" y="265"/>
                    <a:pt x="359" y="265"/>
                  </a:cubicBezTo>
                  <a:cubicBezTo>
                    <a:pt x="350" y="265"/>
                    <a:pt x="350" y="265"/>
                    <a:pt x="350" y="265"/>
                  </a:cubicBezTo>
                  <a:close/>
                  <a:moveTo>
                    <a:pt x="101" y="24"/>
                  </a:moveTo>
                  <a:cubicBezTo>
                    <a:pt x="82" y="24"/>
                    <a:pt x="82" y="24"/>
                    <a:pt x="82" y="24"/>
                  </a:cubicBezTo>
                  <a:cubicBezTo>
                    <a:pt x="82" y="34"/>
                    <a:pt x="82" y="34"/>
                    <a:pt x="82" y="34"/>
                  </a:cubicBezTo>
                  <a:cubicBezTo>
                    <a:pt x="101" y="34"/>
                    <a:pt x="101" y="34"/>
                    <a:pt x="101" y="34"/>
                  </a:cubicBezTo>
                  <a:cubicBezTo>
                    <a:pt x="101" y="24"/>
                    <a:pt x="101" y="24"/>
                    <a:pt x="101" y="24"/>
                  </a:cubicBezTo>
                  <a:close/>
                  <a:moveTo>
                    <a:pt x="129" y="24"/>
                  </a:moveTo>
                  <a:cubicBezTo>
                    <a:pt x="111" y="24"/>
                    <a:pt x="111" y="24"/>
                    <a:pt x="111" y="24"/>
                  </a:cubicBezTo>
                  <a:cubicBezTo>
                    <a:pt x="111" y="34"/>
                    <a:pt x="111" y="34"/>
                    <a:pt x="111" y="34"/>
                  </a:cubicBezTo>
                  <a:cubicBezTo>
                    <a:pt x="129" y="34"/>
                    <a:pt x="129" y="34"/>
                    <a:pt x="129" y="34"/>
                  </a:cubicBezTo>
                  <a:cubicBezTo>
                    <a:pt x="129" y="24"/>
                    <a:pt x="129" y="24"/>
                    <a:pt x="129" y="24"/>
                  </a:cubicBezTo>
                  <a:close/>
                  <a:moveTo>
                    <a:pt x="158" y="24"/>
                  </a:moveTo>
                  <a:cubicBezTo>
                    <a:pt x="139" y="24"/>
                    <a:pt x="139" y="24"/>
                    <a:pt x="139" y="24"/>
                  </a:cubicBezTo>
                  <a:cubicBezTo>
                    <a:pt x="139" y="34"/>
                    <a:pt x="139" y="34"/>
                    <a:pt x="139" y="34"/>
                  </a:cubicBezTo>
                  <a:cubicBezTo>
                    <a:pt x="158" y="34"/>
                    <a:pt x="158" y="34"/>
                    <a:pt x="158" y="34"/>
                  </a:cubicBezTo>
                  <a:cubicBezTo>
                    <a:pt x="158" y="24"/>
                    <a:pt x="158" y="24"/>
                    <a:pt x="158" y="24"/>
                  </a:cubicBezTo>
                  <a:close/>
                  <a:moveTo>
                    <a:pt x="186" y="24"/>
                  </a:moveTo>
                  <a:cubicBezTo>
                    <a:pt x="167" y="24"/>
                    <a:pt x="167" y="24"/>
                    <a:pt x="167" y="24"/>
                  </a:cubicBezTo>
                  <a:cubicBezTo>
                    <a:pt x="167" y="34"/>
                    <a:pt x="167" y="34"/>
                    <a:pt x="167" y="34"/>
                  </a:cubicBezTo>
                  <a:cubicBezTo>
                    <a:pt x="186" y="34"/>
                    <a:pt x="186" y="34"/>
                    <a:pt x="186" y="34"/>
                  </a:cubicBezTo>
                  <a:cubicBezTo>
                    <a:pt x="186" y="24"/>
                    <a:pt x="186" y="24"/>
                    <a:pt x="186" y="24"/>
                  </a:cubicBezTo>
                  <a:close/>
                  <a:moveTo>
                    <a:pt x="214" y="24"/>
                  </a:moveTo>
                  <a:cubicBezTo>
                    <a:pt x="196" y="24"/>
                    <a:pt x="196" y="24"/>
                    <a:pt x="196" y="24"/>
                  </a:cubicBezTo>
                  <a:cubicBezTo>
                    <a:pt x="196" y="34"/>
                    <a:pt x="196" y="34"/>
                    <a:pt x="196" y="34"/>
                  </a:cubicBezTo>
                  <a:cubicBezTo>
                    <a:pt x="214" y="34"/>
                    <a:pt x="214" y="34"/>
                    <a:pt x="214" y="34"/>
                  </a:cubicBezTo>
                  <a:cubicBezTo>
                    <a:pt x="214" y="24"/>
                    <a:pt x="214" y="24"/>
                    <a:pt x="214" y="24"/>
                  </a:cubicBezTo>
                  <a:close/>
                  <a:moveTo>
                    <a:pt x="243" y="24"/>
                  </a:moveTo>
                  <a:cubicBezTo>
                    <a:pt x="224" y="24"/>
                    <a:pt x="224" y="24"/>
                    <a:pt x="224" y="24"/>
                  </a:cubicBezTo>
                  <a:cubicBezTo>
                    <a:pt x="224" y="34"/>
                    <a:pt x="224" y="34"/>
                    <a:pt x="224" y="34"/>
                  </a:cubicBezTo>
                  <a:cubicBezTo>
                    <a:pt x="243" y="34"/>
                    <a:pt x="243" y="34"/>
                    <a:pt x="243" y="34"/>
                  </a:cubicBezTo>
                  <a:cubicBezTo>
                    <a:pt x="243" y="24"/>
                    <a:pt x="243" y="24"/>
                    <a:pt x="243" y="24"/>
                  </a:cubicBezTo>
                  <a:close/>
                  <a:moveTo>
                    <a:pt x="272" y="25"/>
                  </a:moveTo>
                  <a:cubicBezTo>
                    <a:pt x="252" y="24"/>
                    <a:pt x="252" y="24"/>
                    <a:pt x="252" y="24"/>
                  </a:cubicBezTo>
                  <a:cubicBezTo>
                    <a:pt x="252" y="34"/>
                    <a:pt x="252" y="34"/>
                    <a:pt x="252" y="34"/>
                  </a:cubicBezTo>
                  <a:cubicBezTo>
                    <a:pt x="271" y="34"/>
                    <a:pt x="271" y="34"/>
                    <a:pt x="271" y="34"/>
                  </a:cubicBezTo>
                  <a:cubicBezTo>
                    <a:pt x="272" y="25"/>
                    <a:pt x="272" y="25"/>
                    <a:pt x="272" y="25"/>
                  </a:cubicBezTo>
                  <a:close/>
                  <a:moveTo>
                    <a:pt x="300" y="30"/>
                  </a:moveTo>
                  <a:cubicBezTo>
                    <a:pt x="281" y="26"/>
                    <a:pt x="281" y="26"/>
                    <a:pt x="281" y="26"/>
                  </a:cubicBezTo>
                  <a:cubicBezTo>
                    <a:pt x="280" y="35"/>
                    <a:pt x="280" y="35"/>
                    <a:pt x="280" y="35"/>
                  </a:cubicBezTo>
                  <a:cubicBezTo>
                    <a:pt x="297" y="39"/>
                    <a:pt x="297" y="39"/>
                    <a:pt x="297" y="39"/>
                  </a:cubicBezTo>
                  <a:cubicBezTo>
                    <a:pt x="300" y="30"/>
                    <a:pt x="300" y="30"/>
                    <a:pt x="300" y="30"/>
                  </a:cubicBezTo>
                  <a:close/>
                  <a:moveTo>
                    <a:pt x="327" y="44"/>
                  </a:moveTo>
                  <a:cubicBezTo>
                    <a:pt x="310" y="34"/>
                    <a:pt x="310" y="34"/>
                    <a:pt x="310" y="34"/>
                  </a:cubicBezTo>
                  <a:cubicBezTo>
                    <a:pt x="306" y="43"/>
                    <a:pt x="306" y="43"/>
                    <a:pt x="306" y="43"/>
                  </a:cubicBezTo>
                  <a:cubicBezTo>
                    <a:pt x="321" y="52"/>
                    <a:pt x="321" y="52"/>
                    <a:pt x="321" y="52"/>
                  </a:cubicBezTo>
                  <a:cubicBezTo>
                    <a:pt x="327" y="44"/>
                    <a:pt x="327" y="44"/>
                    <a:pt x="327" y="44"/>
                  </a:cubicBezTo>
                  <a:close/>
                  <a:moveTo>
                    <a:pt x="346" y="67"/>
                  </a:moveTo>
                  <a:cubicBezTo>
                    <a:pt x="334" y="51"/>
                    <a:pt x="334" y="51"/>
                    <a:pt x="334" y="51"/>
                  </a:cubicBezTo>
                  <a:cubicBezTo>
                    <a:pt x="327" y="58"/>
                    <a:pt x="327" y="58"/>
                    <a:pt x="327" y="58"/>
                  </a:cubicBezTo>
                  <a:cubicBezTo>
                    <a:pt x="338" y="72"/>
                    <a:pt x="338" y="72"/>
                    <a:pt x="338" y="72"/>
                  </a:cubicBezTo>
                  <a:cubicBezTo>
                    <a:pt x="346" y="67"/>
                    <a:pt x="346" y="67"/>
                    <a:pt x="346" y="67"/>
                  </a:cubicBezTo>
                  <a:close/>
                  <a:moveTo>
                    <a:pt x="356" y="95"/>
                  </a:moveTo>
                  <a:cubicBezTo>
                    <a:pt x="350" y="76"/>
                    <a:pt x="350" y="76"/>
                    <a:pt x="350" y="76"/>
                  </a:cubicBezTo>
                  <a:cubicBezTo>
                    <a:pt x="342" y="80"/>
                    <a:pt x="342" y="80"/>
                    <a:pt x="342" y="80"/>
                  </a:cubicBezTo>
                  <a:cubicBezTo>
                    <a:pt x="344" y="85"/>
                    <a:pt x="346" y="91"/>
                    <a:pt x="347" y="97"/>
                  </a:cubicBezTo>
                  <a:cubicBezTo>
                    <a:pt x="356" y="95"/>
                    <a:pt x="356" y="95"/>
                    <a:pt x="356" y="95"/>
                  </a:cubicBezTo>
                  <a:close/>
                  <a:moveTo>
                    <a:pt x="359" y="124"/>
                  </a:moveTo>
                  <a:cubicBezTo>
                    <a:pt x="350" y="124"/>
                    <a:pt x="350" y="124"/>
                    <a:pt x="350" y="124"/>
                  </a:cubicBezTo>
                  <a:cubicBezTo>
                    <a:pt x="348" y="106"/>
                    <a:pt x="348" y="106"/>
                    <a:pt x="348" y="106"/>
                  </a:cubicBezTo>
                  <a:cubicBezTo>
                    <a:pt x="358" y="105"/>
                    <a:pt x="358" y="105"/>
                    <a:pt x="358" y="105"/>
                  </a:cubicBezTo>
                  <a:cubicBezTo>
                    <a:pt x="359" y="124"/>
                    <a:pt x="359" y="124"/>
                    <a:pt x="359" y="124"/>
                  </a:cubicBezTo>
                  <a:close/>
                  <a:moveTo>
                    <a:pt x="359" y="153"/>
                  </a:moveTo>
                  <a:cubicBezTo>
                    <a:pt x="350" y="153"/>
                    <a:pt x="350" y="153"/>
                    <a:pt x="350" y="153"/>
                  </a:cubicBezTo>
                  <a:cubicBezTo>
                    <a:pt x="350" y="134"/>
                    <a:pt x="350" y="134"/>
                    <a:pt x="350" y="134"/>
                  </a:cubicBezTo>
                  <a:cubicBezTo>
                    <a:pt x="359" y="134"/>
                    <a:pt x="359" y="134"/>
                    <a:pt x="359" y="134"/>
                  </a:cubicBezTo>
                  <a:cubicBezTo>
                    <a:pt x="359" y="153"/>
                    <a:pt x="359" y="153"/>
                    <a:pt x="359" y="153"/>
                  </a:cubicBezTo>
                  <a:close/>
                  <a:moveTo>
                    <a:pt x="359" y="181"/>
                  </a:moveTo>
                  <a:cubicBezTo>
                    <a:pt x="350" y="181"/>
                    <a:pt x="350" y="181"/>
                    <a:pt x="350" y="181"/>
                  </a:cubicBezTo>
                  <a:cubicBezTo>
                    <a:pt x="350" y="162"/>
                    <a:pt x="350" y="162"/>
                    <a:pt x="350" y="162"/>
                  </a:cubicBezTo>
                  <a:cubicBezTo>
                    <a:pt x="359" y="162"/>
                    <a:pt x="359" y="162"/>
                    <a:pt x="359" y="162"/>
                  </a:cubicBezTo>
                  <a:cubicBezTo>
                    <a:pt x="359" y="181"/>
                    <a:pt x="359" y="181"/>
                    <a:pt x="359" y="181"/>
                  </a:cubicBezTo>
                  <a:close/>
                  <a:moveTo>
                    <a:pt x="359" y="209"/>
                  </a:moveTo>
                  <a:cubicBezTo>
                    <a:pt x="350" y="209"/>
                    <a:pt x="350" y="209"/>
                    <a:pt x="350" y="209"/>
                  </a:cubicBezTo>
                  <a:cubicBezTo>
                    <a:pt x="350" y="190"/>
                    <a:pt x="350" y="190"/>
                    <a:pt x="350" y="190"/>
                  </a:cubicBezTo>
                  <a:cubicBezTo>
                    <a:pt x="359" y="190"/>
                    <a:pt x="359" y="190"/>
                    <a:pt x="359" y="190"/>
                  </a:cubicBezTo>
                  <a:cubicBezTo>
                    <a:pt x="359" y="209"/>
                    <a:pt x="359" y="209"/>
                    <a:pt x="359" y="209"/>
                  </a:cubicBezTo>
                  <a:close/>
                  <a:moveTo>
                    <a:pt x="0" y="29"/>
                  </a:moveTo>
                  <a:cubicBezTo>
                    <a:pt x="58" y="0"/>
                    <a:pt x="58" y="0"/>
                    <a:pt x="58" y="0"/>
                  </a:cubicBezTo>
                  <a:cubicBezTo>
                    <a:pt x="58" y="24"/>
                    <a:pt x="58" y="24"/>
                    <a:pt x="58" y="24"/>
                  </a:cubicBezTo>
                  <a:cubicBezTo>
                    <a:pt x="74" y="24"/>
                    <a:pt x="74" y="24"/>
                    <a:pt x="74" y="24"/>
                  </a:cubicBezTo>
                  <a:cubicBezTo>
                    <a:pt x="74" y="34"/>
                    <a:pt x="74" y="34"/>
                    <a:pt x="74" y="34"/>
                  </a:cubicBezTo>
                  <a:cubicBezTo>
                    <a:pt x="58" y="34"/>
                    <a:pt x="58" y="34"/>
                    <a:pt x="58" y="34"/>
                  </a:cubicBezTo>
                  <a:cubicBezTo>
                    <a:pt x="58" y="58"/>
                    <a:pt x="58" y="58"/>
                    <a:pt x="58" y="58"/>
                  </a:cubicBezTo>
                  <a:cubicBezTo>
                    <a:pt x="0" y="29"/>
                    <a:pt x="0" y="29"/>
                    <a:pt x="0" y="29"/>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5" name="Freeform 37"/>
            <p:cNvSpPr>
              <a:spLocks noEditPoints="1"/>
            </p:cNvSpPr>
            <p:nvPr/>
          </p:nvSpPr>
          <p:spPr bwMode="auto">
            <a:xfrm>
              <a:off x="5588030" y="3170600"/>
              <a:ext cx="77768" cy="174593"/>
            </a:xfrm>
            <a:custGeom>
              <a:avLst/>
              <a:gdLst>
                <a:gd name="T0" fmla="*/ 29 w 69"/>
                <a:gd name="T1" fmla="*/ 121 h 156"/>
                <a:gd name="T2" fmla="*/ 29 w 69"/>
                <a:gd name="T3" fmla="*/ 100 h 156"/>
                <a:gd name="T4" fmla="*/ 39 w 69"/>
                <a:gd name="T5" fmla="*/ 100 h 156"/>
                <a:gd name="T6" fmla="*/ 39 w 69"/>
                <a:gd name="T7" fmla="*/ 121 h 156"/>
                <a:gd name="T8" fmla="*/ 29 w 69"/>
                <a:gd name="T9" fmla="*/ 121 h 156"/>
                <a:gd name="T10" fmla="*/ 29 w 69"/>
                <a:gd name="T11" fmla="*/ 121 h 156"/>
                <a:gd name="T12" fmla="*/ 35 w 69"/>
                <a:gd name="T13" fmla="*/ 0 h 156"/>
                <a:gd name="T14" fmla="*/ 0 w 69"/>
                <a:gd name="T15" fmla="*/ 69 h 156"/>
                <a:gd name="T16" fmla="*/ 29 w 69"/>
                <a:gd name="T17" fmla="*/ 69 h 156"/>
                <a:gd name="T18" fmla="*/ 29 w 69"/>
                <a:gd name="T19" fmla="*/ 88 h 156"/>
                <a:gd name="T20" fmla="*/ 39 w 69"/>
                <a:gd name="T21" fmla="*/ 88 h 156"/>
                <a:gd name="T22" fmla="*/ 39 w 69"/>
                <a:gd name="T23" fmla="*/ 69 h 156"/>
                <a:gd name="T24" fmla="*/ 69 w 69"/>
                <a:gd name="T25" fmla="*/ 69 h 156"/>
                <a:gd name="T26" fmla="*/ 35 w 69"/>
                <a:gd name="T27" fmla="*/ 0 h 156"/>
                <a:gd name="T28" fmla="*/ 35 w 69"/>
                <a:gd name="T29" fmla="*/ 0 h 156"/>
                <a:gd name="T30" fmla="*/ 29 w 69"/>
                <a:gd name="T31" fmla="*/ 156 h 156"/>
                <a:gd name="T32" fmla="*/ 29 w 69"/>
                <a:gd name="T33" fmla="*/ 133 h 156"/>
                <a:gd name="T34" fmla="*/ 39 w 69"/>
                <a:gd name="T35" fmla="*/ 133 h 156"/>
                <a:gd name="T36" fmla="*/ 39 w 69"/>
                <a:gd name="T37" fmla="*/ 156 h 156"/>
                <a:gd name="T38" fmla="*/ 29 w 69"/>
                <a:gd name="T39" fmla="*/ 156 h 156"/>
                <a:gd name="T40" fmla="*/ 29 w 69"/>
                <a:gd name="T41"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156">
                  <a:moveTo>
                    <a:pt x="29" y="121"/>
                  </a:moveTo>
                  <a:lnTo>
                    <a:pt x="29" y="100"/>
                  </a:lnTo>
                  <a:lnTo>
                    <a:pt x="39" y="100"/>
                  </a:lnTo>
                  <a:lnTo>
                    <a:pt x="39" y="121"/>
                  </a:lnTo>
                  <a:lnTo>
                    <a:pt x="29" y="121"/>
                  </a:lnTo>
                  <a:lnTo>
                    <a:pt x="29" y="121"/>
                  </a:lnTo>
                  <a:close/>
                  <a:moveTo>
                    <a:pt x="35" y="0"/>
                  </a:moveTo>
                  <a:lnTo>
                    <a:pt x="0" y="69"/>
                  </a:lnTo>
                  <a:lnTo>
                    <a:pt x="29" y="69"/>
                  </a:lnTo>
                  <a:lnTo>
                    <a:pt x="29" y="88"/>
                  </a:lnTo>
                  <a:lnTo>
                    <a:pt x="39" y="88"/>
                  </a:lnTo>
                  <a:lnTo>
                    <a:pt x="39" y="69"/>
                  </a:lnTo>
                  <a:lnTo>
                    <a:pt x="69" y="69"/>
                  </a:lnTo>
                  <a:lnTo>
                    <a:pt x="35" y="0"/>
                  </a:lnTo>
                  <a:lnTo>
                    <a:pt x="35" y="0"/>
                  </a:lnTo>
                  <a:close/>
                  <a:moveTo>
                    <a:pt x="29" y="156"/>
                  </a:moveTo>
                  <a:lnTo>
                    <a:pt x="29" y="133"/>
                  </a:lnTo>
                  <a:lnTo>
                    <a:pt x="39" y="133"/>
                  </a:lnTo>
                  <a:lnTo>
                    <a:pt x="39" y="156"/>
                  </a:lnTo>
                  <a:lnTo>
                    <a:pt x="29" y="156"/>
                  </a:lnTo>
                  <a:lnTo>
                    <a:pt x="29" y="156"/>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6" name="Freeform 38"/>
            <p:cNvSpPr>
              <a:spLocks noEditPoints="1"/>
            </p:cNvSpPr>
            <p:nvPr/>
          </p:nvSpPr>
          <p:spPr bwMode="auto">
            <a:xfrm>
              <a:off x="3364529" y="3448361"/>
              <a:ext cx="76180" cy="174593"/>
            </a:xfrm>
            <a:custGeom>
              <a:avLst/>
              <a:gdLst>
                <a:gd name="T0" fmla="*/ 29 w 69"/>
                <a:gd name="T1" fmla="*/ 121 h 156"/>
                <a:gd name="T2" fmla="*/ 29 w 69"/>
                <a:gd name="T3" fmla="*/ 98 h 156"/>
                <a:gd name="T4" fmla="*/ 41 w 69"/>
                <a:gd name="T5" fmla="*/ 98 h 156"/>
                <a:gd name="T6" fmla="*/ 41 w 69"/>
                <a:gd name="T7" fmla="*/ 121 h 156"/>
                <a:gd name="T8" fmla="*/ 29 w 69"/>
                <a:gd name="T9" fmla="*/ 121 h 156"/>
                <a:gd name="T10" fmla="*/ 29 w 69"/>
                <a:gd name="T11" fmla="*/ 121 h 156"/>
                <a:gd name="T12" fmla="*/ 35 w 69"/>
                <a:gd name="T13" fmla="*/ 0 h 156"/>
                <a:gd name="T14" fmla="*/ 0 w 69"/>
                <a:gd name="T15" fmla="*/ 69 h 156"/>
                <a:gd name="T16" fmla="*/ 29 w 69"/>
                <a:gd name="T17" fmla="*/ 69 h 156"/>
                <a:gd name="T18" fmla="*/ 29 w 69"/>
                <a:gd name="T19" fmla="*/ 88 h 156"/>
                <a:gd name="T20" fmla="*/ 41 w 69"/>
                <a:gd name="T21" fmla="*/ 88 h 156"/>
                <a:gd name="T22" fmla="*/ 41 w 69"/>
                <a:gd name="T23" fmla="*/ 69 h 156"/>
                <a:gd name="T24" fmla="*/ 69 w 69"/>
                <a:gd name="T25" fmla="*/ 69 h 156"/>
                <a:gd name="T26" fmla="*/ 35 w 69"/>
                <a:gd name="T27" fmla="*/ 0 h 156"/>
                <a:gd name="T28" fmla="*/ 35 w 69"/>
                <a:gd name="T29" fmla="*/ 0 h 156"/>
                <a:gd name="T30" fmla="*/ 29 w 69"/>
                <a:gd name="T31" fmla="*/ 156 h 156"/>
                <a:gd name="T32" fmla="*/ 29 w 69"/>
                <a:gd name="T33" fmla="*/ 133 h 156"/>
                <a:gd name="T34" fmla="*/ 41 w 69"/>
                <a:gd name="T35" fmla="*/ 133 h 156"/>
                <a:gd name="T36" fmla="*/ 41 w 69"/>
                <a:gd name="T37" fmla="*/ 156 h 156"/>
                <a:gd name="T38" fmla="*/ 29 w 69"/>
                <a:gd name="T39" fmla="*/ 156 h 156"/>
                <a:gd name="T40" fmla="*/ 29 w 69"/>
                <a:gd name="T41"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156">
                  <a:moveTo>
                    <a:pt x="29" y="121"/>
                  </a:moveTo>
                  <a:lnTo>
                    <a:pt x="29" y="98"/>
                  </a:lnTo>
                  <a:lnTo>
                    <a:pt x="41" y="98"/>
                  </a:lnTo>
                  <a:lnTo>
                    <a:pt x="41" y="121"/>
                  </a:lnTo>
                  <a:lnTo>
                    <a:pt x="29" y="121"/>
                  </a:lnTo>
                  <a:lnTo>
                    <a:pt x="29" y="121"/>
                  </a:lnTo>
                  <a:close/>
                  <a:moveTo>
                    <a:pt x="35" y="0"/>
                  </a:moveTo>
                  <a:lnTo>
                    <a:pt x="0" y="69"/>
                  </a:lnTo>
                  <a:lnTo>
                    <a:pt x="29" y="69"/>
                  </a:lnTo>
                  <a:lnTo>
                    <a:pt x="29" y="88"/>
                  </a:lnTo>
                  <a:lnTo>
                    <a:pt x="41" y="88"/>
                  </a:lnTo>
                  <a:lnTo>
                    <a:pt x="41" y="69"/>
                  </a:lnTo>
                  <a:lnTo>
                    <a:pt x="69" y="69"/>
                  </a:lnTo>
                  <a:lnTo>
                    <a:pt x="35" y="0"/>
                  </a:lnTo>
                  <a:lnTo>
                    <a:pt x="35" y="0"/>
                  </a:lnTo>
                  <a:close/>
                  <a:moveTo>
                    <a:pt x="29" y="156"/>
                  </a:moveTo>
                  <a:lnTo>
                    <a:pt x="29" y="133"/>
                  </a:lnTo>
                  <a:lnTo>
                    <a:pt x="41" y="133"/>
                  </a:lnTo>
                  <a:lnTo>
                    <a:pt x="41" y="156"/>
                  </a:lnTo>
                  <a:lnTo>
                    <a:pt x="29" y="156"/>
                  </a:lnTo>
                  <a:lnTo>
                    <a:pt x="29" y="156"/>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7" name="Freeform 39"/>
            <p:cNvSpPr>
              <a:spLocks noEditPoints="1"/>
            </p:cNvSpPr>
            <p:nvPr/>
          </p:nvSpPr>
          <p:spPr bwMode="auto">
            <a:xfrm>
              <a:off x="5391232" y="4549884"/>
              <a:ext cx="76180" cy="174593"/>
            </a:xfrm>
            <a:custGeom>
              <a:avLst/>
              <a:gdLst>
                <a:gd name="T0" fmla="*/ 29 w 69"/>
                <a:gd name="T1" fmla="*/ 121 h 155"/>
                <a:gd name="T2" fmla="*/ 29 w 69"/>
                <a:gd name="T3" fmla="*/ 99 h 155"/>
                <a:gd name="T4" fmla="*/ 40 w 69"/>
                <a:gd name="T5" fmla="*/ 99 h 155"/>
                <a:gd name="T6" fmla="*/ 40 w 69"/>
                <a:gd name="T7" fmla="*/ 121 h 155"/>
                <a:gd name="T8" fmla="*/ 29 w 69"/>
                <a:gd name="T9" fmla="*/ 121 h 155"/>
                <a:gd name="T10" fmla="*/ 29 w 69"/>
                <a:gd name="T11" fmla="*/ 121 h 155"/>
                <a:gd name="T12" fmla="*/ 35 w 69"/>
                <a:gd name="T13" fmla="*/ 0 h 155"/>
                <a:gd name="T14" fmla="*/ 0 w 69"/>
                <a:gd name="T15" fmla="*/ 69 h 155"/>
                <a:gd name="T16" fmla="*/ 29 w 69"/>
                <a:gd name="T17" fmla="*/ 69 h 155"/>
                <a:gd name="T18" fmla="*/ 29 w 69"/>
                <a:gd name="T19" fmla="*/ 88 h 155"/>
                <a:gd name="T20" fmla="*/ 40 w 69"/>
                <a:gd name="T21" fmla="*/ 88 h 155"/>
                <a:gd name="T22" fmla="*/ 40 w 69"/>
                <a:gd name="T23" fmla="*/ 69 h 155"/>
                <a:gd name="T24" fmla="*/ 69 w 69"/>
                <a:gd name="T25" fmla="*/ 69 h 155"/>
                <a:gd name="T26" fmla="*/ 35 w 69"/>
                <a:gd name="T27" fmla="*/ 0 h 155"/>
                <a:gd name="T28" fmla="*/ 35 w 69"/>
                <a:gd name="T29" fmla="*/ 0 h 155"/>
                <a:gd name="T30" fmla="*/ 29 w 69"/>
                <a:gd name="T31" fmla="*/ 155 h 155"/>
                <a:gd name="T32" fmla="*/ 29 w 69"/>
                <a:gd name="T33" fmla="*/ 133 h 155"/>
                <a:gd name="T34" fmla="*/ 40 w 69"/>
                <a:gd name="T35" fmla="*/ 133 h 155"/>
                <a:gd name="T36" fmla="*/ 40 w 69"/>
                <a:gd name="T37" fmla="*/ 155 h 155"/>
                <a:gd name="T38" fmla="*/ 29 w 69"/>
                <a:gd name="T39" fmla="*/ 155 h 155"/>
                <a:gd name="T40" fmla="*/ 29 w 69"/>
                <a:gd name="T41"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155">
                  <a:moveTo>
                    <a:pt x="29" y="121"/>
                  </a:moveTo>
                  <a:lnTo>
                    <a:pt x="29" y="99"/>
                  </a:lnTo>
                  <a:lnTo>
                    <a:pt x="40" y="99"/>
                  </a:lnTo>
                  <a:lnTo>
                    <a:pt x="40" y="121"/>
                  </a:lnTo>
                  <a:lnTo>
                    <a:pt x="29" y="121"/>
                  </a:lnTo>
                  <a:lnTo>
                    <a:pt x="29" y="121"/>
                  </a:lnTo>
                  <a:close/>
                  <a:moveTo>
                    <a:pt x="35" y="0"/>
                  </a:moveTo>
                  <a:lnTo>
                    <a:pt x="0" y="69"/>
                  </a:lnTo>
                  <a:lnTo>
                    <a:pt x="29" y="69"/>
                  </a:lnTo>
                  <a:lnTo>
                    <a:pt x="29" y="88"/>
                  </a:lnTo>
                  <a:lnTo>
                    <a:pt x="40" y="88"/>
                  </a:lnTo>
                  <a:lnTo>
                    <a:pt x="40" y="69"/>
                  </a:lnTo>
                  <a:lnTo>
                    <a:pt x="69" y="69"/>
                  </a:lnTo>
                  <a:lnTo>
                    <a:pt x="35" y="0"/>
                  </a:lnTo>
                  <a:lnTo>
                    <a:pt x="35" y="0"/>
                  </a:lnTo>
                  <a:close/>
                  <a:moveTo>
                    <a:pt x="29" y="155"/>
                  </a:moveTo>
                  <a:lnTo>
                    <a:pt x="29" y="133"/>
                  </a:lnTo>
                  <a:lnTo>
                    <a:pt x="40" y="133"/>
                  </a:lnTo>
                  <a:lnTo>
                    <a:pt x="40" y="155"/>
                  </a:lnTo>
                  <a:lnTo>
                    <a:pt x="29" y="155"/>
                  </a:lnTo>
                  <a:lnTo>
                    <a:pt x="29" y="15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8" name="Freeform 40"/>
            <p:cNvSpPr>
              <a:spLocks noEditPoints="1"/>
            </p:cNvSpPr>
            <p:nvPr/>
          </p:nvSpPr>
          <p:spPr bwMode="auto">
            <a:xfrm>
              <a:off x="5745152" y="3695966"/>
              <a:ext cx="76180" cy="173006"/>
            </a:xfrm>
            <a:custGeom>
              <a:avLst/>
              <a:gdLst>
                <a:gd name="T0" fmla="*/ 30 w 69"/>
                <a:gd name="T1" fmla="*/ 121 h 155"/>
                <a:gd name="T2" fmla="*/ 30 w 69"/>
                <a:gd name="T3" fmla="*/ 99 h 155"/>
                <a:gd name="T4" fmla="*/ 41 w 69"/>
                <a:gd name="T5" fmla="*/ 99 h 155"/>
                <a:gd name="T6" fmla="*/ 41 w 69"/>
                <a:gd name="T7" fmla="*/ 121 h 155"/>
                <a:gd name="T8" fmla="*/ 30 w 69"/>
                <a:gd name="T9" fmla="*/ 121 h 155"/>
                <a:gd name="T10" fmla="*/ 30 w 69"/>
                <a:gd name="T11" fmla="*/ 121 h 155"/>
                <a:gd name="T12" fmla="*/ 35 w 69"/>
                <a:gd name="T13" fmla="*/ 0 h 155"/>
                <a:gd name="T14" fmla="*/ 0 w 69"/>
                <a:gd name="T15" fmla="*/ 69 h 155"/>
                <a:gd name="T16" fmla="*/ 30 w 69"/>
                <a:gd name="T17" fmla="*/ 69 h 155"/>
                <a:gd name="T18" fmla="*/ 30 w 69"/>
                <a:gd name="T19" fmla="*/ 87 h 155"/>
                <a:gd name="T20" fmla="*/ 41 w 69"/>
                <a:gd name="T21" fmla="*/ 87 h 155"/>
                <a:gd name="T22" fmla="*/ 41 w 69"/>
                <a:gd name="T23" fmla="*/ 69 h 155"/>
                <a:gd name="T24" fmla="*/ 69 w 69"/>
                <a:gd name="T25" fmla="*/ 69 h 155"/>
                <a:gd name="T26" fmla="*/ 35 w 69"/>
                <a:gd name="T27" fmla="*/ 0 h 155"/>
                <a:gd name="T28" fmla="*/ 35 w 69"/>
                <a:gd name="T29" fmla="*/ 0 h 155"/>
                <a:gd name="T30" fmla="*/ 30 w 69"/>
                <a:gd name="T31" fmla="*/ 155 h 155"/>
                <a:gd name="T32" fmla="*/ 30 w 69"/>
                <a:gd name="T33" fmla="*/ 132 h 155"/>
                <a:gd name="T34" fmla="*/ 41 w 69"/>
                <a:gd name="T35" fmla="*/ 132 h 155"/>
                <a:gd name="T36" fmla="*/ 41 w 69"/>
                <a:gd name="T37" fmla="*/ 155 h 155"/>
                <a:gd name="T38" fmla="*/ 30 w 69"/>
                <a:gd name="T39" fmla="*/ 155 h 155"/>
                <a:gd name="T40" fmla="*/ 30 w 69"/>
                <a:gd name="T41"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155">
                  <a:moveTo>
                    <a:pt x="30" y="121"/>
                  </a:moveTo>
                  <a:lnTo>
                    <a:pt x="30" y="99"/>
                  </a:lnTo>
                  <a:lnTo>
                    <a:pt x="41" y="99"/>
                  </a:lnTo>
                  <a:lnTo>
                    <a:pt x="41" y="121"/>
                  </a:lnTo>
                  <a:lnTo>
                    <a:pt x="30" y="121"/>
                  </a:lnTo>
                  <a:lnTo>
                    <a:pt x="30" y="121"/>
                  </a:lnTo>
                  <a:close/>
                  <a:moveTo>
                    <a:pt x="35" y="0"/>
                  </a:moveTo>
                  <a:lnTo>
                    <a:pt x="0" y="69"/>
                  </a:lnTo>
                  <a:lnTo>
                    <a:pt x="30" y="69"/>
                  </a:lnTo>
                  <a:lnTo>
                    <a:pt x="30" y="87"/>
                  </a:lnTo>
                  <a:lnTo>
                    <a:pt x="41" y="87"/>
                  </a:lnTo>
                  <a:lnTo>
                    <a:pt x="41" y="69"/>
                  </a:lnTo>
                  <a:lnTo>
                    <a:pt x="69" y="69"/>
                  </a:lnTo>
                  <a:lnTo>
                    <a:pt x="35" y="0"/>
                  </a:lnTo>
                  <a:lnTo>
                    <a:pt x="35" y="0"/>
                  </a:lnTo>
                  <a:close/>
                  <a:moveTo>
                    <a:pt x="30" y="155"/>
                  </a:moveTo>
                  <a:lnTo>
                    <a:pt x="30" y="132"/>
                  </a:lnTo>
                  <a:lnTo>
                    <a:pt x="41" y="132"/>
                  </a:lnTo>
                  <a:lnTo>
                    <a:pt x="41" y="155"/>
                  </a:lnTo>
                  <a:lnTo>
                    <a:pt x="30" y="155"/>
                  </a:lnTo>
                  <a:lnTo>
                    <a:pt x="30" y="15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39" name="Freeform 41"/>
            <p:cNvSpPr>
              <a:spLocks noEditPoints="1"/>
            </p:cNvSpPr>
            <p:nvPr/>
          </p:nvSpPr>
          <p:spPr bwMode="auto">
            <a:xfrm>
              <a:off x="3929530" y="4549884"/>
              <a:ext cx="74592" cy="173006"/>
            </a:xfrm>
            <a:custGeom>
              <a:avLst/>
              <a:gdLst>
                <a:gd name="T0" fmla="*/ 28 w 68"/>
                <a:gd name="T1" fmla="*/ 121 h 154"/>
                <a:gd name="T2" fmla="*/ 28 w 68"/>
                <a:gd name="T3" fmla="*/ 98 h 154"/>
                <a:gd name="T4" fmla="*/ 39 w 68"/>
                <a:gd name="T5" fmla="*/ 98 h 154"/>
                <a:gd name="T6" fmla="*/ 39 w 68"/>
                <a:gd name="T7" fmla="*/ 121 h 154"/>
                <a:gd name="T8" fmla="*/ 28 w 68"/>
                <a:gd name="T9" fmla="*/ 121 h 154"/>
                <a:gd name="T10" fmla="*/ 28 w 68"/>
                <a:gd name="T11" fmla="*/ 121 h 154"/>
                <a:gd name="T12" fmla="*/ 33 w 68"/>
                <a:gd name="T13" fmla="*/ 0 h 154"/>
                <a:gd name="T14" fmla="*/ 0 w 68"/>
                <a:gd name="T15" fmla="*/ 67 h 154"/>
                <a:gd name="T16" fmla="*/ 28 w 68"/>
                <a:gd name="T17" fmla="*/ 67 h 154"/>
                <a:gd name="T18" fmla="*/ 28 w 68"/>
                <a:gd name="T19" fmla="*/ 86 h 154"/>
                <a:gd name="T20" fmla="*/ 39 w 68"/>
                <a:gd name="T21" fmla="*/ 86 h 154"/>
                <a:gd name="T22" fmla="*/ 39 w 68"/>
                <a:gd name="T23" fmla="*/ 67 h 154"/>
                <a:gd name="T24" fmla="*/ 68 w 68"/>
                <a:gd name="T25" fmla="*/ 67 h 154"/>
                <a:gd name="T26" fmla="*/ 33 w 68"/>
                <a:gd name="T27" fmla="*/ 0 h 154"/>
                <a:gd name="T28" fmla="*/ 33 w 68"/>
                <a:gd name="T29" fmla="*/ 0 h 154"/>
                <a:gd name="T30" fmla="*/ 28 w 68"/>
                <a:gd name="T31" fmla="*/ 154 h 154"/>
                <a:gd name="T32" fmla="*/ 28 w 68"/>
                <a:gd name="T33" fmla="*/ 132 h 154"/>
                <a:gd name="T34" fmla="*/ 39 w 68"/>
                <a:gd name="T35" fmla="*/ 132 h 154"/>
                <a:gd name="T36" fmla="*/ 39 w 68"/>
                <a:gd name="T37" fmla="*/ 154 h 154"/>
                <a:gd name="T38" fmla="*/ 28 w 68"/>
                <a:gd name="T39" fmla="*/ 154 h 154"/>
                <a:gd name="T40" fmla="*/ 28 w 68"/>
                <a:gd name="T41"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8" h="154">
                  <a:moveTo>
                    <a:pt x="28" y="121"/>
                  </a:moveTo>
                  <a:lnTo>
                    <a:pt x="28" y="98"/>
                  </a:lnTo>
                  <a:lnTo>
                    <a:pt x="39" y="98"/>
                  </a:lnTo>
                  <a:lnTo>
                    <a:pt x="39" y="121"/>
                  </a:lnTo>
                  <a:lnTo>
                    <a:pt x="28" y="121"/>
                  </a:lnTo>
                  <a:lnTo>
                    <a:pt x="28" y="121"/>
                  </a:lnTo>
                  <a:close/>
                  <a:moveTo>
                    <a:pt x="33" y="0"/>
                  </a:moveTo>
                  <a:lnTo>
                    <a:pt x="0" y="67"/>
                  </a:lnTo>
                  <a:lnTo>
                    <a:pt x="28" y="67"/>
                  </a:lnTo>
                  <a:lnTo>
                    <a:pt x="28" y="86"/>
                  </a:lnTo>
                  <a:lnTo>
                    <a:pt x="39" y="86"/>
                  </a:lnTo>
                  <a:lnTo>
                    <a:pt x="39" y="67"/>
                  </a:lnTo>
                  <a:lnTo>
                    <a:pt x="68" y="67"/>
                  </a:lnTo>
                  <a:lnTo>
                    <a:pt x="33" y="0"/>
                  </a:lnTo>
                  <a:lnTo>
                    <a:pt x="33" y="0"/>
                  </a:lnTo>
                  <a:close/>
                  <a:moveTo>
                    <a:pt x="28" y="154"/>
                  </a:moveTo>
                  <a:lnTo>
                    <a:pt x="28" y="132"/>
                  </a:lnTo>
                  <a:lnTo>
                    <a:pt x="39" y="132"/>
                  </a:lnTo>
                  <a:lnTo>
                    <a:pt x="39" y="154"/>
                  </a:lnTo>
                  <a:lnTo>
                    <a:pt x="28" y="154"/>
                  </a:lnTo>
                  <a:lnTo>
                    <a:pt x="28" y="15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0" name="Freeform 42"/>
            <p:cNvSpPr>
              <a:spLocks noEditPoints="1"/>
            </p:cNvSpPr>
            <p:nvPr/>
          </p:nvSpPr>
          <p:spPr bwMode="auto">
            <a:xfrm>
              <a:off x="4754813" y="2864268"/>
              <a:ext cx="249171" cy="77774"/>
            </a:xfrm>
            <a:custGeom>
              <a:avLst/>
              <a:gdLst>
                <a:gd name="T0" fmla="*/ 102 w 223"/>
                <a:gd name="T1" fmla="*/ 29 h 69"/>
                <a:gd name="T2" fmla="*/ 124 w 223"/>
                <a:gd name="T3" fmla="*/ 29 h 69"/>
                <a:gd name="T4" fmla="*/ 124 w 223"/>
                <a:gd name="T5" fmla="*/ 40 h 69"/>
                <a:gd name="T6" fmla="*/ 102 w 223"/>
                <a:gd name="T7" fmla="*/ 40 h 69"/>
                <a:gd name="T8" fmla="*/ 102 w 223"/>
                <a:gd name="T9" fmla="*/ 29 h 69"/>
                <a:gd name="T10" fmla="*/ 102 w 223"/>
                <a:gd name="T11" fmla="*/ 29 h 69"/>
                <a:gd name="T12" fmla="*/ 223 w 223"/>
                <a:gd name="T13" fmla="*/ 34 h 69"/>
                <a:gd name="T14" fmla="*/ 154 w 223"/>
                <a:gd name="T15" fmla="*/ 0 h 69"/>
                <a:gd name="T16" fmla="*/ 154 w 223"/>
                <a:gd name="T17" fmla="*/ 29 h 69"/>
                <a:gd name="T18" fmla="*/ 135 w 223"/>
                <a:gd name="T19" fmla="*/ 29 h 69"/>
                <a:gd name="T20" fmla="*/ 135 w 223"/>
                <a:gd name="T21" fmla="*/ 40 h 69"/>
                <a:gd name="T22" fmla="*/ 154 w 223"/>
                <a:gd name="T23" fmla="*/ 40 h 69"/>
                <a:gd name="T24" fmla="*/ 154 w 223"/>
                <a:gd name="T25" fmla="*/ 69 h 69"/>
                <a:gd name="T26" fmla="*/ 223 w 223"/>
                <a:gd name="T27" fmla="*/ 34 h 69"/>
                <a:gd name="T28" fmla="*/ 223 w 223"/>
                <a:gd name="T29" fmla="*/ 34 h 69"/>
                <a:gd name="T30" fmla="*/ 0 w 223"/>
                <a:gd name="T31" fmla="*/ 29 h 69"/>
                <a:gd name="T32" fmla="*/ 23 w 223"/>
                <a:gd name="T33" fmla="*/ 29 h 69"/>
                <a:gd name="T34" fmla="*/ 23 w 223"/>
                <a:gd name="T35" fmla="*/ 40 h 69"/>
                <a:gd name="T36" fmla="*/ 0 w 223"/>
                <a:gd name="T37" fmla="*/ 40 h 69"/>
                <a:gd name="T38" fmla="*/ 0 w 223"/>
                <a:gd name="T39" fmla="*/ 29 h 69"/>
                <a:gd name="T40" fmla="*/ 0 w 223"/>
                <a:gd name="T41" fmla="*/ 29 h 69"/>
                <a:gd name="T42" fmla="*/ 34 w 223"/>
                <a:gd name="T43" fmla="*/ 29 h 69"/>
                <a:gd name="T44" fmla="*/ 56 w 223"/>
                <a:gd name="T45" fmla="*/ 29 h 69"/>
                <a:gd name="T46" fmla="*/ 56 w 223"/>
                <a:gd name="T47" fmla="*/ 40 h 69"/>
                <a:gd name="T48" fmla="*/ 34 w 223"/>
                <a:gd name="T49" fmla="*/ 40 h 69"/>
                <a:gd name="T50" fmla="*/ 34 w 223"/>
                <a:gd name="T51" fmla="*/ 29 h 69"/>
                <a:gd name="T52" fmla="*/ 34 w 223"/>
                <a:gd name="T53" fmla="*/ 29 h 69"/>
                <a:gd name="T54" fmla="*/ 68 w 223"/>
                <a:gd name="T55" fmla="*/ 29 h 69"/>
                <a:gd name="T56" fmla="*/ 91 w 223"/>
                <a:gd name="T57" fmla="*/ 29 h 69"/>
                <a:gd name="T58" fmla="*/ 91 w 223"/>
                <a:gd name="T59" fmla="*/ 40 h 69"/>
                <a:gd name="T60" fmla="*/ 68 w 223"/>
                <a:gd name="T61" fmla="*/ 40 h 69"/>
                <a:gd name="T62" fmla="*/ 68 w 223"/>
                <a:gd name="T63" fmla="*/ 29 h 69"/>
                <a:gd name="T64" fmla="*/ 68 w 223"/>
                <a:gd name="T65" fmla="*/ 2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3" h="69">
                  <a:moveTo>
                    <a:pt x="102" y="29"/>
                  </a:moveTo>
                  <a:lnTo>
                    <a:pt x="124" y="29"/>
                  </a:lnTo>
                  <a:lnTo>
                    <a:pt x="124" y="40"/>
                  </a:lnTo>
                  <a:lnTo>
                    <a:pt x="102" y="40"/>
                  </a:lnTo>
                  <a:lnTo>
                    <a:pt x="102" y="29"/>
                  </a:lnTo>
                  <a:lnTo>
                    <a:pt x="102" y="29"/>
                  </a:lnTo>
                  <a:close/>
                  <a:moveTo>
                    <a:pt x="223" y="34"/>
                  </a:moveTo>
                  <a:lnTo>
                    <a:pt x="154" y="0"/>
                  </a:lnTo>
                  <a:lnTo>
                    <a:pt x="154" y="29"/>
                  </a:lnTo>
                  <a:lnTo>
                    <a:pt x="135" y="29"/>
                  </a:lnTo>
                  <a:lnTo>
                    <a:pt x="135" y="40"/>
                  </a:lnTo>
                  <a:lnTo>
                    <a:pt x="154" y="40"/>
                  </a:lnTo>
                  <a:lnTo>
                    <a:pt x="154" y="69"/>
                  </a:lnTo>
                  <a:lnTo>
                    <a:pt x="223" y="34"/>
                  </a:lnTo>
                  <a:lnTo>
                    <a:pt x="223" y="34"/>
                  </a:lnTo>
                  <a:close/>
                  <a:moveTo>
                    <a:pt x="0" y="29"/>
                  </a:moveTo>
                  <a:lnTo>
                    <a:pt x="23" y="29"/>
                  </a:lnTo>
                  <a:lnTo>
                    <a:pt x="23" y="40"/>
                  </a:lnTo>
                  <a:lnTo>
                    <a:pt x="0" y="40"/>
                  </a:lnTo>
                  <a:lnTo>
                    <a:pt x="0" y="29"/>
                  </a:lnTo>
                  <a:lnTo>
                    <a:pt x="0" y="29"/>
                  </a:lnTo>
                  <a:close/>
                  <a:moveTo>
                    <a:pt x="34" y="29"/>
                  </a:moveTo>
                  <a:lnTo>
                    <a:pt x="56" y="29"/>
                  </a:lnTo>
                  <a:lnTo>
                    <a:pt x="56" y="40"/>
                  </a:lnTo>
                  <a:lnTo>
                    <a:pt x="34" y="40"/>
                  </a:lnTo>
                  <a:lnTo>
                    <a:pt x="34" y="29"/>
                  </a:lnTo>
                  <a:lnTo>
                    <a:pt x="34" y="29"/>
                  </a:lnTo>
                  <a:close/>
                  <a:moveTo>
                    <a:pt x="68" y="29"/>
                  </a:moveTo>
                  <a:lnTo>
                    <a:pt x="91" y="29"/>
                  </a:lnTo>
                  <a:lnTo>
                    <a:pt x="91" y="40"/>
                  </a:lnTo>
                  <a:lnTo>
                    <a:pt x="68" y="40"/>
                  </a:lnTo>
                  <a:lnTo>
                    <a:pt x="68" y="29"/>
                  </a:lnTo>
                  <a:lnTo>
                    <a:pt x="68" y="29"/>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1" name="Freeform 43"/>
            <p:cNvSpPr>
              <a:spLocks noEditPoints="1"/>
            </p:cNvSpPr>
            <p:nvPr/>
          </p:nvSpPr>
          <p:spPr bwMode="auto">
            <a:xfrm>
              <a:off x="4759573" y="1927815"/>
              <a:ext cx="852264" cy="277762"/>
            </a:xfrm>
            <a:custGeom>
              <a:avLst/>
              <a:gdLst>
                <a:gd name="T0" fmla="*/ 277 w 641"/>
                <a:gd name="T1" fmla="*/ 33 h 209"/>
                <a:gd name="T2" fmla="*/ 229 w 641"/>
                <a:gd name="T3" fmla="*/ 24 h 209"/>
                <a:gd name="T4" fmla="*/ 229 w 641"/>
                <a:gd name="T5" fmla="*/ 33 h 209"/>
                <a:gd name="T6" fmla="*/ 220 w 641"/>
                <a:gd name="T7" fmla="*/ 24 h 209"/>
                <a:gd name="T8" fmla="*/ 201 w 641"/>
                <a:gd name="T9" fmla="*/ 24 h 209"/>
                <a:gd name="T10" fmla="*/ 192 w 641"/>
                <a:gd name="T11" fmla="*/ 33 h 209"/>
                <a:gd name="T12" fmla="*/ 144 w 641"/>
                <a:gd name="T13" fmla="*/ 24 h 209"/>
                <a:gd name="T14" fmla="*/ 144 w 641"/>
                <a:gd name="T15" fmla="*/ 33 h 209"/>
                <a:gd name="T16" fmla="*/ 418 w 641"/>
                <a:gd name="T17" fmla="*/ 24 h 209"/>
                <a:gd name="T18" fmla="*/ 399 w 641"/>
                <a:gd name="T19" fmla="*/ 24 h 209"/>
                <a:gd name="T20" fmla="*/ 389 w 641"/>
                <a:gd name="T21" fmla="*/ 33 h 209"/>
                <a:gd name="T22" fmla="*/ 342 w 641"/>
                <a:gd name="T23" fmla="*/ 24 h 209"/>
                <a:gd name="T24" fmla="*/ 342 w 641"/>
                <a:gd name="T25" fmla="*/ 33 h 209"/>
                <a:gd name="T26" fmla="*/ 333 w 641"/>
                <a:gd name="T27" fmla="*/ 24 h 209"/>
                <a:gd name="T28" fmla="*/ 314 w 641"/>
                <a:gd name="T29" fmla="*/ 24 h 209"/>
                <a:gd name="T30" fmla="*/ 304 w 641"/>
                <a:gd name="T31" fmla="*/ 33 h 209"/>
                <a:gd name="T32" fmla="*/ 540 w 641"/>
                <a:gd name="T33" fmla="*/ 24 h 209"/>
                <a:gd name="T34" fmla="*/ 540 w 641"/>
                <a:gd name="T35" fmla="*/ 33 h 209"/>
                <a:gd name="T36" fmla="*/ 530 w 641"/>
                <a:gd name="T37" fmla="*/ 24 h 209"/>
                <a:gd name="T38" fmla="*/ 511 w 641"/>
                <a:gd name="T39" fmla="*/ 24 h 209"/>
                <a:gd name="T40" fmla="*/ 502 w 641"/>
                <a:gd name="T41" fmla="*/ 33 h 209"/>
                <a:gd name="T42" fmla="*/ 455 w 641"/>
                <a:gd name="T43" fmla="*/ 24 h 209"/>
                <a:gd name="T44" fmla="*/ 455 w 641"/>
                <a:gd name="T45" fmla="*/ 33 h 209"/>
                <a:gd name="T46" fmla="*/ 445 w 641"/>
                <a:gd name="T47" fmla="*/ 24 h 209"/>
                <a:gd name="T48" fmla="*/ 426 w 641"/>
                <a:gd name="T49" fmla="*/ 24 h 209"/>
                <a:gd name="T50" fmla="*/ 135 w 641"/>
                <a:gd name="T51" fmla="*/ 33 h 209"/>
                <a:gd name="T52" fmla="*/ 87 w 641"/>
                <a:gd name="T53" fmla="*/ 25 h 209"/>
                <a:gd name="T54" fmla="*/ 88 w 641"/>
                <a:gd name="T55" fmla="*/ 34 h 209"/>
                <a:gd name="T56" fmla="*/ 78 w 641"/>
                <a:gd name="T57" fmla="*/ 26 h 209"/>
                <a:gd name="T58" fmla="*/ 58 w 641"/>
                <a:gd name="T59" fmla="*/ 30 h 209"/>
                <a:gd name="T60" fmla="*/ 53 w 641"/>
                <a:gd name="T61" fmla="*/ 42 h 209"/>
                <a:gd name="T62" fmla="*/ 13 w 641"/>
                <a:gd name="T63" fmla="*/ 67 h 209"/>
                <a:gd name="T64" fmla="*/ 21 w 641"/>
                <a:gd name="T65" fmla="*/ 72 h 209"/>
                <a:gd name="T66" fmla="*/ 8 w 641"/>
                <a:gd name="T67" fmla="*/ 76 h 209"/>
                <a:gd name="T68" fmla="*/ 3 w 641"/>
                <a:gd name="T69" fmla="*/ 95 h 209"/>
                <a:gd name="T70" fmla="*/ 10 w 641"/>
                <a:gd name="T71" fmla="*/ 106 h 209"/>
                <a:gd name="T72" fmla="*/ 0 w 641"/>
                <a:gd name="T73" fmla="*/ 153 h 209"/>
                <a:gd name="T74" fmla="*/ 0 w 641"/>
                <a:gd name="T75" fmla="*/ 134 h 209"/>
                <a:gd name="T76" fmla="*/ 9 w 641"/>
                <a:gd name="T77" fmla="*/ 181 h 209"/>
                <a:gd name="T78" fmla="*/ 0 w 641"/>
                <a:gd name="T79" fmla="*/ 181 h 209"/>
                <a:gd name="T80" fmla="*/ 9 w 641"/>
                <a:gd name="T81" fmla="*/ 190 h 209"/>
                <a:gd name="T82" fmla="*/ 641 w 641"/>
                <a:gd name="T83" fmla="*/ 29 h 209"/>
                <a:gd name="T84" fmla="*/ 567 w 641"/>
                <a:gd name="T85" fmla="*/ 24 h 209"/>
                <a:gd name="T86" fmla="*/ 583 w 641"/>
                <a:gd name="T87" fmla="*/ 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1" h="209">
                  <a:moveTo>
                    <a:pt x="258" y="24"/>
                  </a:moveTo>
                  <a:cubicBezTo>
                    <a:pt x="277" y="24"/>
                    <a:pt x="277" y="24"/>
                    <a:pt x="277" y="24"/>
                  </a:cubicBezTo>
                  <a:cubicBezTo>
                    <a:pt x="277" y="33"/>
                    <a:pt x="277" y="33"/>
                    <a:pt x="277" y="33"/>
                  </a:cubicBezTo>
                  <a:cubicBezTo>
                    <a:pt x="258" y="33"/>
                    <a:pt x="258" y="33"/>
                    <a:pt x="258" y="33"/>
                  </a:cubicBezTo>
                  <a:cubicBezTo>
                    <a:pt x="258" y="24"/>
                    <a:pt x="258" y="24"/>
                    <a:pt x="258" y="24"/>
                  </a:cubicBezTo>
                  <a:close/>
                  <a:moveTo>
                    <a:pt x="229" y="24"/>
                  </a:moveTo>
                  <a:cubicBezTo>
                    <a:pt x="248" y="24"/>
                    <a:pt x="248" y="24"/>
                    <a:pt x="248" y="24"/>
                  </a:cubicBezTo>
                  <a:cubicBezTo>
                    <a:pt x="248" y="33"/>
                    <a:pt x="248" y="33"/>
                    <a:pt x="248" y="33"/>
                  </a:cubicBezTo>
                  <a:cubicBezTo>
                    <a:pt x="229" y="33"/>
                    <a:pt x="229" y="33"/>
                    <a:pt x="229" y="33"/>
                  </a:cubicBezTo>
                  <a:cubicBezTo>
                    <a:pt x="229" y="24"/>
                    <a:pt x="229" y="24"/>
                    <a:pt x="229" y="24"/>
                  </a:cubicBezTo>
                  <a:close/>
                  <a:moveTo>
                    <a:pt x="201" y="24"/>
                  </a:moveTo>
                  <a:cubicBezTo>
                    <a:pt x="220" y="24"/>
                    <a:pt x="220" y="24"/>
                    <a:pt x="220" y="24"/>
                  </a:cubicBezTo>
                  <a:cubicBezTo>
                    <a:pt x="220" y="33"/>
                    <a:pt x="220" y="33"/>
                    <a:pt x="220" y="33"/>
                  </a:cubicBezTo>
                  <a:cubicBezTo>
                    <a:pt x="201" y="33"/>
                    <a:pt x="201" y="33"/>
                    <a:pt x="201" y="33"/>
                  </a:cubicBezTo>
                  <a:cubicBezTo>
                    <a:pt x="201" y="24"/>
                    <a:pt x="201" y="24"/>
                    <a:pt x="201" y="24"/>
                  </a:cubicBezTo>
                  <a:close/>
                  <a:moveTo>
                    <a:pt x="173" y="24"/>
                  </a:moveTo>
                  <a:cubicBezTo>
                    <a:pt x="192" y="24"/>
                    <a:pt x="192" y="24"/>
                    <a:pt x="192" y="24"/>
                  </a:cubicBezTo>
                  <a:cubicBezTo>
                    <a:pt x="192" y="33"/>
                    <a:pt x="192" y="33"/>
                    <a:pt x="192" y="33"/>
                  </a:cubicBezTo>
                  <a:cubicBezTo>
                    <a:pt x="173" y="33"/>
                    <a:pt x="173" y="33"/>
                    <a:pt x="173" y="33"/>
                  </a:cubicBezTo>
                  <a:cubicBezTo>
                    <a:pt x="173" y="24"/>
                    <a:pt x="173" y="24"/>
                    <a:pt x="173" y="24"/>
                  </a:cubicBezTo>
                  <a:close/>
                  <a:moveTo>
                    <a:pt x="144" y="24"/>
                  </a:moveTo>
                  <a:cubicBezTo>
                    <a:pt x="163" y="24"/>
                    <a:pt x="163" y="24"/>
                    <a:pt x="163" y="24"/>
                  </a:cubicBezTo>
                  <a:cubicBezTo>
                    <a:pt x="163" y="33"/>
                    <a:pt x="163" y="33"/>
                    <a:pt x="163" y="33"/>
                  </a:cubicBezTo>
                  <a:cubicBezTo>
                    <a:pt x="144" y="33"/>
                    <a:pt x="144" y="33"/>
                    <a:pt x="144" y="33"/>
                  </a:cubicBezTo>
                  <a:cubicBezTo>
                    <a:pt x="144" y="24"/>
                    <a:pt x="144" y="24"/>
                    <a:pt x="144" y="24"/>
                  </a:cubicBezTo>
                  <a:close/>
                  <a:moveTo>
                    <a:pt x="399" y="24"/>
                  </a:moveTo>
                  <a:cubicBezTo>
                    <a:pt x="418" y="24"/>
                    <a:pt x="418" y="24"/>
                    <a:pt x="418" y="24"/>
                  </a:cubicBezTo>
                  <a:cubicBezTo>
                    <a:pt x="418" y="33"/>
                    <a:pt x="418" y="33"/>
                    <a:pt x="418" y="33"/>
                  </a:cubicBezTo>
                  <a:cubicBezTo>
                    <a:pt x="399" y="33"/>
                    <a:pt x="399" y="33"/>
                    <a:pt x="399" y="33"/>
                  </a:cubicBezTo>
                  <a:cubicBezTo>
                    <a:pt x="399" y="24"/>
                    <a:pt x="399" y="24"/>
                    <a:pt x="399" y="24"/>
                  </a:cubicBezTo>
                  <a:close/>
                  <a:moveTo>
                    <a:pt x="370" y="24"/>
                  </a:moveTo>
                  <a:cubicBezTo>
                    <a:pt x="389" y="24"/>
                    <a:pt x="389" y="24"/>
                    <a:pt x="389" y="24"/>
                  </a:cubicBezTo>
                  <a:cubicBezTo>
                    <a:pt x="389" y="33"/>
                    <a:pt x="389" y="33"/>
                    <a:pt x="389" y="33"/>
                  </a:cubicBezTo>
                  <a:cubicBezTo>
                    <a:pt x="370" y="33"/>
                    <a:pt x="370" y="33"/>
                    <a:pt x="370" y="33"/>
                  </a:cubicBezTo>
                  <a:cubicBezTo>
                    <a:pt x="370" y="24"/>
                    <a:pt x="370" y="24"/>
                    <a:pt x="370" y="24"/>
                  </a:cubicBezTo>
                  <a:close/>
                  <a:moveTo>
                    <a:pt x="342" y="24"/>
                  </a:moveTo>
                  <a:cubicBezTo>
                    <a:pt x="361" y="24"/>
                    <a:pt x="361" y="24"/>
                    <a:pt x="361" y="24"/>
                  </a:cubicBezTo>
                  <a:cubicBezTo>
                    <a:pt x="361" y="33"/>
                    <a:pt x="361" y="33"/>
                    <a:pt x="361" y="33"/>
                  </a:cubicBezTo>
                  <a:cubicBezTo>
                    <a:pt x="342" y="33"/>
                    <a:pt x="342" y="33"/>
                    <a:pt x="342" y="33"/>
                  </a:cubicBezTo>
                  <a:cubicBezTo>
                    <a:pt x="342" y="24"/>
                    <a:pt x="342" y="24"/>
                    <a:pt x="342" y="24"/>
                  </a:cubicBezTo>
                  <a:close/>
                  <a:moveTo>
                    <a:pt x="314" y="24"/>
                  </a:moveTo>
                  <a:cubicBezTo>
                    <a:pt x="333" y="24"/>
                    <a:pt x="333" y="24"/>
                    <a:pt x="333" y="24"/>
                  </a:cubicBezTo>
                  <a:cubicBezTo>
                    <a:pt x="333" y="33"/>
                    <a:pt x="333" y="33"/>
                    <a:pt x="333" y="33"/>
                  </a:cubicBezTo>
                  <a:cubicBezTo>
                    <a:pt x="314" y="33"/>
                    <a:pt x="314" y="33"/>
                    <a:pt x="314" y="33"/>
                  </a:cubicBezTo>
                  <a:cubicBezTo>
                    <a:pt x="314" y="24"/>
                    <a:pt x="314" y="24"/>
                    <a:pt x="314" y="24"/>
                  </a:cubicBezTo>
                  <a:close/>
                  <a:moveTo>
                    <a:pt x="285" y="24"/>
                  </a:moveTo>
                  <a:cubicBezTo>
                    <a:pt x="304" y="24"/>
                    <a:pt x="304" y="24"/>
                    <a:pt x="304" y="24"/>
                  </a:cubicBezTo>
                  <a:cubicBezTo>
                    <a:pt x="304" y="33"/>
                    <a:pt x="304" y="33"/>
                    <a:pt x="304" y="33"/>
                  </a:cubicBezTo>
                  <a:cubicBezTo>
                    <a:pt x="285" y="33"/>
                    <a:pt x="285" y="33"/>
                    <a:pt x="285" y="33"/>
                  </a:cubicBezTo>
                  <a:cubicBezTo>
                    <a:pt x="285" y="24"/>
                    <a:pt x="285" y="24"/>
                    <a:pt x="285" y="24"/>
                  </a:cubicBezTo>
                  <a:close/>
                  <a:moveTo>
                    <a:pt x="540" y="24"/>
                  </a:moveTo>
                  <a:cubicBezTo>
                    <a:pt x="559" y="24"/>
                    <a:pt x="559" y="24"/>
                    <a:pt x="559" y="24"/>
                  </a:cubicBezTo>
                  <a:cubicBezTo>
                    <a:pt x="559" y="33"/>
                    <a:pt x="559" y="33"/>
                    <a:pt x="559" y="33"/>
                  </a:cubicBezTo>
                  <a:cubicBezTo>
                    <a:pt x="540" y="33"/>
                    <a:pt x="540" y="33"/>
                    <a:pt x="540" y="33"/>
                  </a:cubicBezTo>
                  <a:cubicBezTo>
                    <a:pt x="540" y="24"/>
                    <a:pt x="540" y="24"/>
                    <a:pt x="540" y="24"/>
                  </a:cubicBezTo>
                  <a:close/>
                  <a:moveTo>
                    <a:pt x="511" y="24"/>
                  </a:moveTo>
                  <a:cubicBezTo>
                    <a:pt x="530" y="24"/>
                    <a:pt x="530" y="24"/>
                    <a:pt x="530" y="24"/>
                  </a:cubicBezTo>
                  <a:cubicBezTo>
                    <a:pt x="530" y="33"/>
                    <a:pt x="530" y="33"/>
                    <a:pt x="530" y="33"/>
                  </a:cubicBezTo>
                  <a:cubicBezTo>
                    <a:pt x="511" y="33"/>
                    <a:pt x="511" y="33"/>
                    <a:pt x="511" y="33"/>
                  </a:cubicBezTo>
                  <a:cubicBezTo>
                    <a:pt x="511" y="24"/>
                    <a:pt x="511" y="24"/>
                    <a:pt x="511" y="24"/>
                  </a:cubicBezTo>
                  <a:close/>
                  <a:moveTo>
                    <a:pt x="483" y="24"/>
                  </a:moveTo>
                  <a:cubicBezTo>
                    <a:pt x="502" y="24"/>
                    <a:pt x="502" y="24"/>
                    <a:pt x="502" y="24"/>
                  </a:cubicBezTo>
                  <a:cubicBezTo>
                    <a:pt x="502" y="33"/>
                    <a:pt x="502" y="33"/>
                    <a:pt x="502" y="33"/>
                  </a:cubicBezTo>
                  <a:cubicBezTo>
                    <a:pt x="483" y="33"/>
                    <a:pt x="483" y="33"/>
                    <a:pt x="483" y="33"/>
                  </a:cubicBezTo>
                  <a:cubicBezTo>
                    <a:pt x="483" y="24"/>
                    <a:pt x="483" y="24"/>
                    <a:pt x="483" y="24"/>
                  </a:cubicBezTo>
                  <a:close/>
                  <a:moveTo>
                    <a:pt x="455" y="24"/>
                  </a:moveTo>
                  <a:cubicBezTo>
                    <a:pt x="474" y="24"/>
                    <a:pt x="474" y="24"/>
                    <a:pt x="474" y="24"/>
                  </a:cubicBezTo>
                  <a:cubicBezTo>
                    <a:pt x="474" y="33"/>
                    <a:pt x="474" y="33"/>
                    <a:pt x="474" y="33"/>
                  </a:cubicBezTo>
                  <a:cubicBezTo>
                    <a:pt x="455" y="33"/>
                    <a:pt x="455" y="33"/>
                    <a:pt x="455" y="33"/>
                  </a:cubicBezTo>
                  <a:cubicBezTo>
                    <a:pt x="455" y="24"/>
                    <a:pt x="455" y="24"/>
                    <a:pt x="455" y="24"/>
                  </a:cubicBezTo>
                  <a:close/>
                  <a:moveTo>
                    <a:pt x="426" y="24"/>
                  </a:moveTo>
                  <a:cubicBezTo>
                    <a:pt x="445" y="24"/>
                    <a:pt x="445" y="24"/>
                    <a:pt x="445" y="24"/>
                  </a:cubicBezTo>
                  <a:cubicBezTo>
                    <a:pt x="445" y="33"/>
                    <a:pt x="445" y="33"/>
                    <a:pt x="445" y="33"/>
                  </a:cubicBezTo>
                  <a:cubicBezTo>
                    <a:pt x="426" y="33"/>
                    <a:pt x="426" y="33"/>
                    <a:pt x="426" y="33"/>
                  </a:cubicBezTo>
                  <a:cubicBezTo>
                    <a:pt x="426" y="24"/>
                    <a:pt x="426" y="24"/>
                    <a:pt x="426" y="24"/>
                  </a:cubicBezTo>
                  <a:close/>
                  <a:moveTo>
                    <a:pt x="116" y="24"/>
                  </a:moveTo>
                  <a:cubicBezTo>
                    <a:pt x="135" y="24"/>
                    <a:pt x="135" y="24"/>
                    <a:pt x="135" y="24"/>
                  </a:cubicBezTo>
                  <a:cubicBezTo>
                    <a:pt x="135" y="33"/>
                    <a:pt x="135" y="33"/>
                    <a:pt x="135" y="33"/>
                  </a:cubicBezTo>
                  <a:cubicBezTo>
                    <a:pt x="116" y="33"/>
                    <a:pt x="116" y="33"/>
                    <a:pt x="116" y="33"/>
                  </a:cubicBezTo>
                  <a:cubicBezTo>
                    <a:pt x="116" y="24"/>
                    <a:pt x="116" y="24"/>
                    <a:pt x="116" y="24"/>
                  </a:cubicBezTo>
                  <a:close/>
                  <a:moveTo>
                    <a:pt x="87" y="25"/>
                  </a:moveTo>
                  <a:cubicBezTo>
                    <a:pt x="107" y="24"/>
                    <a:pt x="107" y="24"/>
                    <a:pt x="107" y="24"/>
                  </a:cubicBezTo>
                  <a:cubicBezTo>
                    <a:pt x="107" y="33"/>
                    <a:pt x="107" y="33"/>
                    <a:pt x="107" y="33"/>
                  </a:cubicBezTo>
                  <a:cubicBezTo>
                    <a:pt x="88" y="34"/>
                    <a:pt x="88" y="34"/>
                    <a:pt x="88" y="34"/>
                  </a:cubicBezTo>
                  <a:cubicBezTo>
                    <a:pt x="87" y="25"/>
                    <a:pt x="87" y="25"/>
                    <a:pt x="87" y="25"/>
                  </a:cubicBezTo>
                  <a:close/>
                  <a:moveTo>
                    <a:pt x="58" y="30"/>
                  </a:moveTo>
                  <a:cubicBezTo>
                    <a:pt x="78" y="26"/>
                    <a:pt x="78" y="26"/>
                    <a:pt x="78" y="26"/>
                  </a:cubicBezTo>
                  <a:cubicBezTo>
                    <a:pt x="79" y="35"/>
                    <a:pt x="79" y="35"/>
                    <a:pt x="79" y="35"/>
                  </a:cubicBezTo>
                  <a:cubicBezTo>
                    <a:pt x="61" y="39"/>
                    <a:pt x="61" y="39"/>
                    <a:pt x="61" y="39"/>
                  </a:cubicBezTo>
                  <a:cubicBezTo>
                    <a:pt x="58" y="30"/>
                    <a:pt x="58" y="30"/>
                    <a:pt x="58" y="30"/>
                  </a:cubicBezTo>
                  <a:close/>
                  <a:moveTo>
                    <a:pt x="32" y="44"/>
                  </a:moveTo>
                  <a:cubicBezTo>
                    <a:pt x="49" y="34"/>
                    <a:pt x="49" y="34"/>
                    <a:pt x="49" y="34"/>
                  </a:cubicBezTo>
                  <a:cubicBezTo>
                    <a:pt x="53" y="42"/>
                    <a:pt x="53" y="42"/>
                    <a:pt x="53" y="42"/>
                  </a:cubicBezTo>
                  <a:cubicBezTo>
                    <a:pt x="38" y="52"/>
                    <a:pt x="38" y="52"/>
                    <a:pt x="38" y="52"/>
                  </a:cubicBezTo>
                  <a:cubicBezTo>
                    <a:pt x="32" y="44"/>
                    <a:pt x="32" y="44"/>
                    <a:pt x="32" y="44"/>
                  </a:cubicBezTo>
                  <a:close/>
                  <a:moveTo>
                    <a:pt x="13" y="67"/>
                  </a:moveTo>
                  <a:cubicBezTo>
                    <a:pt x="25" y="51"/>
                    <a:pt x="25" y="51"/>
                    <a:pt x="25" y="51"/>
                  </a:cubicBezTo>
                  <a:cubicBezTo>
                    <a:pt x="31" y="58"/>
                    <a:pt x="31" y="58"/>
                    <a:pt x="31" y="58"/>
                  </a:cubicBezTo>
                  <a:cubicBezTo>
                    <a:pt x="21" y="72"/>
                    <a:pt x="21" y="72"/>
                    <a:pt x="21" y="72"/>
                  </a:cubicBezTo>
                  <a:cubicBezTo>
                    <a:pt x="13" y="67"/>
                    <a:pt x="13" y="67"/>
                    <a:pt x="13" y="67"/>
                  </a:cubicBezTo>
                  <a:close/>
                  <a:moveTo>
                    <a:pt x="3" y="95"/>
                  </a:moveTo>
                  <a:cubicBezTo>
                    <a:pt x="8" y="76"/>
                    <a:pt x="8" y="76"/>
                    <a:pt x="8" y="76"/>
                  </a:cubicBezTo>
                  <a:cubicBezTo>
                    <a:pt x="17" y="80"/>
                    <a:pt x="17" y="80"/>
                    <a:pt x="17" y="80"/>
                  </a:cubicBezTo>
                  <a:cubicBezTo>
                    <a:pt x="15" y="85"/>
                    <a:pt x="13" y="91"/>
                    <a:pt x="12" y="97"/>
                  </a:cubicBezTo>
                  <a:cubicBezTo>
                    <a:pt x="3" y="95"/>
                    <a:pt x="3" y="95"/>
                    <a:pt x="3" y="95"/>
                  </a:cubicBezTo>
                  <a:close/>
                  <a:moveTo>
                    <a:pt x="0" y="124"/>
                  </a:moveTo>
                  <a:cubicBezTo>
                    <a:pt x="9" y="124"/>
                    <a:pt x="9" y="124"/>
                    <a:pt x="9" y="124"/>
                  </a:cubicBezTo>
                  <a:cubicBezTo>
                    <a:pt x="10" y="106"/>
                    <a:pt x="10" y="106"/>
                    <a:pt x="10" y="106"/>
                  </a:cubicBezTo>
                  <a:cubicBezTo>
                    <a:pt x="1" y="105"/>
                    <a:pt x="1" y="105"/>
                    <a:pt x="1" y="105"/>
                  </a:cubicBezTo>
                  <a:cubicBezTo>
                    <a:pt x="0" y="124"/>
                    <a:pt x="0" y="124"/>
                    <a:pt x="0" y="124"/>
                  </a:cubicBezTo>
                  <a:close/>
                  <a:moveTo>
                    <a:pt x="0" y="153"/>
                  </a:moveTo>
                  <a:cubicBezTo>
                    <a:pt x="9" y="153"/>
                    <a:pt x="9" y="153"/>
                    <a:pt x="9" y="153"/>
                  </a:cubicBezTo>
                  <a:cubicBezTo>
                    <a:pt x="9" y="134"/>
                    <a:pt x="9" y="134"/>
                    <a:pt x="9" y="134"/>
                  </a:cubicBezTo>
                  <a:cubicBezTo>
                    <a:pt x="0" y="134"/>
                    <a:pt x="0" y="134"/>
                    <a:pt x="0" y="134"/>
                  </a:cubicBezTo>
                  <a:cubicBezTo>
                    <a:pt x="0" y="153"/>
                    <a:pt x="0" y="153"/>
                    <a:pt x="0" y="153"/>
                  </a:cubicBezTo>
                  <a:close/>
                  <a:moveTo>
                    <a:pt x="0" y="181"/>
                  </a:moveTo>
                  <a:cubicBezTo>
                    <a:pt x="9" y="181"/>
                    <a:pt x="9" y="181"/>
                    <a:pt x="9" y="181"/>
                  </a:cubicBezTo>
                  <a:cubicBezTo>
                    <a:pt x="9" y="162"/>
                    <a:pt x="9" y="162"/>
                    <a:pt x="9" y="162"/>
                  </a:cubicBezTo>
                  <a:cubicBezTo>
                    <a:pt x="0" y="162"/>
                    <a:pt x="0" y="162"/>
                    <a:pt x="0" y="162"/>
                  </a:cubicBezTo>
                  <a:cubicBezTo>
                    <a:pt x="0" y="181"/>
                    <a:pt x="0" y="181"/>
                    <a:pt x="0" y="181"/>
                  </a:cubicBezTo>
                  <a:close/>
                  <a:moveTo>
                    <a:pt x="0" y="209"/>
                  </a:moveTo>
                  <a:cubicBezTo>
                    <a:pt x="9" y="209"/>
                    <a:pt x="9" y="209"/>
                    <a:pt x="9" y="209"/>
                  </a:cubicBezTo>
                  <a:cubicBezTo>
                    <a:pt x="9" y="190"/>
                    <a:pt x="9" y="190"/>
                    <a:pt x="9" y="190"/>
                  </a:cubicBezTo>
                  <a:cubicBezTo>
                    <a:pt x="0" y="190"/>
                    <a:pt x="0" y="190"/>
                    <a:pt x="0" y="190"/>
                  </a:cubicBezTo>
                  <a:cubicBezTo>
                    <a:pt x="0" y="209"/>
                    <a:pt x="0" y="209"/>
                    <a:pt x="0" y="209"/>
                  </a:cubicBezTo>
                  <a:close/>
                  <a:moveTo>
                    <a:pt x="641" y="29"/>
                  </a:moveTo>
                  <a:cubicBezTo>
                    <a:pt x="583" y="0"/>
                    <a:pt x="583" y="0"/>
                    <a:pt x="583" y="0"/>
                  </a:cubicBezTo>
                  <a:cubicBezTo>
                    <a:pt x="583" y="24"/>
                    <a:pt x="583" y="24"/>
                    <a:pt x="583" y="24"/>
                  </a:cubicBezTo>
                  <a:cubicBezTo>
                    <a:pt x="567" y="24"/>
                    <a:pt x="567" y="24"/>
                    <a:pt x="567" y="24"/>
                  </a:cubicBezTo>
                  <a:cubicBezTo>
                    <a:pt x="567" y="33"/>
                    <a:pt x="567" y="33"/>
                    <a:pt x="567" y="33"/>
                  </a:cubicBezTo>
                  <a:cubicBezTo>
                    <a:pt x="583" y="33"/>
                    <a:pt x="583" y="33"/>
                    <a:pt x="583" y="33"/>
                  </a:cubicBezTo>
                  <a:cubicBezTo>
                    <a:pt x="583" y="58"/>
                    <a:pt x="583" y="58"/>
                    <a:pt x="583" y="58"/>
                  </a:cubicBezTo>
                  <a:cubicBezTo>
                    <a:pt x="641" y="29"/>
                    <a:pt x="641" y="29"/>
                    <a:pt x="641" y="29"/>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2" name="Freeform 44"/>
            <p:cNvSpPr>
              <a:spLocks noEditPoints="1"/>
            </p:cNvSpPr>
            <p:nvPr/>
          </p:nvSpPr>
          <p:spPr bwMode="auto">
            <a:xfrm>
              <a:off x="3242323" y="1902420"/>
              <a:ext cx="336461" cy="506320"/>
            </a:xfrm>
            <a:custGeom>
              <a:avLst/>
              <a:gdLst>
                <a:gd name="T0" fmla="*/ 88 w 252"/>
                <a:gd name="T1" fmla="*/ 25 h 380"/>
                <a:gd name="T2" fmla="*/ 107 w 252"/>
                <a:gd name="T3" fmla="*/ 34 h 380"/>
                <a:gd name="T4" fmla="*/ 0 w 252"/>
                <a:gd name="T5" fmla="*/ 29 h 380"/>
                <a:gd name="T6" fmla="*/ 58 w 252"/>
                <a:gd name="T7" fmla="*/ 25 h 380"/>
                <a:gd name="T8" fmla="*/ 74 w 252"/>
                <a:gd name="T9" fmla="*/ 34 h 380"/>
                <a:gd name="T10" fmla="*/ 58 w 252"/>
                <a:gd name="T11" fmla="*/ 58 h 380"/>
                <a:gd name="T12" fmla="*/ 252 w 252"/>
                <a:gd name="T13" fmla="*/ 380 h 380"/>
                <a:gd name="T14" fmla="*/ 242 w 252"/>
                <a:gd name="T15" fmla="*/ 361 h 380"/>
                <a:gd name="T16" fmla="*/ 252 w 252"/>
                <a:gd name="T17" fmla="*/ 380 h 380"/>
                <a:gd name="T18" fmla="*/ 242 w 252"/>
                <a:gd name="T19" fmla="*/ 351 h 380"/>
                <a:gd name="T20" fmla="*/ 252 w 252"/>
                <a:gd name="T21" fmla="*/ 333 h 380"/>
                <a:gd name="T22" fmla="*/ 252 w 252"/>
                <a:gd name="T23" fmla="*/ 323 h 380"/>
                <a:gd name="T24" fmla="*/ 242 w 252"/>
                <a:gd name="T25" fmla="*/ 304 h 380"/>
                <a:gd name="T26" fmla="*/ 252 w 252"/>
                <a:gd name="T27" fmla="*/ 323 h 380"/>
                <a:gd name="T28" fmla="*/ 242 w 252"/>
                <a:gd name="T29" fmla="*/ 295 h 380"/>
                <a:gd name="T30" fmla="*/ 252 w 252"/>
                <a:gd name="T31" fmla="*/ 276 h 380"/>
                <a:gd name="T32" fmla="*/ 252 w 252"/>
                <a:gd name="T33" fmla="*/ 266 h 380"/>
                <a:gd name="T34" fmla="*/ 242 w 252"/>
                <a:gd name="T35" fmla="*/ 248 h 380"/>
                <a:gd name="T36" fmla="*/ 252 w 252"/>
                <a:gd name="T37" fmla="*/ 266 h 380"/>
                <a:gd name="T38" fmla="*/ 242 w 252"/>
                <a:gd name="T39" fmla="*/ 238 h 380"/>
                <a:gd name="T40" fmla="*/ 252 w 252"/>
                <a:gd name="T41" fmla="*/ 219 h 380"/>
                <a:gd name="T42" fmla="*/ 252 w 252"/>
                <a:gd name="T43" fmla="*/ 210 h 380"/>
                <a:gd name="T44" fmla="*/ 242 w 252"/>
                <a:gd name="T45" fmla="*/ 191 h 380"/>
                <a:gd name="T46" fmla="*/ 252 w 252"/>
                <a:gd name="T47" fmla="*/ 210 h 380"/>
                <a:gd name="T48" fmla="*/ 242 w 252"/>
                <a:gd name="T49" fmla="*/ 181 h 380"/>
                <a:gd name="T50" fmla="*/ 252 w 252"/>
                <a:gd name="T51" fmla="*/ 163 h 380"/>
                <a:gd name="T52" fmla="*/ 252 w 252"/>
                <a:gd name="T53" fmla="*/ 153 h 380"/>
                <a:gd name="T54" fmla="*/ 242 w 252"/>
                <a:gd name="T55" fmla="*/ 134 h 380"/>
                <a:gd name="T56" fmla="*/ 252 w 252"/>
                <a:gd name="T57" fmla="*/ 153 h 380"/>
                <a:gd name="T58" fmla="*/ 242 w 252"/>
                <a:gd name="T59" fmla="*/ 125 h 380"/>
                <a:gd name="T60" fmla="*/ 250 w 252"/>
                <a:gd name="T61" fmla="*/ 105 h 380"/>
                <a:gd name="T62" fmla="*/ 249 w 252"/>
                <a:gd name="T63" fmla="*/ 96 h 380"/>
                <a:gd name="T64" fmla="*/ 234 w 252"/>
                <a:gd name="T65" fmla="*/ 80 h 380"/>
                <a:gd name="T66" fmla="*/ 249 w 252"/>
                <a:gd name="T67" fmla="*/ 96 h 380"/>
                <a:gd name="T68" fmla="*/ 227 w 252"/>
                <a:gd name="T69" fmla="*/ 52 h 380"/>
                <a:gd name="T70" fmla="*/ 231 w 252"/>
                <a:gd name="T71" fmla="*/ 72 h 380"/>
                <a:gd name="T72" fmla="*/ 219 w 252"/>
                <a:gd name="T73" fmla="*/ 45 h 380"/>
                <a:gd name="T74" fmla="*/ 198 w 252"/>
                <a:gd name="T75" fmla="*/ 43 h 380"/>
                <a:gd name="T76" fmla="*/ 219 w 252"/>
                <a:gd name="T77" fmla="*/ 45 h 380"/>
                <a:gd name="T78" fmla="*/ 174 w 252"/>
                <a:gd name="T79" fmla="*/ 26 h 380"/>
                <a:gd name="T80" fmla="*/ 190 w 252"/>
                <a:gd name="T81" fmla="*/ 40 h 380"/>
                <a:gd name="T82" fmla="*/ 164 w 252"/>
                <a:gd name="T83" fmla="*/ 25 h 380"/>
                <a:gd name="T84" fmla="*/ 145 w 252"/>
                <a:gd name="T85" fmla="*/ 34 h 380"/>
                <a:gd name="T86" fmla="*/ 164 w 252"/>
                <a:gd name="T87" fmla="*/ 25 h 380"/>
                <a:gd name="T88" fmla="*/ 117 w 252"/>
                <a:gd name="T89" fmla="*/ 25 h 380"/>
                <a:gd name="T90" fmla="*/ 136 w 252"/>
                <a:gd name="T91" fmla="*/ 34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2" h="380">
                  <a:moveTo>
                    <a:pt x="107" y="25"/>
                  </a:moveTo>
                  <a:cubicBezTo>
                    <a:pt x="88" y="25"/>
                    <a:pt x="88" y="25"/>
                    <a:pt x="88" y="25"/>
                  </a:cubicBezTo>
                  <a:cubicBezTo>
                    <a:pt x="88" y="34"/>
                    <a:pt x="88" y="34"/>
                    <a:pt x="88" y="34"/>
                  </a:cubicBezTo>
                  <a:cubicBezTo>
                    <a:pt x="107" y="34"/>
                    <a:pt x="107" y="34"/>
                    <a:pt x="107" y="34"/>
                  </a:cubicBezTo>
                  <a:cubicBezTo>
                    <a:pt x="107" y="25"/>
                    <a:pt x="107" y="25"/>
                    <a:pt x="107" y="25"/>
                  </a:cubicBezTo>
                  <a:close/>
                  <a:moveTo>
                    <a:pt x="0" y="29"/>
                  </a:moveTo>
                  <a:cubicBezTo>
                    <a:pt x="58" y="0"/>
                    <a:pt x="58" y="0"/>
                    <a:pt x="58" y="0"/>
                  </a:cubicBezTo>
                  <a:cubicBezTo>
                    <a:pt x="58" y="25"/>
                    <a:pt x="58" y="25"/>
                    <a:pt x="58" y="25"/>
                  </a:cubicBezTo>
                  <a:cubicBezTo>
                    <a:pt x="74" y="25"/>
                    <a:pt x="74" y="25"/>
                    <a:pt x="74" y="25"/>
                  </a:cubicBezTo>
                  <a:cubicBezTo>
                    <a:pt x="74" y="34"/>
                    <a:pt x="74" y="34"/>
                    <a:pt x="74" y="34"/>
                  </a:cubicBezTo>
                  <a:cubicBezTo>
                    <a:pt x="58" y="34"/>
                    <a:pt x="58" y="34"/>
                    <a:pt x="58" y="34"/>
                  </a:cubicBezTo>
                  <a:cubicBezTo>
                    <a:pt x="58" y="58"/>
                    <a:pt x="58" y="58"/>
                    <a:pt x="58" y="58"/>
                  </a:cubicBezTo>
                  <a:cubicBezTo>
                    <a:pt x="0" y="29"/>
                    <a:pt x="0" y="29"/>
                    <a:pt x="0" y="29"/>
                  </a:cubicBezTo>
                  <a:close/>
                  <a:moveTo>
                    <a:pt x="252" y="380"/>
                  </a:moveTo>
                  <a:cubicBezTo>
                    <a:pt x="242" y="380"/>
                    <a:pt x="242" y="380"/>
                    <a:pt x="242" y="380"/>
                  </a:cubicBezTo>
                  <a:cubicBezTo>
                    <a:pt x="242" y="361"/>
                    <a:pt x="242" y="361"/>
                    <a:pt x="242" y="361"/>
                  </a:cubicBezTo>
                  <a:cubicBezTo>
                    <a:pt x="252" y="361"/>
                    <a:pt x="252" y="361"/>
                    <a:pt x="252" y="361"/>
                  </a:cubicBezTo>
                  <a:cubicBezTo>
                    <a:pt x="252" y="380"/>
                    <a:pt x="252" y="380"/>
                    <a:pt x="252" y="380"/>
                  </a:cubicBezTo>
                  <a:close/>
                  <a:moveTo>
                    <a:pt x="252" y="351"/>
                  </a:moveTo>
                  <a:cubicBezTo>
                    <a:pt x="242" y="351"/>
                    <a:pt x="242" y="351"/>
                    <a:pt x="242" y="351"/>
                  </a:cubicBezTo>
                  <a:cubicBezTo>
                    <a:pt x="242" y="333"/>
                    <a:pt x="242" y="333"/>
                    <a:pt x="242" y="333"/>
                  </a:cubicBezTo>
                  <a:cubicBezTo>
                    <a:pt x="252" y="333"/>
                    <a:pt x="252" y="333"/>
                    <a:pt x="252" y="333"/>
                  </a:cubicBezTo>
                  <a:cubicBezTo>
                    <a:pt x="252" y="351"/>
                    <a:pt x="252" y="351"/>
                    <a:pt x="252" y="351"/>
                  </a:cubicBezTo>
                  <a:close/>
                  <a:moveTo>
                    <a:pt x="252" y="323"/>
                  </a:moveTo>
                  <a:cubicBezTo>
                    <a:pt x="242" y="323"/>
                    <a:pt x="242" y="323"/>
                    <a:pt x="242" y="323"/>
                  </a:cubicBezTo>
                  <a:cubicBezTo>
                    <a:pt x="242" y="304"/>
                    <a:pt x="242" y="304"/>
                    <a:pt x="242" y="304"/>
                  </a:cubicBezTo>
                  <a:cubicBezTo>
                    <a:pt x="252" y="304"/>
                    <a:pt x="252" y="304"/>
                    <a:pt x="252" y="304"/>
                  </a:cubicBezTo>
                  <a:cubicBezTo>
                    <a:pt x="252" y="323"/>
                    <a:pt x="252" y="323"/>
                    <a:pt x="252" y="323"/>
                  </a:cubicBezTo>
                  <a:close/>
                  <a:moveTo>
                    <a:pt x="252" y="295"/>
                  </a:moveTo>
                  <a:cubicBezTo>
                    <a:pt x="242" y="295"/>
                    <a:pt x="242" y="295"/>
                    <a:pt x="242" y="295"/>
                  </a:cubicBezTo>
                  <a:cubicBezTo>
                    <a:pt x="242" y="276"/>
                    <a:pt x="242" y="276"/>
                    <a:pt x="242" y="276"/>
                  </a:cubicBezTo>
                  <a:cubicBezTo>
                    <a:pt x="252" y="276"/>
                    <a:pt x="252" y="276"/>
                    <a:pt x="252" y="276"/>
                  </a:cubicBezTo>
                  <a:cubicBezTo>
                    <a:pt x="252" y="295"/>
                    <a:pt x="252" y="295"/>
                    <a:pt x="252" y="295"/>
                  </a:cubicBezTo>
                  <a:close/>
                  <a:moveTo>
                    <a:pt x="252" y="266"/>
                  </a:moveTo>
                  <a:cubicBezTo>
                    <a:pt x="242" y="266"/>
                    <a:pt x="242" y="266"/>
                    <a:pt x="242" y="266"/>
                  </a:cubicBezTo>
                  <a:cubicBezTo>
                    <a:pt x="242" y="248"/>
                    <a:pt x="242" y="248"/>
                    <a:pt x="242" y="248"/>
                  </a:cubicBezTo>
                  <a:cubicBezTo>
                    <a:pt x="252" y="248"/>
                    <a:pt x="252" y="248"/>
                    <a:pt x="252" y="248"/>
                  </a:cubicBezTo>
                  <a:cubicBezTo>
                    <a:pt x="252" y="266"/>
                    <a:pt x="252" y="266"/>
                    <a:pt x="252" y="266"/>
                  </a:cubicBezTo>
                  <a:close/>
                  <a:moveTo>
                    <a:pt x="252" y="238"/>
                  </a:moveTo>
                  <a:cubicBezTo>
                    <a:pt x="242" y="238"/>
                    <a:pt x="242" y="238"/>
                    <a:pt x="242" y="238"/>
                  </a:cubicBezTo>
                  <a:cubicBezTo>
                    <a:pt x="242" y="219"/>
                    <a:pt x="242" y="219"/>
                    <a:pt x="242" y="219"/>
                  </a:cubicBezTo>
                  <a:cubicBezTo>
                    <a:pt x="252" y="219"/>
                    <a:pt x="252" y="219"/>
                    <a:pt x="252" y="219"/>
                  </a:cubicBezTo>
                  <a:cubicBezTo>
                    <a:pt x="252" y="238"/>
                    <a:pt x="252" y="238"/>
                    <a:pt x="252" y="238"/>
                  </a:cubicBezTo>
                  <a:close/>
                  <a:moveTo>
                    <a:pt x="252" y="210"/>
                  </a:moveTo>
                  <a:cubicBezTo>
                    <a:pt x="242" y="210"/>
                    <a:pt x="242" y="210"/>
                    <a:pt x="242" y="210"/>
                  </a:cubicBezTo>
                  <a:cubicBezTo>
                    <a:pt x="242" y="191"/>
                    <a:pt x="242" y="191"/>
                    <a:pt x="242" y="191"/>
                  </a:cubicBezTo>
                  <a:cubicBezTo>
                    <a:pt x="252" y="191"/>
                    <a:pt x="252" y="191"/>
                    <a:pt x="252" y="191"/>
                  </a:cubicBezTo>
                  <a:cubicBezTo>
                    <a:pt x="252" y="210"/>
                    <a:pt x="252" y="210"/>
                    <a:pt x="252" y="210"/>
                  </a:cubicBezTo>
                  <a:close/>
                  <a:moveTo>
                    <a:pt x="252" y="181"/>
                  </a:moveTo>
                  <a:cubicBezTo>
                    <a:pt x="242" y="181"/>
                    <a:pt x="242" y="181"/>
                    <a:pt x="242" y="181"/>
                  </a:cubicBezTo>
                  <a:cubicBezTo>
                    <a:pt x="242" y="163"/>
                    <a:pt x="242" y="163"/>
                    <a:pt x="242" y="163"/>
                  </a:cubicBezTo>
                  <a:cubicBezTo>
                    <a:pt x="252" y="163"/>
                    <a:pt x="252" y="163"/>
                    <a:pt x="252" y="163"/>
                  </a:cubicBezTo>
                  <a:cubicBezTo>
                    <a:pt x="252" y="181"/>
                    <a:pt x="252" y="181"/>
                    <a:pt x="252" y="181"/>
                  </a:cubicBezTo>
                  <a:close/>
                  <a:moveTo>
                    <a:pt x="252" y="153"/>
                  </a:moveTo>
                  <a:cubicBezTo>
                    <a:pt x="242" y="153"/>
                    <a:pt x="242" y="153"/>
                    <a:pt x="242" y="153"/>
                  </a:cubicBezTo>
                  <a:cubicBezTo>
                    <a:pt x="242" y="134"/>
                    <a:pt x="242" y="134"/>
                    <a:pt x="242" y="134"/>
                  </a:cubicBezTo>
                  <a:cubicBezTo>
                    <a:pt x="252" y="134"/>
                    <a:pt x="252" y="134"/>
                    <a:pt x="252" y="134"/>
                  </a:cubicBezTo>
                  <a:cubicBezTo>
                    <a:pt x="252" y="153"/>
                    <a:pt x="252" y="153"/>
                    <a:pt x="252" y="153"/>
                  </a:cubicBezTo>
                  <a:close/>
                  <a:moveTo>
                    <a:pt x="252" y="125"/>
                  </a:moveTo>
                  <a:cubicBezTo>
                    <a:pt x="242" y="125"/>
                    <a:pt x="242" y="125"/>
                    <a:pt x="242" y="125"/>
                  </a:cubicBezTo>
                  <a:cubicBezTo>
                    <a:pt x="241" y="107"/>
                    <a:pt x="241" y="107"/>
                    <a:pt x="241" y="107"/>
                  </a:cubicBezTo>
                  <a:cubicBezTo>
                    <a:pt x="250" y="105"/>
                    <a:pt x="250" y="105"/>
                    <a:pt x="250" y="105"/>
                  </a:cubicBezTo>
                  <a:cubicBezTo>
                    <a:pt x="252" y="125"/>
                    <a:pt x="252" y="125"/>
                    <a:pt x="252" y="125"/>
                  </a:cubicBezTo>
                  <a:close/>
                  <a:moveTo>
                    <a:pt x="249" y="96"/>
                  </a:moveTo>
                  <a:cubicBezTo>
                    <a:pt x="243" y="77"/>
                    <a:pt x="243" y="77"/>
                    <a:pt x="243" y="77"/>
                  </a:cubicBezTo>
                  <a:cubicBezTo>
                    <a:pt x="234" y="80"/>
                    <a:pt x="234" y="80"/>
                    <a:pt x="234" y="80"/>
                  </a:cubicBezTo>
                  <a:cubicBezTo>
                    <a:pt x="237" y="86"/>
                    <a:pt x="238" y="92"/>
                    <a:pt x="240" y="98"/>
                  </a:cubicBezTo>
                  <a:cubicBezTo>
                    <a:pt x="249" y="96"/>
                    <a:pt x="249" y="96"/>
                    <a:pt x="249" y="96"/>
                  </a:cubicBezTo>
                  <a:close/>
                  <a:moveTo>
                    <a:pt x="239" y="68"/>
                  </a:moveTo>
                  <a:cubicBezTo>
                    <a:pt x="227" y="52"/>
                    <a:pt x="227" y="52"/>
                    <a:pt x="227" y="52"/>
                  </a:cubicBezTo>
                  <a:cubicBezTo>
                    <a:pt x="220" y="58"/>
                    <a:pt x="220" y="58"/>
                    <a:pt x="220" y="58"/>
                  </a:cubicBezTo>
                  <a:cubicBezTo>
                    <a:pt x="231" y="72"/>
                    <a:pt x="231" y="72"/>
                    <a:pt x="231" y="72"/>
                  </a:cubicBezTo>
                  <a:cubicBezTo>
                    <a:pt x="239" y="68"/>
                    <a:pt x="239" y="68"/>
                    <a:pt x="239" y="68"/>
                  </a:cubicBezTo>
                  <a:close/>
                  <a:moveTo>
                    <a:pt x="219" y="45"/>
                  </a:moveTo>
                  <a:cubicBezTo>
                    <a:pt x="202" y="34"/>
                    <a:pt x="202" y="34"/>
                    <a:pt x="202" y="34"/>
                  </a:cubicBezTo>
                  <a:cubicBezTo>
                    <a:pt x="198" y="43"/>
                    <a:pt x="198" y="43"/>
                    <a:pt x="198" y="43"/>
                  </a:cubicBezTo>
                  <a:cubicBezTo>
                    <a:pt x="214" y="52"/>
                    <a:pt x="214" y="52"/>
                    <a:pt x="214" y="52"/>
                  </a:cubicBezTo>
                  <a:cubicBezTo>
                    <a:pt x="219" y="45"/>
                    <a:pt x="219" y="45"/>
                    <a:pt x="219" y="45"/>
                  </a:cubicBezTo>
                  <a:close/>
                  <a:moveTo>
                    <a:pt x="193" y="31"/>
                  </a:moveTo>
                  <a:cubicBezTo>
                    <a:pt x="174" y="26"/>
                    <a:pt x="174" y="26"/>
                    <a:pt x="174" y="26"/>
                  </a:cubicBezTo>
                  <a:cubicBezTo>
                    <a:pt x="173" y="36"/>
                    <a:pt x="173" y="36"/>
                    <a:pt x="173" y="36"/>
                  </a:cubicBezTo>
                  <a:cubicBezTo>
                    <a:pt x="190" y="40"/>
                    <a:pt x="190" y="40"/>
                    <a:pt x="190" y="40"/>
                  </a:cubicBezTo>
                  <a:cubicBezTo>
                    <a:pt x="193" y="31"/>
                    <a:pt x="193" y="31"/>
                    <a:pt x="193" y="31"/>
                  </a:cubicBezTo>
                  <a:close/>
                  <a:moveTo>
                    <a:pt x="164" y="25"/>
                  </a:moveTo>
                  <a:cubicBezTo>
                    <a:pt x="145" y="25"/>
                    <a:pt x="145" y="25"/>
                    <a:pt x="145" y="25"/>
                  </a:cubicBezTo>
                  <a:cubicBezTo>
                    <a:pt x="145" y="34"/>
                    <a:pt x="145" y="34"/>
                    <a:pt x="145" y="34"/>
                  </a:cubicBezTo>
                  <a:cubicBezTo>
                    <a:pt x="163" y="35"/>
                    <a:pt x="163" y="35"/>
                    <a:pt x="163" y="35"/>
                  </a:cubicBezTo>
                  <a:cubicBezTo>
                    <a:pt x="164" y="25"/>
                    <a:pt x="164" y="25"/>
                    <a:pt x="164" y="25"/>
                  </a:cubicBezTo>
                  <a:close/>
                  <a:moveTo>
                    <a:pt x="136" y="25"/>
                  </a:moveTo>
                  <a:cubicBezTo>
                    <a:pt x="117" y="25"/>
                    <a:pt x="117" y="25"/>
                    <a:pt x="117" y="25"/>
                  </a:cubicBezTo>
                  <a:cubicBezTo>
                    <a:pt x="117" y="34"/>
                    <a:pt x="117" y="34"/>
                    <a:pt x="117" y="34"/>
                  </a:cubicBezTo>
                  <a:cubicBezTo>
                    <a:pt x="136" y="34"/>
                    <a:pt x="136" y="34"/>
                    <a:pt x="136" y="34"/>
                  </a:cubicBezTo>
                  <a:cubicBezTo>
                    <a:pt x="136" y="25"/>
                    <a:pt x="136" y="25"/>
                    <a:pt x="136" y="25"/>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3" name="Freeform 45"/>
            <p:cNvSpPr>
              <a:spLocks noEditPoints="1"/>
            </p:cNvSpPr>
            <p:nvPr/>
          </p:nvSpPr>
          <p:spPr bwMode="auto">
            <a:xfrm>
              <a:off x="3710513" y="3335670"/>
              <a:ext cx="512627" cy="74598"/>
            </a:xfrm>
            <a:custGeom>
              <a:avLst/>
              <a:gdLst>
                <a:gd name="T0" fmla="*/ 98 w 458"/>
                <a:gd name="T1" fmla="*/ 28 h 67"/>
                <a:gd name="T2" fmla="*/ 121 w 458"/>
                <a:gd name="T3" fmla="*/ 39 h 67"/>
                <a:gd name="T4" fmla="*/ 121 w 458"/>
                <a:gd name="T5" fmla="*/ 28 h 67"/>
                <a:gd name="T6" fmla="*/ 69 w 458"/>
                <a:gd name="T7" fmla="*/ 0 h 67"/>
                <a:gd name="T8" fmla="*/ 88 w 458"/>
                <a:gd name="T9" fmla="*/ 28 h 67"/>
                <a:gd name="T10" fmla="*/ 69 w 458"/>
                <a:gd name="T11" fmla="*/ 39 h 67"/>
                <a:gd name="T12" fmla="*/ 0 w 458"/>
                <a:gd name="T13" fmla="*/ 33 h 67"/>
                <a:gd name="T14" fmla="*/ 458 w 458"/>
                <a:gd name="T15" fmla="*/ 28 h 67"/>
                <a:gd name="T16" fmla="*/ 435 w 458"/>
                <a:gd name="T17" fmla="*/ 39 h 67"/>
                <a:gd name="T18" fmla="*/ 458 w 458"/>
                <a:gd name="T19" fmla="*/ 28 h 67"/>
                <a:gd name="T20" fmla="*/ 424 w 458"/>
                <a:gd name="T21" fmla="*/ 28 h 67"/>
                <a:gd name="T22" fmla="*/ 402 w 458"/>
                <a:gd name="T23" fmla="*/ 39 h 67"/>
                <a:gd name="T24" fmla="*/ 424 w 458"/>
                <a:gd name="T25" fmla="*/ 28 h 67"/>
                <a:gd name="T26" fmla="*/ 391 w 458"/>
                <a:gd name="T27" fmla="*/ 28 h 67"/>
                <a:gd name="T28" fmla="*/ 368 w 458"/>
                <a:gd name="T29" fmla="*/ 39 h 67"/>
                <a:gd name="T30" fmla="*/ 391 w 458"/>
                <a:gd name="T31" fmla="*/ 28 h 67"/>
                <a:gd name="T32" fmla="*/ 356 w 458"/>
                <a:gd name="T33" fmla="*/ 28 h 67"/>
                <a:gd name="T34" fmla="*/ 334 w 458"/>
                <a:gd name="T35" fmla="*/ 39 h 67"/>
                <a:gd name="T36" fmla="*/ 356 w 458"/>
                <a:gd name="T37" fmla="*/ 28 h 67"/>
                <a:gd name="T38" fmla="*/ 323 w 458"/>
                <a:gd name="T39" fmla="*/ 28 h 67"/>
                <a:gd name="T40" fmla="*/ 301 w 458"/>
                <a:gd name="T41" fmla="*/ 39 h 67"/>
                <a:gd name="T42" fmla="*/ 323 w 458"/>
                <a:gd name="T43" fmla="*/ 28 h 67"/>
                <a:gd name="T44" fmla="*/ 290 w 458"/>
                <a:gd name="T45" fmla="*/ 28 h 67"/>
                <a:gd name="T46" fmla="*/ 267 w 458"/>
                <a:gd name="T47" fmla="*/ 39 h 67"/>
                <a:gd name="T48" fmla="*/ 290 w 458"/>
                <a:gd name="T49" fmla="*/ 28 h 67"/>
                <a:gd name="T50" fmla="*/ 255 w 458"/>
                <a:gd name="T51" fmla="*/ 28 h 67"/>
                <a:gd name="T52" fmla="*/ 233 w 458"/>
                <a:gd name="T53" fmla="*/ 39 h 67"/>
                <a:gd name="T54" fmla="*/ 255 w 458"/>
                <a:gd name="T55" fmla="*/ 28 h 67"/>
                <a:gd name="T56" fmla="*/ 222 w 458"/>
                <a:gd name="T57" fmla="*/ 28 h 67"/>
                <a:gd name="T58" fmla="*/ 199 w 458"/>
                <a:gd name="T59" fmla="*/ 39 h 67"/>
                <a:gd name="T60" fmla="*/ 222 w 458"/>
                <a:gd name="T61" fmla="*/ 28 h 67"/>
                <a:gd name="T62" fmla="*/ 189 w 458"/>
                <a:gd name="T63" fmla="*/ 28 h 67"/>
                <a:gd name="T64" fmla="*/ 166 w 458"/>
                <a:gd name="T65" fmla="*/ 39 h 67"/>
                <a:gd name="T66" fmla="*/ 189 w 458"/>
                <a:gd name="T67" fmla="*/ 28 h 67"/>
                <a:gd name="T68" fmla="*/ 154 w 458"/>
                <a:gd name="T69" fmla="*/ 28 h 67"/>
                <a:gd name="T70" fmla="*/ 132 w 458"/>
                <a:gd name="T71" fmla="*/ 39 h 67"/>
                <a:gd name="T72" fmla="*/ 154 w 458"/>
                <a:gd name="T73" fmla="*/ 2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8" h="67">
                  <a:moveTo>
                    <a:pt x="121" y="28"/>
                  </a:moveTo>
                  <a:lnTo>
                    <a:pt x="98" y="28"/>
                  </a:lnTo>
                  <a:lnTo>
                    <a:pt x="98" y="39"/>
                  </a:lnTo>
                  <a:lnTo>
                    <a:pt x="121" y="39"/>
                  </a:lnTo>
                  <a:lnTo>
                    <a:pt x="121" y="28"/>
                  </a:lnTo>
                  <a:lnTo>
                    <a:pt x="121" y="28"/>
                  </a:lnTo>
                  <a:close/>
                  <a:moveTo>
                    <a:pt x="0" y="33"/>
                  </a:moveTo>
                  <a:lnTo>
                    <a:pt x="69" y="0"/>
                  </a:lnTo>
                  <a:lnTo>
                    <a:pt x="69" y="28"/>
                  </a:lnTo>
                  <a:lnTo>
                    <a:pt x="88" y="28"/>
                  </a:lnTo>
                  <a:lnTo>
                    <a:pt x="88" y="39"/>
                  </a:lnTo>
                  <a:lnTo>
                    <a:pt x="69" y="39"/>
                  </a:lnTo>
                  <a:lnTo>
                    <a:pt x="69" y="67"/>
                  </a:lnTo>
                  <a:lnTo>
                    <a:pt x="0" y="33"/>
                  </a:lnTo>
                  <a:lnTo>
                    <a:pt x="0" y="33"/>
                  </a:lnTo>
                  <a:close/>
                  <a:moveTo>
                    <a:pt x="458" y="28"/>
                  </a:moveTo>
                  <a:lnTo>
                    <a:pt x="435" y="28"/>
                  </a:lnTo>
                  <a:lnTo>
                    <a:pt x="435" y="39"/>
                  </a:lnTo>
                  <a:lnTo>
                    <a:pt x="458" y="39"/>
                  </a:lnTo>
                  <a:lnTo>
                    <a:pt x="458" y="28"/>
                  </a:lnTo>
                  <a:lnTo>
                    <a:pt x="458" y="28"/>
                  </a:lnTo>
                  <a:close/>
                  <a:moveTo>
                    <a:pt x="424" y="28"/>
                  </a:moveTo>
                  <a:lnTo>
                    <a:pt x="402" y="28"/>
                  </a:lnTo>
                  <a:lnTo>
                    <a:pt x="402" y="39"/>
                  </a:lnTo>
                  <a:lnTo>
                    <a:pt x="424" y="39"/>
                  </a:lnTo>
                  <a:lnTo>
                    <a:pt x="424" y="28"/>
                  </a:lnTo>
                  <a:lnTo>
                    <a:pt x="424" y="28"/>
                  </a:lnTo>
                  <a:close/>
                  <a:moveTo>
                    <a:pt x="391" y="28"/>
                  </a:moveTo>
                  <a:lnTo>
                    <a:pt x="368" y="28"/>
                  </a:lnTo>
                  <a:lnTo>
                    <a:pt x="368" y="39"/>
                  </a:lnTo>
                  <a:lnTo>
                    <a:pt x="391" y="39"/>
                  </a:lnTo>
                  <a:lnTo>
                    <a:pt x="391" y="28"/>
                  </a:lnTo>
                  <a:lnTo>
                    <a:pt x="391" y="28"/>
                  </a:lnTo>
                  <a:close/>
                  <a:moveTo>
                    <a:pt x="356" y="28"/>
                  </a:moveTo>
                  <a:lnTo>
                    <a:pt x="334" y="28"/>
                  </a:lnTo>
                  <a:lnTo>
                    <a:pt x="334" y="39"/>
                  </a:lnTo>
                  <a:lnTo>
                    <a:pt x="356" y="39"/>
                  </a:lnTo>
                  <a:lnTo>
                    <a:pt x="356" y="28"/>
                  </a:lnTo>
                  <a:lnTo>
                    <a:pt x="356" y="28"/>
                  </a:lnTo>
                  <a:close/>
                  <a:moveTo>
                    <a:pt x="323" y="28"/>
                  </a:moveTo>
                  <a:lnTo>
                    <a:pt x="301" y="28"/>
                  </a:lnTo>
                  <a:lnTo>
                    <a:pt x="301" y="39"/>
                  </a:lnTo>
                  <a:lnTo>
                    <a:pt x="323" y="39"/>
                  </a:lnTo>
                  <a:lnTo>
                    <a:pt x="323" y="28"/>
                  </a:lnTo>
                  <a:lnTo>
                    <a:pt x="323" y="28"/>
                  </a:lnTo>
                  <a:close/>
                  <a:moveTo>
                    <a:pt x="290" y="28"/>
                  </a:moveTo>
                  <a:lnTo>
                    <a:pt x="267" y="28"/>
                  </a:lnTo>
                  <a:lnTo>
                    <a:pt x="267" y="39"/>
                  </a:lnTo>
                  <a:lnTo>
                    <a:pt x="290" y="39"/>
                  </a:lnTo>
                  <a:lnTo>
                    <a:pt x="290" y="28"/>
                  </a:lnTo>
                  <a:lnTo>
                    <a:pt x="290" y="28"/>
                  </a:lnTo>
                  <a:close/>
                  <a:moveTo>
                    <a:pt x="255" y="28"/>
                  </a:moveTo>
                  <a:lnTo>
                    <a:pt x="233" y="28"/>
                  </a:lnTo>
                  <a:lnTo>
                    <a:pt x="233" y="39"/>
                  </a:lnTo>
                  <a:lnTo>
                    <a:pt x="255" y="39"/>
                  </a:lnTo>
                  <a:lnTo>
                    <a:pt x="255" y="28"/>
                  </a:lnTo>
                  <a:lnTo>
                    <a:pt x="255" y="28"/>
                  </a:lnTo>
                  <a:close/>
                  <a:moveTo>
                    <a:pt x="222" y="28"/>
                  </a:moveTo>
                  <a:lnTo>
                    <a:pt x="199" y="28"/>
                  </a:lnTo>
                  <a:lnTo>
                    <a:pt x="199" y="39"/>
                  </a:lnTo>
                  <a:lnTo>
                    <a:pt x="222" y="39"/>
                  </a:lnTo>
                  <a:lnTo>
                    <a:pt x="222" y="28"/>
                  </a:lnTo>
                  <a:lnTo>
                    <a:pt x="222" y="28"/>
                  </a:lnTo>
                  <a:close/>
                  <a:moveTo>
                    <a:pt x="189" y="28"/>
                  </a:moveTo>
                  <a:lnTo>
                    <a:pt x="166" y="28"/>
                  </a:lnTo>
                  <a:lnTo>
                    <a:pt x="166" y="39"/>
                  </a:lnTo>
                  <a:lnTo>
                    <a:pt x="189" y="39"/>
                  </a:lnTo>
                  <a:lnTo>
                    <a:pt x="189" y="28"/>
                  </a:lnTo>
                  <a:lnTo>
                    <a:pt x="189" y="28"/>
                  </a:lnTo>
                  <a:close/>
                  <a:moveTo>
                    <a:pt x="154" y="28"/>
                  </a:moveTo>
                  <a:lnTo>
                    <a:pt x="132" y="28"/>
                  </a:lnTo>
                  <a:lnTo>
                    <a:pt x="132" y="39"/>
                  </a:lnTo>
                  <a:lnTo>
                    <a:pt x="154" y="39"/>
                  </a:lnTo>
                  <a:lnTo>
                    <a:pt x="154" y="28"/>
                  </a:lnTo>
                  <a:lnTo>
                    <a:pt x="154"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4" name="Freeform 46"/>
            <p:cNvSpPr>
              <a:spLocks noEditPoints="1"/>
            </p:cNvSpPr>
            <p:nvPr/>
          </p:nvSpPr>
          <p:spPr bwMode="auto">
            <a:xfrm>
              <a:off x="4208856" y="2150024"/>
              <a:ext cx="438035" cy="76186"/>
            </a:xfrm>
            <a:custGeom>
              <a:avLst/>
              <a:gdLst>
                <a:gd name="T0" fmla="*/ 121 w 391"/>
                <a:gd name="T1" fmla="*/ 28 h 69"/>
                <a:gd name="T2" fmla="*/ 98 w 391"/>
                <a:gd name="T3" fmla="*/ 28 h 69"/>
                <a:gd name="T4" fmla="*/ 98 w 391"/>
                <a:gd name="T5" fmla="*/ 40 h 69"/>
                <a:gd name="T6" fmla="*/ 121 w 391"/>
                <a:gd name="T7" fmla="*/ 40 h 69"/>
                <a:gd name="T8" fmla="*/ 121 w 391"/>
                <a:gd name="T9" fmla="*/ 28 h 69"/>
                <a:gd name="T10" fmla="*/ 121 w 391"/>
                <a:gd name="T11" fmla="*/ 28 h 69"/>
                <a:gd name="T12" fmla="*/ 0 w 391"/>
                <a:gd name="T13" fmla="*/ 34 h 69"/>
                <a:gd name="T14" fmla="*/ 69 w 391"/>
                <a:gd name="T15" fmla="*/ 0 h 69"/>
                <a:gd name="T16" fmla="*/ 69 w 391"/>
                <a:gd name="T17" fmla="*/ 28 h 69"/>
                <a:gd name="T18" fmla="*/ 88 w 391"/>
                <a:gd name="T19" fmla="*/ 28 h 69"/>
                <a:gd name="T20" fmla="*/ 88 w 391"/>
                <a:gd name="T21" fmla="*/ 40 h 69"/>
                <a:gd name="T22" fmla="*/ 69 w 391"/>
                <a:gd name="T23" fmla="*/ 40 h 69"/>
                <a:gd name="T24" fmla="*/ 69 w 391"/>
                <a:gd name="T25" fmla="*/ 69 h 69"/>
                <a:gd name="T26" fmla="*/ 0 w 391"/>
                <a:gd name="T27" fmla="*/ 34 h 69"/>
                <a:gd name="T28" fmla="*/ 0 w 391"/>
                <a:gd name="T29" fmla="*/ 34 h 69"/>
                <a:gd name="T30" fmla="*/ 391 w 391"/>
                <a:gd name="T31" fmla="*/ 28 h 69"/>
                <a:gd name="T32" fmla="*/ 368 w 391"/>
                <a:gd name="T33" fmla="*/ 28 h 69"/>
                <a:gd name="T34" fmla="*/ 368 w 391"/>
                <a:gd name="T35" fmla="*/ 40 h 69"/>
                <a:gd name="T36" fmla="*/ 391 w 391"/>
                <a:gd name="T37" fmla="*/ 40 h 69"/>
                <a:gd name="T38" fmla="*/ 391 w 391"/>
                <a:gd name="T39" fmla="*/ 28 h 69"/>
                <a:gd name="T40" fmla="*/ 391 w 391"/>
                <a:gd name="T41" fmla="*/ 28 h 69"/>
                <a:gd name="T42" fmla="*/ 357 w 391"/>
                <a:gd name="T43" fmla="*/ 28 h 69"/>
                <a:gd name="T44" fmla="*/ 335 w 391"/>
                <a:gd name="T45" fmla="*/ 28 h 69"/>
                <a:gd name="T46" fmla="*/ 335 w 391"/>
                <a:gd name="T47" fmla="*/ 40 h 69"/>
                <a:gd name="T48" fmla="*/ 357 w 391"/>
                <a:gd name="T49" fmla="*/ 40 h 69"/>
                <a:gd name="T50" fmla="*/ 357 w 391"/>
                <a:gd name="T51" fmla="*/ 28 h 69"/>
                <a:gd name="T52" fmla="*/ 357 w 391"/>
                <a:gd name="T53" fmla="*/ 28 h 69"/>
                <a:gd name="T54" fmla="*/ 323 w 391"/>
                <a:gd name="T55" fmla="*/ 28 h 69"/>
                <a:gd name="T56" fmla="*/ 301 w 391"/>
                <a:gd name="T57" fmla="*/ 28 h 69"/>
                <a:gd name="T58" fmla="*/ 301 w 391"/>
                <a:gd name="T59" fmla="*/ 40 h 69"/>
                <a:gd name="T60" fmla="*/ 323 w 391"/>
                <a:gd name="T61" fmla="*/ 40 h 69"/>
                <a:gd name="T62" fmla="*/ 323 w 391"/>
                <a:gd name="T63" fmla="*/ 28 h 69"/>
                <a:gd name="T64" fmla="*/ 323 w 391"/>
                <a:gd name="T65" fmla="*/ 28 h 69"/>
                <a:gd name="T66" fmla="*/ 290 w 391"/>
                <a:gd name="T67" fmla="*/ 28 h 69"/>
                <a:gd name="T68" fmla="*/ 267 w 391"/>
                <a:gd name="T69" fmla="*/ 28 h 69"/>
                <a:gd name="T70" fmla="*/ 267 w 391"/>
                <a:gd name="T71" fmla="*/ 40 h 69"/>
                <a:gd name="T72" fmla="*/ 290 w 391"/>
                <a:gd name="T73" fmla="*/ 40 h 69"/>
                <a:gd name="T74" fmla="*/ 290 w 391"/>
                <a:gd name="T75" fmla="*/ 28 h 69"/>
                <a:gd name="T76" fmla="*/ 290 w 391"/>
                <a:gd name="T77" fmla="*/ 28 h 69"/>
                <a:gd name="T78" fmla="*/ 255 w 391"/>
                <a:gd name="T79" fmla="*/ 28 h 69"/>
                <a:gd name="T80" fmla="*/ 234 w 391"/>
                <a:gd name="T81" fmla="*/ 28 h 69"/>
                <a:gd name="T82" fmla="*/ 234 w 391"/>
                <a:gd name="T83" fmla="*/ 40 h 69"/>
                <a:gd name="T84" fmla="*/ 255 w 391"/>
                <a:gd name="T85" fmla="*/ 40 h 69"/>
                <a:gd name="T86" fmla="*/ 255 w 391"/>
                <a:gd name="T87" fmla="*/ 28 h 69"/>
                <a:gd name="T88" fmla="*/ 255 w 391"/>
                <a:gd name="T89" fmla="*/ 28 h 69"/>
                <a:gd name="T90" fmla="*/ 222 w 391"/>
                <a:gd name="T91" fmla="*/ 28 h 69"/>
                <a:gd name="T92" fmla="*/ 200 w 391"/>
                <a:gd name="T93" fmla="*/ 28 h 69"/>
                <a:gd name="T94" fmla="*/ 200 w 391"/>
                <a:gd name="T95" fmla="*/ 40 h 69"/>
                <a:gd name="T96" fmla="*/ 222 w 391"/>
                <a:gd name="T97" fmla="*/ 40 h 69"/>
                <a:gd name="T98" fmla="*/ 222 w 391"/>
                <a:gd name="T99" fmla="*/ 28 h 69"/>
                <a:gd name="T100" fmla="*/ 222 w 391"/>
                <a:gd name="T101" fmla="*/ 28 h 69"/>
                <a:gd name="T102" fmla="*/ 189 w 391"/>
                <a:gd name="T103" fmla="*/ 28 h 69"/>
                <a:gd name="T104" fmla="*/ 166 w 391"/>
                <a:gd name="T105" fmla="*/ 28 h 69"/>
                <a:gd name="T106" fmla="*/ 166 w 391"/>
                <a:gd name="T107" fmla="*/ 40 h 69"/>
                <a:gd name="T108" fmla="*/ 189 w 391"/>
                <a:gd name="T109" fmla="*/ 40 h 69"/>
                <a:gd name="T110" fmla="*/ 189 w 391"/>
                <a:gd name="T111" fmla="*/ 28 h 69"/>
                <a:gd name="T112" fmla="*/ 189 w 391"/>
                <a:gd name="T113" fmla="*/ 28 h 69"/>
                <a:gd name="T114" fmla="*/ 154 w 391"/>
                <a:gd name="T115" fmla="*/ 28 h 69"/>
                <a:gd name="T116" fmla="*/ 133 w 391"/>
                <a:gd name="T117" fmla="*/ 28 h 69"/>
                <a:gd name="T118" fmla="*/ 133 w 391"/>
                <a:gd name="T119" fmla="*/ 40 h 69"/>
                <a:gd name="T120" fmla="*/ 154 w 391"/>
                <a:gd name="T121" fmla="*/ 40 h 69"/>
                <a:gd name="T122" fmla="*/ 154 w 391"/>
                <a:gd name="T123" fmla="*/ 28 h 69"/>
                <a:gd name="T124" fmla="*/ 154 w 391"/>
                <a:gd name="T125" fmla="*/ 2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91" h="69">
                  <a:moveTo>
                    <a:pt x="121" y="28"/>
                  </a:moveTo>
                  <a:lnTo>
                    <a:pt x="98" y="28"/>
                  </a:lnTo>
                  <a:lnTo>
                    <a:pt x="98" y="40"/>
                  </a:lnTo>
                  <a:lnTo>
                    <a:pt x="121" y="40"/>
                  </a:lnTo>
                  <a:lnTo>
                    <a:pt x="121" y="28"/>
                  </a:lnTo>
                  <a:lnTo>
                    <a:pt x="121" y="28"/>
                  </a:lnTo>
                  <a:close/>
                  <a:moveTo>
                    <a:pt x="0" y="34"/>
                  </a:moveTo>
                  <a:lnTo>
                    <a:pt x="69" y="0"/>
                  </a:lnTo>
                  <a:lnTo>
                    <a:pt x="69" y="28"/>
                  </a:lnTo>
                  <a:lnTo>
                    <a:pt x="88" y="28"/>
                  </a:lnTo>
                  <a:lnTo>
                    <a:pt x="88" y="40"/>
                  </a:lnTo>
                  <a:lnTo>
                    <a:pt x="69" y="40"/>
                  </a:lnTo>
                  <a:lnTo>
                    <a:pt x="69" y="69"/>
                  </a:lnTo>
                  <a:lnTo>
                    <a:pt x="0" y="34"/>
                  </a:lnTo>
                  <a:lnTo>
                    <a:pt x="0" y="34"/>
                  </a:lnTo>
                  <a:close/>
                  <a:moveTo>
                    <a:pt x="391" y="28"/>
                  </a:moveTo>
                  <a:lnTo>
                    <a:pt x="368" y="28"/>
                  </a:lnTo>
                  <a:lnTo>
                    <a:pt x="368" y="40"/>
                  </a:lnTo>
                  <a:lnTo>
                    <a:pt x="391" y="40"/>
                  </a:lnTo>
                  <a:lnTo>
                    <a:pt x="391" y="28"/>
                  </a:lnTo>
                  <a:lnTo>
                    <a:pt x="391" y="28"/>
                  </a:lnTo>
                  <a:close/>
                  <a:moveTo>
                    <a:pt x="357" y="28"/>
                  </a:moveTo>
                  <a:lnTo>
                    <a:pt x="335" y="28"/>
                  </a:lnTo>
                  <a:lnTo>
                    <a:pt x="335" y="40"/>
                  </a:lnTo>
                  <a:lnTo>
                    <a:pt x="357" y="40"/>
                  </a:lnTo>
                  <a:lnTo>
                    <a:pt x="357" y="28"/>
                  </a:lnTo>
                  <a:lnTo>
                    <a:pt x="357" y="28"/>
                  </a:lnTo>
                  <a:close/>
                  <a:moveTo>
                    <a:pt x="323" y="28"/>
                  </a:moveTo>
                  <a:lnTo>
                    <a:pt x="301" y="28"/>
                  </a:lnTo>
                  <a:lnTo>
                    <a:pt x="301" y="40"/>
                  </a:lnTo>
                  <a:lnTo>
                    <a:pt x="323" y="40"/>
                  </a:lnTo>
                  <a:lnTo>
                    <a:pt x="323" y="28"/>
                  </a:lnTo>
                  <a:lnTo>
                    <a:pt x="323" y="28"/>
                  </a:lnTo>
                  <a:close/>
                  <a:moveTo>
                    <a:pt x="290" y="28"/>
                  </a:moveTo>
                  <a:lnTo>
                    <a:pt x="267" y="28"/>
                  </a:lnTo>
                  <a:lnTo>
                    <a:pt x="267" y="40"/>
                  </a:lnTo>
                  <a:lnTo>
                    <a:pt x="290" y="40"/>
                  </a:lnTo>
                  <a:lnTo>
                    <a:pt x="290" y="28"/>
                  </a:lnTo>
                  <a:lnTo>
                    <a:pt x="290" y="28"/>
                  </a:lnTo>
                  <a:close/>
                  <a:moveTo>
                    <a:pt x="255" y="28"/>
                  </a:moveTo>
                  <a:lnTo>
                    <a:pt x="234" y="28"/>
                  </a:lnTo>
                  <a:lnTo>
                    <a:pt x="234" y="40"/>
                  </a:lnTo>
                  <a:lnTo>
                    <a:pt x="255" y="40"/>
                  </a:lnTo>
                  <a:lnTo>
                    <a:pt x="255" y="28"/>
                  </a:lnTo>
                  <a:lnTo>
                    <a:pt x="255" y="28"/>
                  </a:lnTo>
                  <a:close/>
                  <a:moveTo>
                    <a:pt x="222" y="28"/>
                  </a:moveTo>
                  <a:lnTo>
                    <a:pt x="200" y="28"/>
                  </a:lnTo>
                  <a:lnTo>
                    <a:pt x="200" y="40"/>
                  </a:lnTo>
                  <a:lnTo>
                    <a:pt x="222" y="40"/>
                  </a:lnTo>
                  <a:lnTo>
                    <a:pt x="222" y="28"/>
                  </a:lnTo>
                  <a:lnTo>
                    <a:pt x="222" y="28"/>
                  </a:lnTo>
                  <a:close/>
                  <a:moveTo>
                    <a:pt x="189" y="28"/>
                  </a:moveTo>
                  <a:lnTo>
                    <a:pt x="166" y="28"/>
                  </a:lnTo>
                  <a:lnTo>
                    <a:pt x="166" y="40"/>
                  </a:lnTo>
                  <a:lnTo>
                    <a:pt x="189" y="40"/>
                  </a:lnTo>
                  <a:lnTo>
                    <a:pt x="189" y="28"/>
                  </a:lnTo>
                  <a:lnTo>
                    <a:pt x="189" y="28"/>
                  </a:lnTo>
                  <a:close/>
                  <a:moveTo>
                    <a:pt x="154" y="28"/>
                  </a:moveTo>
                  <a:lnTo>
                    <a:pt x="133" y="28"/>
                  </a:lnTo>
                  <a:lnTo>
                    <a:pt x="133" y="40"/>
                  </a:lnTo>
                  <a:lnTo>
                    <a:pt x="154" y="40"/>
                  </a:lnTo>
                  <a:lnTo>
                    <a:pt x="154" y="28"/>
                  </a:lnTo>
                  <a:lnTo>
                    <a:pt x="154"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5" name="Freeform 47"/>
            <p:cNvSpPr>
              <a:spLocks noEditPoints="1"/>
            </p:cNvSpPr>
            <p:nvPr/>
          </p:nvSpPr>
          <p:spPr bwMode="auto">
            <a:xfrm>
              <a:off x="2989977" y="2676978"/>
              <a:ext cx="1452180" cy="76186"/>
            </a:xfrm>
            <a:custGeom>
              <a:avLst/>
              <a:gdLst>
                <a:gd name="T0" fmla="*/ 120 w 1298"/>
                <a:gd name="T1" fmla="*/ 40 h 69"/>
                <a:gd name="T2" fmla="*/ 132 w 1298"/>
                <a:gd name="T3" fmla="*/ 28 h 69"/>
                <a:gd name="T4" fmla="*/ 155 w 1298"/>
                <a:gd name="T5" fmla="*/ 28 h 69"/>
                <a:gd name="T6" fmla="*/ 188 w 1298"/>
                <a:gd name="T7" fmla="*/ 40 h 69"/>
                <a:gd name="T8" fmla="*/ 199 w 1298"/>
                <a:gd name="T9" fmla="*/ 28 h 69"/>
                <a:gd name="T10" fmla="*/ 221 w 1298"/>
                <a:gd name="T11" fmla="*/ 28 h 69"/>
                <a:gd name="T12" fmla="*/ 256 w 1298"/>
                <a:gd name="T13" fmla="*/ 40 h 69"/>
                <a:gd name="T14" fmla="*/ 267 w 1298"/>
                <a:gd name="T15" fmla="*/ 28 h 69"/>
                <a:gd name="T16" fmla="*/ 289 w 1298"/>
                <a:gd name="T17" fmla="*/ 28 h 69"/>
                <a:gd name="T18" fmla="*/ 322 w 1298"/>
                <a:gd name="T19" fmla="*/ 40 h 69"/>
                <a:gd name="T20" fmla="*/ 353 w 1298"/>
                <a:gd name="T21" fmla="*/ 40 h 69"/>
                <a:gd name="T22" fmla="*/ 333 w 1298"/>
                <a:gd name="T23" fmla="*/ 40 h 69"/>
                <a:gd name="T24" fmla="*/ 388 w 1298"/>
                <a:gd name="T25" fmla="*/ 40 h 69"/>
                <a:gd name="T26" fmla="*/ 399 w 1298"/>
                <a:gd name="T27" fmla="*/ 28 h 69"/>
                <a:gd name="T28" fmla="*/ 399 w 1298"/>
                <a:gd name="T29" fmla="*/ 40 h 69"/>
                <a:gd name="T30" fmla="*/ 455 w 1298"/>
                <a:gd name="T31" fmla="*/ 40 h 69"/>
                <a:gd name="T32" fmla="*/ 466 w 1298"/>
                <a:gd name="T33" fmla="*/ 28 h 69"/>
                <a:gd name="T34" fmla="*/ 466 w 1298"/>
                <a:gd name="T35" fmla="*/ 40 h 69"/>
                <a:gd name="T36" fmla="*/ 522 w 1298"/>
                <a:gd name="T37" fmla="*/ 40 h 69"/>
                <a:gd name="T38" fmla="*/ 534 w 1298"/>
                <a:gd name="T39" fmla="*/ 28 h 69"/>
                <a:gd name="T40" fmla="*/ 534 w 1298"/>
                <a:gd name="T41" fmla="*/ 40 h 69"/>
                <a:gd name="T42" fmla="*/ 590 w 1298"/>
                <a:gd name="T43" fmla="*/ 40 h 69"/>
                <a:gd name="T44" fmla="*/ 601 w 1298"/>
                <a:gd name="T45" fmla="*/ 28 h 69"/>
                <a:gd name="T46" fmla="*/ 601 w 1298"/>
                <a:gd name="T47" fmla="*/ 40 h 69"/>
                <a:gd name="T48" fmla="*/ 657 w 1298"/>
                <a:gd name="T49" fmla="*/ 40 h 69"/>
                <a:gd name="T50" fmla="*/ 669 w 1298"/>
                <a:gd name="T51" fmla="*/ 28 h 69"/>
                <a:gd name="T52" fmla="*/ 669 w 1298"/>
                <a:gd name="T53" fmla="*/ 40 h 69"/>
                <a:gd name="T54" fmla="*/ 725 w 1298"/>
                <a:gd name="T55" fmla="*/ 40 h 69"/>
                <a:gd name="T56" fmla="*/ 736 w 1298"/>
                <a:gd name="T57" fmla="*/ 28 h 69"/>
                <a:gd name="T58" fmla="*/ 736 w 1298"/>
                <a:gd name="T59" fmla="*/ 40 h 69"/>
                <a:gd name="T60" fmla="*/ 792 w 1298"/>
                <a:gd name="T61" fmla="*/ 40 h 69"/>
                <a:gd name="T62" fmla="*/ 803 w 1298"/>
                <a:gd name="T63" fmla="*/ 28 h 69"/>
                <a:gd name="T64" fmla="*/ 803 w 1298"/>
                <a:gd name="T65" fmla="*/ 40 h 69"/>
                <a:gd name="T66" fmla="*/ 859 w 1298"/>
                <a:gd name="T67" fmla="*/ 40 h 69"/>
                <a:gd name="T68" fmla="*/ 871 w 1298"/>
                <a:gd name="T69" fmla="*/ 28 h 69"/>
                <a:gd name="T70" fmla="*/ 871 w 1298"/>
                <a:gd name="T71" fmla="*/ 40 h 69"/>
                <a:gd name="T72" fmla="*/ 927 w 1298"/>
                <a:gd name="T73" fmla="*/ 40 h 69"/>
                <a:gd name="T74" fmla="*/ 939 w 1298"/>
                <a:gd name="T75" fmla="*/ 28 h 69"/>
                <a:gd name="T76" fmla="*/ 939 w 1298"/>
                <a:gd name="T77" fmla="*/ 40 h 69"/>
                <a:gd name="T78" fmla="*/ 995 w 1298"/>
                <a:gd name="T79" fmla="*/ 40 h 69"/>
                <a:gd name="T80" fmla="*/ 1005 w 1298"/>
                <a:gd name="T81" fmla="*/ 28 h 69"/>
                <a:gd name="T82" fmla="*/ 1005 w 1298"/>
                <a:gd name="T83" fmla="*/ 40 h 69"/>
                <a:gd name="T84" fmla="*/ 1061 w 1298"/>
                <a:gd name="T85" fmla="*/ 40 h 69"/>
                <a:gd name="T86" fmla="*/ 1073 w 1298"/>
                <a:gd name="T87" fmla="*/ 28 h 69"/>
                <a:gd name="T88" fmla="*/ 1073 w 1298"/>
                <a:gd name="T89" fmla="*/ 40 h 69"/>
                <a:gd name="T90" fmla="*/ 1129 w 1298"/>
                <a:gd name="T91" fmla="*/ 40 h 69"/>
                <a:gd name="T92" fmla="*/ 1141 w 1298"/>
                <a:gd name="T93" fmla="*/ 28 h 69"/>
                <a:gd name="T94" fmla="*/ 1141 w 1298"/>
                <a:gd name="T95" fmla="*/ 40 h 69"/>
                <a:gd name="T96" fmla="*/ 1197 w 1298"/>
                <a:gd name="T97" fmla="*/ 40 h 69"/>
                <a:gd name="T98" fmla="*/ 1207 w 1298"/>
                <a:gd name="T99" fmla="*/ 28 h 69"/>
                <a:gd name="T100" fmla="*/ 1207 w 1298"/>
                <a:gd name="T101" fmla="*/ 40 h 69"/>
                <a:gd name="T102" fmla="*/ 1265 w 1298"/>
                <a:gd name="T103" fmla="*/ 40 h 69"/>
                <a:gd name="T104" fmla="*/ 1275 w 1298"/>
                <a:gd name="T105" fmla="*/ 28 h 69"/>
                <a:gd name="T106" fmla="*/ 1275 w 1298"/>
                <a:gd name="T107" fmla="*/ 40 h 69"/>
                <a:gd name="T108" fmla="*/ 88 w 1298"/>
                <a:gd name="T109" fmla="*/ 28 h 69"/>
                <a:gd name="T110" fmla="*/ 0 w 1298"/>
                <a:gd name="T111"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98" h="69">
                  <a:moveTo>
                    <a:pt x="120" y="28"/>
                  </a:moveTo>
                  <a:lnTo>
                    <a:pt x="98" y="28"/>
                  </a:lnTo>
                  <a:lnTo>
                    <a:pt x="98" y="40"/>
                  </a:lnTo>
                  <a:lnTo>
                    <a:pt x="120" y="40"/>
                  </a:lnTo>
                  <a:lnTo>
                    <a:pt x="120" y="28"/>
                  </a:lnTo>
                  <a:lnTo>
                    <a:pt x="120" y="28"/>
                  </a:lnTo>
                  <a:close/>
                  <a:moveTo>
                    <a:pt x="155" y="28"/>
                  </a:moveTo>
                  <a:lnTo>
                    <a:pt x="132" y="28"/>
                  </a:lnTo>
                  <a:lnTo>
                    <a:pt x="132" y="40"/>
                  </a:lnTo>
                  <a:lnTo>
                    <a:pt x="155" y="40"/>
                  </a:lnTo>
                  <a:lnTo>
                    <a:pt x="155" y="28"/>
                  </a:lnTo>
                  <a:lnTo>
                    <a:pt x="155" y="28"/>
                  </a:lnTo>
                  <a:close/>
                  <a:moveTo>
                    <a:pt x="188" y="28"/>
                  </a:moveTo>
                  <a:lnTo>
                    <a:pt x="165" y="28"/>
                  </a:lnTo>
                  <a:lnTo>
                    <a:pt x="165" y="40"/>
                  </a:lnTo>
                  <a:lnTo>
                    <a:pt x="188" y="40"/>
                  </a:lnTo>
                  <a:lnTo>
                    <a:pt x="188" y="28"/>
                  </a:lnTo>
                  <a:lnTo>
                    <a:pt x="188" y="28"/>
                  </a:lnTo>
                  <a:close/>
                  <a:moveTo>
                    <a:pt x="221" y="28"/>
                  </a:moveTo>
                  <a:lnTo>
                    <a:pt x="199" y="28"/>
                  </a:lnTo>
                  <a:lnTo>
                    <a:pt x="199" y="40"/>
                  </a:lnTo>
                  <a:lnTo>
                    <a:pt x="221" y="40"/>
                  </a:lnTo>
                  <a:lnTo>
                    <a:pt x="221" y="28"/>
                  </a:lnTo>
                  <a:lnTo>
                    <a:pt x="221" y="28"/>
                  </a:lnTo>
                  <a:close/>
                  <a:moveTo>
                    <a:pt x="256" y="28"/>
                  </a:moveTo>
                  <a:lnTo>
                    <a:pt x="233" y="28"/>
                  </a:lnTo>
                  <a:lnTo>
                    <a:pt x="233" y="40"/>
                  </a:lnTo>
                  <a:lnTo>
                    <a:pt x="256" y="40"/>
                  </a:lnTo>
                  <a:lnTo>
                    <a:pt x="256" y="28"/>
                  </a:lnTo>
                  <a:lnTo>
                    <a:pt x="256" y="28"/>
                  </a:lnTo>
                  <a:close/>
                  <a:moveTo>
                    <a:pt x="289" y="28"/>
                  </a:moveTo>
                  <a:lnTo>
                    <a:pt x="267" y="28"/>
                  </a:lnTo>
                  <a:lnTo>
                    <a:pt x="267" y="40"/>
                  </a:lnTo>
                  <a:lnTo>
                    <a:pt x="289" y="40"/>
                  </a:lnTo>
                  <a:lnTo>
                    <a:pt x="289" y="28"/>
                  </a:lnTo>
                  <a:lnTo>
                    <a:pt x="289" y="28"/>
                  </a:lnTo>
                  <a:close/>
                  <a:moveTo>
                    <a:pt x="322" y="28"/>
                  </a:moveTo>
                  <a:lnTo>
                    <a:pt x="300" y="28"/>
                  </a:lnTo>
                  <a:lnTo>
                    <a:pt x="300" y="40"/>
                  </a:lnTo>
                  <a:lnTo>
                    <a:pt x="322" y="40"/>
                  </a:lnTo>
                  <a:lnTo>
                    <a:pt x="322" y="28"/>
                  </a:lnTo>
                  <a:lnTo>
                    <a:pt x="322" y="28"/>
                  </a:lnTo>
                  <a:close/>
                  <a:moveTo>
                    <a:pt x="333" y="40"/>
                  </a:moveTo>
                  <a:lnTo>
                    <a:pt x="353" y="40"/>
                  </a:lnTo>
                  <a:lnTo>
                    <a:pt x="353" y="28"/>
                  </a:lnTo>
                  <a:lnTo>
                    <a:pt x="333" y="28"/>
                  </a:lnTo>
                  <a:lnTo>
                    <a:pt x="333" y="40"/>
                  </a:lnTo>
                  <a:lnTo>
                    <a:pt x="333" y="40"/>
                  </a:lnTo>
                  <a:close/>
                  <a:moveTo>
                    <a:pt x="365" y="40"/>
                  </a:moveTo>
                  <a:lnTo>
                    <a:pt x="365" y="28"/>
                  </a:lnTo>
                  <a:lnTo>
                    <a:pt x="388" y="28"/>
                  </a:lnTo>
                  <a:lnTo>
                    <a:pt x="388" y="40"/>
                  </a:lnTo>
                  <a:lnTo>
                    <a:pt x="365" y="40"/>
                  </a:lnTo>
                  <a:lnTo>
                    <a:pt x="365" y="40"/>
                  </a:lnTo>
                  <a:close/>
                  <a:moveTo>
                    <a:pt x="399" y="40"/>
                  </a:moveTo>
                  <a:lnTo>
                    <a:pt x="399" y="28"/>
                  </a:lnTo>
                  <a:lnTo>
                    <a:pt x="421" y="28"/>
                  </a:lnTo>
                  <a:lnTo>
                    <a:pt x="421" y="40"/>
                  </a:lnTo>
                  <a:lnTo>
                    <a:pt x="399" y="40"/>
                  </a:lnTo>
                  <a:lnTo>
                    <a:pt x="399" y="40"/>
                  </a:lnTo>
                  <a:close/>
                  <a:moveTo>
                    <a:pt x="433" y="40"/>
                  </a:moveTo>
                  <a:lnTo>
                    <a:pt x="433" y="28"/>
                  </a:lnTo>
                  <a:lnTo>
                    <a:pt x="455" y="28"/>
                  </a:lnTo>
                  <a:lnTo>
                    <a:pt x="455" y="40"/>
                  </a:lnTo>
                  <a:lnTo>
                    <a:pt x="433" y="40"/>
                  </a:lnTo>
                  <a:lnTo>
                    <a:pt x="433" y="40"/>
                  </a:lnTo>
                  <a:close/>
                  <a:moveTo>
                    <a:pt x="466" y="40"/>
                  </a:moveTo>
                  <a:lnTo>
                    <a:pt x="466" y="28"/>
                  </a:lnTo>
                  <a:lnTo>
                    <a:pt x="489" y="28"/>
                  </a:lnTo>
                  <a:lnTo>
                    <a:pt x="489" y="40"/>
                  </a:lnTo>
                  <a:lnTo>
                    <a:pt x="466" y="40"/>
                  </a:lnTo>
                  <a:lnTo>
                    <a:pt x="466" y="40"/>
                  </a:lnTo>
                  <a:close/>
                  <a:moveTo>
                    <a:pt x="500" y="40"/>
                  </a:moveTo>
                  <a:lnTo>
                    <a:pt x="500" y="28"/>
                  </a:lnTo>
                  <a:lnTo>
                    <a:pt x="522" y="28"/>
                  </a:lnTo>
                  <a:lnTo>
                    <a:pt x="522" y="40"/>
                  </a:lnTo>
                  <a:lnTo>
                    <a:pt x="500" y="40"/>
                  </a:lnTo>
                  <a:lnTo>
                    <a:pt x="500" y="40"/>
                  </a:lnTo>
                  <a:close/>
                  <a:moveTo>
                    <a:pt x="534" y="40"/>
                  </a:moveTo>
                  <a:lnTo>
                    <a:pt x="534" y="28"/>
                  </a:lnTo>
                  <a:lnTo>
                    <a:pt x="556" y="28"/>
                  </a:lnTo>
                  <a:lnTo>
                    <a:pt x="556" y="40"/>
                  </a:lnTo>
                  <a:lnTo>
                    <a:pt x="534" y="40"/>
                  </a:lnTo>
                  <a:lnTo>
                    <a:pt x="534" y="40"/>
                  </a:lnTo>
                  <a:close/>
                  <a:moveTo>
                    <a:pt x="568" y="40"/>
                  </a:moveTo>
                  <a:lnTo>
                    <a:pt x="568" y="28"/>
                  </a:lnTo>
                  <a:lnTo>
                    <a:pt x="590" y="28"/>
                  </a:lnTo>
                  <a:lnTo>
                    <a:pt x="590" y="40"/>
                  </a:lnTo>
                  <a:lnTo>
                    <a:pt x="568" y="40"/>
                  </a:lnTo>
                  <a:lnTo>
                    <a:pt x="568" y="40"/>
                  </a:lnTo>
                  <a:close/>
                  <a:moveTo>
                    <a:pt x="601" y="40"/>
                  </a:moveTo>
                  <a:lnTo>
                    <a:pt x="601" y="28"/>
                  </a:lnTo>
                  <a:lnTo>
                    <a:pt x="623" y="28"/>
                  </a:lnTo>
                  <a:lnTo>
                    <a:pt x="623" y="40"/>
                  </a:lnTo>
                  <a:lnTo>
                    <a:pt x="601" y="40"/>
                  </a:lnTo>
                  <a:lnTo>
                    <a:pt x="601" y="40"/>
                  </a:lnTo>
                  <a:close/>
                  <a:moveTo>
                    <a:pt x="635" y="40"/>
                  </a:moveTo>
                  <a:lnTo>
                    <a:pt x="635" y="28"/>
                  </a:lnTo>
                  <a:lnTo>
                    <a:pt x="657" y="28"/>
                  </a:lnTo>
                  <a:lnTo>
                    <a:pt x="657" y="40"/>
                  </a:lnTo>
                  <a:lnTo>
                    <a:pt x="635" y="40"/>
                  </a:lnTo>
                  <a:lnTo>
                    <a:pt x="635" y="40"/>
                  </a:lnTo>
                  <a:close/>
                  <a:moveTo>
                    <a:pt x="669" y="40"/>
                  </a:moveTo>
                  <a:lnTo>
                    <a:pt x="669" y="28"/>
                  </a:lnTo>
                  <a:lnTo>
                    <a:pt x="691" y="28"/>
                  </a:lnTo>
                  <a:lnTo>
                    <a:pt x="691" y="40"/>
                  </a:lnTo>
                  <a:lnTo>
                    <a:pt x="669" y="40"/>
                  </a:lnTo>
                  <a:lnTo>
                    <a:pt x="669" y="40"/>
                  </a:lnTo>
                  <a:close/>
                  <a:moveTo>
                    <a:pt x="702" y="40"/>
                  </a:moveTo>
                  <a:lnTo>
                    <a:pt x="702" y="28"/>
                  </a:lnTo>
                  <a:lnTo>
                    <a:pt x="725" y="28"/>
                  </a:lnTo>
                  <a:lnTo>
                    <a:pt x="725" y="40"/>
                  </a:lnTo>
                  <a:lnTo>
                    <a:pt x="702" y="40"/>
                  </a:lnTo>
                  <a:lnTo>
                    <a:pt x="702" y="40"/>
                  </a:lnTo>
                  <a:close/>
                  <a:moveTo>
                    <a:pt x="736" y="40"/>
                  </a:moveTo>
                  <a:lnTo>
                    <a:pt x="736" y="28"/>
                  </a:lnTo>
                  <a:lnTo>
                    <a:pt x="758" y="28"/>
                  </a:lnTo>
                  <a:lnTo>
                    <a:pt x="758" y="40"/>
                  </a:lnTo>
                  <a:lnTo>
                    <a:pt x="736" y="40"/>
                  </a:lnTo>
                  <a:lnTo>
                    <a:pt x="736" y="40"/>
                  </a:lnTo>
                  <a:close/>
                  <a:moveTo>
                    <a:pt x="770" y="40"/>
                  </a:moveTo>
                  <a:lnTo>
                    <a:pt x="770" y="28"/>
                  </a:lnTo>
                  <a:lnTo>
                    <a:pt x="792" y="28"/>
                  </a:lnTo>
                  <a:lnTo>
                    <a:pt x="792" y="40"/>
                  </a:lnTo>
                  <a:lnTo>
                    <a:pt x="770" y="40"/>
                  </a:lnTo>
                  <a:lnTo>
                    <a:pt x="770" y="40"/>
                  </a:lnTo>
                  <a:close/>
                  <a:moveTo>
                    <a:pt x="803" y="40"/>
                  </a:moveTo>
                  <a:lnTo>
                    <a:pt x="803" y="28"/>
                  </a:lnTo>
                  <a:lnTo>
                    <a:pt x="826" y="28"/>
                  </a:lnTo>
                  <a:lnTo>
                    <a:pt x="826" y="40"/>
                  </a:lnTo>
                  <a:lnTo>
                    <a:pt x="803" y="40"/>
                  </a:lnTo>
                  <a:lnTo>
                    <a:pt x="803" y="40"/>
                  </a:lnTo>
                  <a:close/>
                  <a:moveTo>
                    <a:pt x="838" y="40"/>
                  </a:moveTo>
                  <a:lnTo>
                    <a:pt x="838" y="28"/>
                  </a:lnTo>
                  <a:lnTo>
                    <a:pt x="859" y="28"/>
                  </a:lnTo>
                  <a:lnTo>
                    <a:pt x="859" y="40"/>
                  </a:lnTo>
                  <a:lnTo>
                    <a:pt x="838" y="40"/>
                  </a:lnTo>
                  <a:lnTo>
                    <a:pt x="838" y="40"/>
                  </a:lnTo>
                  <a:close/>
                  <a:moveTo>
                    <a:pt x="871" y="40"/>
                  </a:moveTo>
                  <a:lnTo>
                    <a:pt x="871" y="28"/>
                  </a:lnTo>
                  <a:lnTo>
                    <a:pt x="893" y="28"/>
                  </a:lnTo>
                  <a:lnTo>
                    <a:pt x="893" y="40"/>
                  </a:lnTo>
                  <a:lnTo>
                    <a:pt x="871" y="40"/>
                  </a:lnTo>
                  <a:lnTo>
                    <a:pt x="871" y="40"/>
                  </a:lnTo>
                  <a:close/>
                  <a:moveTo>
                    <a:pt x="904" y="40"/>
                  </a:moveTo>
                  <a:lnTo>
                    <a:pt x="904" y="28"/>
                  </a:lnTo>
                  <a:lnTo>
                    <a:pt x="927" y="28"/>
                  </a:lnTo>
                  <a:lnTo>
                    <a:pt x="927" y="40"/>
                  </a:lnTo>
                  <a:lnTo>
                    <a:pt x="904" y="40"/>
                  </a:lnTo>
                  <a:lnTo>
                    <a:pt x="904" y="40"/>
                  </a:lnTo>
                  <a:close/>
                  <a:moveTo>
                    <a:pt x="939" y="40"/>
                  </a:moveTo>
                  <a:lnTo>
                    <a:pt x="939" y="28"/>
                  </a:lnTo>
                  <a:lnTo>
                    <a:pt x="960" y="28"/>
                  </a:lnTo>
                  <a:lnTo>
                    <a:pt x="960" y="40"/>
                  </a:lnTo>
                  <a:lnTo>
                    <a:pt x="939" y="40"/>
                  </a:lnTo>
                  <a:lnTo>
                    <a:pt x="939" y="40"/>
                  </a:lnTo>
                  <a:close/>
                  <a:moveTo>
                    <a:pt x="972" y="40"/>
                  </a:moveTo>
                  <a:lnTo>
                    <a:pt x="972" y="28"/>
                  </a:lnTo>
                  <a:lnTo>
                    <a:pt x="995" y="28"/>
                  </a:lnTo>
                  <a:lnTo>
                    <a:pt x="995" y="40"/>
                  </a:lnTo>
                  <a:lnTo>
                    <a:pt x="972" y="40"/>
                  </a:lnTo>
                  <a:lnTo>
                    <a:pt x="972" y="40"/>
                  </a:lnTo>
                  <a:close/>
                  <a:moveTo>
                    <a:pt x="1005" y="40"/>
                  </a:moveTo>
                  <a:lnTo>
                    <a:pt x="1005" y="28"/>
                  </a:lnTo>
                  <a:lnTo>
                    <a:pt x="1028" y="28"/>
                  </a:lnTo>
                  <a:lnTo>
                    <a:pt x="1028" y="40"/>
                  </a:lnTo>
                  <a:lnTo>
                    <a:pt x="1005" y="40"/>
                  </a:lnTo>
                  <a:lnTo>
                    <a:pt x="1005" y="40"/>
                  </a:lnTo>
                  <a:close/>
                  <a:moveTo>
                    <a:pt x="1040" y="40"/>
                  </a:moveTo>
                  <a:lnTo>
                    <a:pt x="1040" y="28"/>
                  </a:lnTo>
                  <a:lnTo>
                    <a:pt x="1061" y="28"/>
                  </a:lnTo>
                  <a:lnTo>
                    <a:pt x="1061" y="40"/>
                  </a:lnTo>
                  <a:lnTo>
                    <a:pt x="1040" y="40"/>
                  </a:lnTo>
                  <a:lnTo>
                    <a:pt x="1040" y="40"/>
                  </a:lnTo>
                  <a:close/>
                  <a:moveTo>
                    <a:pt x="1073" y="40"/>
                  </a:moveTo>
                  <a:lnTo>
                    <a:pt x="1073" y="28"/>
                  </a:lnTo>
                  <a:lnTo>
                    <a:pt x="1096" y="28"/>
                  </a:lnTo>
                  <a:lnTo>
                    <a:pt x="1096" y="40"/>
                  </a:lnTo>
                  <a:lnTo>
                    <a:pt x="1073" y="40"/>
                  </a:lnTo>
                  <a:lnTo>
                    <a:pt x="1073" y="40"/>
                  </a:lnTo>
                  <a:close/>
                  <a:moveTo>
                    <a:pt x="1106" y="40"/>
                  </a:moveTo>
                  <a:lnTo>
                    <a:pt x="1106" y="28"/>
                  </a:lnTo>
                  <a:lnTo>
                    <a:pt x="1129" y="28"/>
                  </a:lnTo>
                  <a:lnTo>
                    <a:pt x="1129" y="40"/>
                  </a:lnTo>
                  <a:lnTo>
                    <a:pt x="1106" y="40"/>
                  </a:lnTo>
                  <a:lnTo>
                    <a:pt x="1106" y="40"/>
                  </a:lnTo>
                  <a:close/>
                  <a:moveTo>
                    <a:pt x="1141" y="40"/>
                  </a:moveTo>
                  <a:lnTo>
                    <a:pt x="1141" y="28"/>
                  </a:lnTo>
                  <a:lnTo>
                    <a:pt x="1163" y="28"/>
                  </a:lnTo>
                  <a:lnTo>
                    <a:pt x="1163" y="40"/>
                  </a:lnTo>
                  <a:lnTo>
                    <a:pt x="1141" y="40"/>
                  </a:lnTo>
                  <a:lnTo>
                    <a:pt x="1141" y="40"/>
                  </a:lnTo>
                  <a:close/>
                  <a:moveTo>
                    <a:pt x="1174" y="40"/>
                  </a:moveTo>
                  <a:lnTo>
                    <a:pt x="1174" y="28"/>
                  </a:lnTo>
                  <a:lnTo>
                    <a:pt x="1197" y="28"/>
                  </a:lnTo>
                  <a:lnTo>
                    <a:pt x="1197" y="40"/>
                  </a:lnTo>
                  <a:lnTo>
                    <a:pt x="1174" y="40"/>
                  </a:lnTo>
                  <a:lnTo>
                    <a:pt x="1174" y="40"/>
                  </a:lnTo>
                  <a:close/>
                  <a:moveTo>
                    <a:pt x="1207" y="40"/>
                  </a:moveTo>
                  <a:lnTo>
                    <a:pt x="1207" y="28"/>
                  </a:lnTo>
                  <a:lnTo>
                    <a:pt x="1230" y="28"/>
                  </a:lnTo>
                  <a:lnTo>
                    <a:pt x="1230" y="40"/>
                  </a:lnTo>
                  <a:lnTo>
                    <a:pt x="1207" y="40"/>
                  </a:lnTo>
                  <a:lnTo>
                    <a:pt x="1207" y="40"/>
                  </a:lnTo>
                  <a:close/>
                  <a:moveTo>
                    <a:pt x="1242" y="40"/>
                  </a:moveTo>
                  <a:lnTo>
                    <a:pt x="1242" y="28"/>
                  </a:lnTo>
                  <a:lnTo>
                    <a:pt x="1265" y="28"/>
                  </a:lnTo>
                  <a:lnTo>
                    <a:pt x="1265" y="40"/>
                  </a:lnTo>
                  <a:lnTo>
                    <a:pt x="1242" y="40"/>
                  </a:lnTo>
                  <a:lnTo>
                    <a:pt x="1242" y="40"/>
                  </a:lnTo>
                  <a:close/>
                  <a:moveTo>
                    <a:pt x="1275" y="40"/>
                  </a:moveTo>
                  <a:lnTo>
                    <a:pt x="1275" y="28"/>
                  </a:lnTo>
                  <a:lnTo>
                    <a:pt x="1298" y="28"/>
                  </a:lnTo>
                  <a:lnTo>
                    <a:pt x="1298" y="40"/>
                  </a:lnTo>
                  <a:lnTo>
                    <a:pt x="1275" y="40"/>
                  </a:lnTo>
                  <a:lnTo>
                    <a:pt x="1275" y="40"/>
                  </a:lnTo>
                  <a:close/>
                  <a:moveTo>
                    <a:pt x="0" y="34"/>
                  </a:moveTo>
                  <a:lnTo>
                    <a:pt x="69" y="0"/>
                  </a:lnTo>
                  <a:lnTo>
                    <a:pt x="69" y="28"/>
                  </a:lnTo>
                  <a:lnTo>
                    <a:pt x="88" y="28"/>
                  </a:lnTo>
                  <a:lnTo>
                    <a:pt x="88" y="40"/>
                  </a:lnTo>
                  <a:lnTo>
                    <a:pt x="69" y="40"/>
                  </a:lnTo>
                  <a:lnTo>
                    <a:pt x="69" y="69"/>
                  </a:lnTo>
                  <a:lnTo>
                    <a:pt x="0" y="34"/>
                  </a:lnTo>
                  <a:lnTo>
                    <a:pt x="0"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6" name="Freeform 48"/>
            <p:cNvSpPr>
              <a:spLocks noEditPoints="1"/>
            </p:cNvSpPr>
            <p:nvPr/>
          </p:nvSpPr>
          <p:spPr bwMode="auto">
            <a:xfrm>
              <a:off x="3072506" y="4137210"/>
              <a:ext cx="1076042" cy="76186"/>
            </a:xfrm>
            <a:custGeom>
              <a:avLst/>
              <a:gdLst>
                <a:gd name="T0" fmla="*/ 99 w 961"/>
                <a:gd name="T1" fmla="*/ 40 h 69"/>
                <a:gd name="T2" fmla="*/ 121 w 961"/>
                <a:gd name="T3" fmla="*/ 28 h 69"/>
                <a:gd name="T4" fmla="*/ 133 w 961"/>
                <a:gd name="T5" fmla="*/ 40 h 69"/>
                <a:gd name="T6" fmla="*/ 156 w 961"/>
                <a:gd name="T7" fmla="*/ 28 h 69"/>
                <a:gd name="T8" fmla="*/ 166 w 961"/>
                <a:gd name="T9" fmla="*/ 40 h 69"/>
                <a:gd name="T10" fmla="*/ 189 w 961"/>
                <a:gd name="T11" fmla="*/ 28 h 69"/>
                <a:gd name="T12" fmla="*/ 200 w 961"/>
                <a:gd name="T13" fmla="*/ 40 h 69"/>
                <a:gd name="T14" fmla="*/ 222 w 961"/>
                <a:gd name="T15" fmla="*/ 28 h 69"/>
                <a:gd name="T16" fmla="*/ 234 w 961"/>
                <a:gd name="T17" fmla="*/ 40 h 69"/>
                <a:gd name="T18" fmla="*/ 257 w 961"/>
                <a:gd name="T19" fmla="*/ 28 h 69"/>
                <a:gd name="T20" fmla="*/ 267 w 961"/>
                <a:gd name="T21" fmla="*/ 40 h 69"/>
                <a:gd name="T22" fmla="*/ 290 w 961"/>
                <a:gd name="T23" fmla="*/ 28 h 69"/>
                <a:gd name="T24" fmla="*/ 301 w 961"/>
                <a:gd name="T25" fmla="*/ 40 h 69"/>
                <a:gd name="T26" fmla="*/ 323 w 961"/>
                <a:gd name="T27" fmla="*/ 28 h 69"/>
                <a:gd name="T28" fmla="*/ 335 w 961"/>
                <a:gd name="T29" fmla="*/ 40 h 69"/>
                <a:gd name="T30" fmla="*/ 358 w 961"/>
                <a:gd name="T31" fmla="*/ 28 h 69"/>
                <a:gd name="T32" fmla="*/ 369 w 961"/>
                <a:gd name="T33" fmla="*/ 40 h 69"/>
                <a:gd name="T34" fmla="*/ 391 w 961"/>
                <a:gd name="T35" fmla="*/ 28 h 69"/>
                <a:gd name="T36" fmla="*/ 402 w 961"/>
                <a:gd name="T37" fmla="*/ 40 h 69"/>
                <a:gd name="T38" fmla="*/ 425 w 961"/>
                <a:gd name="T39" fmla="*/ 28 h 69"/>
                <a:gd name="T40" fmla="*/ 455 w 961"/>
                <a:gd name="T41" fmla="*/ 28 h 69"/>
                <a:gd name="T42" fmla="*/ 435 w 961"/>
                <a:gd name="T43" fmla="*/ 40 h 69"/>
                <a:gd name="T44" fmla="*/ 490 w 961"/>
                <a:gd name="T45" fmla="*/ 28 h 69"/>
                <a:gd name="T46" fmla="*/ 467 w 961"/>
                <a:gd name="T47" fmla="*/ 40 h 69"/>
                <a:gd name="T48" fmla="*/ 523 w 961"/>
                <a:gd name="T49" fmla="*/ 28 h 69"/>
                <a:gd name="T50" fmla="*/ 501 w 961"/>
                <a:gd name="T51" fmla="*/ 40 h 69"/>
                <a:gd name="T52" fmla="*/ 557 w 961"/>
                <a:gd name="T53" fmla="*/ 28 h 69"/>
                <a:gd name="T54" fmla="*/ 534 w 961"/>
                <a:gd name="T55" fmla="*/ 40 h 69"/>
                <a:gd name="T56" fmla="*/ 591 w 961"/>
                <a:gd name="T57" fmla="*/ 28 h 69"/>
                <a:gd name="T58" fmla="*/ 568 w 961"/>
                <a:gd name="T59" fmla="*/ 40 h 69"/>
                <a:gd name="T60" fmla="*/ 624 w 961"/>
                <a:gd name="T61" fmla="*/ 28 h 69"/>
                <a:gd name="T62" fmla="*/ 602 w 961"/>
                <a:gd name="T63" fmla="*/ 40 h 69"/>
                <a:gd name="T64" fmla="*/ 658 w 961"/>
                <a:gd name="T65" fmla="*/ 28 h 69"/>
                <a:gd name="T66" fmla="*/ 635 w 961"/>
                <a:gd name="T67" fmla="*/ 40 h 69"/>
                <a:gd name="T68" fmla="*/ 692 w 961"/>
                <a:gd name="T69" fmla="*/ 28 h 69"/>
                <a:gd name="T70" fmla="*/ 670 w 961"/>
                <a:gd name="T71" fmla="*/ 40 h 69"/>
                <a:gd name="T72" fmla="*/ 725 w 961"/>
                <a:gd name="T73" fmla="*/ 28 h 69"/>
                <a:gd name="T74" fmla="*/ 703 w 961"/>
                <a:gd name="T75" fmla="*/ 40 h 69"/>
                <a:gd name="T76" fmla="*/ 759 w 961"/>
                <a:gd name="T77" fmla="*/ 28 h 69"/>
                <a:gd name="T78" fmla="*/ 736 w 961"/>
                <a:gd name="T79" fmla="*/ 40 h 69"/>
                <a:gd name="T80" fmla="*/ 793 w 961"/>
                <a:gd name="T81" fmla="*/ 28 h 69"/>
                <a:gd name="T82" fmla="*/ 771 w 961"/>
                <a:gd name="T83" fmla="*/ 40 h 69"/>
                <a:gd name="T84" fmla="*/ 827 w 961"/>
                <a:gd name="T85" fmla="*/ 28 h 69"/>
                <a:gd name="T86" fmla="*/ 804 w 961"/>
                <a:gd name="T87" fmla="*/ 40 h 69"/>
                <a:gd name="T88" fmla="*/ 860 w 961"/>
                <a:gd name="T89" fmla="*/ 28 h 69"/>
                <a:gd name="T90" fmla="*/ 838 w 961"/>
                <a:gd name="T91" fmla="*/ 40 h 69"/>
                <a:gd name="T92" fmla="*/ 894 w 961"/>
                <a:gd name="T93" fmla="*/ 28 h 69"/>
                <a:gd name="T94" fmla="*/ 872 w 961"/>
                <a:gd name="T95" fmla="*/ 40 h 69"/>
                <a:gd name="T96" fmla="*/ 928 w 961"/>
                <a:gd name="T97" fmla="*/ 28 h 69"/>
                <a:gd name="T98" fmla="*/ 905 w 961"/>
                <a:gd name="T99" fmla="*/ 40 h 69"/>
                <a:gd name="T100" fmla="*/ 961 w 961"/>
                <a:gd name="T101" fmla="*/ 28 h 69"/>
                <a:gd name="T102" fmla="*/ 940 w 961"/>
                <a:gd name="T103" fmla="*/ 40 h 69"/>
                <a:gd name="T104" fmla="*/ 69 w 961"/>
                <a:gd name="T105" fmla="*/ 28 h 69"/>
                <a:gd name="T106" fmla="*/ 69 w 961"/>
                <a:gd name="T107" fmla="*/ 40 h 69"/>
                <a:gd name="T108" fmla="*/ 0 w 961"/>
                <a:gd name="T109"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61" h="69">
                  <a:moveTo>
                    <a:pt x="121" y="28"/>
                  </a:moveTo>
                  <a:lnTo>
                    <a:pt x="99" y="28"/>
                  </a:lnTo>
                  <a:lnTo>
                    <a:pt x="99" y="40"/>
                  </a:lnTo>
                  <a:lnTo>
                    <a:pt x="121" y="40"/>
                  </a:lnTo>
                  <a:lnTo>
                    <a:pt x="121" y="28"/>
                  </a:lnTo>
                  <a:lnTo>
                    <a:pt x="121" y="28"/>
                  </a:lnTo>
                  <a:close/>
                  <a:moveTo>
                    <a:pt x="156" y="28"/>
                  </a:moveTo>
                  <a:lnTo>
                    <a:pt x="133" y="28"/>
                  </a:lnTo>
                  <a:lnTo>
                    <a:pt x="133" y="40"/>
                  </a:lnTo>
                  <a:lnTo>
                    <a:pt x="156" y="40"/>
                  </a:lnTo>
                  <a:lnTo>
                    <a:pt x="156" y="28"/>
                  </a:lnTo>
                  <a:lnTo>
                    <a:pt x="156" y="28"/>
                  </a:lnTo>
                  <a:close/>
                  <a:moveTo>
                    <a:pt x="189" y="28"/>
                  </a:moveTo>
                  <a:lnTo>
                    <a:pt x="166" y="28"/>
                  </a:lnTo>
                  <a:lnTo>
                    <a:pt x="166" y="40"/>
                  </a:lnTo>
                  <a:lnTo>
                    <a:pt x="189" y="40"/>
                  </a:lnTo>
                  <a:lnTo>
                    <a:pt x="189" y="28"/>
                  </a:lnTo>
                  <a:lnTo>
                    <a:pt x="189" y="28"/>
                  </a:lnTo>
                  <a:close/>
                  <a:moveTo>
                    <a:pt x="222" y="28"/>
                  </a:moveTo>
                  <a:lnTo>
                    <a:pt x="200" y="28"/>
                  </a:lnTo>
                  <a:lnTo>
                    <a:pt x="200" y="40"/>
                  </a:lnTo>
                  <a:lnTo>
                    <a:pt x="222" y="40"/>
                  </a:lnTo>
                  <a:lnTo>
                    <a:pt x="222" y="28"/>
                  </a:lnTo>
                  <a:lnTo>
                    <a:pt x="222" y="28"/>
                  </a:lnTo>
                  <a:close/>
                  <a:moveTo>
                    <a:pt x="257" y="28"/>
                  </a:moveTo>
                  <a:lnTo>
                    <a:pt x="234" y="28"/>
                  </a:lnTo>
                  <a:lnTo>
                    <a:pt x="234" y="40"/>
                  </a:lnTo>
                  <a:lnTo>
                    <a:pt x="257" y="40"/>
                  </a:lnTo>
                  <a:lnTo>
                    <a:pt x="257" y="28"/>
                  </a:lnTo>
                  <a:lnTo>
                    <a:pt x="257" y="28"/>
                  </a:lnTo>
                  <a:close/>
                  <a:moveTo>
                    <a:pt x="290" y="28"/>
                  </a:moveTo>
                  <a:lnTo>
                    <a:pt x="267" y="28"/>
                  </a:lnTo>
                  <a:lnTo>
                    <a:pt x="267" y="40"/>
                  </a:lnTo>
                  <a:lnTo>
                    <a:pt x="290" y="40"/>
                  </a:lnTo>
                  <a:lnTo>
                    <a:pt x="290" y="28"/>
                  </a:lnTo>
                  <a:lnTo>
                    <a:pt x="290" y="28"/>
                  </a:lnTo>
                  <a:close/>
                  <a:moveTo>
                    <a:pt x="323" y="28"/>
                  </a:moveTo>
                  <a:lnTo>
                    <a:pt x="301" y="28"/>
                  </a:lnTo>
                  <a:lnTo>
                    <a:pt x="301" y="40"/>
                  </a:lnTo>
                  <a:lnTo>
                    <a:pt x="323" y="40"/>
                  </a:lnTo>
                  <a:lnTo>
                    <a:pt x="323" y="28"/>
                  </a:lnTo>
                  <a:lnTo>
                    <a:pt x="323" y="28"/>
                  </a:lnTo>
                  <a:close/>
                  <a:moveTo>
                    <a:pt x="358" y="28"/>
                  </a:moveTo>
                  <a:lnTo>
                    <a:pt x="335" y="28"/>
                  </a:lnTo>
                  <a:lnTo>
                    <a:pt x="335" y="40"/>
                  </a:lnTo>
                  <a:lnTo>
                    <a:pt x="358" y="40"/>
                  </a:lnTo>
                  <a:lnTo>
                    <a:pt x="358" y="28"/>
                  </a:lnTo>
                  <a:lnTo>
                    <a:pt x="358" y="28"/>
                  </a:lnTo>
                  <a:close/>
                  <a:moveTo>
                    <a:pt x="391" y="28"/>
                  </a:moveTo>
                  <a:lnTo>
                    <a:pt x="369" y="28"/>
                  </a:lnTo>
                  <a:lnTo>
                    <a:pt x="369" y="40"/>
                  </a:lnTo>
                  <a:lnTo>
                    <a:pt x="391" y="40"/>
                  </a:lnTo>
                  <a:lnTo>
                    <a:pt x="391" y="28"/>
                  </a:lnTo>
                  <a:lnTo>
                    <a:pt x="391" y="28"/>
                  </a:lnTo>
                  <a:close/>
                  <a:moveTo>
                    <a:pt x="425" y="28"/>
                  </a:moveTo>
                  <a:lnTo>
                    <a:pt x="402" y="28"/>
                  </a:lnTo>
                  <a:lnTo>
                    <a:pt x="402" y="40"/>
                  </a:lnTo>
                  <a:lnTo>
                    <a:pt x="425" y="40"/>
                  </a:lnTo>
                  <a:lnTo>
                    <a:pt x="425" y="28"/>
                  </a:lnTo>
                  <a:lnTo>
                    <a:pt x="425" y="28"/>
                  </a:lnTo>
                  <a:close/>
                  <a:moveTo>
                    <a:pt x="435" y="40"/>
                  </a:moveTo>
                  <a:lnTo>
                    <a:pt x="455" y="40"/>
                  </a:lnTo>
                  <a:lnTo>
                    <a:pt x="455" y="28"/>
                  </a:lnTo>
                  <a:lnTo>
                    <a:pt x="435" y="28"/>
                  </a:lnTo>
                  <a:lnTo>
                    <a:pt x="435" y="40"/>
                  </a:lnTo>
                  <a:lnTo>
                    <a:pt x="435" y="40"/>
                  </a:lnTo>
                  <a:close/>
                  <a:moveTo>
                    <a:pt x="467" y="40"/>
                  </a:moveTo>
                  <a:lnTo>
                    <a:pt x="467" y="28"/>
                  </a:lnTo>
                  <a:lnTo>
                    <a:pt x="490" y="28"/>
                  </a:lnTo>
                  <a:lnTo>
                    <a:pt x="490" y="40"/>
                  </a:lnTo>
                  <a:lnTo>
                    <a:pt x="467" y="40"/>
                  </a:lnTo>
                  <a:lnTo>
                    <a:pt x="467" y="40"/>
                  </a:lnTo>
                  <a:close/>
                  <a:moveTo>
                    <a:pt x="501" y="40"/>
                  </a:moveTo>
                  <a:lnTo>
                    <a:pt x="501" y="28"/>
                  </a:lnTo>
                  <a:lnTo>
                    <a:pt x="523" y="28"/>
                  </a:lnTo>
                  <a:lnTo>
                    <a:pt x="523" y="40"/>
                  </a:lnTo>
                  <a:lnTo>
                    <a:pt x="501" y="40"/>
                  </a:lnTo>
                  <a:lnTo>
                    <a:pt x="501" y="40"/>
                  </a:lnTo>
                  <a:close/>
                  <a:moveTo>
                    <a:pt x="534" y="40"/>
                  </a:moveTo>
                  <a:lnTo>
                    <a:pt x="534" y="28"/>
                  </a:lnTo>
                  <a:lnTo>
                    <a:pt x="557" y="28"/>
                  </a:lnTo>
                  <a:lnTo>
                    <a:pt x="557" y="40"/>
                  </a:lnTo>
                  <a:lnTo>
                    <a:pt x="534" y="40"/>
                  </a:lnTo>
                  <a:lnTo>
                    <a:pt x="534" y="40"/>
                  </a:lnTo>
                  <a:close/>
                  <a:moveTo>
                    <a:pt x="568" y="40"/>
                  </a:moveTo>
                  <a:lnTo>
                    <a:pt x="568" y="28"/>
                  </a:lnTo>
                  <a:lnTo>
                    <a:pt x="591" y="28"/>
                  </a:lnTo>
                  <a:lnTo>
                    <a:pt x="591" y="40"/>
                  </a:lnTo>
                  <a:lnTo>
                    <a:pt x="568" y="40"/>
                  </a:lnTo>
                  <a:lnTo>
                    <a:pt x="568" y="40"/>
                  </a:lnTo>
                  <a:close/>
                  <a:moveTo>
                    <a:pt x="602" y="40"/>
                  </a:moveTo>
                  <a:lnTo>
                    <a:pt x="602" y="28"/>
                  </a:lnTo>
                  <a:lnTo>
                    <a:pt x="624" y="28"/>
                  </a:lnTo>
                  <a:lnTo>
                    <a:pt x="624" y="40"/>
                  </a:lnTo>
                  <a:lnTo>
                    <a:pt x="602" y="40"/>
                  </a:lnTo>
                  <a:lnTo>
                    <a:pt x="602" y="40"/>
                  </a:lnTo>
                  <a:close/>
                  <a:moveTo>
                    <a:pt x="635" y="40"/>
                  </a:moveTo>
                  <a:lnTo>
                    <a:pt x="635" y="28"/>
                  </a:lnTo>
                  <a:lnTo>
                    <a:pt x="658" y="28"/>
                  </a:lnTo>
                  <a:lnTo>
                    <a:pt x="658" y="40"/>
                  </a:lnTo>
                  <a:lnTo>
                    <a:pt x="635" y="40"/>
                  </a:lnTo>
                  <a:lnTo>
                    <a:pt x="635" y="40"/>
                  </a:lnTo>
                  <a:close/>
                  <a:moveTo>
                    <a:pt x="670" y="40"/>
                  </a:moveTo>
                  <a:lnTo>
                    <a:pt x="670" y="28"/>
                  </a:lnTo>
                  <a:lnTo>
                    <a:pt x="692" y="28"/>
                  </a:lnTo>
                  <a:lnTo>
                    <a:pt x="692" y="40"/>
                  </a:lnTo>
                  <a:lnTo>
                    <a:pt x="670" y="40"/>
                  </a:lnTo>
                  <a:lnTo>
                    <a:pt x="670" y="40"/>
                  </a:lnTo>
                  <a:close/>
                  <a:moveTo>
                    <a:pt x="703" y="40"/>
                  </a:moveTo>
                  <a:lnTo>
                    <a:pt x="703" y="28"/>
                  </a:lnTo>
                  <a:lnTo>
                    <a:pt x="725" y="28"/>
                  </a:lnTo>
                  <a:lnTo>
                    <a:pt x="725" y="40"/>
                  </a:lnTo>
                  <a:lnTo>
                    <a:pt x="703" y="40"/>
                  </a:lnTo>
                  <a:lnTo>
                    <a:pt x="703" y="40"/>
                  </a:lnTo>
                  <a:close/>
                  <a:moveTo>
                    <a:pt x="736" y="40"/>
                  </a:moveTo>
                  <a:lnTo>
                    <a:pt x="736" y="28"/>
                  </a:lnTo>
                  <a:lnTo>
                    <a:pt x="759" y="28"/>
                  </a:lnTo>
                  <a:lnTo>
                    <a:pt x="759" y="40"/>
                  </a:lnTo>
                  <a:lnTo>
                    <a:pt x="736" y="40"/>
                  </a:lnTo>
                  <a:lnTo>
                    <a:pt x="736" y="40"/>
                  </a:lnTo>
                  <a:close/>
                  <a:moveTo>
                    <a:pt x="771" y="40"/>
                  </a:moveTo>
                  <a:lnTo>
                    <a:pt x="771" y="28"/>
                  </a:lnTo>
                  <a:lnTo>
                    <a:pt x="793" y="28"/>
                  </a:lnTo>
                  <a:lnTo>
                    <a:pt x="793" y="40"/>
                  </a:lnTo>
                  <a:lnTo>
                    <a:pt x="771" y="40"/>
                  </a:lnTo>
                  <a:lnTo>
                    <a:pt x="771" y="40"/>
                  </a:lnTo>
                  <a:close/>
                  <a:moveTo>
                    <a:pt x="804" y="40"/>
                  </a:moveTo>
                  <a:lnTo>
                    <a:pt x="804" y="28"/>
                  </a:lnTo>
                  <a:lnTo>
                    <a:pt x="827" y="28"/>
                  </a:lnTo>
                  <a:lnTo>
                    <a:pt x="827" y="40"/>
                  </a:lnTo>
                  <a:lnTo>
                    <a:pt x="804" y="40"/>
                  </a:lnTo>
                  <a:lnTo>
                    <a:pt x="804" y="40"/>
                  </a:lnTo>
                  <a:close/>
                  <a:moveTo>
                    <a:pt x="838" y="40"/>
                  </a:moveTo>
                  <a:lnTo>
                    <a:pt x="838" y="28"/>
                  </a:lnTo>
                  <a:lnTo>
                    <a:pt x="860" y="28"/>
                  </a:lnTo>
                  <a:lnTo>
                    <a:pt x="860" y="40"/>
                  </a:lnTo>
                  <a:lnTo>
                    <a:pt x="838" y="40"/>
                  </a:lnTo>
                  <a:lnTo>
                    <a:pt x="838" y="40"/>
                  </a:lnTo>
                  <a:close/>
                  <a:moveTo>
                    <a:pt x="872" y="40"/>
                  </a:moveTo>
                  <a:lnTo>
                    <a:pt x="872" y="28"/>
                  </a:lnTo>
                  <a:lnTo>
                    <a:pt x="894" y="28"/>
                  </a:lnTo>
                  <a:lnTo>
                    <a:pt x="894" y="40"/>
                  </a:lnTo>
                  <a:lnTo>
                    <a:pt x="872" y="40"/>
                  </a:lnTo>
                  <a:lnTo>
                    <a:pt x="872" y="40"/>
                  </a:lnTo>
                  <a:close/>
                  <a:moveTo>
                    <a:pt x="905" y="40"/>
                  </a:moveTo>
                  <a:lnTo>
                    <a:pt x="905" y="28"/>
                  </a:lnTo>
                  <a:lnTo>
                    <a:pt x="928" y="28"/>
                  </a:lnTo>
                  <a:lnTo>
                    <a:pt x="928" y="40"/>
                  </a:lnTo>
                  <a:lnTo>
                    <a:pt x="905" y="40"/>
                  </a:lnTo>
                  <a:lnTo>
                    <a:pt x="905" y="40"/>
                  </a:lnTo>
                  <a:close/>
                  <a:moveTo>
                    <a:pt x="940" y="40"/>
                  </a:moveTo>
                  <a:lnTo>
                    <a:pt x="940" y="28"/>
                  </a:lnTo>
                  <a:lnTo>
                    <a:pt x="961" y="28"/>
                  </a:lnTo>
                  <a:lnTo>
                    <a:pt x="961" y="40"/>
                  </a:lnTo>
                  <a:lnTo>
                    <a:pt x="940" y="40"/>
                  </a:lnTo>
                  <a:lnTo>
                    <a:pt x="940" y="40"/>
                  </a:lnTo>
                  <a:close/>
                  <a:moveTo>
                    <a:pt x="0" y="34"/>
                  </a:moveTo>
                  <a:lnTo>
                    <a:pt x="69" y="0"/>
                  </a:lnTo>
                  <a:lnTo>
                    <a:pt x="69" y="28"/>
                  </a:lnTo>
                  <a:lnTo>
                    <a:pt x="88" y="28"/>
                  </a:lnTo>
                  <a:lnTo>
                    <a:pt x="88" y="40"/>
                  </a:lnTo>
                  <a:lnTo>
                    <a:pt x="69" y="40"/>
                  </a:lnTo>
                  <a:lnTo>
                    <a:pt x="69" y="69"/>
                  </a:lnTo>
                  <a:lnTo>
                    <a:pt x="0" y="34"/>
                  </a:lnTo>
                  <a:lnTo>
                    <a:pt x="0"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7" name="Freeform 49"/>
            <p:cNvSpPr>
              <a:spLocks noEditPoints="1"/>
            </p:cNvSpPr>
            <p:nvPr/>
          </p:nvSpPr>
          <p:spPr bwMode="auto">
            <a:xfrm>
              <a:off x="4770684" y="3284879"/>
              <a:ext cx="76180" cy="887249"/>
            </a:xfrm>
            <a:custGeom>
              <a:avLst/>
              <a:gdLst>
                <a:gd name="T0" fmla="*/ 28 w 68"/>
                <a:gd name="T1" fmla="*/ 100 h 794"/>
                <a:gd name="T2" fmla="*/ 40 w 68"/>
                <a:gd name="T3" fmla="*/ 122 h 794"/>
                <a:gd name="T4" fmla="*/ 28 w 68"/>
                <a:gd name="T5" fmla="*/ 134 h 794"/>
                <a:gd name="T6" fmla="*/ 40 w 68"/>
                <a:gd name="T7" fmla="*/ 156 h 794"/>
                <a:gd name="T8" fmla="*/ 28 w 68"/>
                <a:gd name="T9" fmla="*/ 167 h 794"/>
                <a:gd name="T10" fmla="*/ 40 w 68"/>
                <a:gd name="T11" fmla="*/ 190 h 794"/>
                <a:gd name="T12" fmla="*/ 28 w 68"/>
                <a:gd name="T13" fmla="*/ 201 h 794"/>
                <a:gd name="T14" fmla="*/ 40 w 68"/>
                <a:gd name="T15" fmla="*/ 223 h 794"/>
                <a:gd name="T16" fmla="*/ 28 w 68"/>
                <a:gd name="T17" fmla="*/ 235 h 794"/>
                <a:gd name="T18" fmla="*/ 40 w 68"/>
                <a:gd name="T19" fmla="*/ 257 h 794"/>
                <a:gd name="T20" fmla="*/ 28 w 68"/>
                <a:gd name="T21" fmla="*/ 268 h 794"/>
                <a:gd name="T22" fmla="*/ 40 w 68"/>
                <a:gd name="T23" fmla="*/ 291 h 794"/>
                <a:gd name="T24" fmla="*/ 28 w 68"/>
                <a:gd name="T25" fmla="*/ 303 h 794"/>
                <a:gd name="T26" fmla="*/ 40 w 68"/>
                <a:gd name="T27" fmla="*/ 324 h 794"/>
                <a:gd name="T28" fmla="*/ 28 w 68"/>
                <a:gd name="T29" fmla="*/ 336 h 794"/>
                <a:gd name="T30" fmla="*/ 40 w 68"/>
                <a:gd name="T31" fmla="*/ 358 h 794"/>
                <a:gd name="T32" fmla="*/ 28 w 68"/>
                <a:gd name="T33" fmla="*/ 369 h 794"/>
                <a:gd name="T34" fmla="*/ 40 w 68"/>
                <a:gd name="T35" fmla="*/ 392 h 794"/>
                <a:gd name="T36" fmla="*/ 28 w 68"/>
                <a:gd name="T37" fmla="*/ 404 h 794"/>
                <a:gd name="T38" fmla="*/ 40 w 68"/>
                <a:gd name="T39" fmla="*/ 425 h 794"/>
                <a:gd name="T40" fmla="*/ 40 w 68"/>
                <a:gd name="T41" fmla="*/ 457 h 794"/>
                <a:gd name="T42" fmla="*/ 28 w 68"/>
                <a:gd name="T43" fmla="*/ 437 h 794"/>
                <a:gd name="T44" fmla="*/ 40 w 68"/>
                <a:gd name="T45" fmla="*/ 490 h 794"/>
                <a:gd name="T46" fmla="*/ 28 w 68"/>
                <a:gd name="T47" fmla="*/ 468 h 794"/>
                <a:gd name="T48" fmla="*/ 40 w 68"/>
                <a:gd name="T49" fmla="*/ 524 h 794"/>
                <a:gd name="T50" fmla="*/ 28 w 68"/>
                <a:gd name="T51" fmla="*/ 501 h 794"/>
                <a:gd name="T52" fmla="*/ 40 w 68"/>
                <a:gd name="T53" fmla="*/ 558 h 794"/>
                <a:gd name="T54" fmla="*/ 28 w 68"/>
                <a:gd name="T55" fmla="*/ 536 h 794"/>
                <a:gd name="T56" fmla="*/ 40 w 68"/>
                <a:gd name="T57" fmla="*/ 592 h 794"/>
                <a:gd name="T58" fmla="*/ 28 w 68"/>
                <a:gd name="T59" fmla="*/ 569 h 794"/>
                <a:gd name="T60" fmla="*/ 40 w 68"/>
                <a:gd name="T61" fmla="*/ 625 h 794"/>
                <a:gd name="T62" fmla="*/ 28 w 68"/>
                <a:gd name="T63" fmla="*/ 602 h 794"/>
                <a:gd name="T64" fmla="*/ 40 w 68"/>
                <a:gd name="T65" fmla="*/ 659 h 794"/>
                <a:gd name="T66" fmla="*/ 28 w 68"/>
                <a:gd name="T67" fmla="*/ 637 h 794"/>
                <a:gd name="T68" fmla="*/ 40 w 68"/>
                <a:gd name="T69" fmla="*/ 693 h 794"/>
                <a:gd name="T70" fmla="*/ 28 w 68"/>
                <a:gd name="T71" fmla="*/ 670 h 794"/>
                <a:gd name="T72" fmla="*/ 40 w 68"/>
                <a:gd name="T73" fmla="*/ 726 h 794"/>
                <a:gd name="T74" fmla="*/ 28 w 68"/>
                <a:gd name="T75" fmla="*/ 703 h 794"/>
                <a:gd name="T76" fmla="*/ 40 w 68"/>
                <a:gd name="T77" fmla="*/ 760 h 794"/>
                <a:gd name="T78" fmla="*/ 28 w 68"/>
                <a:gd name="T79" fmla="*/ 738 h 794"/>
                <a:gd name="T80" fmla="*/ 40 w 68"/>
                <a:gd name="T81" fmla="*/ 794 h 794"/>
                <a:gd name="T82" fmla="*/ 28 w 68"/>
                <a:gd name="T83" fmla="*/ 771 h 794"/>
                <a:gd name="T84" fmla="*/ 40 w 68"/>
                <a:gd name="T85" fmla="*/ 69 h 794"/>
                <a:gd name="T86" fmla="*/ 28 w 68"/>
                <a:gd name="T87" fmla="*/ 69 h 794"/>
                <a:gd name="T88" fmla="*/ 34 w 68"/>
                <a:gd name="T89" fmla="*/ 0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8" h="794">
                  <a:moveTo>
                    <a:pt x="40" y="122"/>
                  </a:moveTo>
                  <a:lnTo>
                    <a:pt x="40" y="100"/>
                  </a:lnTo>
                  <a:lnTo>
                    <a:pt x="28" y="100"/>
                  </a:lnTo>
                  <a:lnTo>
                    <a:pt x="28" y="122"/>
                  </a:lnTo>
                  <a:lnTo>
                    <a:pt x="40" y="122"/>
                  </a:lnTo>
                  <a:lnTo>
                    <a:pt x="40" y="122"/>
                  </a:lnTo>
                  <a:close/>
                  <a:moveTo>
                    <a:pt x="40" y="156"/>
                  </a:moveTo>
                  <a:lnTo>
                    <a:pt x="40" y="134"/>
                  </a:lnTo>
                  <a:lnTo>
                    <a:pt x="28" y="134"/>
                  </a:lnTo>
                  <a:lnTo>
                    <a:pt x="28" y="156"/>
                  </a:lnTo>
                  <a:lnTo>
                    <a:pt x="40" y="156"/>
                  </a:lnTo>
                  <a:lnTo>
                    <a:pt x="40" y="156"/>
                  </a:lnTo>
                  <a:close/>
                  <a:moveTo>
                    <a:pt x="40" y="190"/>
                  </a:moveTo>
                  <a:lnTo>
                    <a:pt x="40" y="167"/>
                  </a:lnTo>
                  <a:lnTo>
                    <a:pt x="28" y="167"/>
                  </a:lnTo>
                  <a:lnTo>
                    <a:pt x="28" y="190"/>
                  </a:lnTo>
                  <a:lnTo>
                    <a:pt x="40" y="190"/>
                  </a:lnTo>
                  <a:lnTo>
                    <a:pt x="40" y="190"/>
                  </a:lnTo>
                  <a:close/>
                  <a:moveTo>
                    <a:pt x="40" y="223"/>
                  </a:moveTo>
                  <a:lnTo>
                    <a:pt x="40" y="201"/>
                  </a:lnTo>
                  <a:lnTo>
                    <a:pt x="28" y="201"/>
                  </a:lnTo>
                  <a:lnTo>
                    <a:pt x="28" y="223"/>
                  </a:lnTo>
                  <a:lnTo>
                    <a:pt x="40" y="223"/>
                  </a:lnTo>
                  <a:lnTo>
                    <a:pt x="40" y="223"/>
                  </a:lnTo>
                  <a:close/>
                  <a:moveTo>
                    <a:pt x="40" y="257"/>
                  </a:moveTo>
                  <a:lnTo>
                    <a:pt x="40" y="235"/>
                  </a:lnTo>
                  <a:lnTo>
                    <a:pt x="28" y="235"/>
                  </a:lnTo>
                  <a:lnTo>
                    <a:pt x="28" y="257"/>
                  </a:lnTo>
                  <a:lnTo>
                    <a:pt x="40" y="257"/>
                  </a:lnTo>
                  <a:lnTo>
                    <a:pt x="40" y="257"/>
                  </a:lnTo>
                  <a:close/>
                  <a:moveTo>
                    <a:pt x="40" y="291"/>
                  </a:moveTo>
                  <a:lnTo>
                    <a:pt x="40" y="268"/>
                  </a:lnTo>
                  <a:lnTo>
                    <a:pt x="28" y="268"/>
                  </a:lnTo>
                  <a:lnTo>
                    <a:pt x="28" y="291"/>
                  </a:lnTo>
                  <a:lnTo>
                    <a:pt x="40" y="291"/>
                  </a:lnTo>
                  <a:lnTo>
                    <a:pt x="40" y="291"/>
                  </a:lnTo>
                  <a:close/>
                  <a:moveTo>
                    <a:pt x="40" y="324"/>
                  </a:moveTo>
                  <a:lnTo>
                    <a:pt x="40" y="303"/>
                  </a:lnTo>
                  <a:lnTo>
                    <a:pt x="28" y="303"/>
                  </a:lnTo>
                  <a:lnTo>
                    <a:pt x="28" y="324"/>
                  </a:lnTo>
                  <a:lnTo>
                    <a:pt x="40" y="324"/>
                  </a:lnTo>
                  <a:lnTo>
                    <a:pt x="40" y="324"/>
                  </a:lnTo>
                  <a:close/>
                  <a:moveTo>
                    <a:pt x="40" y="358"/>
                  </a:moveTo>
                  <a:lnTo>
                    <a:pt x="40" y="336"/>
                  </a:lnTo>
                  <a:lnTo>
                    <a:pt x="28" y="336"/>
                  </a:lnTo>
                  <a:lnTo>
                    <a:pt x="28" y="358"/>
                  </a:lnTo>
                  <a:lnTo>
                    <a:pt x="40" y="358"/>
                  </a:lnTo>
                  <a:lnTo>
                    <a:pt x="40" y="358"/>
                  </a:lnTo>
                  <a:close/>
                  <a:moveTo>
                    <a:pt x="40" y="392"/>
                  </a:moveTo>
                  <a:lnTo>
                    <a:pt x="40" y="369"/>
                  </a:lnTo>
                  <a:lnTo>
                    <a:pt x="28" y="369"/>
                  </a:lnTo>
                  <a:lnTo>
                    <a:pt x="28" y="392"/>
                  </a:lnTo>
                  <a:lnTo>
                    <a:pt x="40" y="392"/>
                  </a:lnTo>
                  <a:lnTo>
                    <a:pt x="40" y="392"/>
                  </a:lnTo>
                  <a:close/>
                  <a:moveTo>
                    <a:pt x="40" y="425"/>
                  </a:moveTo>
                  <a:lnTo>
                    <a:pt x="40" y="404"/>
                  </a:lnTo>
                  <a:lnTo>
                    <a:pt x="28" y="404"/>
                  </a:lnTo>
                  <a:lnTo>
                    <a:pt x="28" y="425"/>
                  </a:lnTo>
                  <a:lnTo>
                    <a:pt x="40" y="425"/>
                  </a:lnTo>
                  <a:lnTo>
                    <a:pt x="40" y="425"/>
                  </a:lnTo>
                  <a:close/>
                  <a:moveTo>
                    <a:pt x="28" y="437"/>
                  </a:moveTo>
                  <a:lnTo>
                    <a:pt x="28" y="457"/>
                  </a:lnTo>
                  <a:lnTo>
                    <a:pt x="40" y="457"/>
                  </a:lnTo>
                  <a:lnTo>
                    <a:pt x="40" y="437"/>
                  </a:lnTo>
                  <a:lnTo>
                    <a:pt x="28" y="437"/>
                  </a:lnTo>
                  <a:lnTo>
                    <a:pt x="28" y="437"/>
                  </a:lnTo>
                  <a:close/>
                  <a:moveTo>
                    <a:pt x="28" y="468"/>
                  </a:moveTo>
                  <a:lnTo>
                    <a:pt x="40" y="468"/>
                  </a:lnTo>
                  <a:lnTo>
                    <a:pt x="40" y="490"/>
                  </a:lnTo>
                  <a:lnTo>
                    <a:pt x="28" y="490"/>
                  </a:lnTo>
                  <a:lnTo>
                    <a:pt x="28" y="468"/>
                  </a:lnTo>
                  <a:lnTo>
                    <a:pt x="28" y="468"/>
                  </a:lnTo>
                  <a:close/>
                  <a:moveTo>
                    <a:pt x="28" y="501"/>
                  </a:moveTo>
                  <a:lnTo>
                    <a:pt x="40" y="501"/>
                  </a:lnTo>
                  <a:lnTo>
                    <a:pt x="40" y="524"/>
                  </a:lnTo>
                  <a:lnTo>
                    <a:pt x="28" y="524"/>
                  </a:lnTo>
                  <a:lnTo>
                    <a:pt x="28" y="501"/>
                  </a:lnTo>
                  <a:lnTo>
                    <a:pt x="28" y="501"/>
                  </a:lnTo>
                  <a:close/>
                  <a:moveTo>
                    <a:pt x="28" y="536"/>
                  </a:moveTo>
                  <a:lnTo>
                    <a:pt x="40" y="536"/>
                  </a:lnTo>
                  <a:lnTo>
                    <a:pt x="40" y="558"/>
                  </a:lnTo>
                  <a:lnTo>
                    <a:pt x="28" y="558"/>
                  </a:lnTo>
                  <a:lnTo>
                    <a:pt x="28" y="536"/>
                  </a:lnTo>
                  <a:lnTo>
                    <a:pt x="28" y="536"/>
                  </a:lnTo>
                  <a:close/>
                  <a:moveTo>
                    <a:pt x="28" y="569"/>
                  </a:moveTo>
                  <a:lnTo>
                    <a:pt x="40" y="569"/>
                  </a:lnTo>
                  <a:lnTo>
                    <a:pt x="40" y="592"/>
                  </a:lnTo>
                  <a:lnTo>
                    <a:pt x="28" y="592"/>
                  </a:lnTo>
                  <a:lnTo>
                    <a:pt x="28" y="569"/>
                  </a:lnTo>
                  <a:lnTo>
                    <a:pt x="28" y="569"/>
                  </a:lnTo>
                  <a:close/>
                  <a:moveTo>
                    <a:pt x="28" y="602"/>
                  </a:moveTo>
                  <a:lnTo>
                    <a:pt x="40" y="602"/>
                  </a:lnTo>
                  <a:lnTo>
                    <a:pt x="40" y="625"/>
                  </a:lnTo>
                  <a:lnTo>
                    <a:pt x="28" y="625"/>
                  </a:lnTo>
                  <a:lnTo>
                    <a:pt x="28" y="602"/>
                  </a:lnTo>
                  <a:lnTo>
                    <a:pt x="28" y="602"/>
                  </a:lnTo>
                  <a:close/>
                  <a:moveTo>
                    <a:pt x="28" y="637"/>
                  </a:moveTo>
                  <a:lnTo>
                    <a:pt x="40" y="637"/>
                  </a:lnTo>
                  <a:lnTo>
                    <a:pt x="40" y="659"/>
                  </a:lnTo>
                  <a:lnTo>
                    <a:pt x="28" y="659"/>
                  </a:lnTo>
                  <a:lnTo>
                    <a:pt x="28" y="637"/>
                  </a:lnTo>
                  <a:lnTo>
                    <a:pt x="28" y="637"/>
                  </a:lnTo>
                  <a:close/>
                  <a:moveTo>
                    <a:pt x="28" y="670"/>
                  </a:moveTo>
                  <a:lnTo>
                    <a:pt x="40" y="670"/>
                  </a:lnTo>
                  <a:lnTo>
                    <a:pt x="40" y="693"/>
                  </a:lnTo>
                  <a:lnTo>
                    <a:pt x="28" y="693"/>
                  </a:lnTo>
                  <a:lnTo>
                    <a:pt x="28" y="670"/>
                  </a:lnTo>
                  <a:lnTo>
                    <a:pt x="28" y="670"/>
                  </a:lnTo>
                  <a:close/>
                  <a:moveTo>
                    <a:pt x="28" y="703"/>
                  </a:moveTo>
                  <a:lnTo>
                    <a:pt x="40" y="703"/>
                  </a:lnTo>
                  <a:lnTo>
                    <a:pt x="40" y="726"/>
                  </a:lnTo>
                  <a:lnTo>
                    <a:pt x="28" y="726"/>
                  </a:lnTo>
                  <a:lnTo>
                    <a:pt x="28" y="703"/>
                  </a:lnTo>
                  <a:lnTo>
                    <a:pt x="28" y="703"/>
                  </a:lnTo>
                  <a:close/>
                  <a:moveTo>
                    <a:pt x="28" y="738"/>
                  </a:moveTo>
                  <a:lnTo>
                    <a:pt x="40" y="738"/>
                  </a:lnTo>
                  <a:lnTo>
                    <a:pt x="40" y="760"/>
                  </a:lnTo>
                  <a:lnTo>
                    <a:pt x="28" y="760"/>
                  </a:lnTo>
                  <a:lnTo>
                    <a:pt x="28" y="738"/>
                  </a:lnTo>
                  <a:lnTo>
                    <a:pt x="28" y="738"/>
                  </a:lnTo>
                  <a:close/>
                  <a:moveTo>
                    <a:pt x="28" y="771"/>
                  </a:moveTo>
                  <a:lnTo>
                    <a:pt x="40" y="771"/>
                  </a:lnTo>
                  <a:lnTo>
                    <a:pt x="40" y="794"/>
                  </a:lnTo>
                  <a:lnTo>
                    <a:pt x="28" y="794"/>
                  </a:lnTo>
                  <a:lnTo>
                    <a:pt x="28" y="771"/>
                  </a:lnTo>
                  <a:lnTo>
                    <a:pt x="28" y="771"/>
                  </a:lnTo>
                  <a:close/>
                  <a:moveTo>
                    <a:pt x="34" y="0"/>
                  </a:moveTo>
                  <a:lnTo>
                    <a:pt x="68" y="69"/>
                  </a:lnTo>
                  <a:lnTo>
                    <a:pt x="40" y="69"/>
                  </a:lnTo>
                  <a:lnTo>
                    <a:pt x="40" y="88"/>
                  </a:lnTo>
                  <a:lnTo>
                    <a:pt x="28" y="88"/>
                  </a:lnTo>
                  <a:lnTo>
                    <a:pt x="28" y="69"/>
                  </a:lnTo>
                  <a:lnTo>
                    <a:pt x="0" y="69"/>
                  </a:lnTo>
                  <a:lnTo>
                    <a:pt x="34" y="0"/>
                  </a:lnTo>
                  <a:lnTo>
                    <a:pt x="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8" name="Freeform 50"/>
            <p:cNvSpPr>
              <a:spLocks noEditPoints="1"/>
            </p:cNvSpPr>
            <p:nvPr/>
          </p:nvSpPr>
          <p:spPr bwMode="auto">
            <a:xfrm>
              <a:off x="4331061" y="2980135"/>
              <a:ext cx="76180" cy="698372"/>
            </a:xfrm>
            <a:custGeom>
              <a:avLst/>
              <a:gdLst>
                <a:gd name="T0" fmla="*/ 39 w 69"/>
                <a:gd name="T1" fmla="*/ 99 h 624"/>
                <a:gd name="T2" fmla="*/ 29 w 69"/>
                <a:gd name="T3" fmla="*/ 121 h 624"/>
                <a:gd name="T4" fmla="*/ 39 w 69"/>
                <a:gd name="T5" fmla="*/ 121 h 624"/>
                <a:gd name="T6" fmla="*/ 39 w 69"/>
                <a:gd name="T7" fmla="*/ 132 h 624"/>
                <a:gd name="T8" fmla="*/ 29 w 69"/>
                <a:gd name="T9" fmla="*/ 155 h 624"/>
                <a:gd name="T10" fmla="*/ 39 w 69"/>
                <a:gd name="T11" fmla="*/ 155 h 624"/>
                <a:gd name="T12" fmla="*/ 39 w 69"/>
                <a:gd name="T13" fmla="*/ 167 h 624"/>
                <a:gd name="T14" fmla="*/ 29 w 69"/>
                <a:gd name="T15" fmla="*/ 188 h 624"/>
                <a:gd name="T16" fmla="*/ 39 w 69"/>
                <a:gd name="T17" fmla="*/ 188 h 624"/>
                <a:gd name="T18" fmla="*/ 39 w 69"/>
                <a:gd name="T19" fmla="*/ 200 h 624"/>
                <a:gd name="T20" fmla="*/ 29 w 69"/>
                <a:gd name="T21" fmla="*/ 222 h 624"/>
                <a:gd name="T22" fmla="*/ 39 w 69"/>
                <a:gd name="T23" fmla="*/ 222 h 624"/>
                <a:gd name="T24" fmla="*/ 39 w 69"/>
                <a:gd name="T25" fmla="*/ 233 h 624"/>
                <a:gd name="T26" fmla="*/ 29 w 69"/>
                <a:gd name="T27" fmla="*/ 256 h 624"/>
                <a:gd name="T28" fmla="*/ 39 w 69"/>
                <a:gd name="T29" fmla="*/ 256 h 624"/>
                <a:gd name="T30" fmla="*/ 39 w 69"/>
                <a:gd name="T31" fmla="*/ 268 h 624"/>
                <a:gd name="T32" fmla="*/ 29 w 69"/>
                <a:gd name="T33" fmla="*/ 290 h 624"/>
                <a:gd name="T34" fmla="*/ 39 w 69"/>
                <a:gd name="T35" fmla="*/ 290 h 624"/>
                <a:gd name="T36" fmla="*/ 39 w 69"/>
                <a:gd name="T37" fmla="*/ 301 h 624"/>
                <a:gd name="T38" fmla="*/ 29 w 69"/>
                <a:gd name="T39" fmla="*/ 324 h 624"/>
                <a:gd name="T40" fmla="*/ 39 w 69"/>
                <a:gd name="T41" fmla="*/ 324 h 624"/>
                <a:gd name="T42" fmla="*/ 39 w 69"/>
                <a:gd name="T43" fmla="*/ 334 h 624"/>
                <a:gd name="T44" fmla="*/ 29 w 69"/>
                <a:gd name="T45" fmla="*/ 357 h 624"/>
                <a:gd name="T46" fmla="*/ 39 w 69"/>
                <a:gd name="T47" fmla="*/ 357 h 624"/>
                <a:gd name="T48" fmla="*/ 39 w 69"/>
                <a:gd name="T49" fmla="*/ 369 h 624"/>
                <a:gd name="T50" fmla="*/ 29 w 69"/>
                <a:gd name="T51" fmla="*/ 391 h 624"/>
                <a:gd name="T52" fmla="*/ 39 w 69"/>
                <a:gd name="T53" fmla="*/ 391 h 624"/>
                <a:gd name="T54" fmla="*/ 39 w 69"/>
                <a:gd name="T55" fmla="*/ 402 h 624"/>
                <a:gd name="T56" fmla="*/ 29 w 69"/>
                <a:gd name="T57" fmla="*/ 425 h 624"/>
                <a:gd name="T58" fmla="*/ 39 w 69"/>
                <a:gd name="T59" fmla="*/ 425 h 624"/>
                <a:gd name="T60" fmla="*/ 29 w 69"/>
                <a:gd name="T61" fmla="*/ 456 h 624"/>
                <a:gd name="T62" fmla="*/ 39 w 69"/>
                <a:gd name="T63" fmla="*/ 435 h 624"/>
                <a:gd name="T64" fmla="*/ 29 w 69"/>
                <a:gd name="T65" fmla="*/ 435 h 624"/>
                <a:gd name="T66" fmla="*/ 39 w 69"/>
                <a:gd name="T67" fmla="*/ 466 h 624"/>
                <a:gd name="T68" fmla="*/ 29 w 69"/>
                <a:gd name="T69" fmla="*/ 489 h 624"/>
                <a:gd name="T70" fmla="*/ 29 w 69"/>
                <a:gd name="T71" fmla="*/ 466 h 624"/>
                <a:gd name="T72" fmla="*/ 39 w 69"/>
                <a:gd name="T73" fmla="*/ 501 h 624"/>
                <a:gd name="T74" fmla="*/ 29 w 69"/>
                <a:gd name="T75" fmla="*/ 523 h 624"/>
                <a:gd name="T76" fmla="*/ 29 w 69"/>
                <a:gd name="T77" fmla="*/ 501 h 624"/>
                <a:gd name="T78" fmla="*/ 39 w 69"/>
                <a:gd name="T79" fmla="*/ 534 h 624"/>
                <a:gd name="T80" fmla="*/ 29 w 69"/>
                <a:gd name="T81" fmla="*/ 557 h 624"/>
                <a:gd name="T82" fmla="*/ 29 w 69"/>
                <a:gd name="T83" fmla="*/ 534 h 624"/>
                <a:gd name="T84" fmla="*/ 39 w 69"/>
                <a:gd name="T85" fmla="*/ 567 h 624"/>
                <a:gd name="T86" fmla="*/ 29 w 69"/>
                <a:gd name="T87" fmla="*/ 590 h 624"/>
                <a:gd name="T88" fmla="*/ 29 w 69"/>
                <a:gd name="T89" fmla="*/ 567 h 624"/>
                <a:gd name="T90" fmla="*/ 39 w 69"/>
                <a:gd name="T91" fmla="*/ 602 h 624"/>
                <a:gd name="T92" fmla="*/ 29 w 69"/>
                <a:gd name="T93" fmla="*/ 624 h 624"/>
                <a:gd name="T94" fmla="*/ 29 w 69"/>
                <a:gd name="T95" fmla="*/ 602 h 624"/>
                <a:gd name="T96" fmla="*/ 69 w 69"/>
                <a:gd name="T97" fmla="*/ 69 h 624"/>
                <a:gd name="T98" fmla="*/ 39 w 69"/>
                <a:gd name="T99" fmla="*/ 87 h 624"/>
                <a:gd name="T100" fmla="*/ 29 w 69"/>
                <a:gd name="T101" fmla="*/ 69 h 624"/>
                <a:gd name="T102" fmla="*/ 34 w 69"/>
                <a:gd name="T103" fmla="*/ 0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9" h="624">
                  <a:moveTo>
                    <a:pt x="39" y="121"/>
                  </a:moveTo>
                  <a:lnTo>
                    <a:pt x="39" y="99"/>
                  </a:lnTo>
                  <a:lnTo>
                    <a:pt x="29" y="99"/>
                  </a:lnTo>
                  <a:lnTo>
                    <a:pt x="29" y="121"/>
                  </a:lnTo>
                  <a:lnTo>
                    <a:pt x="39" y="121"/>
                  </a:lnTo>
                  <a:lnTo>
                    <a:pt x="39" y="121"/>
                  </a:lnTo>
                  <a:close/>
                  <a:moveTo>
                    <a:pt x="39" y="155"/>
                  </a:moveTo>
                  <a:lnTo>
                    <a:pt x="39" y="132"/>
                  </a:lnTo>
                  <a:lnTo>
                    <a:pt x="29" y="132"/>
                  </a:lnTo>
                  <a:lnTo>
                    <a:pt x="29" y="155"/>
                  </a:lnTo>
                  <a:lnTo>
                    <a:pt x="39" y="155"/>
                  </a:lnTo>
                  <a:lnTo>
                    <a:pt x="39" y="155"/>
                  </a:lnTo>
                  <a:close/>
                  <a:moveTo>
                    <a:pt x="39" y="188"/>
                  </a:moveTo>
                  <a:lnTo>
                    <a:pt x="39" y="167"/>
                  </a:lnTo>
                  <a:lnTo>
                    <a:pt x="29" y="167"/>
                  </a:lnTo>
                  <a:lnTo>
                    <a:pt x="29" y="188"/>
                  </a:lnTo>
                  <a:lnTo>
                    <a:pt x="39" y="188"/>
                  </a:lnTo>
                  <a:lnTo>
                    <a:pt x="39" y="188"/>
                  </a:lnTo>
                  <a:close/>
                  <a:moveTo>
                    <a:pt x="39" y="222"/>
                  </a:moveTo>
                  <a:lnTo>
                    <a:pt x="39" y="200"/>
                  </a:lnTo>
                  <a:lnTo>
                    <a:pt x="29" y="200"/>
                  </a:lnTo>
                  <a:lnTo>
                    <a:pt x="29" y="222"/>
                  </a:lnTo>
                  <a:lnTo>
                    <a:pt x="39" y="222"/>
                  </a:lnTo>
                  <a:lnTo>
                    <a:pt x="39" y="222"/>
                  </a:lnTo>
                  <a:close/>
                  <a:moveTo>
                    <a:pt x="39" y="256"/>
                  </a:moveTo>
                  <a:lnTo>
                    <a:pt x="39" y="233"/>
                  </a:lnTo>
                  <a:lnTo>
                    <a:pt x="29" y="233"/>
                  </a:lnTo>
                  <a:lnTo>
                    <a:pt x="29" y="256"/>
                  </a:lnTo>
                  <a:lnTo>
                    <a:pt x="39" y="256"/>
                  </a:lnTo>
                  <a:lnTo>
                    <a:pt x="39" y="256"/>
                  </a:lnTo>
                  <a:close/>
                  <a:moveTo>
                    <a:pt x="39" y="290"/>
                  </a:moveTo>
                  <a:lnTo>
                    <a:pt x="39" y="268"/>
                  </a:lnTo>
                  <a:lnTo>
                    <a:pt x="29" y="268"/>
                  </a:lnTo>
                  <a:lnTo>
                    <a:pt x="29" y="290"/>
                  </a:lnTo>
                  <a:lnTo>
                    <a:pt x="39" y="290"/>
                  </a:lnTo>
                  <a:lnTo>
                    <a:pt x="39" y="290"/>
                  </a:lnTo>
                  <a:close/>
                  <a:moveTo>
                    <a:pt x="39" y="324"/>
                  </a:moveTo>
                  <a:lnTo>
                    <a:pt x="39" y="301"/>
                  </a:lnTo>
                  <a:lnTo>
                    <a:pt x="29" y="301"/>
                  </a:lnTo>
                  <a:lnTo>
                    <a:pt x="29" y="324"/>
                  </a:lnTo>
                  <a:lnTo>
                    <a:pt x="39" y="324"/>
                  </a:lnTo>
                  <a:lnTo>
                    <a:pt x="39" y="324"/>
                  </a:lnTo>
                  <a:close/>
                  <a:moveTo>
                    <a:pt x="39" y="357"/>
                  </a:moveTo>
                  <a:lnTo>
                    <a:pt x="39" y="334"/>
                  </a:lnTo>
                  <a:lnTo>
                    <a:pt x="29" y="334"/>
                  </a:lnTo>
                  <a:lnTo>
                    <a:pt x="29" y="357"/>
                  </a:lnTo>
                  <a:lnTo>
                    <a:pt x="39" y="357"/>
                  </a:lnTo>
                  <a:lnTo>
                    <a:pt x="39" y="357"/>
                  </a:lnTo>
                  <a:close/>
                  <a:moveTo>
                    <a:pt x="39" y="391"/>
                  </a:moveTo>
                  <a:lnTo>
                    <a:pt x="39" y="369"/>
                  </a:lnTo>
                  <a:lnTo>
                    <a:pt x="29" y="369"/>
                  </a:lnTo>
                  <a:lnTo>
                    <a:pt x="29" y="391"/>
                  </a:lnTo>
                  <a:lnTo>
                    <a:pt x="39" y="391"/>
                  </a:lnTo>
                  <a:lnTo>
                    <a:pt x="39" y="391"/>
                  </a:lnTo>
                  <a:close/>
                  <a:moveTo>
                    <a:pt x="39" y="425"/>
                  </a:moveTo>
                  <a:lnTo>
                    <a:pt x="39" y="402"/>
                  </a:lnTo>
                  <a:lnTo>
                    <a:pt x="29" y="402"/>
                  </a:lnTo>
                  <a:lnTo>
                    <a:pt x="29" y="425"/>
                  </a:lnTo>
                  <a:lnTo>
                    <a:pt x="39" y="425"/>
                  </a:lnTo>
                  <a:lnTo>
                    <a:pt x="39" y="425"/>
                  </a:lnTo>
                  <a:close/>
                  <a:moveTo>
                    <a:pt x="29" y="435"/>
                  </a:moveTo>
                  <a:lnTo>
                    <a:pt x="29" y="456"/>
                  </a:lnTo>
                  <a:lnTo>
                    <a:pt x="39" y="456"/>
                  </a:lnTo>
                  <a:lnTo>
                    <a:pt x="39" y="435"/>
                  </a:lnTo>
                  <a:lnTo>
                    <a:pt x="29" y="435"/>
                  </a:lnTo>
                  <a:lnTo>
                    <a:pt x="29" y="435"/>
                  </a:lnTo>
                  <a:close/>
                  <a:moveTo>
                    <a:pt x="29" y="466"/>
                  </a:moveTo>
                  <a:lnTo>
                    <a:pt x="39" y="466"/>
                  </a:lnTo>
                  <a:lnTo>
                    <a:pt x="39" y="489"/>
                  </a:lnTo>
                  <a:lnTo>
                    <a:pt x="29" y="489"/>
                  </a:lnTo>
                  <a:lnTo>
                    <a:pt x="29" y="466"/>
                  </a:lnTo>
                  <a:lnTo>
                    <a:pt x="29" y="466"/>
                  </a:lnTo>
                  <a:close/>
                  <a:moveTo>
                    <a:pt x="29" y="501"/>
                  </a:moveTo>
                  <a:lnTo>
                    <a:pt x="39" y="501"/>
                  </a:lnTo>
                  <a:lnTo>
                    <a:pt x="39" y="523"/>
                  </a:lnTo>
                  <a:lnTo>
                    <a:pt x="29" y="523"/>
                  </a:lnTo>
                  <a:lnTo>
                    <a:pt x="29" y="501"/>
                  </a:lnTo>
                  <a:lnTo>
                    <a:pt x="29" y="501"/>
                  </a:lnTo>
                  <a:close/>
                  <a:moveTo>
                    <a:pt x="29" y="534"/>
                  </a:moveTo>
                  <a:lnTo>
                    <a:pt x="39" y="534"/>
                  </a:lnTo>
                  <a:lnTo>
                    <a:pt x="39" y="557"/>
                  </a:lnTo>
                  <a:lnTo>
                    <a:pt x="29" y="557"/>
                  </a:lnTo>
                  <a:lnTo>
                    <a:pt x="29" y="534"/>
                  </a:lnTo>
                  <a:lnTo>
                    <a:pt x="29" y="534"/>
                  </a:lnTo>
                  <a:close/>
                  <a:moveTo>
                    <a:pt x="29" y="567"/>
                  </a:moveTo>
                  <a:lnTo>
                    <a:pt x="39" y="567"/>
                  </a:lnTo>
                  <a:lnTo>
                    <a:pt x="39" y="590"/>
                  </a:lnTo>
                  <a:lnTo>
                    <a:pt x="29" y="590"/>
                  </a:lnTo>
                  <a:lnTo>
                    <a:pt x="29" y="567"/>
                  </a:lnTo>
                  <a:lnTo>
                    <a:pt x="29" y="567"/>
                  </a:lnTo>
                  <a:close/>
                  <a:moveTo>
                    <a:pt x="29" y="602"/>
                  </a:moveTo>
                  <a:lnTo>
                    <a:pt x="39" y="602"/>
                  </a:lnTo>
                  <a:lnTo>
                    <a:pt x="39" y="624"/>
                  </a:lnTo>
                  <a:lnTo>
                    <a:pt x="29" y="624"/>
                  </a:lnTo>
                  <a:lnTo>
                    <a:pt x="29" y="602"/>
                  </a:lnTo>
                  <a:lnTo>
                    <a:pt x="29" y="602"/>
                  </a:lnTo>
                  <a:close/>
                  <a:moveTo>
                    <a:pt x="34" y="0"/>
                  </a:moveTo>
                  <a:lnTo>
                    <a:pt x="69" y="69"/>
                  </a:lnTo>
                  <a:lnTo>
                    <a:pt x="39" y="69"/>
                  </a:lnTo>
                  <a:lnTo>
                    <a:pt x="39" y="87"/>
                  </a:lnTo>
                  <a:lnTo>
                    <a:pt x="29" y="87"/>
                  </a:lnTo>
                  <a:lnTo>
                    <a:pt x="29" y="69"/>
                  </a:lnTo>
                  <a:lnTo>
                    <a:pt x="0" y="69"/>
                  </a:lnTo>
                  <a:lnTo>
                    <a:pt x="34" y="0"/>
                  </a:lnTo>
                  <a:lnTo>
                    <a:pt x="34" y="0"/>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49" name="Freeform 51"/>
            <p:cNvSpPr>
              <a:spLocks noEditPoints="1"/>
            </p:cNvSpPr>
            <p:nvPr/>
          </p:nvSpPr>
          <p:spPr bwMode="auto">
            <a:xfrm>
              <a:off x="4948437" y="4227681"/>
              <a:ext cx="280913" cy="292046"/>
            </a:xfrm>
            <a:custGeom>
              <a:avLst/>
              <a:gdLst>
                <a:gd name="T0" fmla="*/ 181 w 210"/>
                <a:gd name="T1" fmla="*/ 219 h 219"/>
                <a:gd name="T2" fmla="*/ 210 w 210"/>
                <a:gd name="T3" fmla="*/ 161 h 219"/>
                <a:gd name="T4" fmla="*/ 185 w 210"/>
                <a:gd name="T5" fmla="*/ 161 h 219"/>
                <a:gd name="T6" fmla="*/ 185 w 210"/>
                <a:gd name="T7" fmla="*/ 145 h 219"/>
                <a:gd name="T8" fmla="*/ 176 w 210"/>
                <a:gd name="T9" fmla="*/ 145 h 219"/>
                <a:gd name="T10" fmla="*/ 176 w 210"/>
                <a:gd name="T11" fmla="*/ 161 h 219"/>
                <a:gd name="T12" fmla="*/ 152 w 210"/>
                <a:gd name="T13" fmla="*/ 161 h 219"/>
                <a:gd name="T14" fmla="*/ 181 w 210"/>
                <a:gd name="T15" fmla="*/ 219 h 219"/>
                <a:gd name="T16" fmla="*/ 0 w 210"/>
                <a:gd name="T17" fmla="*/ 0 h 219"/>
                <a:gd name="T18" fmla="*/ 0 w 210"/>
                <a:gd name="T19" fmla="*/ 9 h 219"/>
                <a:gd name="T20" fmla="*/ 19 w 210"/>
                <a:gd name="T21" fmla="*/ 9 h 219"/>
                <a:gd name="T22" fmla="*/ 19 w 210"/>
                <a:gd name="T23" fmla="*/ 0 h 219"/>
                <a:gd name="T24" fmla="*/ 0 w 210"/>
                <a:gd name="T25" fmla="*/ 0 h 219"/>
                <a:gd name="T26" fmla="*/ 28 w 210"/>
                <a:gd name="T27" fmla="*/ 0 h 219"/>
                <a:gd name="T28" fmla="*/ 28 w 210"/>
                <a:gd name="T29" fmla="*/ 9 h 219"/>
                <a:gd name="T30" fmla="*/ 47 w 210"/>
                <a:gd name="T31" fmla="*/ 9 h 219"/>
                <a:gd name="T32" fmla="*/ 47 w 210"/>
                <a:gd name="T33" fmla="*/ 0 h 219"/>
                <a:gd name="T34" fmla="*/ 28 w 210"/>
                <a:gd name="T35" fmla="*/ 0 h 219"/>
                <a:gd name="T36" fmla="*/ 57 w 210"/>
                <a:gd name="T37" fmla="*/ 0 h 219"/>
                <a:gd name="T38" fmla="*/ 57 w 210"/>
                <a:gd name="T39" fmla="*/ 9 h 219"/>
                <a:gd name="T40" fmla="*/ 76 w 210"/>
                <a:gd name="T41" fmla="*/ 9 h 219"/>
                <a:gd name="T42" fmla="*/ 76 w 210"/>
                <a:gd name="T43" fmla="*/ 0 h 219"/>
                <a:gd name="T44" fmla="*/ 57 w 210"/>
                <a:gd name="T45" fmla="*/ 0 h 219"/>
                <a:gd name="T46" fmla="*/ 85 w 210"/>
                <a:gd name="T47" fmla="*/ 0 h 219"/>
                <a:gd name="T48" fmla="*/ 85 w 210"/>
                <a:gd name="T49" fmla="*/ 9 h 219"/>
                <a:gd name="T50" fmla="*/ 103 w 210"/>
                <a:gd name="T51" fmla="*/ 10 h 219"/>
                <a:gd name="T52" fmla="*/ 105 w 210"/>
                <a:gd name="T53" fmla="*/ 1 h 219"/>
                <a:gd name="T54" fmla="*/ 85 w 210"/>
                <a:gd name="T55" fmla="*/ 0 h 219"/>
                <a:gd name="T56" fmla="*/ 114 w 210"/>
                <a:gd name="T57" fmla="*/ 3 h 219"/>
                <a:gd name="T58" fmla="*/ 133 w 210"/>
                <a:gd name="T59" fmla="*/ 8 h 219"/>
                <a:gd name="T60" fmla="*/ 130 w 210"/>
                <a:gd name="T61" fmla="*/ 17 h 219"/>
                <a:gd name="T62" fmla="*/ 112 w 210"/>
                <a:gd name="T63" fmla="*/ 12 h 219"/>
                <a:gd name="T64" fmla="*/ 114 w 210"/>
                <a:gd name="T65" fmla="*/ 3 h 219"/>
                <a:gd name="T66" fmla="*/ 142 w 210"/>
                <a:gd name="T67" fmla="*/ 13 h 219"/>
                <a:gd name="T68" fmla="*/ 158 w 210"/>
                <a:gd name="T69" fmla="*/ 24 h 219"/>
                <a:gd name="T70" fmla="*/ 152 w 210"/>
                <a:gd name="T71" fmla="*/ 31 h 219"/>
                <a:gd name="T72" fmla="*/ 138 w 210"/>
                <a:gd name="T73" fmla="*/ 21 h 219"/>
                <a:gd name="T74" fmla="*/ 142 w 210"/>
                <a:gd name="T75" fmla="*/ 13 h 219"/>
                <a:gd name="T76" fmla="*/ 165 w 210"/>
                <a:gd name="T77" fmla="*/ 32 h 219"/>
                <a:gd name="T78" fmla="*/ 175 w 210"/>
                <a:gd name="T79" fmla="*/ 49 h 219"/>
                <a:gd name="T80" fmla="*/ 167 w 210"/>
                <a:gd name="T81" fmla="*/ 53 h 219"/>
                <a:gd name="T82" fmla="*/ 158 w 210"/>
                <a:gd name="T83" fmla="*/ 38 h 219"/>
                <a:gd name="T84" fmla="*/ 165 w 210"/>
                <a:gd name="T85" fmla="*/ 32 h 219"/>
                <a:gd name="T86" fmla="*/ 179 w 210"/>
                <a:gd name="T87" fmla="*/ 58 h 219"/>
                <a:gd name="T88" fmla="*/ 184 w 210"/>
                <a:gd name="T89" fmla="*/ 77 h 219"/>
                <a:gd name="T90" fmla="*/ 174 w 210"/>
                <a:gd name="T91" fmla="*/ 79 h 219"/>
                <a:gd name="T92" fmla="*/ 170 w 210"/>
                <a:gd name="T93" fmla="*/ 61 h 219"/>
                <a:gd name="T94" fmla="*/ 179 w 210"/>
                <a:gd name="T95" fmla="*/ 58 h 219"/>
                <a:gd name="T96" fmla="*/ 185 w 210"/>
                <a:gd name="T97" fmla="*/ 87 h 219"/>
                <a:gd name="T98" fmla="*/ 185 w 210"/>
                <a:gd name="T99" fmla="*/ 106 h 219"/>
                <a:gd name="T100" fmla="*/ 176 w 210"/>
                <a:gd name="T101" fmla="*/ 106 h 219"/>
                <a:gd name="T102" fmla="*/ 175 w 210"/>
                <a:gd name="T103" fmla="*/ 88 h 219"/>
                <a:gd name="T104" fmla="*/ 185 w 210"/>
                <a:gd name="T105" fmla="*/ 87 h 219"/>
                <a:gd name="T106" fmla="*/ 185 w 210"/>
                <a:gd name="T107" fmla="*/ 116 h 219"/>
                <a:gd name="T108" fmla="*/ 185 w 210"/>
                <a:gd name="T109" fmla="*/ 135 h 219"/>
                <a:gd name="T110" fmla="*/ 176 w 210"/>
                <a:gd name="T111" fmla="*/ 135 h 219"/>
                <a:gd name="T112" fmla="*/ 176 w 210"/>
                <a:gd name="T113" fmla="*/ 116 h 219"/>
                <a:gd name="T114" fmla="*/ 185 w 210"/>
                <a:gd name="T115" fmla="*/ 116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0" h="219">
                  <a:moveTo>
                    <a:pt x="181" y="219"/>
                  </a:moveTo>
                  <a:cubicBezTo>
                    <a:pt x="210" y="161"/>
                    <a:pt x="210" y="161"/>
                    <a:pt x="210" y="161"/>
                  </a:cubicBezTo>
                  <a:cubicBezTo>
                    <a:pt x="185" y="161"/>
                    <a:pt x="185" y="161"/>
                    <a:pt x="185" y="161"/>
                  </a:cubicBezTo>
                  <a:cubicBezTo>
                    <a:pt x="185" y="145"/>
                    <a:pt x="185" y="145"/>
                    <a:pt x="185" y="145"/>
                  </a:cubicBezTo>
                  <a:cubicBezTo>
                    <a:pt x="176" y="145"/>
                    <a:pt x="176" y="145"/>
                    <a:pt x="176" y="145"/>
                  </a:cubicBezTo>
                  <a:cubicBezTo>
                    <a:pt x="176" y="161"/>
                    <a:pt x="176" y="161"/>
                    <a:pt x="176" y="161"/>
                  </a:cubicBezTo>
                  <a:cubicBezTo>
                    <a:pt x="152" y="161"/>
                    <a:pt x="152" y="161"/>
                    <a:pt x="152" y="161"/>
                  </a:cubicBezTo>
                  <a:cubicBezTo>
                    <a:pt x="181" y="219"/>
                    <a:pt x="181" y="219"/>
                    <a:pt x="181" y="219"/>
                  </a:cubicBezTo>
                  <a:close/>
                  <a:moveTo>
                    <a:pt x="0" y="0"/>
                  </a:moveTo>
                  <a:cubicBezTo>
                    <a:pt x="0" y="9"/>
                    <a:pt x="0" y="9"/>
                    <a:pt x="0" y="9"/>
                  </a:cubicBezTo>
                  <a:cubicBezTo>
                    <a:pt x="19" y="9"/>
                    <a:pt x="19" y="9"/>
                    <a:pt x="19" y="9"/>
                  </a:cubicBezTo>
                  <a:cubicBezTo>
                    <a:pt x="19" y="0"/>
                    <a:pt x="19" y="0"/>
                    <a:pt x="19" y="0"/>
                  </a:cubicBezTo>
                  <a:cubicBezTo>
                    <a:pt x="0" y="0"/>
                    <a:pt x="0" y="0"/>
                    <a:pt x="0" y="0"/>
                  </a:cubicBezTo>
                  <a:close/>
                  <a:moveTo>
                    <a:pt x="28" y="0"/>
                  </a:moveTo>
                  <a:cubicBezTo>
                    <a:pt x="28" y="9"/>
                    <a:pt x="28" y="9"/>
                    <a:pt x="28" y="9"/>
                  </a:cubicBezTo>
                  <a:cubicBezTo>
                    <a:pt x="47" y="9"/>
                    <a:pt x="47" y="9"/>
                    <a:pt x="47" y="9"/>
                  </a:cubicBezTo>
                  <a:cubicBezTo>
                    <a:pt x="47" y="0"/>
                    <a:pt x="47" y="0"/>
                    <a:pt x="47" y="0"/>
                  </a:cubicBezTo>
                  <a:cubicBezTo>
                    <a:pt x="28" y="0"/>
                    <a:pt x="28" y="0"/>
                    <a:pt x="28" y="0"/>
                  </a:cubicBezTo>
                  <a:close/>
                  <a:moveTo>
                    <a:pt x="57" y="0"/>
                  </a:moveTo>
                  <a:cubicBezTo>
                    <a:pt x="57" y="9"/>
                    <a:pt x="57" y="9"/>
                    <a:pt x="57" y="9"/>
                  </a:cubicBezTo>
                  <a:cubicBezTo>
                    <a:pt x="76" y="9"/>
                    <a:pt x="76" y="9"/>
                    <a:pt x="76" y="9"/>
                  </a:cubicBezTo>
                  <a:cubicBezTo>
                    <a:pt x="76" y="0"/>
                    <a:pt x="76" y="0"/>
                    <a:pt x="76" y="0"/>
                  </a:cubicBezTo>
                  <a:cubicBezTo>
                    <a:pt x="57" y="0"/>
                    <a:pt x="57" y="0"/>
                    <a:pt x="57" y="0"/>
                  </a:cubicBezTo>
                  <a:close/>
                  <a:moveTo>
                    <a:pt x="85" y="0"/>
                  </a:moveTo>
                  <a:cubicBezTo>
                    <a:pt x="85" y="9"/>
                    <a:pt x="85" y="9"/>
                    <a:pt x="85" y="9"/>
                  </a:cubicBezTo>
                  <a:cubicBezTo>
                    <a:pt x="103" y="10"/>
                    <a:pt x="103" y="10"/>
                    <a:pt x="103" y="10"/>
                  </a:cubicBezTo>
                  <a:cubicBezTo>
                    <a:pt x="105" y="1"/>
                    <a:pt x="105" y="1"/>
                    <a:pt x="105" y="1"/>
                  </a:cubicBezTo>
                  <a:cubicBezTo>
                    <a:pt x="85" y="0"/>
                    <a:pt x="85" y="0"/>
                    <a:pt x="85" y="0"/>
                  </a:cubicBezTo>
                  <a:close/>
                  <a:moveTo>
                    <a:pt x="114" y="3"/>
                  </a:moveTo>
                  <a:cubicBezTo>
                    <a:pt x="133" y="8"/>
                    <a:pt x="133" y="8"/>
                    <a:pt x="133" y="8"/>
                  </a:cubicBezTo>
                  <a:cubicBezTo>
                    <a:pt x="130" y="17"/>
                    <a:pt x="130" y="17"/>
                    <a:pt x="130" y="17"/>
                  </a:cubicBezTo>
                  <a:cubicBezTo>
                    <a:pt x="124" y="14"/>
                    <a:pt x="118" y="13"/>
                    <a:pt x="112" y="12"/>
                  </a:cubicBezTo>
                  <a:cubicBezTo>
                    <a:pt x="114" y="3"/>
                    <a:pt x="114" y="3"/>
                    <a:pt x="114" y="3"/>
                  </a:cubicBezTo>
                  <a:close/>
                  <a:moveTo>
                    <a:pt x="142" y="13"/>
                  </a:moveTo>
                  <a:cubicBezTo>
                    <a:pt x="158" y="24"/>
                    <a:pt x="158" y="24"/>
                    <a:pt x="158" y="24"/>
                  </a:cubicBezTo>
                  <a:cubicBezTo>
                    <a:pt x="152" y="31"/>
                    <a:pt x="152" y="31"/>
                    <a:pt x="152" y="31"/>
                  </a:cubicBezTo>
                  <a:cubicBezTo>
                    <a:pt x="138" y="21"/>
                    <a:pt x="138" y="21"/>
                    <a:pt x="138" y="21"/>
                  </a:cubicBezTo>
                  <a:cubicBezTo>
                    <a:pt x="142" y="13"/>
                    <a:pt x="142" y="13"/>
                    <a:pt x="142" y="13"/>
                  </a:cubicBezTo>
                  <a:close/>
                  <a:moveTo>
                    <a:pt x="165" y="32"/>
                  </a:moveTo>
                  <a:cubicBezTo>
                    <a:pt x="175" y="49"/>
                    <a:pt x="175" y="49"/>
                    <a:pt x="175" y="49"/>
                  </a:cubicBezTo>
                  <a:cubicBezTo>
                    <a:pt x="167" y="53"/>
                    <a:pt x="167" y="53"/>
                    <a:pt x="167" y="53"/>
                  </a:cubicBezTo>
                  <a:cubicBezTo>
                    <a:pt x="158" y="38"/>
                    <a:pt x="158" y="38"/>
                    <a:pt x="158" y="38"/>
                  </a:cubicBezTo>
                  <a:cubicBezTo>
                    <a:pt x="165" y="32"/>
                    <a:pt x="165" y="32"/>
                    <a:pt x="165" y="32"/>
                  </a:cubicBezTo>
                  <a:close/>
                  <a:moveTo>
                    <a:pt x="179" y="58"/>
                  </a:moveTo>
                  <a:cubicBezTo>
                    <a:pt x="184" y="77"/>
                    <a:pt x="184" y="77"/>
                    <a:pt x="184" y="77"/>
                  </a:cubicBezTo>
                  <a:cubicBezTo>
                    <a:pt x="174" y="79"/>
                    <a:pt x="174" y="79"/>
                    <a:pt x="174" y="79"/>
                  </a:cubicBezTo>
                  <a:cubicBezTo>
                    <a:pt x="170" y="61"/>
                    <a:pt x="170" y="61"/>
                    <a:pt x="170" y="61"/>
                  </a:cubicBezTo>
                  <a:cubicBezTo>
                    <a:pt x="179" y="58"/>
                    <a:pt x="179" y="58"/>
                    <a:pt x="179" y="58"/>
                  </a:cubicBezTo>
                  <a:close/>
                  <a:moveTo>
                    <a:pt x="185" y="87"/>
                  </a:moveTo>
                  <a:cubicBezTo>
                    <a:pt x="185" y="106"/>
                    <a:pt x="185" y="106"/>
                    <a:pt x="185" y="106"/>
                  </a:cubicBezTo>
                  <a:cubicBezTo>
                    <a:pt x="176" y="106"/>
                    <a:pt x="176" y="106"/>
                    <a:pt x="176" y="106"/>
                  </a:cubicBezTo>
                  <a:cubicBezTo>
                    <a:pt x="175" y="88"/>
                    <a:pt x="175" y="88"/>
                    <a:pt x="175" y="88"/>
                  </a:cubicBezTo>
                  <a:cubicBezTo>
                    <a:pt x="185" y="87"/>
                    <a:pt x="185" y="87"/>
                    <a:pt x="185" y="87"/>
                  </a:cubicBezTo>
                  <a:close/>
                  <a:moveTo>
                    <a:pt x="185" y="116"/>
                  </a:moveTo>
                  <a:cubicBezTo>
                    <a:pt x="185" y="135"/>
                    <a:pt x="185" y="135"/>
                    <a:pt x="185" y="135"/>
                  </a:cubicBezTo>
                  <a:cubicBezTo>
                    <a:pt x="176" y="135"/>
                    <a:pt x="176" y="135"/>
                    <a:pt x="176" y="135"/>
                  </a:cubicBezTo>
                  <a:cubicBezTo>
                    <a:pt x="176" y="116"/>
                    <a:pt x="176" y="116"/>
                    <a:pt x="176" y="116"/>
                  </a:cubicBezTo>
                  <a:cubicBezTo>
                    <a:pt x="185" y="116"/>
                    <a:pt x="185" y="116"/>
                    <a:pt x="185" y="11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en-US" sz="1015"/>
            </a:p>
          </p:txBody>
        </p:sp>
        <p:sp>
          <p:nvSpPr>
            <p:cNvPr id="50" name="Freeform 35"/>
            <p:cNvSpPr>
              <a:spLocks noChangeAspect="1" noEditPoints="1"/>
            </p:cNvSpPr>
            <p:nvPr/>
          </p:nvSpPr>
          <p:spPr bwMode="auto">
            <a:xfrm>
              <a:off x="5968930" y="3286466"/>
              <a:ext cx="252347" cy="16983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a:lstStyle/>
            <a:p>
              <a:pPr defTabSz="685165">
                <a:defRPr/>
              </a:pPr>
              <a:endParaRPr lang="en-US" sz="1350"/>
            </a:p>
          </p:txBody>
        </p:sp>
        <p:sp>
          <p:nvSpPr>
            <p:cNvPr id="51" name="Freeform 61"/>
            <p:cNvSpPr>
              <a:spLocks noChangeAspect="1"/>
            </p:cNvSpPr>
            <p:nvPr/>
          </p:nvSpPr>
          <p:spPr bwMode="auto">
            <a:xfrm>
              <a:off x="2907449" y="3557879"/>
              <a:ext cx="215843" cy="223796"/>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a:lstStyle/>
            <a:p>
              <a:pPr defTabSz="685165">
                <a:defRPr/>
              </a:pPr>
              <a:endParaRPr lang="en-US" sz="1350"/>
            </a:p>
          </p:txBody>
        </p:sp>
        <p:grpSp>
          <p:nvGrpSpPr>
            <p:cNvPr id="43008" name="Group 24"/>
            <p:cNvGrpSpPr>
              <a:grpSpLocks noChangeAspect="1"/>
            </p:cNvGrpSpPr>
            <p:nvPr/>
          </p:nvGrpSpPr>
          <p:grpSpPr>
            <a:xfrm>
              <a:off x="5623995" y="4050629"/>
              <a:ext cx="216000" cy="243629"/>
              <a:chOff x="5513440" y="1766202"/>
              <a:chExt cx="429274" cy="484183"/>
            </a:xfrm>
            <a:solidFill>
              <a:schemeClr val="bg1"/>
            </a:solidFill>
          </p:grpSpPr>
          <p:sp>
            <p:nvSpPr>
              <p:cNvPr id="53" name="Freeform 147"/>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54"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55" name="Freeform 149"/>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grpSp>
        <p:grpSp>
          <p:nvGrpSpPr>
            <p:cNvPr id="43009" name="Group 33"/>
            <p:cNvGrpSpPr>
              <a:grpSpLocks noChangeAspect="1"/>
            </p:cNvGrpSpPr>
            <p:nvPr/>
          </p:nvGrpSpPr>
          <p:grpSpPr>
            <a:xfrm>
              <a:off x="3289372" y="3001710"/>
              <a:ext cx="216000" cy="183437"/>
              <a:chOff x="2950272" y="1314466"/>
              <a:chExt cx="496661" cy="421788"/>
            </a:xfrm>
            <a:solidFill>
              <a:schemeClr val="bg1"/>
            </a:solidFill>
          </p:grpSpPr>
          <p:sp>
            <p:nvSpPr>
              <p:cNvPr id="62" name="Freeform 12"/>
              <p:cNvSpPr/>
              <p:nvPr/>
            </p:nvSpPr>
            <p:spPr bwMode="auto">
              <a:xfrm>
                <a:off x="3107507" y="1559052"/>
                <a:ext cx="89848" cy="89848"/>
              </a:xfrm>
              <a:custGeom>
                <a:avLst/>
                <a:gdLst>
                  <a:gd name="T0" fmla="*/ 36 w 36"/>
                  <a:gd name="T1" fmla="*/ 20 h 36"/>
                  <a:gd name="T2" fmla="*/ 16 w 36"/>
                  <a:gd name="T3" fmla="*/ 0 h 36"/>
                  <a:gd name="T4" fmla="*/ 16 w 36"/>
                  <a:gd name="T5" fmla="*/ 0 h 36"/>
                  <a:gd name="T6" fmla="*/ 0 w 36"/>
                  <a:gd name="T7" fmla="*/ 36 h 36"/>
                  <a:gd name="T8" fmla="*/ 36 w 36"/>
                  <a:gd name="T9" fmla="*/ 20 h 36"/>
                </a:gdLst>
                <a:ahLst/>
                <a:cxnLst>
                  <a:cxn ang="0">
                    <a:pos x="T0" y="T1"/>
                  </a:cxn>
                  <a:cxn ang="0">
                    <a:pos x="T2" y="T3"/>
                  </a:cxn>
                  <a:cxn ang="0">
                    <a:pos x="T4" y="T5"/>
                  </a:cxn>
                  <a:cxn ang="0">
                    <a:pos x="T6" y="T7"/>
                  </a:cxn>
                  <a:cxn ang="0">
                    <a:pos x="T8" y="T9"/>
                  </a:cxn>
                </a:cxnLst>
                <a:rect l="0" t="0" r="r" b="b"/>
                <a:pathLst>
                  <a:path w="36" h="36">
                    <a:moveTo>
                      <a:pt x="36" y="20"/>
                    </a:moveTo>
                    <a:lnTo>
                      <a:pt x="16" y="0"/>
                    </a:lnTo>
                    <a:lnTo>
                      <a:pt x="16" y="0"/>
                    </a:lnTo>
                    <a:lnTo>
                      <a:pt x="0" y="36"/>
                    </a:lnTo>
                    <a:lnTo>
                      <a:pt x="36"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63" name="Rectangle 13"/>
              <p:cNvSpPr>
                <a:spLocks noChangeArrowheads="1"/>
              </p:cNvSpPr>
              <p:nvPr/>
            </p:nvSpPr>
            <p:spPr bwMode="auto">
              <a:xfrm>
                <a:off x="3197355" y="1608968"/>
                <a:ext cx="2497" cy="24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a:defRPr/>
                </a:pPr>
                <a:endParaRPr lang="en-US" sz="1350"/>
              </a:p>
            </p:txBody>
          </p:sp>
          <p:sp>
            <p:nvSpPr>
              <p:cNvPr id="64" name="Freeform 14"/>
              <p:cNvSpPr/>
              <p:nvPr/>
            </p:nvSpPr>
            <p:spPr bwMode="auto">
              <a:xfrm>
                <a:off x="3159917" y="1344415"/>
                <a:ext cx="227117" cy="222125"/>
              </a:xfrm>
              <a:custGeom>
                <a:avLst/>
                <a:gdLst>
                  <a:gd name="T0" fmla="*/ 81 w 91"/>
                  <a:gd name="T1" fmla="*/ 0 h 89"/>
                  <a:gd name="T2" fmla="*/ 0 w 91"/>
                  <a:gd name="T3" fmla="*/ 81 h 89"/>
                  <a:gd name="T4" fmla="*/ 8 w 91"/>
                  <a:gd name="T5" fmla="*/ 89 h 89"/>
                  <a:gd name="T6" fmla="*/ 91 w 91"/>
                  <a:gd name="T7" fmla="*/ 8 h 89"/>
                  <a:gd name="T8" fmla="*/ 81 w 91"/>
                  <a:gd name="T9" fmla="*/ 0 h 89"/>
                </a:gdLst>
                <a:ahLst/>
                <a:cxnLst>
                  <a:cxn ang="0">
                    <a:pos x="T0" y="T1"/>
                  </a:cxn>
                  <a:cxn ang="0">
                    <a:pos x="T2" y="T3"/>
                  </a:cxn>
                  <a:cxn ang="0">
                    <a:pos x="T4" y="T5"/>
                  </a:cxn>
                  <a:cxn ang="0">
                    <a:pos x="T6" y="T7"/>
                  </a:cxn>
                  <a:cxn ang="0">
                    <a:pos x="T8" y="T9"/>
                  </a:cxn>
                </a:cxnLst>
                <a:rect l="0" t="0" r="r" b="b"/>
                <a:pathLst>
                  <a:path w="91" h="89">
                    <a:moveTo>
                      <a:pt x="81" y="0"/>
                    </a:moveTo>
                    <a:lnTo>
                      <a:pt x="0" y="81"/>
                    </a:lnTo>
                    <a:lnTo>
                      <a:pt x="8" y="89"/>
                    </a:lnTo>
                    <a:lnTo>
                      <a:pt x="91" y="8"/>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65" name="Freeform 15"/>
              <p:cNvSpPr/>
              <p:nvPr/>
            </p:nvSpPr>
            <p:spPr bwMode="auto">
              <a:xfrm>
                <a:off x="3189867" y="1374365"/>
                <a:ext cx="227117" cy="224620"/>
              </a:xfrm>
              <a:custGeom>
                <a:avLst/>
                <a:gdLst>
                  <a:gd name="T0" fmla="*/ 0 w 91"/>
                  <a:gd name="T1" fmla="*/ 82 h 90"/>
                  <a:gd name="T2" fmla="*/ 8 w 91"/>
                  <a:gd name="T3" fmla="*/ 90 h 90"/>
                  <a:gd name="T4" fmla="*/ 91 w 91"/>
                  <a:gd name="T5" fmla="*/ 8 h 90"/>
                  <a:gd name="T6" fmla="*/ 83 w 91"/>
                  <a:gd name="T7" fmla="*/ 0 h 90"/>
                  <a:gd name="T8" fmla="*/ 0 w 91"/>
                  <a:gd name="T9" fmla="*/ 82 h 90"/>
                </a:gdLst>
                <a:ahLst/>
                <a:cxnLst>
                  <a:cxn ang="0">
                    <a:pos x="T0" y="T1"/>
                  </a:cxn>
                  <a:cxn ang="0">
                    <a:pos x="T2" y="T3"/>
                  </a:cxn>
                  <a:cxn ang="0">
                    <a:pos x="T4" y="T5"/>
                  </a:cxn>
                  <a:cxn ang="0">
                    <a:pos x="T6" y="T7"/>
                  </a:cxn>
                  <a:cxn ang="0">
                    <a:pos x="T8" y="T9"/>
                  </a:cxn>
                </a:cxnLst>
                <a:rect l="0" t="0" r="r" b="b"/>
                <a:pathLst>
                  <a:path w="91" h="90">
                    <a:moveTo>
                      <a:pt x="0" y="82"/>
                    </a:moveTo>
                    <a:lnTo>
                      <a:pt x="8" y="90"/>
                    </a:lnTo>
                    <a:lnTo>
                      <a:pt x="91" y="8"/>
                    </a:lnTo>
                    <a:lnTo>
                      <a:pt x="83" y="0"/>
                    </a:lnTo>
                    <a:lnTo>
                      <a:pt x="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66" name="Freeform 16"/>
              <p:cNvSpPr/>
              <p:nvPr/>
            </p:nvSpPr>
            <p:spPr bwMode="auto">
              <a:xfrm>
                <a:off x="3377051" y="1314466"/>
                <a:ext cx="69882" cy="64890"/>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3"/>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67" name="Freeform 17"/>
              <p:cNvSpPr/>
              <p:nvPr/>
            </p:nvSpPr>
            <p:spPr bwMode="auto">
              <a:xfrm>
                <a:off x="2950272" y="1324449"/>
                <a:ext cx="416796" cy="411805"/>
              </a:xfrm>
              <a:custGeom>
                <a:avLst/>
                <a:gdLst>
                  <a:gd name="T0" fmla="*/ 147 w 167"/>
                  <a:gd name="T1" fmla="*/ 145 h 165"/>
                  <a:gd name="T2" fmla="*/ 20 w 167"/>
                  <a:gd name="T3" fmla="*/ 145 h 165"/>
                  <a:gd name="T4" fmla="*/ 20 w 167"/>
                  <a:gd name="T5" fmla="*/ 20 h 165"/>
                  <a:gd name="T6" fmla="*/ 139 w 167"/>
                  <a:gd name="T7" fmla="*/ 20 h 165"/>
                  <a:gd name="T8" fmla="*/ 160 w 167"/>
                  <a:gd name="T9" fmla="*/ 0 h 165"/>
                  <a:gd name="T10" fmla="*/ 0 w 167"/>
                  <a:gd name="T11" fmla="*/ 0 h 165"/>
                  <a:gd name="T12" fmla="*/ 0 w 167"/>
                  <a:gd name="T13" fmla="*/ 165 h 165"/>
                  <a:gd name="T14" fmla="*/ 167 w 167"/>
                  <a:gd name="T15" fmla="*/ 165 h 165"/>
                  <a:gd name="T16" fmla="*/ 167 w 167"/>
                  <a:gd name="T17" fmla="*/ 61 h 165"/>
                  <a:gd name="T18" fmla="*/ 147 w 167"/>
                  <a:gd name="T19" fmla="*/ 81 h 165"/>
                  <a:gd name="T20" fmla="*/ 147 w 167"/>
                  <a:gd name="T21" fmla="*/ 145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grpSp>
        <p:grpSp>
          <p:nvGrpSpPr>
            <p:cNvPr id="43010" name="组合 68"/>
            <p:cNvGrpSpPr>
              <a:grpSpLocks noChangeAspect="1"/>
            </p:cNvGrpSpPr>
            <p:nvPr/>
          </p:nvGrpSpPr>
          <p:grpSpPr>
            <a:xfrm>
              <a:off x="5493311" y="2633965"/>
              <a:ext cx="216000" cy="181725"/>
              <a:chOff x="5146675" y="766763"/>
              <a:chExt cx="1590676" cy="1338263"/>
            </a:xfrm>
            <a:solidFill>
              <a:schemeClr val="bg1"/>
            </a:solidFill>
          </p:grpSpPr>
          <p:sp>
            <p:nvSpPr>
              <p:cNvPr id="70"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1"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2"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3"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4"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5"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6"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7"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8"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79"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80"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81"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grpSp>
        <p:grpSp>
          <p:nvGrpSpPr>
            <p:cNvPr id="43011" name="组合 81"/>
            <p:cNvGrpSpPr>
              <a:grpSpLocks noChangeAspect="1"/>
            </p:cNvGrpSpPr>
            <p:nvPr/>
          </p:nvGrpSpPr>
          <p:grpSpPr>
            <a:xfrm>
              <a:off x="3205941" y="2344412"/>
              <a:ext cx="216000" cy="200444"/>
              <a:chOff x="5278438" y="2973388"/>
              <a:chExt cx="1344613" cy="1247775"/>
            </a:xfrm>
            <a:solidFill>
              <a:schemeClr val="bg1"/>
            </a:solidFill>
          </p:grpSpPr>
          <p:sp>
            <p:nvSpPr>
              <p:cNvPr id="83"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sp>
            <p:nvSpPr>
              <p:cNvPr id="84"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sp>
            <p:nvSpPr>
              <p:cNvPr id="85"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sp>
            <p:nvSpPr>
              <p:cNvPr id="86"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grpSp>
        <p:grpSp>
          <p:nvGrpSpPr>
            <p:cNvPr id="43012" name="组合 86"/>
            <p:cNvGrpSpPr>
              <a:grpSpLocks noChangeAspect="1"/>
            </p:cNvGrpSpPr>
            <p:nvPr/>
          </p:nvGrpSpPr>
          <p:grpSpPr>
            <a:xfrm>
              <a:off x="3706368" y="1913923"/>
              <a:ext cx="216000" cy="167043"/>
              <a:chOff x="3175" y="747713"/>
              <a:chExt cx="1751013" cy="1354138"/>
            </a:xfrm>
            <a:solidFill>
              <a:schemeClr val="bg1"/>
            </a:solidFill>
          </p:grpSpPr>
          <p:sp>
            <p:nvSpPr>
              <p:cNvPr id="88" name="Freeform 6"/>
              <p:cNvSpPr/>
              <p:nvPr/>
            </p:nvSpPr>
            <p:spPr bwMode="auto">
              <a:xfrm>
                <a:off x="3175" y="747713"/>
                <a:ext cx="1308100" cy="854075"/>
              </a:xfrm>
              <a:custGeom>
                <a:avLst/>
                <a:gdLst>
                  <a:gd name="T0" fmla="*/ 357 w 458"/>
                  <a:gd name="T1" fmla="*/ 8 h 299"/>
                  <a:gd name="T2" fmla="*/ 184 w 458"/>
                  <a:gd name="T3" fmla="*/ 54 h 299"/>
                  <a:gd name="T4" fmla="*/ 40 w 458"/>
                  <a:gd name="T5" fmla="*/ 161 h 299"/>
                  <a:gd name="T6" fmla="*/ 35 w 458"/>
                  <a:gd name="T7" fmla="*/ 277 h 299"/>
                  <a:gd name="T8" fmla="*/ 36 w 458"/>
                  <a:gd name="T9" fmla="*/ 279 h 299"/>
                  <a:gd name="T10" fmla="*/ 85 w 458"/>
                  <a:gd name="T11" fmla="*/ 288 h 299"/>
                  <a:gd name="T12" fmla="*/ 133 w 458"/>
                  <a:gd name="T13" fmla="*/ 256 h 299"/>
                  <a:gd name="T14" fmla="*/ 142 w 458"/>
                  <a:gd name="T15" fmla="*/ 207 h 299"/>
                  <a:gd name="T16" fmla="*/ 128 w 458"/>
                  <a:gd name="T17" fmla="*/ 195 h 299"/>
                  <a:gd name="T18" fmla="*/ 211 w 458"/>
                  <a:gd name="T19" fmla="*/ 112 h 299"/>
                  <a:gd name="T20" fmla="*/ 211 w 458"/>
                  <a:gd name="T21" fmla="*/ 112 h 299"/>
                  <a:gd name="T22" fmla="*/ 212 w 458"/>
                  <a:gd name="T23" fmla="*/ 112 h 299"/>
                  <a:gd name="T24" fmla="*/ 212 w 458"/>
                  <a:gd name="T25" fmla="*/ 112 h 299"/>
                  <a:gd name="T26" fmla="*/ 212 w 458"/>
                  <a:gd name="T27" fmla="*/ 112 h 299"/>
                  <a:gd name="T28" fmla="*/ 329 w 458"/>
                  <a:gd name="T29" fmla="*/ 97 h 299"/>
                  <a:gd name="T30" fmla="*/ 330 w 458"/>
                  <a:gd name="T31" fmla="*/ 116 h 299"/>
                  <a:gd name="T32" fmla="*/ 374 w 458"/>
                  <a:gd name="T33" fmla="*/ 139 h 299"/>
                  <a:gd name="T34" fmla="*/ 429 w 458"/>
                  <a:gd name="T35" fmla="*/ 121 h 299"/>
                  <a:gd name="T36" fmla="*/ 452 w 458"/>
                  <a:gd name="T37" fmla="*/ 77 h 299"/>
                  <a:gd name="T38" fmla="*/ 451 w 458"/>
                  <a:gd name="T39" fmla="*/ 75 h 299"/>
                  <a:gd name="T40" fmla="*/ 357 w 458"/>
                  <a:gd name="T41" fmla="*/ 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8" h="299">
                    <a:moveTo>
                      <a:pt x="357" y="8"/>
                    </a:moveTo>
                    <a:cubicBezTo>
                      <a:pt x="288" y="0"/>
                      <a:pt x="191" y="50"/>
                      <a:pt x="184" y="54"/>
                    </a:cubicBezTo>
                    <a:cubicBezTo>
                      <a:pt x="176" y="58"/>
                      <a:pt x="77" y="103"/>
                      <a:pt x="40" y="161"/>
                    </a:cubicBezTo>
                    <a:cubicBezTo>
                      <a:pt x="0" y="225"/>
                      <a:pt x="34" y="276"/>
                      <a:pt x="35" y="277"/>
                    </a:cubicBezTo>
                    <a:cubicBezTo>
                      <a:pt x="35" y="278"/>
                      <a:pt x="36" y="278"/>
                      <a:pt x="36" y="279"/>
                    </a:cubicBezTo>
                    <a:cubicBezTo>
                      <a:pt x="47" y="295"/>
                      <a:pt x="69" y="299"/>
                      <a:pt x="85" y="288"/>
                    </a:cubicBezTo>
                    <a:cubicBezTo>
                      <a:pt x="133" y="256"/>
                      <a:pt x="133" y="256"/>
                      <a:pt x="133" y="256"/>
                    </a:cubicBezTo>
                    <a:cubicBezTo>
                      <a:pt x="149" y="245"/>
                      <a:pt x="153" y="223"/>
                      <a:pt x="142" y="207"/>
                    </a:cubicBezTo>
                    <a:cubicBezTo>
                      <a:pt x="138" y="201"/>
                      <a:pt x="133" y="197"/>
                      <a:pt x="128" y="195"/>
                    </a:cubicBezTo>
                    <a:cubicBezTo>
                      <a:pt x="111" y="157"/>
                      <a:pt x="200" y="117"/>
                      <a:pt x="211" y="112"/>
                    </a:cubicBezTo>
                    <a:cubicBezTo>
                      <a:pt x="211" y="112"/>
                      <a:pt x="211" y="112"/>
                      <a:pt x="211" y="112"/>
                    </a:cubicBezTo>
                    <a:cubicBezTo>
                      <a:pt x="211" y="112"/>
                      <a:pt x="211" y="112"/>
                      <a:pt x="212" y="112"/>
                    </a:cubicBezTo>
                    <a:cubicBezTo>
                      <a:pt x="212" y="112"/>
                      <a:pt x="212" y="112"/>
                      <a:pt x="212" y="112"/>
                    </a:cubicBezTo>
                    <a:cubicBezTo>
                      <a:pt x="212" y="112"/>
                      <a:pt x="212" y="112"/>
                      <a:pt x="212" y="112"/>
                    </a:cubicBezTo>
                    <a:cubicBezTo>
                      <a:pt x="223" y="106"/>
                      <a:pt x="310" y="61"/>
                      <a:pt x="329" y="97"/>
                    </a:cubicBezTo>
                    <a:cubicBezTo>
                      <a:pt x="328" y="103"/>
                      <a:pt x="328" y="109"/>
                      <a:pt x="330" y="116"/>
                    </a:cubicBezTo>
                    <a:cubicBezTo>
                      <a:pt x="335" y="134"/>
                      <a:pt x="355" y="145"/>
                      <a:pt x="374" y="139"/>
                    </a:cubicBezTo>
                    <a:cubicBezTo>
                      <a:pt x="429" y="121"/>
                      <a:pt x="429" y="121"/>
                      <a:pt x="429" y="121"/>
                    </a:cubicBezTo>
                    <a:cubicBezTo>
                      <a:pt x="447" y="116"/>
                      <a:pt x="458" y="96"/>
                      <a:pt x="452" y="77"/>
                    </a:cubicBezTo>
                    <a:cubicBezTo>
                      <a:pt x="452" y="76"/>
                      <a:pt x="451" y="76"/>
                      <a:pt x="451" y="75"/>
                    </a:cubicBezTo>
                    <a:cubicBezTo>
                      <a:pt x="451" y="74"/>
                      <a:pt x="432" y="15"/>
                      <a:pt x="35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89" name="Freeform 7"/>
              <p:cNvSpPr>
                <a:spLocks noEditPoints="1"/>
              </p:cNvSpPr>
              <p:nvPr/>
            </p:nvSpPr>
            <p:spPr bwMode="auto">
              <a:xfrm>
                <a:off x="180975" y="1273176"/>
                <a:ext cx="1270000" cy="828675"/>
              </a:xfrm>
              <a:custGeom>
                <a:avLst/>
                <a:gdLst>
                  <a:gd name="T0" fmla="*/ 442 w 445"/>
                  <a:gd name="T1" fmla="*/ 213 h 290"/>
                  <a:gd name="T2" fmla="*/ 313 w 445"/>
                  <a:gd name="T3" fmla="*/ 55 h 290"/>
                  <a:gd name="T4" fmla="*/ 313 w 445"/>
                  <a:gd name="T5" fmla="*/ 26 h 290"/>
                  <a:gd name="T6" fmla="*/ 262 w 445"/>
                  <a:gd name="T7" fmla="*/ 26 h 290"/>
                  <a:gd name="T8" fmla="*/ 183 w 445"/>
                  <a:gd name="T9" fmla="*/ 30 h 290"/>
                  <a:gd name="T10" fmla="*/ 157 w 445"/>
                  <a:gd name="T11" fmla="*/ 0 h 290"/>
                  <a:gd name="T12" fmla="*/ 132 w 445"/>
                  <a:gd name="T13" fmla="*/ 46 h 290"/>
                  <a:gd name="T14" fmla="*/ 132 w 445"/>
                  <a:gd name="T15" fmla="*/ 48 h 290"/>
                  <a:gd name="T16" fmla="*/ 132 w 445"/>
                  <a:gd name="T17" fmla="*/ 53 h 290"/>
                  <a:gd name="T18" fmla="*/ 3 w 445"/>
                  <a:gd name="T19" fmla="*/ 213 h 290"/>
                  <a:gd name="T20" fmla="*/ 0 w 445"/>
                  <a:gd name="T21" fmla="*/ 234 h 290"/>
                  <a:gd name="T22" fmla="*/ 0 w 445"/>
                  <a:gd name="T23" fmla="*/ 278 h 290"/>
                  <a:gd name="T24" fmla="*/ 433 w 445"/>
                  <a:gd name="T25" fmla="*/ 290 h 290"/>
                  <a:gd name="T26" fmla="*/ 445 w 445"/>
                  <a:gd name="T27" fmla="*/ 234 h 290"/>
                  <a:gd name="T28" fmla="*/ 445 w 445"/>
                  <a:gd name="T29" fmla="*/ 230 h 290"/>
                  <a:gd name="T30" fmla="*/ 175 w 445"/>
                  <a:gd name="T31" fmla="*/ 246 h 290"/>
                  <a:gd name="T32" fmla="*/ 146 w 445"/>
                  <a:gd name="T33" fmla="*/ 240 h 290"/>
                  <a:gd name="T34" fmla="*/ 153 w 445"/>
                  <a:gd name="T35" fmla="*/ 211 h 290"/>
                  <a:gd name="T36" fmla="*/ 181 w 445"/>
                  <a:gd name="T37" fmla="*/ 218 h 290"/>
                  <a:gd name="T38" fmla="*/ 181 w 445"/>
                  <a:gd name="T39" fmla="*/ 187 h 290"/>
                  <a:gd name="T40" fmla="*/ 153 w 445"/>
                  <a:gd name="T41" fmla="*/ 193 h 290"/>
                  <a:gd name="T42" fmla="*/ 146 w 445"/>
                  <a:gd name="T43" fmla="*/ 164 h 290"/>
                  <a:gd name="T44" fmla="*/ 175 w 445"/>
                  <a:gd name="T45" fmla="*/ 158 h 290"/>
                  <a:gd name="T46" fmla="*/ 181 w 445"/>
                  <a:gd name="T47" fmla="*/ 187 h 290"/>
                  <a:gd name="T48" fmla="*/ 175 w 445"/>
                  <a:gd name="T49" fmla="*/ 140 h 290"/>
                  <a:gd name="T50" fmla="*/ 146 w 445"/>
                  <a:gd name="T51" fmla="*/ 134 h 290"/>
                  <a:gd name="T52" fmla="*/ 153 w 445"/>
                  <a:gd name="T53" fmla="*/ 105 h 290"/>
                  <a:gd name="T54" fmla="*/ 181 w 445"/>
                  <a:gd name="T55" fmla="*/ 111 h 290"/>
                  <a:gd name="T56" fmla="*/ 240 w 445"/>
                  <a:gd name="T57" fmla="*/ 240 h 290"/>
                  <a:gd name="T58" fmla="*/ 211 w 445"/>
                  <a:gd name="T59" fmla="*/ 246 h 290"/>
                  <a:gd name="T60" fmla="*/ 205 w 445"/>
                  <a:gd name="T61" fmla="*/ 218 h 290"/>
                  <a:gd name="T62" fmla="*/ 234 w 445"/>
                  <a:gd name="T63" fmla="*/ 211 h 290"/>
                  <a:gd name="T64" fmla="*/ 240 w 445"/>
                  <a:gd name="T65" fmla="*/ 240 h 290"/>
                  <a:gd name="T66" fmla="*/ 234 w 445"/>
                  <a:gd name="T67" fmla="*/ 193 h 290"/>
                  <a:gd name="T68" fmla="*/ 205 w 445"/>
                  <a:gd name="T69" fmla="*/ 187 h 290"/>
                  <a:gd name="T70" fmla="*/ 211 w 445"/>
                  <a:gd name="T71" fmla="*/ 158 h 290"/>
                  <a:gd name="T72" fmla="*/ 240 w 445"/>
                  <a:gd name="T73" fmla="*/ 164 h 290"/>
                  <a:gd name="T74" fmla="*/ 240 w 445"/>
                  <a:gd name="T75" fmla="*/ 134 h 290"/>
                  <a:gd name="T76" fmla="*/ 211 w 445"/>
                  <a:gd name="T77" fmla="*/ 140 h 290"/>
                  <a:gd name="T78" fmla="*/ 205 w 445"/>
                  <a:gd name="T79" fmla="*/ 111 h 290"/>
                  <a:gd name="T80" fmla="*/ 234 w 445"/>
                  <a:gd name="T81" fmla="*/ 105 h 290"/>
                  <a:gd name="T82" fmla="*/ 240 w 445"/>
                  <a:gd name="T83" fmla="*/ 134 h 290"/>
                  <a:gd name="T84" fmla="*/ 292 w 445"/>
                  <a:gd name="T85" fmla="*/ 246 h 290"/>
                  <a:gd name="T86" fmla="*/ 263 w 445"/>
                  <a:gd name="T87" fmla="*/ 240 h 290"/>
                  <a:gd name="T88" fmla="*/ 269 w 445"/>
                  <a:gd name="T89" fmla="*/ 211 h 290"/>
                  <a:gd name="T90" fmla="*/ 298 w 445"/>
                  <a:gd name="T91" fmla="*/ 218 h 290"/>
                  <a:gd name="T92" fmla="*/ 298 w 445"/>
                  <a:gd name="T93" fmla="*/ 187 h 290"/>
                  <a:gd name="T94" fmla="*/ 269 w 445"/>
                  <a:gd name="T95" fmla="*/ 193 h 290"/>
                  <a:gd name="T96" fmla="*/ 263 w 445"/>
                  <a:gd name="T97" fmla="*/ 164 h 290"/>
                  <a:gd name="T98" fmla="*/ 292 w 445"/>
                  <a:gd name="T99" fmla="*/ 158 h 290"/>
                  <a:gd name="T100" fmla="*/ 298 w 445"/>
                  <a:gd name="T101" fmla="*/ 187 h 290"/>
                  <a:gd name="T102" fmla="*/ 292 w 445"/>
                  <a:gd name="T103" fmla="*/ 140 h 290"/>
                  <a:gd name="T104" fmla="*/ 263 w 445"/>
                  <a:gd name="T105" fmla="*/ 134 h 290"/>
                  <a:gd name="T106" fmla="*/ 269 w 445"/>
                  <a:gd name="T107" fmla="*/ 105 h 290"/>
                  <a:gd name="T108" fmla="*/ 298 w 445"/>
                  <a:gd name="T109" fmla="*/ 11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5" h="290">
                    <a:moveTo>
                      <a:pt x="445" y="230"/>
                    </a:moveTo>
                    <a:cubicBezTo>
                      <a:pt x="445" y="224"/>
                      <a:pt x="444" y="218"/>
                      <a:pt x="442" y="213"/>
                    </a:cubicBezTo>
                    <a:cubicBezTo>
                      <a:pt x="433" y="184"/>
                      <a:pt x="397" y="165"/>
                      <a:pt x="397" y="165"/>
                    </a:cubicBezTo>
                    <a:cubicBezTo>
                      <a:pt x="325" y="114"/>
                      <a:pt x="314" y="77"/>
                      <a:pt x="313" y="55"/>
                    </a:cubicBezTo>
                    <a:cubicBezTo>
                      <a:pt x="313" y="54"/>
                      <a:pt x="313" y="54"/>
                      <a:pt x="313" y="53"/>
                    </a:cubicBezTo>
                    <a:cubicBezTo>
                      <a:pt x="313" y="26"/>
                      <a:pt x="313" y="26"/>
                      <a:pt x="313" y="26"/>
                    </a:cubicBezTo>
                    <a:cubicBezTo>
                      <a:pt x="313" y="12"/>
                      <a:pt x="302" y="0"/>
                      <a:pt x="288" y="0"/>
                    </a:cubicBezTo>
                    <a:cubicBezTo>
                      <a:pt x="274" y="0"/>
                      <a:pt x="262" y="12"/>
                      <a:pt x="262" y="26"/>
                    </a:cubicBezTo>
                    <a:cubicBezTo>
                      <a:pt x="262" y="29"/>
                      <a:pt x="262" y="29"/>
                      <a:pt x="262" y="29"/>
                    </a:cubicBezTo>
                    <a:cubicBezTo>
                      <a:pt x="220" y="42"/>
                      <a:pt x="193" y="34"/>
                      <a:pt x="183" y="30"/>
                    </a:cubicBezTo>
                    <a:cubicBezTo>
                      <a:pt x="183" y="26"/>
                      <a:pt x="183" y="26"/>
                      <a:pt x="183" y="26"/>
                    </a:cubicBezTo>
                    <a:cubicBezTo>
                      <a:pt x="183" y="12"/>
                      <a:pt x="172" y="0"/>
                      <a:pt x="157" y="0"/>
                    </a:cubicBezTo>
                    <a:cubicBezTo>
                      <a:pt x="143" y="0"/>
                      <a:pt x="132" y="12"/>
                      <a:pt x="132" y="26"/>
                    </a:cubicBezTo>
                    <a:cubicBezTo>
                      <a:pt x="132" y="46"/>
                      <a:pt x="132" y="46"/>
                      <a:pt x="132" y="46"/>
                    </a:cubicBezTo>
                    <a:cubicBezTo>
                      <a:pt x="131" y="46"/>
                      <a:pt x="131" y="46"/>
                      <a:pt x="131" y="46"/>
                    </a:cubicBezTo>
                    <a:cubicBezTo>
                      <a:pt x="131" y="46"/>
                      <a:pt x="132" y="47"/>
                      <a:pt x="132" y="48"/>
                    </a:cubicBezTo>
                    <a:cubicBezTo>
                      <a:pt x="132" y="53"/>
                      <a:pt x="132" y="53"/>
                      <a:pt x="132" y="53"/>
                    </a:cubicBezTo>
                    <a:cubicBezTo>
                      <a:pt x="132" y="53"/>
                      <a:pt x="132" y="53"/>
                      <a:pt x="132" y="53"/>
                    </a:cubicBezTo>
                    <a:cubicBezTo>
                      <a:pt x="131" y="73"/>
                      <a:pt x="122" y="113"/>
                      <a:pt x="48" y="165"/>
                    </a:cubicBezTo>
                    <a:cubicBezTo>
                      <a:pt x="48" y="165"/>
                      <a:pt x="11" y="184"/>
                      <a:pt x="3" y="213"/>
                    </a:cubicBezTo>
                    <a:cubicBezTo>
                      <a:pt x="1" y="218"/>
                      <a:pt x="0" y="224"/>
                      <a:pt x="0" y="230"/>
                    </a:cubicBezTo>
                    <a:cubicBezTo>
                      <a:pt x="0" y="231"/>
                      <a:pt x="0" y="232"/>
                      <a:pt x="0" y="234"/>
                    </a:cubicBezTo>
                    <a:cubicBezTo>
                      <a:pt x="0" y="234"/>
                      <a:pt x="0" y="234"/>
                      <a:pt x="0" y="234"/>
                    </a:cubicBezTo>
                    <a:cubicBezTo>
                      <a:pt x="0" y="278"/>
                      <a:pt x="0" y="278"/>
                      <a:pt x="0" y="278"/>
                    </a:cubicBezTo>
                    <a:cubicBezTo>
                      <a:pt x="0" y="285"/>
                      <a:pt x="6" y="290"/>
                      <a:pt x="12" y="290"/>
                    </a:cubicBezTo>
                    <a:cubicBezTo>
                      <a:pt x="433" y="290"/>
                      <a:pt x="433" y="290"/>
                      <a:pt x="433" y="290"/>
                    </a:cubicBezTo>
                    <a:cubicBezTo>
                      <a:pt x="439" y="290"/>
                      <a:pt x="445" y="285"/>
                      <a:pt x="445" y="278"/>
                    </a:cubicBezTo>
                    <a:cubicBezTo>
                      <a:pt x="445" y="234"/>
                      <a:pt x="445" y="234"/>
                      <a:pt x="445" y="234"/>
                    </a:cubicBezTo>
                    <a:cubicBezTo>
                      <a:pt x="445" y="234"/>
                      <a:pt x="445" y="234"/>
                      <a:pt x="445" y="234"/>
                    </a:cubicBezTo>
                    <a:cubicBezTo>
                      <a:pt x="445" y="232"/>
                      <a:pt x="445" y="231"/>
                      <a:pt x="445" y="230"/>
                    </a:cubicBezTo>
                    <a:close/>
                    <a:moveTo>
                      <a:pt x="181" y="240"/>
                    </a:moveTo>
                    <a:cubicBezTo>
                      <a:pt x="181" y="244"/>
                      <a:pt x="179" y="246"/>
                      <a:pt x="175" y="246"/>
                    </a:cubicBezTo>
                    <a:cubicBezTo>
                      <a:pt x="153" y="246"/>
                      <a:pt x="153" y="246"/>
                      <a:pt x="153" y="246"/>
                    </a:cubicBezTo>
                    <a:cubicBezTo>
                      <a:pt x="149" y="246"/>
                      <a:pt x="146" y="244"/>
                      <a:pt x="146" y="240"/>
                    </a:cubicBezTo>
                    <a:cubicBezTo>
                      <a:pt x="146" y="218"/>
                      <a:pt x="146" y="218"/>
                      <a:pt x="146" y="218"/>
                    </a:cubicBezTo>
                    <a:cubicBezTo>
                      <a:pt x="146" y="214"/>
                      <a:pt x="149" y="211"/>
                      <a:pt x="153" y="211"/>
                    </a:cubicBezTo>
                    <a:cubicBezTo>
                      <a:pt x="175" y="211"/>
                      <a:pt x="175" y="211"/>
                      <a:pt x="175" y="211"/>
                    </a:cubicBezTo>
                    <a:cubicBezTo>
                      <a:pt x="179" y="211"/>
                      <a:pt x="181" y="214"/>
                      <a:pt x="181" y="218"/>
                    </a:cubicBezTo>
                    <a:lnTo>
                      <a:pt x="181" y="240"/>
                    </a:lnTo>
                    <a:close/>
                    <a:moveTo>
                      <a:pt x="181" y="187"/>
                    </a:moveTo>
                    <a:cubicBezTo>
                      <a:pt x="181" y="190"/>
                      <a:pt x="179" y="193"/>
                      <a:pt x="175" y="193"/>
                    </a:cubicBezTo>
                    <a:cubicBezTo>
                      <a:pt x="153" y="193"/>
                      <a:pt x="153" y="193"/>
                      <a:pt x="153" y="193"/>
                    </a:cubicBezTo>
                    <a:cubicBezTo>
                      <a:pt x="149" y="193"/>
                      <a:pt x="146" y="190"/>
                      <a:pt x="146" y="187"/>
                    </a:cubicBezTo>
                    <a:cubicBezTo>
                      <a:pt x="146" y="164"/>
                      <a:pt x="146" y="164"/>
                      <a:pt x="146" y="164"/>
                    </a:cubicBezTo>
                    <a:cubicBezTo>
                      <a:pt x="146" y="161"/>
                      <a:pt x="149" y="158"/>
                      <a:pt x="153" y="158"/>
                    </a:cubicBezTo>
                    <a:cubicBezTo>
                      <a:pt x="175" y="158"/>
                      <a:pt x="175" y="158"/>
                      <a:pt x="175" y="158"/>
                    </a:cubicBezTo>
                    <a:cubicBezTo>
                      <a:pt x="179" y="158"/>
                      <a:pt x="181" y="161"/>
                      <a:pt x="181" y="164"/>
                    </a:cubicBezTo>
                    <a:lnTo>
                      <a:pt x="181" y="187"/>
                    </a:lnTo>
                    <a:close/>
                    <a:moveTo>
                      <a:pt x="181" y="134"/>
                    </a:moveTo>
                    <a:cubicBezTo>
                      <a:pt x="181" y="137"/>
                      <a:pt x="179" y="140"/>
                      <a:pt x="175" y="140"/>
                    </a:cubicBezTo>
                    <a:cubicBezTo>
                      <a:pt x="153" y="140"/>
                      <a:pt x="153" y="140"/>
                      <a:pt x="153" y="140"/>
                    </a:cubicBezTo>
                    <a:cubicBezTo>
                      <a:pt x="149" y="140"/>
                      <a:pt x="146" y="137"/>
                      <a:pt x="146" y="134"/>
                    </a:cubicBezTo>
                    <a:cubicBezTo>
                      <a:pt x="146" y="111"/>
                      <a:pt x="146" y="111"/>
                      <a:pt x="146" y="111"/>
                    </a:cubicBezTo>
                    <a:cubicBezTo>
                      <a:pt x="146" y="108"/>
                      <a:pt x="149" y="105"/>
                      <a:pt x="153" y="105"/>
                    </a:cubicBezTo>
                    <a:cubicBezTo>
                      <a:pt x="175" y="105"/>
                      <a:pt x="175" y="105"/>
                      <a:pt x="175" y="105"/>
                    </a:cubicBezTo>
                    <a:cubicBezTo>
                      <a:pt x="179" y="105"/>
                      <a:pt x="181" y="108"/>
                      <a:pt x="181" y="111"/>
                    </a:cubicBezTo>
                    <a:lnTo>
                      <a:pt x="181" y="134"/>
                    </a:lnTo>
                    <a:close/>
                    <a:moveTo>
                      <a:pt x="240" y="240"/>
                    </a:moveTo>
                    <a:cubicBezTo>
                      <a:pt x="240" y="244"/>
                      <a:pt x="237" y="246"/>
                      <a:pt x="234" y="246"/>
                    </a:cubicBezTo>
                    <a:cubicBezTo>
                      <a:pt x="211" y="246"/>
                      <a:pt x="211" y="246"/>
                      <a:pt x="211" y="246"/>
                    </a:cubicBezTo>
                    <a:cubicBezTo>
                      <a:pt x="208" y="246"/>
                      <a:pt x="205" y="244"/>
                      <a:pt x="205" y="240"/>
                    </a:cubicBezTo>
                    <a:cubicBezTo>
                      <a:pt x="205" y="218"/>
                      <a:pt x="205" y="218"/>
                      <a:pt x="205" y="218"/>
                    </a:cubicBezTo>
                    <a:cubicBezTo>
                      <a:pt x="205" y="214"/>
                      <a:pt x="208" y="211"/>
                      <a:pt x="211" y="211"/>
                    </a:cubicBezTo>
                    <a:cubicBezTo>
                      <a:pt x="234" y="211"/>
                      <a:pt x="234" y="211"/>
                      <a:pt x="234" y="211"/>
                    </a:cubicBezTo>
                    <a:cubicBezTo>
                      <a:pt x="237" y="211"/>
                      <a:pt x="240" y="214"/>
                      <a:pt x="240" y="218"/>
                    </a:cubicBezTo>
                    <a:lnTo>
                      <a:pt x="240" y="240"/>
                    </a:lnTo>
                    <a:close/>
                    <a:moveTo>
                      <a:pt x="240" y="187"/>
                    </a:moveTo>
                    <a:cubicBezTo>
                      <a:pt x="240" y="190"/>
                      <a:pt x="237" y="193"/>
                      <a:pt x="234" y="193"/>
                    </a:cubicBezTo>
                    <a:cubicBezTo>
                      <a:pt x="211" y="193"/>
                      <a:pt x="211" y="193"/>
                      <a:pt x="211" y="193"/>
                    </a:cubicBezTo>
                    <a:cubicBezTo>
                      <a:pt x="208" y="193"/>
                      <a:pt x="205" y="190"/>
                      <a:pt x="205" y="187"/>
                    </a:cubicBezTo>
                    <a:cubicBezTo>
                      <a:pt x="205" y="164"/>
                      <a:pt x="205" y="164"/>
                      <a:pt x="205" y="164"/>
                    </a:cubicBezTo>
                    <a:cubicBezTo>
                      <a:pt x="205" y="161"/>
                      <a:pt x="208" y="158"/>
                      <a:pt x="211" y="158"/>
                    </a:cubicBezTo>
                    <a:cubicBezTo>
                      <a:pt x="234" y="158"/>
                      <a:pt x="234" y="158"/>
                      <a:pt x="234" y="158"/>
                    </a:cubicBezTo>
                    <a:cubicBezTo>
                      <a:pt x="237" y="158"/>
                      <a:pt x="240" y="161"/>
                      <a:pt x="240" y="164"/>
                    </a:cubicBezTo>
                    <a:lnTo>
                      <a:pt x="240" y="187"/>
                    </a:lnTo>
                    <a:close/>
                    <a:moveTo>
                      <a:pt x="240" y="134"/>
                    </a:moveTo>
                    <a:cubicBezTo>
                      <a:pt x="240" y="137"/>
                      <a:pt x="237" y="140"/>
                      <a:pt x="234" y="140"/>
                    </a:cubicBezTo>
                    <a:cubicBezTo>
                      <a:pt x="211" y="140"/>
                      <a:pt x="211" y="140"/>
                      <a:pt x="211" y="140"/>
                    </a:cubicBezTo>
                    <a:cubicBezTo>
                      <a:pt x="208" y="140"/>
                      <a:pt x="205" y="137"/>
                      <a:pt x="205" y="134"/>
                    </a:cubicBezTo>
                    <a:cubicBezTo>
                      <a:pt x="205" y="111"/>
                      <a:pt x="205" y="111"/>
                      <a:pt x="205" y="111"/>
                    </a:cubicBezTo>
                    <a:cubicBezTo>
                      <a:pt x="205" y="108"/>
                      <a:pt x="208" y="105"/>
                      <a:pt x="211" y="105"/>
                    </a:cubicBezTo>
                    <a:cubicBezTo>
                      <a:pt x="234" y="105"/>
                      <a:pt x="234" y="105"/>
                      <a:pt x="234" y="105"/>
                    </a:cubicBezTo>
                    <a:cubicBezTo>
                      <a:pt x="237" y="105"/>
                      <a:pt x="240" y="108"/>
                      <a:pt x="240" y="111"/>
                    </a:cubicBezTo>
                    <a:lnTo>
                      <a:pt x="240" y="134"/>
                    </a:lnTo>
                    <a:close/>
                    <a:moveTo>
                      <a:pt x="298" y="240"/>
                    </a:moveTo>
                    <a:cubicBezTo>
                      <a:pt x="298" y="244"/>
                      <a:pt x="296" y="246"/>
                      <a:pt x="292" y="246"/>
                    </a:cubicBezTo>
                    <a:cubicBezTo>
                      <a:pt x="269" y="246"/>
                      <a:pt x="269" y="246"/>
                      <a:pt x="269" y="246"/>
                    </a:cubicBezTo>
                    <a:cubicBezTo>
                      <a:pt x="266" y="246"/>
                      <a:pt x="263" y="244"/>
                      <a:pt x="263" y="240"/>
                    </a:cubicBezTo>
                    <a:cubicBezTo>
                      <a:pt x="263" y="218"/>
                      <a:pt x="263" y="218"/>
                      <a:pt x="263" y="218"/>
                    </a:cubicBezTo>
                    <a:cubicBezTo>
                      <a:pt x="263" y="214"/>
                      <a:pt x="266" y="211"/>
                      <a:pt x="269" y="211"/>
                    </a:cubicBezTo>
                    <a:cubicBezTo>
                      <a:pt x="292" y="211"/>
                      <a:pt x="292" y="211"/>
                      <a:pt x="292" y="211"/>
                    </a:cubicBezTo>
                    <a:cubicBezTo>
                      <a:pt x="296" y="211"/>
                      <a:pt x="298" y="214"/>
                      <a:pt x="298" y="218"/>
                    </a:cubicBezTo>
                    <a:lnTo>
                      <a:pt x="298" y="240"/>
                    </a:lnTo>
                    <a:close/>
                    <a:moveTo>
                      <a:pt x="298" y="187"/>
                    </a:moveTo>
                    <a:cubicBezTo>
                      <a:pt x="298" y="190"/>
                      <a:pt x="296" y="193"/>
                      <a:pt x="292" y="193"/>
                    </a:cubicBezTo>
                    <a:cubicBezTo>
                      <a:pt x="269" y="193"/>
                      <a:pt x="269" y="193"/>
                      <a:pt x="269" y="193"/>
                    </a:cubicBezTo>
                    <a:cubicBezTo>
                      <a:pt x="266" y="193"/>
                      <a:pt x="263" y="190"/>
                      <a:pt x="263" y="187"/>
                    </a:cubicBezTo>
                    <a:cubicBezTo>
                      <a:pt x="263" y="164"/>
                      <a:pt x="263" y="164"/>
                      <a:pt x="263" y="164"/>
                    </a:cubicBezTo>
                    <a:cubicBezTo>
                      <a:pt x="263" y="161"/>
                      <a:pt x="266" y="158"/>
                      <a:pt x="269" y="158"/>
                    </a:cubicBezTo>
                    <a:cubicBezTo>
                      <a:pt x="292" y="158"/>
                      <a:pt x="292" y="158"/>
                      <a:pt x="292" y="158"/>
                    </a:cubicBezTo>
                    <a:cubicBezTo>
                      <a:pt x="296" y="158"/>
                      <a:pt x="298" y="161"/>
                      <a:pt x="298" y="164"/>
                    </a:cubicBezTo>
                    <a:lnTo>
                      <a:pt x="298" y="187"/>
                    </a:lnTo>
                    <a:close/>
                    <a:moveTo>
                      <a:pt x="298" y="134"/>
                    </a:moveTo>
                    <a:cubicBezTo>
                      <a:pt x="298" y="137"/>
                      <a:pt x="296" y="140"/>
                      <a:pt x="292" y="140"/>
                    </a:cubicBezTo>
                    <a:cubicBezTo>
                      <a:pt x="269" y="140"/>
                      <a:pt x="269" y="140"/>
                      <a:pt x="269" y="140"/>
                    </a:cubicBezTo>
                    <a:cubicBezTo>
                      <a:pt x="266" y="140"/>
                      <a:pt x="263" y="137"/>
                      <a:pt x="263" y="134"/>
                    </a:cubicBezTo>
                    <a:cubicBezTo>
                      <a:pt x="263" y="111"/>
                      <a:pt x="263" y="111"/>
                      <a:pt x="263" y="111"/>
                    </a:cubicBezTo>
                    <a:cubicBezTo>
                      <a:pt x="263" y="108"/>
                      <a:pt x="266" y="105"/>
                      <a:pt x="269" y="105"/>
                    </a:cubicBezTo>
                    <a:cubicBezTo>
                      <a:pt x="292" y="105"/>
                      <a:pt x="292" y="105"/>
                      <a:pt x="292" y="105"/>
                    </a:cubicBezTo>
                    <a:cubicBezTo>
                      <a:pt x="296" y="105"/>
                      <a:pt x="298" y="108"/>
                      <a:pt x="298" y="111"/>
                    </a:cubicBezTo>
                    <a:lnTo>
                      <a:pt x="298" y="1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0" name="Freeform 8"/>
              <p:cNvSpPr/>
              <p:nvPr/>
            </p:nvSpPr>
            <p:spPr bwMode="auto">
              <a:xfrm>
                <a:off x="1165225" y="1162051"/>
                <a:ext cx="157163" cy="150813"/>
              </a:xfrm>
              <a:custGeom>
                <a:avLst/>
                <a:gdLst>
                  <a:gd name="T0" fmla="*/ 31 w 99"/>
                  <a:gd name="T1" fmla="*/ 95 h 95"/>
                  <a:gd name="T2" fmla="*/ 0 w 99"/>
                  <a:gd name="T3" fmla="*/ 0 h 95"/>
                  <a:gd name="T4" fmla="*/ 99 w 99"/>
                  <a:gd name="T5" fmla="*/ 39 h 95"/>
                  <a:gd name="T6" fmla="*/ 31 w 99"/>
                  <a:gd name="T7" fmla="*/ 95 h 95"/>
                </a:gdLst>
                <a:ahLst/>
                <a:cxnLst>
                  <a:cxn ang="0">
                    <a:pos x="T0" y="T1"/>
                  </a:cxn>
                  <a:cxn ang="0">
                    <a:pos x="T2" y="T3"/>
                  </a:cxn>
                  <a:cxn ang="0">
                    <a:pos x="T4" y="T5"/>
                  </a:cxn>
                  <a:cxn ang="0">
                    <a:pos x="T6" y="T7"/>
                  </a:cxn>
                </a:cxnLst>
                <a:rect l="0" t="0" r="r" b="b"/>
                <a:pathLst>
                  <a:path w="99" h="95">
                    <a:moveTo>
                      <a:pt x="31" y="95"/>
                    </a:moveTo>
                    <a:lnTo>
                      <a:pt x="0" y="0"/>
                    </a:lnTo>
                    <a:lnTo>
                      <a:pt x="99" y="39"/>
                    </a:lnTo>
                    <a:lnTo>
                      <a:pt x="31"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1" name="Freeform 9"/>
              <p:cNvSpPr>
                <a:spLocks noEditPoints="1"/>
              </p:cNvSpPr>
              <p:nvPr/>
            </p:nvSpPr>
            <p:spPr bwMode="auto">
              <a:xfrm>
                <a:off x="1162050" y="1155701"/>
                <a:ext cx="592138" cy="409575"/>
              </a:xfrm>
              <a:custGeom>
                <a:avLst/>
                <a:gdLst>
                  <a:gd name="T0" fmla="*/ 104 w 207"/>
                  <a:gd name="T1" fmla="*/ 0 h 143"/>
                  <a:gd name="T2" fmla="*/ 0 w 207"/>
                  <a:gd name="T3" fmla="*/ 71 h 143"/>
                  <a:gd name="T4" fmla="*/ 104 w 207"/>
                  <a:gd name="T5" fmla="*/ 143 h 143"/>
                  <a:gd name="T6" fmla="*/ 207 w 207"/>
                  <a:gd name="T7" fmla="*/ 71 h 143"/>
                  <a:gd name="T8" fmla="*/ 104 w 207"/>
                  <a:gd name="T9" fmla="*/ 0 h 143"/>
                  <a:gd name="T10" fmla="*/ 54 w 207"/>
                  <a:gd name="T11" fmla="*/ 85 h 143"/>
                  <a:gd name="T12" fmla="*/ 40 w 207"/>
                  <a:gd name="T13" fmla="*/ 71 h 143"/>
                  <a:gd name="T14" fmla="*/ 54 w 207"/>
                  <a:gd name="T15" fmla="*/ 57 h 143"/>
                  <a:gd name="T16" fmla="*/ 68 w 207"/>
                  <a:gd name="T17" fmla="*/ 71 h 143"/>
                  <a:gd name="T18" fmla="*/ 54 w 207"/>
                  <a:gd name="T19" fmla="*/ 85 h 143"/>
                  <a:gd name="T20" fmla="*/ 104 w 207"/>
                  <a:gd name="T21" fmla="*/ 85 h 143"/>
                  <a:gd name="T22" fmla="*/ 90 w 207"/>
                  <a:gd name="T23" fmla="*/ 71 h 143"/>
                  <a:gd name="T24" fmla="*/ 104 w 207"/>
                  <a:gd name="T25" fmla="*/ 57 h 143"/>
                  <a:gd name="T26" fmla="*/ 118 w 207"/>
                  <a:gd name="T27" fmla="*/ 71 h 143"/>
                  <a:gd name="T28" fmla="*/ 104 w 207"/>
                  <a:gd name="T29" fmla="*/ 85 h 143"/>
                  <a:gd name="T30" fmla="*/ 154 w 207"/>
                  <a:gd name="T31" fmla="*/ 85 h 143"/>
                  <a:gd name="T32" fmla="*/ 140 w 207"/>
                  <a:gd name="T33" fmla="*/ 71 h 143"/>
                  <a:gd name="T34" fmla="*/ 154 w 207"/>
                  <a:gd name="T35" fmla="*/ 57 h 143"/>
                  <a:gd name="T36" fmla="*/ 168 w 207"/>
                  <a:gd name="T37" fmla="*/ 71 h 143"/>
                  <a:gd name="T38" fmla="*/ 154 w 207"/>
                  <a:gd name="T39" fmla="*/ 8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7" h="143">
                    <a:moveTo>
                      <a:pt x="104" y="0"/>
                    </a:moveTo>
                    <a:cubicBezTo>
                      <a:pt x="47" y="0"/>
                      <a:pt x="0" y="32"/>
                      <a:pt x="0" y="71"/>
                    </a:cubicBezTo>
                    <a:cubicBezTo>
                      <a:pt x="0" y="111"/>
                      <a:pt x="47" y="143"/>
                      <a:pt x="104" y="143"/>
                    </a:cubicBezTo>
                    <a:cubicBezTo>
                      <a:pt x="161" y="143"/>
                      <a:pt x="207" y="111"/>
                      <a:pt x="207" y="71"/>
                    </a:cubicBezTo>
                    <a:cubicBezTo>
                      <a:pt x="207" y="32"/>
                      <a:pt x="161" y="0"/>
                      <a:pt x="104" y="0"/>
                    </a:cubicBezTo>
                    <a:close/>
                    <a:moveTo>
                      <a:pt x="54" y="85"/>
                    </a:moveTo>
                    <a:cubicBezTo>
                      <a:pt x="46" y="85"/>
                      <a:pt x="40" y="79"/>
                      <a:pt x="40" y="71"/>
                    </a:cubicBezTo>
                    <a:cubicBezTo>
                      <a:pt x="40" y="64"/>
                      <a:pt x="46" y="57"/>
                      <a:pt x="54" y="57"/>
                    </a:cubicBezTo>
                    <a:cubicBezTo>
                      <a:pt x="62" y="57"/>
                      <a:pt x="68" y="64"/>
                      <a:pt x="68" y="71"/>
                    </a:cubicBezTo>
                    <a:cubicBezTo>
                      <a:pt x="68" y="79"/>
                      <a:pt x="62" y="85"/>
                      <a:pt x="54" y="85"/>
                    </a:cubicBezTo>
                    <a:close/>
                    <a:moveTo>
                      <a:pt x="104" y="85"/>
                    </a:moveTo>
                    <a:cubicBezTo>
                      <a:pt x="96" y="85"/>
                      <a:pt x="90" y="79"/>
                      <a:pt x="90" y="71"/>
                    </a:cubicBezTo>
                    <a:cubicBezTo>
                      <a:pt x="90" y="64"/>
                      <a:pt x="96" y="57"/>
                      <a:pt x="104" y="57"/>
                    </a:cubicBezTo>
                    <a:cubicBezTo>
                      <a:pt x="112" y="57"/>
                      <a:pt x="118" y="64"/>
                      <a:pt x="118" y="71"/>
                    </a:cubicBezTo>
                    <a:cubicBezTo>
                      <a:pt x="118" y="79"/>
                      <a:pt x="112" y="85"/>
                      <a:pt x="104" y="85"/>
                    </a:cubicBezTo>
                    <a:close/>
                    <a:moveTo>
                      <a:pt x="154" y="85"/>
                    </a:moveTo>
                    <a:cubicBezTo>
                      <a:pt x="146" y="85"/>
                      <a:pt x="140" y="79"/>
                      <a:pt x="140" y="71"/>
                    </a:cubicBezTo>
                    <a:cubicBezTo>
                      <a:pt x="140" y="64"/>
                      <a:pt x="146" y="57"/>
                      <a:pt x="154" y="57"/>
                    </a:cubicBezTo>
                    <a:cubicBezTo>
                      <a:pt x="162" y="57"/>
                      <a:pt x="168" y="64"/>
                      <a:pt x="168" y="71"/>
                    </a:cubicBezTo>
                    <a:cubicBezTo>
                      <a:pt x="168" y="79"/>
                      <a:pt x="162" y="85"/>
                      <a:pt x="1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grpSp>
        <p:grpSp>
          <p:nvGrpSpPr>
            <p:cNvPr id="43013" name="组合 91"/>
            <p:cNvGrpSpPr>
              <a:grpSpLocks noChangeAspect="1"/>
            </p:cNvGrpSpPr>
            <p:nvPr/>
          </p:nvGrpSpPr>
          <p:grpSpPr>
            <a:xfrm>
              <a:off x="5112045" y="2114125"/>
              <a:ext cx="216000" cy="242768"/>
              <a:chOff x="279401" y="2698750"/>
              <a:chExt cx="1473200" cy="1655763"/>
            </a:xfrm>
            <a:solidFill>
              <a:schemeClr val="bg1"/>
            </a:solidFill>
          </p:grpSpPr>
          <p:sp>
            <p:nvSpPr>
              <p:cNvPr id="93"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4"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5"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6"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7"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8"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99"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00"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grpSp>
      </p:grpSp>
      <p:sp>
        <p:nvSpPr>
          <p:cNvPr id="103" name="Text Box 10"/>
          <p:cNvSpPr txBox="1">
            <a:spLocks noChangeArrowheads="1"/>
          </p:cNvSpPr>
          <p:nvPr/>
        </p:nvSpPr>
        <p:spPr bwMode="auto">
          <a:xfrm>
            <a:off x="318539" y="1963134"/>
            <a:ext cx="1605560" cy="763270"/>
          </a:xfrm>
          <a:prstGeom prst="rect">
            <a:avLst/>
          </a:prstGeom>
          <a:noFill/>
          <a:ln w="9525">
            <a:noFill/>
            <a:miter lim="800000"/>
          </a:ln>
        </p:spPr>
        <p:txBody>
          <a:bodyPr lIns="45692" tIns="22846" rIns="45692" bIns="22846">
            <a:spAutoFit/>
          </a:bodyPr>
          <a:lstStyle/>
          <a:p>
            <a:pPr defTabSz="1087120">
              <a:lnSpc>
                <a:spcPct val="120000"/>
              </a:lnSpc>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添加您的标题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just" defTabSz="685165">
              <a:lnSpc>
                <a:spcPct val="12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   </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4" name="Text Box 10"/>
          <p:cNvSpPr txBox="1">
            <a:spLocks noChangeArrowheads="1"/>
          </p:cNvSpPr>
          <p:nvPr/>
        </p:nvSpPr>
        <p:spPr bwMode="auto">
          <a:xfrm>
            <a:off x="318539" y="3458097"/>
            <a:ext cx="1605560" cy="766207"/>
          </a:xfrm>
          <a:prstGeom prst="rect">
            <a:avLst/>
          </a:prstGeom>
          <a:noFill/>
          <a:ln w="9525">
            <a:noFill/>
            <a:miter lim="800000"/>
          </a:ln>
        </p:spPr>
        <p:txBody>
          <a:bodyPr lIns="45692" tIns="22846" rIns="45692" bIns="22846">
            <a:spAutoFit/>
          </a:bodyPr>
          <a:lstStyle/>
          <a:p>
            <a:pPr defTabSz="1087120">
              <a:lnSpc>
                <a:spcPct val="120000"/>
              </a:lnSpc>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添加您的标题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just" defTabSz="685165">
              <a:lnSpc>
                <a:spcPct val="12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3014" name="组合 105"/>
          <p:cNvGrpSpPr>
            <a:grpSpLocks noChangeAspect="1"/>
          </p:cNvGrpSpPr>
          <p:nvPr/>
        </p:nvGrpSpPr>
        <p:grpSpPr>
          <a:xfrm>
            <a:off x="2049860" y="1983651"/>
            <a:ext cx="269834" cy="250477"/>
            <a:chOff x="5278438" y="2973388"/>
            <a:chExt cx="1344613" cy="1247775"/>
          </a:xfrm>
          <a:solidFill>
            <a:schemeClr val="accent4"/>
          </a:solidFill>
        </p:grpSpPr>
        <p:sp>
          <p:nvSpPr>
            <p:cNvPr id="107"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sp>
          <p:nvSpPr>
            <p:cNvPr id="108"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sp>
          <p:nvSpPr>
            <p:cNvPr id="109"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sp>
          <p:nvSpPr>
            <p:cNvPr id="110"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solidFill>
                  <a:srgbClr val="78A6B6"/>
                </a:solidFill>
              </a:endParaRPr>
            </a:p>
          </p:txBody>
        </p:sp>
      </p:grpSp>
      <p:sp>
        <p:nvSpPr>
          <p:cNvPr id="112" name="Freeform 61"/>
          <p:cNvSpPr>
            <a:spLocks noChangeAspect="1"/>
          </p:cNvSpPr>
          <p:nvPr/>
        </p:nvSpPr>
        <p:spPr bwMode="auto">
          <a:xfrm>
            <a:off x="2049434" y="3523165"/>
            <a:ext cx="269709" cy="280901"/>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accent1"/>
          </a:solidFill>
          <a:ln>
            <a:noFill/>
          </a:ln>
        </p:spPr>
        <p:txBody>
          <a:bodyPr/>
          <a:lstStyle/>
          <a:p>
            <a:pPr defTabSz="685165">
              <a:defRPr/>
            </a:pPr>
            <a:endParaRPr lang="en-US" sz="1350"/>
          </a:p>
        </p:txBody>
      </p:sp>
      <p:sp>
        <p:nvSpPr>
          <p:cNvPr id="113" name="Text Box 10"/>
          <p:cNvSpPr txBox="1">
            <a:spLocks noChangeArrowheads="1"/>
          </p:cNvSpPr>
          <p:nvPr/>
        </p:nvSpPr>
        <p:spPr bwMode="auto">
          <a:xfrm>
            <a:off x="7253222" y="1980590"/>
            <a:ext cx="1603973" cy="766207"/>
          </a:xfrm>
          <a:prstGeom prst="rect">
            <a:avLst/>
          </a:prstGeom>
          <a:noFill/>
          <a:ln w="9525">
            <a:noFill/>
            <a:miter lim="800000"/>
          </a:ln>
        </p:spPr>
        <p:txBody>
          <a:bodyPr lIns="45692" tIns="22846" rIns="45692" bIns="22846">
            <a:spAutoFit/>
          </a:bodyPr>
          <a:lstStyle/>
          <a:p>
            <a:pPr defTabSz="1087120">
              <a:lnSpc>
                <a:spcPct val="120000"/>
              </a:lnSpc>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添加您的标题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just" defTabSz="685165">
              <a:lnSpc>
                <a:spcPct val="12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4" name="Text Box 10"/>
          <p:cNvSpPr txBox="1">
            <a:spLocks noChangeArrowheads="1"/>
          </p:cNvSpPr>
          <p:nvPr/>
        </p:nvSpPr>
        <p:spPr bwMode="auto">
          <a:xfrm>
            <a:off x="7253222" y="3473966"/>
            <a:ext cx="1603973" cy="766207"/>
          </a:xfrm>
          <a:prstGeom prst="rect">
            <a:avLst/>
          </a:prstGeom>
          <a:noFill/>
          <a:ln w="9525">
            <a:noFill/>
            <a:miter lim="800000"/>
          </a:ln>
        </p:spPr>
        <p:txBody>
          <a:bodyPr lIns="45692" tIns="22846" rIns="45692" bIns="22846">
            <a:spAutoFit/>
          </a:bodyPr>
          <a:lstStyle/>
          <a:p>
            <a:pPr defTabSz="1087120">
              <a:lnSpc>
                <a:spcPct val="120000"/>
              </a:lnSpc>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添加您的标题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just" defTabSz="685165">
              <a:lnSpc>
                <a:spcPct val="12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3015" name="组合 115"/>
          <p:cNvGrpSpPr>
            <a:grpSpLocks noChangeAspect="1"/>
          </p:cNvGrpSpPr>
          <p:nvPr/>
        </p:nvGrpSpPr>
        <p:grpSpPr>
          <a:xfrm>
            <a:off x="6871454" y="1986842"/>
            <a:ext cx="269834" cy="303365"/>
            <a:chOff x="279401" y="2698750"/>
            <a:chExt cx="1473200" cy="1655763"/>
          </a:xfrm>
          <a:solidFill>
            <a:schemeClr val="accent5"/>
          </a:solidFill>
        </p:grpSpPr>
        <p:sp>
          <p:nvSpPr>
            <p:cNvPr id="117"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18"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19"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20"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21"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22"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23"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sp>
          <p:nvSpPr>
            <p:cNvPr id="124"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38" tIns="34270" rIns="68538" bIns="34270"/>
            <a:lstStyle/>
            <a:p>
              <a:pPr defTabSz="685165">
                <a:defRPr/>
              </a:pPr>
              <a:endParaRPr lang="zh-CN" altLang="en-US" sz="1015"/>
            </a:p>
          </p:txBody>
        </p:sp>
      </p:grpSp>
      <p:grpSp>
        <p:nvGrpSpPr>
          <p:cNvPr id="43016" name="Group 24"/>
          <p:cNvGrpSpPr>
            <a:grpSpLocks noChangeAspect="1"/>
          </p:cNvGrpSpPr>
          <p:nvPr/>
        </p:nvGrpSpPr>
        <p:grpSpPr>
          <a:xfrm>
            <a:off x="6871454" y="3488273"/>
            <a:ext cx="269834" cy="304443"/>
            <a:chOff x="5513440" y="1766202"/>
            <a:chExt cx="429274" cy="484183"/>
          </a:xfrm>
          <a:solidFill>
            <a:schemeClr val="accent3"/>
          </a:solidFill>
        </p:grpSpPr>
        <p:sp>
          <p:nvSpPr>
            <p:cNvPr id="126" name="Freeform 147"/>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127"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sp>
          <p:nvSpPr>
            <p:cNvPr id="128" name="Freeform 149"/>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defTabSz="685165">
                <a:defRPr/>
              </a:pPr>
              <a:endParaRPr lang="en-US" sz="1350"/>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 presetClass="entr" presetSubtype="2" decel="100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25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8" decel="100000" fill="hold" nodeType="withEffect">
                                  <p:stCondLst>
                                    <p:cond delay="75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0-#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43015"/>
                                        </p:tgtEl>
                                        <p:attrNameLst>
                                          <p:attrName>style.visibility</p:attrName>
                                        </p:attrNameLst>
                                      </p:cBhvr>
                                      <p:to>
                                        <p:strVal val="visible"/>
                                      </p:to>
                                    </p:set>
                                    <p:anim calcmode="lin" valueType="num">
                                      <p:cBhvr>
                                        <p:cTn id="28" dur="500" fill="hold"/>
                                        <p:tgtEl>
                                          <p:spTgt spid="43015"/>
                                        </p:tgtEl>
                                        <p:attrNameLst>
                                          <p:attrName>ppt_w</p:attrName>
                                        </p:attrNameLst>
                                      </p:cBhvr>
                                      <p:tavLst>
                                        <p:tav tm="0">
                                          <p:val>
                                            <p:fltVal val="0"/>
                                          </p:val>
                                        </p:tav>
                                        <p:tav tm="100000">
                                          <p:val>
                                            <p:strVal val="#ppt_w"/>
                                          </p:val>
                                        </p:tav>
                                      </p:tavLst>
                                    </p:anim>
                                    <p:anim calcmode="lin" valueType="num">
                                      <p:cBhvr>
                                        <p:cTn id="29" dur="500" fill="hold"/>
                                        <p:tgtEl>
                                          <p:spTgt spid="43015"/>
                                        </p:tgtEl>
                                        <p:attrNameLst>
                                          <p:attrName>ppt_h</p:attrName>
                                        </p:attrNameLst>
                                      </p:cBhvr>
                                      <p:tavLst>
                                        <p:tav tm="0">
                                          <p:val>
                                            <p:fltVal val="0"/>
                                          </p:val>
                                        </p:tav>
                                        <p:tav tm="100000">
                                          <p:val>
                                            <p:strVal val="#ppt_h"/>
                                          </p:val>
                                        </p:tav>
                                      </p:tavLst>
                                    </p:anim>
                                    <p:anim calcmode="lin" valueType="num">
                                      <p:cBhvr>
                                        <p:cTn id="30" dur="500" fill="hold"/>
                                        <p:tgtEl>
                                          <p:spTgt spid="43015"/>
                                        </p:tgtEl>
                                        <p:attrNameLst>
                                          <p:attrName>style.rotation</p:attrName>
                                        </p:attrNameLst>
                                      </p:cBhvr>
                                      <p:tavLst>
                                        <p:tav tm="0">
                                          <p:val>
                                            <p:fltVal val="360"/>
                                          </p:val>
                                        </p:tav>
                                        <p:tav tm="100000">
                                          <p:val>
                                            <p:fltVal val="0"/>
                                          </p:val>
                                        </p:tav>
                                      </p:tavLst>
                                    </p:anim>
                                    <p:animEffect transition="in" filter="fade">
                                      <p:cBhvr>
                                        <p:cTn id="31" dur="500"/>
                                        <p:tgtEl>
                                          <p:spTgt spid="43015"/>
                                        </p:tgtEl>
                                      </p:cBhvr>
                                    </p:animEffect>
                                  </p:childTnLst>
                                </p:cTn>
                              </p:par>
                            </p:childTnLst>
                          </p:cTn>
                        </p:par>
                        <p:par>
                          <p:cTn id="32" fill="hold">
                            <p:stCondLst>
                              <p:cond delay="1500"/>
                            </p:stCondLst>
                            <p:childTnLst>
                              <p:par>
                                <p:cTn id="33" presetID="22" presetClass="entr" presetSubtype="8" fill="hold" grpId="0" nodeType="afterEffect">
                                  <p:stCondLst>
                                    <p:cond delay="0"/>
                                  </p:stCondLst>
                                  <p:childTnLst>
                                    <p:set>
                                      <p:cBhvr>
                                        <p:cTn id="34" dur="1" fill="hold">
                                          <p:stCondLst>
                                            <p:cond delay="0"/>
                                          </p:stCondLst>
                                        </p:cTn>
                                        <p:tgtEl>
                                          <p:spTgt spid="113"/>
                                        </p:tgtEl>
                                        <p:attrNameLst>
                                          <p:attrName>style.visibility</p:attrName>
                                        </p:attrNameLst>
                                      </p:cBhvr>
                                      <p:to>
                                        <p:strVal val="visible"/>
                                      </p:to>
                                    </p:set>
                                    <p:animEffect transition="in" filter="wipe(left)">
                                      <p:cBhvr>
                                        <p:cTn id="35" dur="500"/>
                                        <p:tgtEl>
                                          <p:spTgt spid="113"/>
                                        </p:tgtEl>
                                      </p:cBhvr>
                                    </p:animEffect>
                                  </p:childTnLst>
                                </p:cTn>
                              </p:par>
                            </p:childTnLst>
                          </p:cTn>
                        </p:par>
                        <p:par>
                          <p:cTn id="36" fill="hold">
                            <p:stCondLst>
                              <p:cond delay="2000"/>
                            </p:stCondLst>
                            <p:childTnLst>
                              <p:par>
                                <p:cTn id="37" presetID="49" presetClass="entr" presetSubtype="0" decel="100000" fill="hold" nodeType="afterEffect">
                                  <p:stCondLst>
                                    <p:cond delay="0"/>
                                  </p:stCondLst>
                                  <p:childTnLst>
                                    <p:set>
                                      <p:cBhvr>
                                        <p:cTn id="38" dur="1" fill="hold">
                                          <p:stCondLst>
                                            <p:cond delay="0"/>
                                          </p:stCondLst>
                                        </p:cTn>
                                        <p:tgtEl>
                                          <p:spTgt spid="43016"/>
                                        </p:tgtEl>
                                        <p:attrNameLst>
                                          <p:attrName>style.visibility</p:attrName>
                                        </p:attrNameLst>
                                      </p:cBhvr>
                                      <p:to>
                                        <p:strVal val="visible"/>
                                      </p:to>
                                    </p:set>
                                    <p:anim calcmode="lin" valueType="num">
                                      <p:cBhvr>
                                        <p:cTn id="39" dur="500" fill="hold"/>
                                        <p:tgtEl>
                                          <p:spTgt spid="43016"/>
                                        </p:tgtEl>
                                        <p:attrNameLst>
                                          <p:attrName>ppt_w</p:attrName>
                                        </p:attrNameLst>
                                      </p:cBhvr>
                                      <p:tavLst>
                                        <p:tav tm="0">
                                          <p:val>
                                            <p:fltVal val="0"/>
                                          </p:val>
                                        </p:tav>
                                        <p:tav tm="100000">
                                          <p:val>
                                            <p:strVal val="#ppt_w"/>
                                          </p:val>
                                        </p:tav>
                                      </p:tavLst>
                                    </p:anim>
                                    <p:anim calcmode="lin" valueType="num">
                                      <p:cBhvr>
                                        <p:cTn id="40" dur="500" fill="hold"/>
                                        <p:tgtEl>
                                          <p:spTgt spid="43016"/>
                                        </p:tgtEl>
                                        <p:attrNameLst>
                                          <p:attrName>ppt_h</p:attrName>
                                        </p:attrNameLst>
                                      </p:cBhvr>
                                      <p:tavLst>
                                        <p:tav tm="0">
                                          <p:val>
                                            <p:fltVal val="0"/>
                                          </p:val>
                                        </p:tav>
                                        <p:tav tm="100000">
                                          <p:val>
                                            <p:strVal val="#ppt_h"/>
                                          </p:val>
                                        </p:tav>
                                      </p:tavLst>
                                    </p:anim>
                                    <p:anim calcmode="lin" valueType="num">
                                      <p:cBhvr>
                                        <p:cTn id="41" dur="500" fill="hold"/>
                                        <p:tgtEl>
                                          <p:spTgt spid="43016"/>
                                        </p:tgtEl>
                                        <p:attrNameLst>
                                          <p:attrName>style.rotation</p:attrName>
                                        </p:attrNameLst>
                                      </p:cBhvr>
                                      <p:tavLst>
                                        <p:tav tm="0">
                                          <p:val>
                                            <p:fltVal val="360"/>
                                          </p:val>
                                        </p:tav>
                                        <p:tav tm="100000">
                                          <p:val>
                                            <p:fltVal val="0"/>
                                          </p:val>
                                        </p:tav>
                                      </p:tavLst>
                                    </p:anim>
                                    <p:animEffect transition="in" filter="fade">
                                      <p:cBhvr>
                                        <p:cTn id="42" dur="500"/>
                                        <p:tgtEl>
                                          <p:spTgt spid="43016"/>
                                        </p:tgtEl>
                                      </p:cBhvr>
                                    </p:animEffect>
                                  </p:childTnLst>
                                </p:cTn>
                              </p:par>
                            </p:childTnLst>
                          </p:cTn>
                        </p:par>
                        <p:par>
                          <p:cTn id="43" fill="hold">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114"/>
                                        </p:tgtEl>
                                        <p:attrNameLst>
                                          <p:attrName>style.visibility</p:attrName>
                                        </p:attrNameLst>
                                      </p:cBhvr>
                                      <p:to>
                                        <p:strVal val="visible"/>
                                      </p:to>
                                    </p:set>
                                    <p:animEffect transition="in" filter="wipe(left)">
                                      <p:cBhvr>
                                        <p:cTn id="46" dur="500"/>
                                        <p:tgtEl>
                                          <p:spTgt spid="114"/>
                                        </p:tgtEl>
                                      </p:cBhvr>
                                    </p:animEffect>
                                  </p:childTnLst>
                                </p:cTn>
                              </p:par>
                            </p:childTnLst>
                          </p:cTn>
                        </p:par>
                        <p:par>
                          <p:cTn id="47" fill="hold">
                            <p:stCondLst>
                              <p:cond delay="3000"/>
                            </p:stCondLst>
                            <p:childTnLst>
                              <p:par>
                                <p:cTn id="48" presetID="49" presetClass="entr" presetSubtype="0" decel="100000" fill="hold" nodeType="afterEffect">
                                  <p:stCondLst>
                                    <p:cond delay="0"/>
                                  </p:stCondLst>
                                  <p:childTnLst>
                                    <p:set>
                                      <p:cBhvr>
                                        <p:cTn id="49" dur="1" fill="hold">
                                          <p:stCondLst>
                                            <p:cond delay="0"/>
                                          </p:stCondLst>
                                        </p:cTn>
                                        <p:tgtEl>
                                          <p:spTgt spid="43014"/>
                                        </p:tgtEl>
                                        <p:attrNameLst>
                                          <p:attrName>style.visibility</p:attrName>
                                        </p:attrNameLst>
                                      </p:cBhvr>
                                      <p:to>
                                        <p:strVal val="visible"/>
                                      </p:to>
                                    </p:set>
                                    <p:anim calcmode="lin" valueType="num">
                                      <p:cBhvr>
                                        <p:cTn id="50" dur="500" fill="hold"/>
                                        <p:tgtEl>
                                          <p:spTgt spid="43014"/>
                                        </p:tgtEl>
                                        <p:attrNameLst>
                                          <p:attrName>ppt_w</p:attrName>
                                        </p:attrNameLst>
                                      </p:cBhvr>
                                      <p:tavLst>
                                        <p:tav tm="0">
                                          <p:val>
                                            <p:fltVal val="0"/>
                                          </p:val>
                                        </p:tav>
                                        <p:tav tm="100000">
                                          <p:val>
                                            <p:strVal val="#ppt_w"/>
                                          </p:val>
                                        </p:tav>
                                      </p:tavLst>
                                    </p:anim>
                                    <p:anim calcmode="lin" valueType="num">
                                      <p:cBhvr>
                                        <p:cTn id="51" dur="500" fill="hold"/>
                                        <p:tgtEl>
                                          <p:spTgt spid="43014"/>
                                        </p:tgtEl>
                                        <p:attrNameLst>
                                          <p:attrName>ppt_h</p:attrName>
                                        </p:attrNameLst>
                                      </p:cBhvr>
                                      <p:tavLst>
                                        <p:tav tm="0">
                                          <p:val>
                                            <p:fltVal val="0"/>
                                          </p:val>
                                        </p:tav>
                                        <p:tav tm="100000">
                                          <p:val>
                                            <p:strVal val="#ppt_h"/>
                                          </p:val>
                                        </p:tav>
                                      </p:tavLst>
                                    </p:anim>
                                    <p:anim calcmode="lin" valueType="num">
                                      <p:cBhvr>
                                        <p:cTn id="52" dur="500" fill="hold"/>
                                        <p:tgtEl>
                                          <p:spTgt spid="43014"/>
                                        </p:tgtEl>
                                        <p:attrNameLst>
                                          <p:attrName>style.rotation</p:attrName>
                                        </p:attrNameLst>
                                      </p:cBhvr>
                                      <p:tavLst>
                                        <p:tav tm="0">
                                          <p:val>
                                            <p:fltVal val="360"/>
                                          </p:val>
                                        </p:tav>
                                        <p:tav tm="100000">
                                          <p:val>
                                            <p:fltVal val="0"/>
                                          </p:val>
                                        </p:tav>
                                      </p:tavLst>
                                    </p:anim>
                                    <p:animEffect transition="in" filter="fade">
                                      <p:cBhvr>
                                        <p:cTn id="53" dur="500"/>
                                        <p:tgtEl>
                                          <p:spTgt spid="43014"/>
                                        </p:tgtEl>
                                      </p:cBhvr>
                                    </p:animEffect>
                                  </p:childTnLst>
                                </p:cTn>
                              </p:par>
                            </p:childTnLst>
                          </p:cTn>
                        </p:par>
                        <p:par>
                          <p:cTn id="54" fill="hold">
                            <p:stCondLst>
                              <p:cond delay="3500"/>
                            </p:stCondLst>
                            <p:childTnLst>
                              <p:par>
                                <p:cTn id="55" presetID="22" presetClass="entr" presetSubtype="2" fill="hold" grpId="0" nodeType="afterEffect">
                                  <p:stCondLst>
                                    <p:cond delay="0"/>
                                  </p:stCondLst>
                                  <p:childTnLst>
                                    <p:set>
                                      <p:cBhvr>
                                        <p:cTn id="56" dur="1" fill="hold">
                                          <p:stCondLst>
                                            <p:cond delay="0"/>
                                          </p:stCondLst>
                                        </p:cTn>
                                        <p:tgtEl>
                                          <p:spTgt spid="103"/>
                                        </p:tgtEl>
                                        <p:attrNameLst>
                                          <p:attrName>style.visibility</p:attrName>
                                        </p:attrNameLst>
                                      </p:cBhvr>
                                      <p:to>
                                        <p:strVal val="visible"/>
                                      </p:to>
                                    </p:set>
                                    <p:animEffect transition="in" filter="wipe(right)">
                                      <p:cBhvr>
                                        <p:cTn id="57" dur="500"/>
                                        <p:tgtEl>
                                          <p:spTgt spid="103"/>
                                        </p:tgtEl>
                                      </p:cBhvr>
                                    </p:animEffect>
                                  </p:childTnLst>
                                </p:cTn>
                              </p:par>
                            </p:childTnLst>
                          </p:cTn>
                        </p:par>
                        <p:par>
                          <p:cTn id="58" fill="hold">
                            <p:stCondLst>
                              <p:cond delay="4000"/>
                            </p:stCondLst>
                            <p:childTnLst>
                              <p:par>
                                <p:cTn id="59" presetID="49" presetClass="entr" presetSubtype="0" decel="100000" fill="hold" nodeType="afterEffect">
                                  <p:stCondLst>
                                    <p:cond delay="0"/>
                                  </p:stCondLst>
                                  <p:childTnLst>
                                    <p:set>
                                      <p:cBhvr>
                                        <p:cTn id="60" dur="1" fill="hold">
                                          <p:stCondLst>
                                            <p:cond delay="0"/>
                                          </p:stCondLst>
                                        </p:cTn>
                                        <p:tgtEl>
                                          <p:spTgt spid="112"/>
                                        </p:tgtEl>
                                        <p:attrNameLst>
                                          <p:attrName>style.visibility</p:attrName>
                                        </p:attrNameLst>
                                      </p:cBhvr>
                                      <p:to>
                                        <p:strVal val="visible"/>
                                      </p:to>
                                    </p:set>
                                    <p:anim calcmode="lin" valueType="num">
                                      <p:cBhvr>
                                        <p:cTn id="61" dur="500" fill="hold"/>
                                        <p:tgtEl>
                                          <p:spTgt spid="112"/>
                                        </p:tgtEl>
                                        <p:attrNameLst>
                                          <p:attrName>ppt_w</p:attrName>
                                        </p:attrNameLst>
                                      </p:cBhvr>
                                      <p:tavLst>
                                        <p:tav tm="0">
                                          <p:val>
                                            <p:fltVal val="0"/>
                                          </p:val>
                                        </p:tav>
                                        <p:tav tm="100000">
                                          <p:val>
                                            <p:strVal val="#ppt_w"/>
                                          </p:val>
                                        </p:tav>
                                      </p:tavLst>
                                    </p:anim>
                                    <p:anim calcmode="lin" valueType="num">
                                      <p:cBhvr>
                                        <p:cTn id="62" dur="500" fill="hold"/>
                                        <p:tgtEl>
                                          <p:spTgt spid="112"/>
                                        </p:tgtEl>
                                        <p:attrNameLst>
                                          <p:attrName>ppt_h</p:attrName>
                                        </p:attrNameLst>
                                      </p:cBhvr>
                                      <p:tavLst>
                                        <p:tav tm="0">
                                          <p:val>
                                            <p:fltVal val="0"/>
                                          </p:val>
                                        </p:tav>
                                        <p:tav tm="100000">
                                          <p:val>
                                            <p:strVal val="#ppt_h"/>
                                          </p:val>
                                        </p:tav>
                                      </p:tavLst>
                                    </p:anim>
                                    <p:anim calcmode="lin" valueType="num">
                                      <p:cBhvr>
                                        <p:cTn id="63" dur="500" fill="hold"/>
                                        <p:tgtEl>
                                          <p:spTgt spid="112"/>
                                        </p:tgtEl>
                                        <p:attrNameLst>
                                          <p:attrName>style.rotation</p:attrName>
                                        </p:attrNameLst>
                                      </p:cBhvr>
                                      <p:tavLst>
                                        <p:tav tm="0">
                                          <p:val>
                                            <p:fltVal val="360"/>
                                          </p:val>
                                        </p:tav>
                                        <p:tav tm="100000">
                                          <p:val>
                                            <p:fltVal val="0"/>
                                          </p:val>
                                        </p:tav>
                                      </p:tavLst>
                                    </p:anim>
                                    <p:animEffect transition="in" filter="fade">
                                      <p:cBhvr>
                                        <p:cTn id="64" dur="500"/>
                                        <p:tgtEl>
                                          <p:spTgt spid="112"/>
                                        </p:tgtEl>
                                      </p:cBhvr>
                                    </p:animEffect>
                                  </p:childTnLst>
                                </p:cTn>
                              </p:par>
                            </p:childTnLst>
                          </p:cTn>
                        </p:par>
                        <p:par>
                          <p:cTn id="65" fill="hold">
                            <p:stCondLst>
                              <p:cond delay="4500"/>
                            </p:stCondLst>
                            <p:childTnLst>
                              <p:par>
                                <p:cTn id="66" presetID="22" presetClass="entr" presetSubtype="2" fill="hold" grpId="0" nodeType="afterEffect">
                                  <p:stCondLst>
                                    <p:cond delay="0"/>
                                  </p:stCondLst>
                                  <p:childTnLst>
                                    <p:set>
                                      <p:cBhvr>
                                        <p:cTn id="67" dur="1" fill="hold">
                                          <p:stCondLst>
                                            <p:cond delay="0"/>
                                          </p:stCondLst>
                                        </p:cTn>
                                        <p:tgtEl>
                                          <p:spTgt spid="104"/>
                                        </p:tgtEl>
                                        <p:attrNameLst>
                                          <p:attrName>style.visibility</p:attrName>
                                        </p:attrNameLst>
                                      </p:cBhvr>
                                      <p:to>
                                        <p:strVal val="visible"/>
                                      </p:to>
                                    </p:set>
                                    <p:animEffect transition="in" filter="wipe(right)">
                                      <p:cBhvr>
                                        <p:cTn id="68"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4" grpId="0"/>
      <p:bldP spid="113" grpId="0"/>
      <p:bldP spid="1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34"/>
          <p:cNvSpPr/>
          <p:nvPr/>
        </p:nvSpPr>
        <p:spPr bwMode="auto">
          <a:xfrm>
            <a:off x="4896303" y="2638315"/>
            <a:ext cx="325121" cy="472801"/>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36" name="Freeform 35"/>
          <p:cNvSpPr/>
          <p:nvPr/>
        </p:nvSpPr>
        <p:spPr bwMode="auto">
          <a:xfrm>
            <a:off x="4729643" y="3400810"/>
            <a:ext cx="51911" cy="92237"/>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37" name="Freeform 36"/>
          <p:cNvSpPr/>
          <p:nvPr/>
        </p:nvSpPr>
        <p:spPr bwMode="auto">
          <a:xfrm>
            <a:off x="4729643" y="3400810"/>
            <a:ext cx="51911" cy="92237"/>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38" name="Freeform 37"/>
          <p:cNvSpPr/>
          <p:nvPr/>
        </p:nvSpPr>
        <p:spPr bwMode="auto">
          <a:xfrm>
            <a:off x="4729643" y="3400810"/>
            <a:ext cx="545057" cy="92237"/>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39" name="Freeform 38"/>
          <p:cNvSpPr/>
          <p:nvPr/>
        </p:nvSpPr>
        <p:spPr bwMode="auto">
          <a:xfrm>
            <a:off x="4289774" y="3493046"/>
            <a:ext cx="105187"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0" name="Freeform 39"/>
          <p:cNvSpPr/>
          <p:nvPr/>
        </p:nvSpPr>
        <p:spPr bwMode="auto">
          <a:xfrm>
            <a:off x="4289774" y="3493046"/>
            <a:ext cx="105187"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1" name="Freeform 40"/>
          <p:cNvSpPr/>
          <p:nvPr/>
        </p:nvSpPr>
        <p:spPr bwMode="auto">
          <a:xfrm>
            <a:off x="4289774" y="3493047"/>
            <a:ext cx="271845" cy="472118"/>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2" name="Freeform 41"/>
          <p:cNvSpPr/>
          <p:nvPr/>
        </p:nvSpPr>
        <p:spPr bwMode="auto">
          <a:xfrm>
            <a:off x="3796627" y="3111116"/>
            <a:ext cx="325121" cy="472118"/>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3" name="Freeform 42"/>
          <p:cNvSpPr/>
          <p:nvPr/>
        </p:nvSpPr>
        <p:spPr bwMode="auto">
          <a:xfrm>
            <a:off x="3796627" y="3111116"/>
            <a:ext cx="325121" cy="472118"/>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4" name="Freeform 43"/>
          <p:cNvSpPr/>
          <p:nvPr/>
        </p:nvSpPr>
        <p:spPr bwMode="auto">
          <a:xfrm>
            <a:off x="3796627" y="3111116"/>
            <a:ext cx="325121" cy="472118"/>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5" name="Freeform 44"/>
          <p:cNvSpPr/>
          <p:nvPr/>
        </p:nvSpPr>
        <p:spPr bwMode="auto">
          <a:xfrm>
            <a:off x="4236498" y="2730551"/>
            <a:ext cx="53276" cy="90871"/>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6" name="Freeform 45"/>
          <p:cNvSpPr/>
          <p:nvPr/>
        </p:nvSpPr>
        <p:spPr bwMode="auto">
          <a:xfrm>
            <a:off x="4236498" y="2730551"/>
            <a:ext cx="53276" cy="90871"/>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7" name="Freeform 46"/>
          <p:cNvSpPr/>
          <p:nvPr/>
        </p:nvSpPr>
        <p:spPr bwMode="auto">
          <a:xfrm>
            <a:off x="3743351" y="2730551"/>
            <a:ext cx="546422" cy="90871"/>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8" name="Freeform 47"/>
          <p:cNvSpPr/>
          <p:nvPr/>
        </p:nvSpPr>
        <p:spPr bwMode="auto">
          <a:xfrm>
            <a:off x="4624458" y="2730551"/>
            <a:ext cx="105187"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49" name="Freeform 48"/>
          <p:cNvSpPr/>
          <p:nvPr/>
        </p:nvSpPr>
        <p:spPr bwMode="auto">
          <a:xfrm>
            <a:off x="4624458" y="2730551"/>
            <a:ext cx="105187"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sp>
        <p:nvSpPr>
          <p:cNvPr id="50" name="Freeform 49"/>
          <p:cNvSpPr/>
          <p:nvPr/>
        </p:nvSpPr>
        <p:spPr bwMode="auto">
          <a:xfrm>
            <a:off x="4456432" y="2258434"/>
            <a:ext cx="273212" cy="472118"/>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a:p>
        </p:txBody>
      </p:sp>
      <p:grpSp>
        <p:nvGrpSpPr>
          <p:cNvPr id="4" name="Group 50"/>
          <p:cNvGrpSpPr/>
          <p:nvPr/>
        </p:nvGrpSpPr>
        <p:grpSpPr>
          <a:xfrm>
            <a:off x="3418230" y="2730551"/>
            <a:ext cx="871544" cy="1095232"/>
            <a:chOff x="3949950" y="3095545"/>
            <a:chExt cx="1713617" cy="2152765"/>
          </a:xfrm>
          <a:solidFill>
            <a:schemeClr val="accent2"/>
          </a:solidFill>
        </p:grpSpPr>
        <p:sp>
          <p:nvSpPr>
            <p:cNvPr id="52" name="Freeform 51"/>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52"/>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endParaRPr lang="en-US"/>
            </a:p>
          </p:txBody>
        </p:sp>
      </p:grpSp>
      <p:grpSp>
        <p:nvGrpSpPr>
          <p:cNvPr id="5" name="Group 53"/>
          <p:cNvGrpSpPr/>
          <p:nvPr/>
        </p:nvGrpSpPr>
        <p:grpSpPr>
          <a:xfrm>
            <a:off x="3536393" y="2140233"/>
            <a:ext cx="1193250" cy="714668"/>
            <a:chOff x="4182282" y="1935228"/>
            <a:chExt cx="2346151" cy="1404736"/>
          </a:xfrm>
        </p:grpSpPr>
        <p:sp>
          <p:nvSpPr>
            <p:cNvPr id="55" name="Freeform 54"/>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6" name="Freeform 55"/>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solidFill>
              <a:schemeClr val="tx1">
                <a:lumMod val="95000"/>
                <a:lumOff val="5000"/>
                <a:alpha val="10000"/>
              </a:schemeClr>
            </a:solidFill>
            <a:ln>
              <a:noFill/>
            </a:ln>
          </p:spPr>
          <p:txBody>
            <a:bodyPr vert="horz" wrap="square" lIns="91440" tIns="45720" rIns="91440" bIns="45720" numCol="1" anchor="t" anchorCtr="0" compatLnSpc="1"/>
            <a:lstStyle/>
            <a:p>
              <a:endParaRPr lang="en-US"/>
            </a:p>
          </p:txBody>
        </p:sp>
      </p:grpSp>
      <p:grpSp>
        <p:nvGrpSpPr>
          <p:cNvPr id="6" name="Group 56"/>
          <p:cNvGrpSpPr/>
          <p:nvPr/>
        </p:nvGrpSpPr>
        <p:grpSpPr>
          <a:xfrm>
            <a:off x="4289774" y="3366648"/>
            <a:ext cx="1193250" cy="715351"/>
            <a:chOff x="5663567" y="4345842"/>
            <a:chExt cx="2346151" cy="1406079"/>
          </a:xfrm>
        </p:grpSpPr>
        <p:sp>
          <p:nvSpPr>
            <p:cNvPr id="58" name="Freeform 57"/>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9" name="Freeform 58"/>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solidFill>
              <a:schemeClr val="tx1">
                <a:lumMod val="95000"/>
                <a:lumOff val="5000"/>
                <a:alpha val="10000"/>
              </a:schemeClr>
            </a:solidFill>
            <a:ln>
              <a:noFill/>
            </a:ln>
          </p:spPr>
          <p:txBody>
            <a:bodyPr vert="horz" wrap="square" lIns="91440" tIns="45720" rIns="91440" bIns="45720" numCol="1" anchor="t" anchorCtr="0" compatLnSpc="1"/>
            <a:lstStyle/>
            <a:p>
              <a:endParaRPr lang="en-US"/>
            </a:p>
          </p:txBody>
        </p:sp>
      </p:grpSp>
      <p:grpSp>
        <p:nvGrpSpPr>
          <p:cNvPr id="7" name="Group 59"/>
          <p:cNvGrpSpPr/>
          <p:nvPr/>
        </p:nvGrpSpPr>
        <p:grpSpPr>
          <a:xfrm>
            <a:off x="3756329" y="3111115"/>
            <a:ext cx="1018396" cy="970884"/>
            <a:chOff x="4614716" y="3843574"/>
            <a:chExt cx="2002354" cy="1908348"/>
          </a:xfrm>
          <a:solidFill>
            <a:schemeClr val="accent1"/>
          </a:solidFill>
        </p:grpSpPr>
        <p:sp>
          <p:nvSpPr>
            <p:cNvPr id="61" name="Freeform 60"/>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61"/>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endParaRPr lang="en-US"/>
            </a:p>
          </p:txBody>
        </p:sp>
      </p:grpSp>
      <p:grpSp>
        <p:nvGrpSpPr>
          <p:cNvPr id="8" name="Group 62"/>
          <p:cNvGrpSpPr/>
          <p:nvPr/>
        </p:nvGrpSpPr>
        <p:grpSpPr>
          <a:xfrm>
            <a:off x="4244695" y="2140232"/>
            <a:ext cx="1017029" cy="970884"/>
            <a:chOff x="5574932" y="1935228"/>
            <a:chExt cx="1999668" cy="1908347"/>
          </a:xfrm>
        </p:grpSpPr>
        <p:sp>
          <p:nvSpPr>
            <p:cNvPr id="64" name="Freeform 63"/>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5" name="Freeform 64"/>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solidFill>
              <a:schemeClr val="tx1">
                <a:lumMod val="95000"/>
                <a:lumOff val="5000"/>
                <a:alpha val="10000"/>
              </a:schemeClr>
            </a:solidFill>
            <a:ln>
              <a:noFill/>
            </a:ln>
          </p:spPr>
          <p:txBody>
            <a:bodyPr vert="horz" wrap="square" lIns="91440" tIns="45720" rIns="91440" bIns="45720" numCol="1" anchor="t" anchorCtr="0" compatLnSpc="1"/>
            <a:lstStyle/>
            <a:p>
              <a:endParaRPr lang="en-US"/>
            </a:p>
          </p:txBody>
        </p:sp>
      </p:grpSp>
      <p:grpSp>
        <p:nvGrpSpPr>
          <p:cNvPr id="9" name="Group 65"/>
          <p:cNvGrpSpPr/>
          <p:nvPr/>
        </p:nvGrpSpPr>
        <p:grpSpPr>
          <a:xfrm>
            <a:off x="4729644" y="2395764"/>
            <a:ext cx="871544" cy="1097283"/>
            <a:chOff x="6528433" y="2437495"/>
            <a:chExt cx="1713617" cy="2156795"/>
          </a:xfrm>
        </p:grpSpPr>
        <p:sp>
          <p:nvSpPr>
            <p:cNvPr id="67" name="Freeform 66"/>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8" name="Freeform 67"/>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solidFill>
              <a:schemeClr val="tx1">
                <a:lumMod val="95000"/>
                <a:lumOff val="5000"/>
                <a:alpha val="10000"/>
              </a:schemeClr>
            </a:solidFill>
            <a:ln>
              <a:noFill/>
            </a:ln>
          </p:spPr>
          <p:txBody>
            <a:bodyPr vert="horz" wrap="square" lIns="91440" tIns="45720" rIns="91440" bIns="45720" numCol="1" anchor="t" anchorCtr="0" compatLnSpc="1"/>
            <a:lstStyle/>
            <a:p>
              <a:endParaRPr lang="en-US"/>
            </a:p>
          </p:txBody>
        </p:sp>
      </p:grpSp>
      <p:grpSp>
        <p:nvGrpSpPr>
          <p:cNvPr id="10" name="Group 82"/>
          <p:cNvGrpSpPr/>
          <p:nvPr/>
        </p:nvGrpSpPr>
        <p:grpSpPr>
          <a:xfrm>
            <a:off x="3157249" y="1456420"/>
            <a:ext cx="2704919" cy="2862296"/>
            <a:chOff x="4148725" y="1042576"/>
            <a:chExt cx="4509814" cy="4770731"/>
          </a:xfrm>
          <a:solidFill>
            <a:schemeClr val="bg1">
              <a:lumMod val="50000"/>
            </a:schemeClr>
          </a:solidFill>
        </p:grpSpPr>
        <p:sp>
          <p:nvSpPr>
            <p:cNvPr id="75" name="Freeform 74"/>
            <p:cNvSpPr/>
            <p:nvPr/>
          </p:nvSpPr>
          <p:spPr>
            <a:xfrm>
              <a:off x="4148725" y="1042576"/>
              <a:ext cx="4509814" cy="4770731"/>
            </a:xfrm>
            <a:custGeom>
              <a:avLst/>
              <a:gdLst>
                <a:gd name="connsiteX0" fmla="*/ 2692627 w 4509814"/>
                <a:gd name="connsiteY0" fmla="*/ 4757376 h 4770731"/>
                <a:gd name="connsiteX1" fmla="*/ 2703955 w 4509814"/>
                <a:gd name="connsiteY1" fmla="*/ 4760759 h 4770731"/>
                <a:gd name="connsiteX2" fmla="*/ 2715553 w 4509814"/>
                <a:gd name="connsiteY2" fmla="*/ 4761882 h 4770731"/>
                <a:gd name="connsiteX3" fmla="*/ 2605792 w 4509814"/>
                <a:gd name="connsiteY3" fmla="*/ 4730879 h 4770731"/>
                <a:gd name="connsiteX4" fmla="*/ 2608282 w 4509814"/>
                <a:gd name="connsiteY4" fmla="*/ 4732175 h 4770731"/>
                <a:gd name="connsiteX5" fmla="*/ 2610240 w 4509814"/>
                <a:gd name="connsiteY5" fmla="*/ 4732762 h 4770731"/>
                <a:gd name="connsiteX6" fmla="*/ 2608464 w 4509814"/>
                <a:gd name="connsiteY6" fmla="*/ 4732167 h 4770731"/>
                <a:gd name="connsiteX7" fmla="*/ 2650695 w 4509814"/>
                <a:gd name="connsiteY7" fmla="*/ 4564996 h 4770731"/>
                <a:gd name="connsiteX8" fmla="*/ 2671425 w 4509814"/>
                <a:gd name="connsiteY8" fmla="*/ 4569072 h 4770731"/>
                <a:gd name="connsiteX9" fmla="*/ 2660937 w 4509814"/>
                <a:gd name="connsiteY9" fmla="*/ 4568056 h 4770731"/>
                <a:gd name="connsiteX10" fmla="*/ 2572178 w 4509814"/>
                <a:gd name="connsiteY10" fmla="*/ 4541038 h 4770731"/>
                <a:gd name="connsiteX11" fmla="*/ 2574595 w 4509814"/>
                <a:gd name="connsiteY11" fmla="*/ 4542203 h 4770731"/>
                <a:gd name="connsiteX12" fmla="*/ 2576201 w 4509814"/>
                <a:gd name="connsiteY12" fmla="*/ 4542740 h 4770731"/>
                <a:gd name="connsiteX13" fmla="*/ 2574430 w 4509814"/>
                <a:gd name="connsiteY13" fmla="*/ 4542211 h 4770731"/>
                <a:gd name="connsiteX14" fmla="*/ 734357 w 4509814"/>
                <a:gd name="connsiteY14" fmla="*/ 4133573 h 4770731"/>
                <a:gd name="connsiteX15" fmla="*/ 736807 w 4509814"/>
                <a:gd name="connsiteY15" fmla="*/ 4143832 h 4770731"/>
                <a:gd name="connsiteX16" fmla="*/ 741137 w 4509814"/>
                <a:gd name="connsiteY16" fmla="*/ 4153266 h 4770731"/>
                <a:gd name="connsiteX17" fmla="*/ 880015 w 4509814"/>
                <a:gd name="connsiteY17" fmla="*/ 4000950 h 4770731"/>
                <a:gd name="connsiteX18" fmla="*/ 886145 w 4509814"/>
                <a:gd name="connsiteY18" fmla="*/ 4018758 h 4770731"/>
                <a:gd name="connsiteX19" fmla="*/ 882230 w 4509814"/>
                <a:gd name="connsiteY19" fmla="*/ 4010227 h 4770731"/>
                <a:gd name="connsiteX20" fmla="*/ 640510 w 4509814"/>
                <a:gd name="connsiteY20" fmla="*/ 2073331 h 4770731"/>
                <a:gd name="connsiteX21" fmla="*/ 640510 w 4509814"/>
                <a:gd name="connsiteY21" fmla="*/ 2075601 h 4770731"/>
                <a:gd name="connsiteX22" fmla="*/ 600208 w 4509814"/>
                <a:gd name="connsiteY22" fmla="*/ 2092997 h 4770731"/>
                <a:gd name="connsiteX23" fmla="*/ 616088 w 4509814"/>
                <a:gd name="connsiteY23" fmla="*/ 2082981 h 4770731"/>
                <a:gd name="connsiteX24" fmla="*/ 469479 w 4509814"/>
                <a:gd name="connsiteY24" fmla="*/ 2001738 h 4770731"/>
                <a:gd name="connsiteX25" fmla="*/ 442468 w 4509814"/>
                <a:gd name="connsiteY25" fmla="*/ 2012410 h 4770731"/>
                <a:gd name="connsiteX26" fmla="*/ 424906 w 4509814"/>
                <a:gd name="connsiteY26" fmla="*/ 2023487 h 4770731"/>
                <a:gd name="connsiteX27" fmla="*/ 469479 w 4509814"/>
                <a:gd name="connsiteY27" fmla="*/ 2004248 h 4770731"/>
                <a:gd name="connsiteX28" fmla="*/ 2125631 w 4509814"/>
                <a:gd name="connsiteY28" fmla="*/ 1107539 h 4770731"/>
                <a:gd name="connsiteX29" fmla="*/ 2125732 w 4509814"/>
                <a:gd name="connsiteY29" fmla="*/ 1107539 h 4770731"/>
                <a:gd name="connsiteX30" fmla="*/ 2135179 w 4509814"/>
                <a:gd name="connsiteY30" fmla="*/ 1119279 h 4770731"/>
                <a:gd name="connsiteX31" fmla="*/ 2135090 w 4509814"/>
                <a:gd name="connsiteY31" fmla="*/ 1119286 h 4770731"/>
                <a:gd name="connsiteX32" fmla="*/ 1441926 w 4509814"/>
                <a:gd name="connsiteY32" fmla="*/ 921152 h 4770731"/>
                <a:gd name="connsiteX33" fmla="*/ 1076508 w 4509814"/>
                <a:gd name="connsiteY33" fmla="*/ 1131205 h 4770731"/>
                <a:gd name="connsiteX34" fmla="*/ 503637 w 4509814"/>
                <a:gd name="connsiteY34" fmla="*/ 2124778 h 4770731"/>
                <a:gd name="connsiteX35" fmla="*/ 480333 w 4509814"/>
                <a:gd name="connsiteY35" fmla="*/ 2165197 h 4770731"/>
                <a:gd name="connsiteX36" fmla="*/ 471755 w 4509814"/>
                <a:gd name="connsiteY36" fmla="*/ 2177682 h 4770731"/>
                <a:gd name="connsiteX37" fmla="*/ 470231 w 4509814"/>
                <a:gd name="connsiteY37" fmla="*/ 2182718 h 4770731"/>
                <a:gd name="connsiteX38" fmla="*/ 456325 w 4509814"/>
                <a:gd name="connsiteY38" fmla="*/ 2206835 h 4770731"/>
                <a:gd name="connsiteX39" fmla="*/ 421800 w 4509814"/>
                <a:gd name="connsiteY39" fmla="*/ 2266716 h 4770731"/>
                <a:gd name="connsiteX40" fmla="*/ 461534 w 4509814"/>
                <a:gd name="connsiteY40" fmla="*/ 2211589 h 4770731"/>
                <a:gd name="connsiteX41" fmla="*/ 461775 w 4509814"/>
                <a:gd name="connsiteY41" fmla="*/ 2214898 h 4770731"/>
                <a:gd name="connsiteX42" fmla="*/ 421564 w 4509814"/>
                <a:gd name="connsiteY42" fmla="*/ 2267127 h 4770731"/>
                <a:gd name="connsiteX43" fmla="*/ 266253 w 4509814"/>
                <a:gd name="connsiteY43" fmla="*/ 2538214 h 4770731"/>
                <a:gd name="connsiteX44" fmla="*/ 266253 w 4509814"/>
                <a:gd name="connsiteY44" fmla="*/ 2958550 h 4770731"/>
                <a:gd name="connsiteX45" fmla="*/ 910768 w 4509814"/>
                <a:gd name="connsiteY45" fmla="*/ 4076924 h 4770731"/>
                <a:gd name="connsiteX46" fmla="*/ 919148 w 4509814"/>
                <a:gd name="connsiteY46" fmla="*/ 4091465 h 4770731"/>
                <a:gd name="connsiteX47" fmla="*/ 921266 w 4509814"/>
                <a:gd name="connsiteY47" fmla="*/ 4095711 h 4770731"/>
                <a:gd name="connsiteX48" fmla="*/ 1076533 w 4509814"/>
                <a:gd name="connsiteY48" fmla="*/ 4366857 h 4770731"/>
                <a:gd name="connsiteX49" fmla="*/ 1441867 w 4509814"/>
                <a:gd name="connsiteY49" fmla="*/ 4577073 h 4770731"/>
                <a:gd name="connsiteX50" fmla="*/ 2754028 w 4509814"/>
                <a:gd name="connsiteY50" fmla="*/ 4577073 h 4770731"/>
                <a:gd name="connsiteX51" fmla="*/ 2753584 w 4509814"/>
                <a:gd name="connsiteY51" fmla="*/ 4577030 h 4770731"/>
                <a:gd name="connsiteX52" fmla="*/ 2754235 w 4509814"/>
                <a:gd name="connsiteY52" fmla="*/ 4577072 h 4770731"/>
                <a:gd name="connsiteX53" fmla="*/ 3064841 w 4509814"/>
                <a:gd name="connsiteY53" fmla="*/ 4577072 h 4770731"/>
                <a:gd name="connsiteX54" fmla="*/ 3430259 w 4509814"/>
                <a:gd name="connsiteY54" fmla="*/ 4366818 h 4770731"/>
                <a:gd name="connsiteX55" fmla="*/ 4077735 w 4509814"/>
                <a:gd name="connsiteY55" fmla="*/ 3247981 h 4770731"/>
                <a:gd name="connsiteX56" fmla="*/ 4086557 w 4509814"/>
                <a:gd name="connsiteY56" fmla="*/ 3232736 h 4770731"/>
                <a:gd name="connsiteX57" fmla="*/ 4088248 w 4509814"/>
                <a:gd name="connsiteY57" fmla="*/ 3230529 h 4770731"/>
                <a:gd name="connsiteX58" fmla="*/ 4243560 w 4509814"/>
                <a:gd name="connsiteY58" fmla="*/ 2959336 h 4770731"/>
                <a:gd name="connsiteX59" fmla="*/ 4243560 w 4509814"/>
                <a:gd name="connsiteY59" fmla="*/ 2538835 h 4770731"/>
                <a:gd name="connsiteX60" fmla="*/ 3590092 w 4509814"/>
                <a:gd name="connsiteY60" fmla="*/ 1404482 h 4770731"/>
                <a:gd name="connsiteX61" fmla="*/ 3589104 w 4509814"/>
                <a:gd name="connsiteY61" fmla="*/ 1402766 h 4770731"/>
                <a:gd name="connsiteX62" fmla="*/ 3589002 w 4509814"/>
                <a:gd name="connsiteY62" fmla="*/ 1402514 h 4770731"/>
                <a:gd name="connsiteX63" fmla="*/ 3430650 w 4509814"/>
                <a:gd name="connsiteY63" fmla="*/ 1131367 h 4770731"/>
                <a:gd name="connsiteX64" fmla="*/ 3065226 w 4509814"/>
                <a:gd name="connsiteY64" fmla="*/ 921152 h 4770731"/>
                <a:gd name="connsiteX65" fmla="*/ 2308208 w 4509814"/>
                <a:gd name="connsiteY65" fmla="*/ 921152 h 4770731"/>
                <a:gd name="connsiteX66" fmla="*/ 2254905 w 4509814"/>
                <a:gd name="connsiteY66" fmla="*/ 921152 h 4770731"/>
                <a:gd name="connsiteX67" fmla="*/ 2181292 w 4509814"/>
                <a:gd name="connsiteY67" fmla="*/ 921152 h 4770731"/>
                <a:gd name="connsiteX68" fmla="*/ 1795749 w 4509814"/>
                <a:gd name="connsiteY68" fmla="*/ 921152 h 4770731"/>
                <a:gd name="connsiteX69" fmla="*/ 1779080 w 4509814"/>
                <a:gd name="connsiteY69" fmla="*/ 921152 h 4770731"/>
                <a:gd name="connsiteX70" fmla="*/ 1776248 w 4509814"/>
                <a:gd name="connsiteY70" fmla="*/ 921152 h 4770731"/>
                <a:gd name="connsiteX71" fmla="*/ 1755788 w 4509814"/>
                <a:gd name="connsiteY71" fmla="*/ 921152 h 4770731"/>
                <a:gd name="connsiteX72" fmla="*/ 1756210 w 4509814"/>
                <a:gd name="connsiteY72" fmla="*/ 921192 h 4770731"/>
                <a:gd name="connsiteX73" fmla="*/ 1755576 w 4509814"/>
                <a:gd name="connsiteY73" fmla="*/ 921152 h 4770731"/>
                <a:gd name="connsiteX74" fmla="*/ 1441926 w 4509814"/>
                <a:gd name="connsiteY74" fmla="*/ 921152 h 4770731"/>
                <a:gd name="connsiteX75" fmla="*/ 1843855 w 4509814"/>
                <a:gd name="connsiteY75" fmla="*/ 0 h 4770731"/>
                <a:gd name="connsiteX76" fmla="*/ 2663637 w 4509814"/>
                <a:gd name="connsiteY76" fmla="*/ 0 h 4770731"/>
                <a:gd name="connsiteX77" fmla="*/ 2717073 w 4509814"/>
                <a:gd name="connsiteY77" fmla="*/ 53436 h 4770731"/>
                <a:gd name="connsiteX78" fmla="*/ 2717073 w 4509814"/>
                <a:gd name="connsiteY78" fmla="*/ 267172 h 4770731"/>
                <a:gd name="connsiteX79" fmla="*/ 2663637 w 4509814"/>
                <a:gd name="connsiteY79" fmla="*/ 320608 h 4770731"/>
                <a:gd name="connsiteX80" fmla="*/ 2500481 w 4509814"/>
                <a:gd name="connsiteY80" fmla="*/ 320608 h 4770731"/>
                <a:gd name="connsiteX81" fmla="*/ 2500481 w 4509814"/>
                <a:gd name="connsiteY81" fmla="*/ 727493 h 4770731"/>
                <a:gd name="connsiteX82" fmla="*/ 2673068 w 4509814"/>
                <a:gd name="connsiteY82" fmla="*/ 727493 h 4770731"/>
                <a:gd name="connsiteX83" fmla="*/ 3151075 w 4509814"/>
                <a:gd name="connsiteY83" fmla="*/ 727493 h 4770731"/>
                <a:gd name="connsiteX84" fmla="*/ 3555213 w 4509814"/>
                <a:gd name="connsiteY84" fmla="*/ 959980 h 4770731"/>
                <a:gd name="connsiteX85" fmla="*/ 3730340 w 4509814"/>
                <a:gd name="connsiteY85" fmla="*/ 1259852 h 4770731"/>
                <a:gd name="connsiteX86" fmla="*/ 3730453 w 4509814"/>
                <a:gd name="connsiteY86" fmla="*/ 1260131 h 4770731"/>
                <a:gd name="connsiteX87" fmla="*/ 3731545 w 4509814"/>
                <a:gd name="connsiteY87" fmla="*/ 1262028 h 4770731"/>
                <a:gd name="connsiteX88" fmla="*/ 4454242 w 4509814"/>
                <a:gd name="connsiteY88" fmla="*/ 2516558 h 4770731"/>
                <a:gd name="connsiteX89" fmla="*/ 4454242 w 4509814"/>
                <a:gd name="connsiteY89" fmla="*/ 2981607 h 4770731"/>
                <a:gd name="connsiteX90" fmla="*/ 4282478 w 4509814"/>
                <a:gd name="connsiteY90" fmla="*/ 3281531 h 4770731"/>
                <a:gd name="connsiteX91" fmla="*/ 4280607 w 4509814"/>
                <a:gd name="connsiteY91" fmla="*/ 3283972 h 4770731"/>
                <a:gd name="connsiteX92" fmla="*/ 4270850 w 4509814"/>
                <a:gd name="connsiteY92" fmla="*/ 3300833 h 4770731"/>
                <a:gd name="connsiteX93" fmla="*/ 3554781 w 4509814"/>
                <a:gd name="connsiteY93" fmla="*/ 4538202 h 4770731"/>
                <a:gd name="connsiteX94" fmla="*/ 3150648 w 4509814"/>
                <a:gd name="connsiteY94" fmla="*/ 4770730 h 4770731"/>
                <a:gd name="connsiteX95" fmla="*/ 2807136 w 4509814"/>
                <a:gd name="connsiteY95" fmla="*/ 4770730 h 4770731"/>
                <a:gd name="connsiteX96" fmla="*/ 2806416 w 4509814"/>
                <a:gd name="connsiteY96" fmla="*/ 4770683 h 4770731"/>
                <a:gd name="connsiteX97" fmla="*/ 2806907 w 4509814"/>
                <a:gd name="connsiteY97" fmla="*/ 4770731 h 4770731"/>
                <a:gd name="connsiteX98" fmla="*/ 1355734 w 4509814"/>
                <a:gd name="connsiteY98" fmla="*/ 4770731 h 4770731"/>
                <a:gd name="connsiteX99" fmla="*/ 951695 w 4509814"/>
                <a:gd name="connsiteY99" fmla="*/ 4538245 h 4770731"/>
                <a:gd name="connsiteX100" fmla="*/ 779978 w 4509814"/>
                <a:gd name="connsiteY100" fmla="*/ 4238372 h 4770731"/>
                <a:gd name="connsiteX101" fmla="*/ 777637 w 4509814"/>
                <a:gd name="connsiteY101" fmla="*/ 4233677 h 4770731"/>
                <a:gd name="connsiteX102" fmla="*/ 768368 w 4509814"/>
                <a:gd name="connsiteY102" fmla="*/ 4217596 h 4770731"/>
                <a:gd name="connsiteX103" fmla="*/ 55572 w 4509814"/>
                <a:gd name="connsiteY103" fmla="*/ 2980738 h 4770731"/>
                <a:gd name="connsiteX104" fmla="*/ 55572 w 4509814"/>
                <a:gd name="connsiteY104" fmla="*/ 2515872 h 4770731"/>
                <a:gd name="connsiteX105" fmla="*/ 227337 w 4509814"/>
                <a:gd name="connsiteY105" fmla="*/ 2216064 h 4770731"/>
                <a:gd name="connsiteX106" fmla="*/ 271808 w 4509814"/>
                <a:gd name="connsiteY106" fmla="*/ 2158302 h 4770731"/>
                <a:gd name="connsiteX107" fmla="*/ 271541 w 4509814"/>
                <a:gd name="connsiteY107" fmla="*/ 2154642 h 4770731"/>
                <a:gd name="connsiteX108" fmla="*/ 227597 w 4509814"/>
                <a:gd name="connsiteY108" fmla="*/ 2215610 h 4770731"/>
                <a:gd name="connsiteX109" fmla="*/ 265780 w 4509814"/>
                <a:gd name="connsiteY109" fmla="*/ 2149385 h 4770731"/>
                <a:gd name="connsiteX110" fmla="*/ 281159 w 4509814"/>
                <a:gd name="connsiteY110" fmla="*/ 2122713 h 4770731"/>
                <a:gd name="connsiteX111" fmla="*/ 282844 w 4509814"/>
                <a:gd name="connsiteY111" fmla="*/ 2117144 h 4770731"/>
                <a:gd name="connsiteX112" fmla="*/ 292332 w 4509814"/>
                <a:gd name="connsiteY112" fmla="*/ 2103335 h 4770731"/>
                <a:gd name="connsiteX113" fmla="*/ 318105 w 4509814"/>
                <a:gd name="connsiteY113" fmla="*/ 2058634 h 4770731"/>
                <a:gd name="connsiteX114" fmla="*/ 951667 w 4509814"/>
                <a:gd name="connsiteY114" fmla="*/ 959801 h 4770731"/>
                <a:gd name="connsiteX115" fmla="*/ 1355798 w 4509814"/>
                <a:gd name="connsiteY115" fmla="*/ 727493 h 4770731"/>
                <a:gd name="connsiteX116" fmla="*/ 1702677 w 4509814"/>
                <a:gd name="connsiteY116" fmla="*/ 727493 h 4770731"/>
                <a:gd name="connsiteX117" fmla="*/ 1703378 w 4509814"/>
                <a:gd name="connsiteY117" fmla="*/ 727538 h 4770731"/>
                <a:gd name="connsiteX118" fmla="*/ 1702912 w 4509814"/>
                <a:gd name="connsiteY118" fmla="*/ 727493 h 4770731"/>
                <a:gd name="connsiteX119" fmla="*/ 1725539 w 4509814"/>
                <a:gd name="connsiteY119" fmla="*/ 727493 h 4770731"/>
                <a:gd name="connsiteX120" fmla="*/ 1728671 w 4509814"/>
                <a:gd name="connsiteY120" fmla="*/ 727493 h 4770731"/>
                <a:gd name="connsiteX121" fmla="*/ 1747106 w 4509814"/>
                <a:gd name="connsiteY121" fmla="*/ 727493 h 4770731"/>
                <a:gd name="connsiteX122" fmla="*/ 2006041 w 4509814"/>
                <a:gd name="connsiteY122" fmla="*/ 727493 h 4770731"/>
                <a:gd name="connsiteX123" fmla="*/ 2009331 w 4509814"/>
                <a:gd name="connsiteY123" fmla="*/ 727493 h 4770731"/>
                <a:gd name="connsiteX124" fmla="*/ 2009331 w 4509814"/>
                <a:gd name="connsiteY124" fmla="*/ 320608 h 4770731"/>
                <a:gd name="connsiteX125" fmla="*/ 1843855 w 4509814"/>
                <a:gd name="connsiteY125" fmla="*/ 320608 h 4770731"/>
                <a:gd name="connsiteX126" fmla="*/ 1790419 w 4509814"/>
                <a:gd name="connsiteY126" fmla="*/ 267172 h 4770731"/>
                <a:gd name="connsiteX127" fmla="*/ 1790419 w 4509814"/>
                <a:gd name="connsiteY127" fmla="*/ 53436 h 4770731"/>
                <a:gd name="connsiteX128" fmla="*/ 1843855 w 4509814"/>
                <a:gd name="connsiteY128" fmla="*/ 0 h 4770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4509814" h="4770731">
                  <a:moveTo>
                    <a:pt x="2692627" y="4757376"/>
                  </a:moveTo>
                  <a:lnTo>
                    <a:pt x="2703955" y="4760759"/>
                  </a:lnTo>
                  <a:lnTo>
                    <a:pt x="2715553" y="4761882"/>
                  </a:lnTo>
                  <a:close/>
                  <a:moveTo>
                    <a:pt x="2605792" y="4730879"/>
                  </a:moveTo>
                  <a:lnTo>
                    <a:pt x="2608282" y="4732175"/>
                  </a:lnTo>
                  <a:lnTo>
                    <a:pt x="2610240" y="4732762"/>
                  </a:lnTo>
                  <a:lnTo>
                    <a:pt x="2608464" y="4732167"/>
                  </a:lnTo>
                  <a:close/>
                  <a:moveTo>
                    <a:pt x="2650695" y="4564996"/>
                  </a:moveTo>
                  <a:lnTo>
                    <a:pt x="2671425" y="4569072"/>
                  </a:lnTo>
                  <a:lnTo>
                    <a:pt x="2660937" y="4568056"/>
                  </a:lnTo>
                  <a:close/>
                  <a:moveTo>
                    <a:pt x="2572178" y="4541038"/>
                  </a:moveTo>
                  <a:lnTo>
                    <a:pt x="2574595" y="4542203"/>
                  </a:lnTo>
                  <a:lnTo>
                    <a:pt x="2576201" y="4542740"/>
                  </a:lnTo>
                  <a:lnTo>
                    <a:pt x="2574430" y="4542211"/>
                  </a:lnTo>
                  <a:close/>
                  <a:moveTo>
                    <a:pt x="734357" y="4133573"/>
                  </a:moveTo>
                  <a:lnTo>
                    <a:pt x="736807" y="4143832"/>
                  </a:lnTo>
                  <a:lnTo>
                    <a:pt x="741137" y="4153266"/>
                  </a:lnTo>
                  <a:close/>
                  <a:moveTo>
                    <a:pt x="880015" y="4000950"/>
                  </a:moveTo>
                  <a:lnTo>
                    <a:pt x="886145" y="4018758"/>
                  </a:lnTo>
                  <a:lnTo>
                    <a:pt x="882230" y="4010227"/>
                  </a:lnTo>
                  <a:close/>
                  <a:moveTo>
                    <a:pt x="640510" y="2073331"/>
                  </a:moveTo>
                  <a:lnTo>
                    <a:pt x="640510" y="2075601"/>
                  </a:lnTo>
                  <a:lnTo>
                    <a:pt x="600208" y="2092997"/>
                  </a:lnTo>
                  <a:lnTo>
                    <a:pt x="616088" y="2082981"/>
                  </a:lnTo>
                  <a:close/>
                  <a:moveTo>
                    <a:pt x="469479" y="2001738"/>
                  </a:moveTo>
                  <a:lnTo>
                    <a:pt x="442468" y="2012410"/>
                  </a:lnTo>
                  <a:lnTo>
                    <a:pt x="424906" y="2023487"/>
                  </a:lnTo>
                  <a:lnTo>
                    <a:pt x="469479" y="2004248"/>
                  </a:lnTo>
                  <a:close/>
                  <a:moveTo>
                    <a:pt x="2125631" y="1107539"/>
                  </a:moveTo>
                  <a:lnTo>
                    <a:pt x="2125732" y="1107539"/>
                  </a:lnTo>
                  <a:lnTo>
                    <a:pt x="2135179" y="1119279"/>
                  </a:lnTo>
                  <a:lnTo>
                    <a:pt x="2135090" y="1119286"/>
                  </a:lnTo>
                  <a:close/>
                  <a:moveTo>
                    <a:pt x="1441926" y="921152"/>
                  </a:moveTo>
                  <a:cubicBezTo>
                    <a:pt x="1307941" y="921152"/>
                    <a:pt x="1143502" y="1015524"/>
                    <a:pt x="1076508" y="1131205"/>
                  </a:cubicBezTo>
                  <a:cubicBezTo>
                    <a:pt x="749154" y="1698960"/>
                    <a:pt x="585476" y="1982838"/>
                    <a:pt x="503637" y="2124778"/>
                  </a:cubicBezTo>
                  <a:lnTo>
                    <a:pt x="480333" y="2165197"/>
                  </a:lnTo>
                  <a:lnTo>
                    <a:pt x="471755" y="2177682"/>
                  </a:lnTo>
                  <a:lnTo>
                    <a:pt x="470231" y="2182718"/>
                  </a:lnTo>
                  <a:lnTo>
                    <a:pt x="456325" y="2206835"/>
                  </a:lnTo>
                  <a:cubicBezTo>
                    <a:pt x="421800" y="2266716"/>
                    <a:pt x="421800" y="2266716"/>
                    <a:pt x="421800" y="2266716"/>
                  </a:cubicBezTo>
                  <a:lnTo>
                    <a:pt x="461534" y="2211589"/>
                  </a:lnTo>
                  <a:lnTo>
                    <a:pt x="461775" y="2214898"/>
                  </a:lnTo>
                  <a:lnTo>
                    <a:pt x="421564" y="2267127"/>
                  </a:lnTo>
                  <a:cubicBezTo>
                    <a:pt x="266253" y="2538214"/>
                    <a:pt x="266253" y="2538214"/>
                    <a:pt x="266253" y="2538214"/>
                  </a:cubicBezTo>
                  <a:cubicBezTo>
                    <a:pt x="199255" y="2653960"/>
                    <a:pt x="199255" y="2842805"/>
                    <a:pt x="266253" y="2958550"/>
                  </a:cubicBezTo>
                  <a:cubicBezTo>
                    <a:pt x="757313" y="3810645"/>
                    <a:pt x="880077" y="4023668"/>
                    <a:pt x="910768" y="4076924"/>
                  </a:cubicBezTo>
                  <a:lnTo>
                    <a:pt x="919148" y="4091465"/>
                  </a:lnTo>
                  <a:lnTo>
                    <a:pt x="921266" y="4095711"/>
                  </a:lnTo>
                  <a:cubicBezTo>
                    <a:pt x="1076533" y="4366857"/>
                    <a:pt x="1076533" y="4366857"/>
                    <a:pt x="1076533" y="4366857"/>
                  </a:cubicBezTo>
                  <a:cubicBezTo>
                    <a:pt x="1143511" y="4482628"/>
                    <a:pt x="1307912" y="4577073"/>
                    <a:pt x="1441867" y="4577073"/>
                  </a:cubicBezTo>
                  <a:cubicBezTo>
                    <a:pt x="2754028" y="4577073"/>
                    <a:pt x="2754028" y="4577073"/>
                    <a:pt x="2754028" y="4577073"/>
                  </a:cubicBezTo>
                  <a:lnTo>
                    <a:pt x="2753584" y="4577030"/>
                  </a:lnTo>
                  <a:lnTo>
                    <a:pt x="2754235" y="4577072"/>
                  </a:lnTo>
                  <a:cubicBezTo>
                    <a:pt x="3064841" y="4577072"/>
                    <a:pt x="3064841" y="4577072"/>
                    <a:pt x="3064841" y="4577072"/>
                  </a:cubicBezTo>
                  <a:cubicBezTo>
                    <a:pt x="3198828" y="4577072"/>
                    <a:pt x="3363265" y="4482610"/>
                    <a:pt x="3430259" y="4366818"/>
                  </a:cubicBezTo>
                  <a:cubicBezTo>
                    <a:pt x="3923573" y="3514371"/>
                    <a:pt x="4046902" y="3301259"/>
                    <a:pt x="4077735" y="3247981"/>
                  </a:cubicBezTo>
                  <a:lnTo>
                    <a:pt x="4086557" y="3232736"/>
                  </a:lnTo>
                  <a:lnTo>
                    <a:pt x="4088248" y="3230529"/>
                  </a:lnTo>
                  <a:cubicBezTo>
                    <a:pt x="4243560" y="2959336"/>
                    <a:pt x="4243560" y="2959336"/>
                    <a:pt x="4243560" y="2959336"/>
                  </a:cubicBezTo>
                  <a:cubicBezTo>
                    <a:pt x="4310556" y="2843546"/>
                    <a:pt x="4310556" y="2654625"/>
                    <a:pt x="4243560" y="2538835"/>
                  </a:cubicBezTo>
                  <a:cubicBezTo>
                    <a:pt x="3670656" y="1544333"/>
                    <a:pt x="3599043" y="1420020"/>
                    <a:pt x="3590092" y="1404482"/>
                  </a:cubicBezTo>
                  <a:lnTo>
                    <a:pt x="3589104" y="1402766"/>
                  </a:lnTo>
                  <a:lnTo>
                    <a:pt x="3589002" y="1402514"/>
                  </a:lnTo>
                  <a:cubicBezTo>
                    <a:pt x="3430650" y="1131367"/>
                    <a:pt x="3430650" y="1131367"/>
                    <a:pt x="3430650" y="1131367"/>
                  </a:cubicBezTo>
                  <a:cubicBezTo>
                    <a:pt x="3363657" y="1015596"/>
                    <a:pt x="3199215" y="921152"/>
                    <a:pt x="3065226" y="921152"/>
                  </a:cubicBezTo>
                  <a:cubicBezTo>
                    <a:pt x="2737867" y="921152"/>
                    <a:pt x="2492348" y="921152"/>
                    <a:pt x="2308208" y="921152"/>
                  </a:cubicBezTo>
                  <a:lnTo>
                    <a:pt x="2254905" y="921152"/>
                  </a:lnTo>
                  <a:lnTo>
                    <a:pt x="2181292" y="921152"/>
                  </a:lnTo>
                  <a:cubicBezTo>
                    <a:pt x="1949199" y="921152"/>
                    <a:pt x="1843703" y="921152"/>
                    <a:pt x="1795749" y="921152"/>
                  </a:cubicBezTo>
                  <a:lnTo>
                    <a:pt x="1779080" y="921152"/>
                  </a:lnTo>
                  <a:lnTo>
                    <a:pt x="1776248" y="921152"/>
                  </a:lnTo>
                  <a:cubicBezTo>
                    <a:pt x="1755788" y="921152"/>
                    <a:pt x="1755788" y="921152"/>
                    <a:pt x="1755788" y="921152"/>
                  </a:cubicBezTo>
                  <a:lnTo>
                    <a:pt x="1756210" y="921192"/>
                  </a:lnTo>
                  <a:lnTo>
                    <a:pt x="1755576" y="921152"/>
                  </a:lnTo>
                  <a:cubicBezTo>
                    <a:pt x="1441926" y="921152"/>
                    <a:pt x="1441926" y="921152"/>
                    <a:pt x="1441926" y="921152"/>
                  </a:cubicBezTo>
                  <a:close/>
                  <a:moveTo>
                    <a:pt x="1843855" y="0"/>
                  </a:moveTo>
                  <a:lnTo>
                    <a:pt x="2663637" y="0"/>
                  </a:lnTo>
                  <a:cubicBezTo>
                    <a:pt x="2693149" y="0"/>
                    <a:pt x="2717073" y="23924"/>
                    <a:pt x="2717073" y="53436"/>
                  </a:cubicBezTo>
                  <a:lnTo>
                    <a:pt x="2717073" y="267172"/>
                  </a:lnTo>
                  <a:cubicBezTo>
                    <a:pt x="2717073" y="296684"/>
                    <a:pt x="2693149" y="320608"/>
                    <a:pt x="2663637" y="320608"/>
                  </a:cubicBezTo>
                  <a:lnTo>
                    <a:pt x="2500481" y="320608"/>
                  </a:lnTo>
                  <a:lnTo>
                    <a:pt x="2500481" y="727493"/>
                  </a:lnTo>
                  <a:lnTo>
                    <a:pt x="2673068" y="727493"/>
                  </a:lnTo>
                  <a:cubicBezTo>
                    <a:pt x="2811662" y="727493"/>
                    <a:pt x="2970055" y="727493"/>
                    <a:pt x="3151075" y="727493"/>
                  </a:cubicBezTo>
                  <a:cubicBezTo>
                    <a:pt x="3299259" y="727493"/>
                    <a:pt x="3481121" y="831943"/>
                    <a:pt x="3555213" y="959980"/>
                  </a:cubicBezTo>
                  <a:cubicBezTo>
                    <a:pt x="3555213" y="959980"/>
                    <a:pt x="3555213" y="959980"/>
                    <a:pt x="3730340" y="1259852"/>
                  </a:cubicBezTo>
                  <a:lnTo>
                    <a:pt x="3730453" y="1260131"/>
                  </a:lnTo>
                  <a:lnTo>
                    <a:pt x="3731545" y="1262028"/>
                  </a:lnTo>
                  <a:cubicBezTo>
                    <a:pt x="3741446" y="1279213"/>
                    <a:pt x="3820645" y="1416697"/>
                    <a:pt x="4454242" y="2516558"/>
                  </a:cubicBezTo>
                  <a:cubicBezTo>
                    <a:pt x="4528338" y="2644614"/>
                    <a:pt x="4528338" y="2853550"/>
                    <a:pt x="4454242" y="2981607"/>
                  </a:cubicBezTo>
                  <a:cubicBezTo>
                    <a:pt x="4454242" y="2981607"/>
                    <a:pt x="4454242" y="2981607"/>
                    <a:pt x="4282478" y="3281531"/>
                  </a:cubicBezTo>
                  <a:lnTo>
                    <a:pt x="4280607" y="3283972"/>
                  </a:lnTo>
                  <a:lnTo>
                    <a:pt x="4270850" y="3300833"/>
                  </a:lnTo>
                  <a:cubicBezTo>
                    <a:pt x="4236751" y="3359754"/>
                    <a:pt x="4100357" y="3595444"/>
                    <a:pt x="3554781" y="4538202"/>
                  </a:cubicBezTo>
                  <a:cubicBezTo>
                    <a:pt x="3480688" y="4666261"/>
                    <a:pt x="3298831" y="4770730"/>
                    <a:pt x="3150648" y="4770730"/>
                  </a:cubicBezTo>
                  <a:cubicBezTo>
                    <a:pt x="3150648" y="4770730"/>
                    <a:pt x="3150648" y="4770730"/>
                    <a:pt x="2807136" y="4770730"/>
                  </a:cubicBezTo>
                  <a:lnTo>
                    <a:pt x="2806416" y="4770683"/>
                  </a:lnTo>
                  <a:lnTo>
                    <a:pt x="2806907" y="4770731"/>
                  </a:lnTo>
                  <a:cubicBezTo>
                    <a:pt x="2806907" y="4770731"/>
                    <a:pt x="2806907" y="4770731"/>
                    <a:pt x="1355734" y="4770731"/>
                  </a:cubicBezTo>
                  <a:cubicBezTo>
                    <a:pt x="1207586" y="4770731"/>
                    <a:pt x="1025768" y="4666281"/>
                    <a:pt x="951695" y="4538245"/>
                  </a:cubicBezTo>
                  <a:cubicBezTo>
                    <a:pt x="951695" y="4538245"/>
                    <a:pt x="951695" y="4538245"/>
                    <a:pt x="779978" y="4238372"/>
                  </a:cubicBezTo>
                  <a:lnTo>
                    <a:pt x="777637" y="4233677"/>
                  </a:lnTo>
                  <a:lnTo>
                    <a:pt x="768368" y="4217596"/>
                  </a:lnTo>
                  <a:cubicBezTo>
                    <a:pt x="734425" y="4158696"/>
                    <a:pt x="598655" y="3923105"/>
                    <a:pt x="55572" y="2980738"/>
                  </a:cubicBezTo>
                  <a:cubicBezTo>
                    <a:pt x="-18525" y="2852732"/>
                    <a:pt x="-18525" y="2643878"/>
                    <a:pt x="55572" y="2515872"/>
                  </a:cubicBezTo>
                  <a:cubicBezTo>
                    <a:pt x="55572" y="2515872"/>
                    <a:pt x="55572" y="2515872"/>
                    <a:pt x="227337" y="2216064"/>
                  </a:cubicBezTo>
                  <a:lnTo>
                    <a:pt x="271808" y="2158302"/>
                  </a:lnTo>
                  <a:lnTo>
                    <a:pt x="271541" y="2154642"/>
                  </a:lnTo>
                  <a:lnTo>
                    <a:pt x="227597" y="2215610"/>
                  </a:lnTo>
                  <a:cubicBezTo>
                    <a:pt x="227597" y="2215610"/>
                    <a:pt x="227597" y="2215610"/>
                    <a:pt x="265780" y="2149385"/>
                  </a:cubicBezTo>
                  <a:lnTo>
                    <a:pt x="281159" y="2122713"/>
                  </a:lnTo>
                  <a:lnTo>
                    <a:pt x="282844" y="2117144"/>
                  </a:lnTo>
                  <a:lnTo>
                    <a:pt x="292332" y="2103335"/>
                  </a:lnTo>
                  <a:lnTo>
                    <a:pt x="318105" y="2058634"/>
                  </a:lnTo>
                  <a:cubicBezTo>
                    <a:pt x="408615" y="1901657"/>
                    <a:pt x="589632" y="1587705"/>
                    <a:pt x="951667" y="959801"/>
                  </a:cubicBezTo>
                  <a:cubicBezTo>
                    <a:pt x="1025759" y="831863"/>
                    <a:pt x="1207618" y="727493"/>
                    <a:pt x="1355798" y="727493"/>
                  </a:cubicBezTo>
                  <a:cubicBezTo>
                    <a:pt x="1355798" y="727493"/>
                    <a:pt x="1355798" y="727493"/>
                    <a:pt x="1702677" y="727493"/>
                  </a:cubicBezTo>
                  <a:lnTo>
                    <a:pt x="1703378" y="727538"/>
                  </a:lnTo>
                  <a:lnTo>
                    <a:pt x="1702912" y="727493"/>
                  </a:lnTo>
                  <a:cubicBezTo>
                    <a:pt x="1702912" y="727493"/>
                    <a:pt x="1702912" y="727493"/>
                    <a:pt x="1725539" y="727493"/>
                  </a:cubicBezTo>
                  <a:lnTo>
                    <a:pt x="1728671" y="727493"/>
                  </a:lnTo>
                  <a:lnTo>
                    <a:pt x="1747106" y="727493"/>
                  </a:lnTo>
                  <a:cubicBezTo>
                    <a:pt x="1786881" y="727493"/>
                    <a:pt x="1862454" y="727493"/>
                    <a:pt x="2006041" y="727493"/>
                  </a:cubicBezTo>
                  <a:lnTo>
                    <a:pt x="2009331" y="727493"/>
                  </a:lnTo>
                  <a:lnTo>
                    <a:pt x="2009331" y="320608"/>
                  </a:lnTo>
                  <a:lnTo>
                    <a:pt x="1843855" y="320608"/>
                  </a:lnTo>
                  <a:cubicBezTo>
                    <a:pt x="1814343" y="320608"/>
                    <a:pt x="1790419" y="296684"/>
                    <a:pt x="1790419" y="267172"/>
                  </a:cubicBezTo>
                  <a:lnTo>
                    <a:pt x="1790419" y="53436"/>
                  </a:lnTo>
                  <a:cubicBezTo>
                    <a:pt x="1790419" y="23924"/>
                    <a:pt x="1814343" y="0"/>
                    <a:pt x="184385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2" name="Freeform 81"/>
            <p:cNvSpPr/>
            <p:nvPr/>
          </p:nvSpPr>
          <p:spPr>
            <a:xfrm rot="3003122">
              <a:off x="5017573" y="1395176"/>
              <a:ext cx="210469" cy="489543"/>
            </a:xfrm>
            <a:custGeom>
              <a:avLst/>
              <a:gdLst>
                <a:gd name="connsiteX0" fmla="*/ 70372 w 210469"/>
                <a:gd name="connsiteY0" fmla="*/ 97517 h 489543"/>
                <a:gd name="connsiteX1" fmla="*/ 166018 w 210469"/>
                <a:gd name="connsiteY1" fmla="*/ 24326 h 489543"/>
                <a:gd name="connsiteX2" fmla="*/ 202612 w 210469"/>
                <a:gd name="connsiteY2" fmla="*/ 4300 h 489543"/>
                <a:gd name="connsiteX3" fmla="*/ 210469 w 210469"/>
                <a:gd name="connsiteY3" fmla="*/ 0 h 489543"/>
                <a:gd name="connsiteX4" fmla="*/ 139586 w 210469"/>
                <a:gd name="connsiteY4" fmla="*/ 489543 h 489543"/>
                <a:gd name="connsiteX5" fmla="*/ 36177 w 210469"/>
                <a:gd name="connsiteY5" fmla="*/ 359917 h 489543"/>
                <a:gd name="connsiteX6" fmla="*/ 70372 w 210469"/>
                <a:gd name="connsiteY6" fmla="*/ 97517 h 489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0469" h="489543">
                  <a:moveTo>
                    <a:pt x="70372" y="97517"/>
                  </a:moveTo>
                  <a:cubicBezTo>
                    <a:pt x="95953" y="70099"/>
                    <a:pt x="128075" y="45091"/>
                    <a:pt x="166018" y="24326"/>
                  </a:cubicBezTo>
                  <a:cubicBezTo>
                    <a:pt x="166018" y="24326"/>
                    <a:pt x="166018" y="24326"/>
                    <a:pt x="202612" y="4300"/>
                  </a:cubicBezTo>
                  <a:lnTo>
                    <a:pt x="210469" y="0"/>
                  </a:lnTo>
                  <a:lnTo>
                    <a:pt x="139586" y="489543"/>
                  </a:lnTo>
                  <a:lnTo>
                    <a:pt x="36177" y="359917"/>
                  </a:lnTo>
                  <a:cubicBezTo>
                    <a:pt x="-24248" y="283721"/>
                    <a:pt x="-6372" y="179771"/>
                    <a:pt x="70372" y="9751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90" name="Text Placeholder 8"/>
          <p:cNvSpPr>
            <a:spLocks noGrp="1"/>
          </p:cNvSpPr>
          <p:nvPr>
            <p:ph type="body" sz="quarter" idx="4294967295"/>
          </p:nvPr>
        </p:nvSpPr>
        <p:spPr>
          <a:xfrm>
            <a:off x="0" y="1808163"/>
            <a:ext cx="1508125" cy="252412"/>
          </a:xfrm>
        </p:spPr>
        <p:txBody>
          <a:bodyPr>
            <a:no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1" name="Text Placeholder 9"/>
          <p:cNvSpPr>
            <a:spLocks noGrp="1"/>
          </p:cNvSpPr>
          <p:nvPr>
            <p:ph type="body" sz="quarter" idx="4294967295"/>
          </p:nvPr>
        </p:nvSpPr>
        <p:spPr>
          <a:xfrm>
            <a:off x="0" y="2060575"/>
            <a:ext cx="1890713" cy="423863"/>
          </a:xfrm>
        </p:spPr>
        <p:txBody>
          <a:bodyPr>
            <a:no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dirty="0">
              <a:solidFill>
                <a:schemeClr val="tx1">
                  <a:lumMod val="50000"/>
                  <a:lumOff val="50000"/>
                </a:schemeClr>
              </a:solidFill>
            </a:endParaRPr>
          </a:p>
        </p:txBody>
      </p:sp>
      <p:sp>
        <p:nvSpPr>
          <p:cNvPr id="92" name="Text Placeholder 8"/>
          <p:cNvSpPr>
            <a:spLocks noGrp="1"/>
          </p:cNvSpPr>
          <p:nvPr>
            <p:ph type="body" sz="quarter" idx="4294967295"/>
          </p:nvPr>
        </p:nvSpPr>
        <p:spPr>
          <a:xfrm>
            <a:off x="0" y="2730500"/>
            <a:ext cx="1508125" cy="252413"/>
          </a:xfrm>
        </p:spPr>
        <p:txBody>
          <a:bodyPr>
            <a:no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3" name="Text Placeholder 9"/>
          <p:cNvSpPr>
            <a:spLocks noGrp="1"/>
          </p:cNvSpPr>
          <p:nvPr>
            <p:ph type="body" sz="quarter" idx="4294967295"/>
          </p:nvPr>
        </p:nvSpPr>
        <p:spPr>
          <a:xfrm>
            <a:off x="0" y="2982913"/>
            <a:ext cx="1889125" cy="423862"/>
          </a:xfrm>
        </p:spPr>
        <p:txBody>
          <a:bodyPr>
            <a:no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dirty="0">
              <a:solidFill>
                <a:schemeClr val="tx1">
                  <a:lumMod val="50000"/>
                  <a:lumOff val="50000"/>
                </a:schemeClr>
              </a:solidFill>
            </a:endParaRPr>
          </a:p>
        </p:txBody>
      </p:sp>
      <p:sp>
        <p:nvSpPr>
          <p:cNvPr id="94" name="Text Placeholder 8"/>
          <p:cNvSpPr>
            <a:spLocks noGrp="1"/>
          </p:cNvSpPr>
          <p:nvPr>
            <p:ph type="body" sz="quarter" idx="4294967295"/>
          </p:nvPr>
        </p:nvSpPr>
        <p:spPr>
          <a:xfrm>
            <a:off x="0" y="3651250"/>
            <a:ext cx="1508125" cy="252413"/>
          </a:xfrm>
        </p:spPr>
        <p:txBody>
          <a:bodyPr>
            <a:no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5" name="Text Placeholder 9"/>
          <p:cNvSpPr>
            <a:spLocks noGrp="1"/>
          </p:cNvSpPr>
          <p:nvPr>
            <p:ph type="body" sz="quarter" idx="4294967295"/>
          </p:nvPr>
        </p:nvSpPr>
        <p:spPr>
          <a:xfrm>
            <a:off x="0" y="3903663"/>
            <a:ext cx="1890713" cy="423862"/>
          </a:xfrm>
        </p:spPr>
        <p:txBody>
          <a:bodyPr>
            <a:no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dirty="0">
              <a:solidFill>
                <a:schemeClr val="tx1">
                  <a:lumMod val="50000"/>
                  <a:lumOff val="50000"/>
                </a:schemeClr>
              </a:solidFill>
            </a:endParaRPr>
          </a:p>
        </p:txBody>
      </p:sp>
      <p:sp>
        <p:nvSpPr>
          <p:cNvPr id="96" name="Text Placeholder 8"/>
          <p:cNvSpPr>
            <a:spLocks noGrp="1"/>
          </p:cNvSpPr>
          <p:nvPr>
            <p:ph type="body" sz="quarter" idx="4294967295"/>
          </p:nvPr>
        </p:nvSpPr>
        <p:spPr>
          <a:xfrm>
            <a:off x="7635875" y="1808163"/>
            <a:ext cx="1508125" cy="252412"/>
          </a:xfrm>
        </p:spPr>
        <p:txBody>
          <a:bodyPr>
            <a:no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7" name="Text Placeholder 9"/>
          <p:cNvSpPr>
            <a:spLocks noGrp="1"/>
          </p:cNvSpPr>
          <p:nvPr>
            <p:ph type="body" sz="quarter" idx="4294967295"/>
          </p:nvPr>
        </p:nvSpPr>
        <p:spPr>
          <a:xfrm>
            <a:off x="7254875" y="2060575"/>
            <a:ext cx="1889125" cy="423863"/>
          </a:xfrm>
        </p:spPr>
        <p:txBody>
          <a:bodyPr>
            <a:no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dirty="0">
              <a:solidFill>
                <a:schemeClr val="tx1">
                  <a:lumMod val="50000"/>
                  <a:lumOff val="50000"/>
                </a:schemeClr>
              </a:solidFill>
            </a:endParaRPr>
          </a:p>
        </p:txBody>
      </p:sp>
      <p:sp>
        <p:nvSpPr>
          <p:cNvPr id="98" name="Text Placeholder 8"/>
          <p:cNvSpPr>
            <a:spLocks noGrp="1"/>
          </p:cNvSpPr>
          <p:nvPr>
            <p:ph type="body" sz="quarter" idx="4294967295"/>
          </p:nvPr>
        </p:nvSpPr>
        <p:spPr>
          <a:xfrm>
            <a:off x="7634288" y="2730500"/>
            <a:ext cx="1509712" cy="252413"/>
          </a:xfrm>
        </p:spPr>
        <p:txBody>
          <a:bodyPr>
            <a:no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9" name="Text Placeholder 9"/>
          <p:cNvSpPr>
            <a:spLocks noGrp="1"/>
          </p:cNvSpPr>
          <p:nvPr>
            <p:ph type="body" sz="quarter" idx="4294967295"/>
          </p:nvPr>
        </p:nvSpPr>
        <p:spPr>
          <a:xfrm>
            <a:off x="7253288" y="2982913"/>
            <a:ext cx="1890712" cy="423862"/>
          </a:xfrm>
        </p:spPr>
        <p:txBody>
          <a:bodyPr>
            <a:no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dirty="0">
              <a:solidFill>
                <a:schemeClr val="tx1">
                  <a:lumMod val="50000"/>
                  <a:lumOff val="50000"/>
                </a:schemeClr>
              </a:solidFill>
            </a:endParaRPr>
          </a:p>
        </p:txBody>
      </p:sp>
      <p:sp>
        <p:nvSpPr>
          <p:cNvPr id="100" name="Text Placeholder 8"/>
          <p:cNvSpPr>
            <a:spLocks noGrp="1"/>
          </p:cNvSpPr>
          <p:nvPr>
            <p:ph type="body" sz="quarter" idx="4294967295"/>
          </p:nvPr>
        </p:nvSpPr>
        <p:spPr>
          <a:xfrm>
            <a:off x="7635875" y="3651250"/>
            <a:ext cx="1508125" cy="252413"/>
          </a:xfrm>
        </p:spPr>
        <p:txBody>
          <a:bodyPr>
            <a:no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1" name="Text Placeholder 9"/>
          <p:cNvSpPr>
            <a:spLocks noGrp="1"/>
          </p:cNvSpPr>
          <p:nvPr>
            <p:ph type="body" sz="quarter" idx="4294967295"/>
          </p:nvPr>
        </p:nvSpPr>
        <p:spPr>
          <a:xfrm>
            <a:off x="7254875" y="3903663"/>
            <a:ext cx="1889125" cy="423862"/>
          </a:xfrm>
        </p:spPr>
        <p:txBody>
          <a:bodyPr>
            <a:no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dirty="0">
              <a:solidFill>
                <a:schemeClr val="tx1">
                  <a:lumMod val="50000"/>
                  <a:lumOff val="50000"/>
                </a:schemeClr>
              </a:solidFill>
            </a:endParaRPr>
          </a:p>
        </p:txBody>
      </p:sp>
      <p:sp>
        <p:nvSpPr>
          <p:cNvPr id="69" name="Freeform 21"/>
          <p:cNvSpPr>
            <a:spLocks noEditPoints="1"/>
          </p:cNvSpPr>
          <p:nvPr/>
        </p:nvSpPr>
        <p:spPr bwMode="auto">
          <a:xfrm>
            <a:off x="3956068" y="2244287"/>
            <a:ext cx="334520" cy="382210"/>
          </a:xfrm>
          <a:custGeom>
            <a:avLst/>
            <a:gdLst>
              <a:gd name="T0" fmla="*/ 432 w 504"/>
              <a:gd name="T1" fmla="*/ 541 h 577"/>
              <a:gd name="T2" fmla="*/ 407 w 504"/>
              <a:gd name="T3" fmla="*/ 541 h 577"/>
              <a:gd name="T4" fmla="*/ 504 w 504"/>
              <a:gd name="T5" fmla="*/ 361 h 577"/>
              <a:gd name="T6" fmla="*/ 341 w 504"/>
              <a:gd name="T7" fmla="*/ 152 h 577"/>
              <a:gd name="T8" fmla="*/ 382 w 504"/>
              <a:gd name="T9" fmla="*/ 75 h 577"/>
              <a:gd name="T10" fmla="*/ 374 w 504"/>
              <a:gd name="T11" fmla="*/ 50 h 577"/>
              <a:gd name="T12" fmla="*/ 277 w 504"/>
              <a:gd name="T13" fmla="*/ 3 h 577"/>
              <a:gd name="T14" fmla="*/ 263 w 504"/>
              <a:gd name="T15" fmla="*/ 2 h 577"/>
              <a:gd name="T16" fmla="*/ 252 w 504"/>
              <a:gd name="T17" fmla="*/ 12 h 577"/>
              <a:gd name="T18" fmla="*/ 137 w 504"/>
              <a:gd name="T19" fmla="*/ 230 h 577"/>
              <a:gd name="T20" fmla="*/ 153 w 504"/>
              <a:gd name="T21" fmla="*/ 280 h 577"/>
              <a:gd name="T22" fmla="*/ 137 w 504"/>
              <a:gd name="T23" fmla="*/ 313 h 577"/>
              <a:gd name="T24" fmla="*/ 202 w 504"/>
              <a:gd name="T25" fmla="*/ 344 h 577"/>
              <a:gd name="T26" fmla="*/ 217 w 504"/>
              <a:gd name="T27" fmla="*/ 312 h 577"/>
              <a:gd name="T28" fmla="*/ 217 w 504"/>
              <a:gd name="T29" fmla="*/ 312 h 577"/>
              <a:gd name="T30" fmla="*/ 267 w 504"/>
              <a:gd name="T31" fmla="*/ 293 h 577"/>
              <a:gd name="T32" fmla="*/ 306 w 504"/>
              <a:gd name="T33" fmla="*/ 219 h 577"/>
              <a:gd name="T34" fmla="*/ 432 w 504"/>
              <a:gd name="T35" fmla="*/ 361 h 577"/>
              <a:gd name="T36" fmla="*/ 288 w 504"/>
              <a:gd name="T37" fmla="*/ 505 h 577"/>
              <a:gd name="T38" fmla="*/ 180 w 504"/>
              <a:gd name="T39" fmla="*/ 469 h 577"/>
              <a:gd name="T40" fmla="*/ 180 w 504"/>
              <a:gd name="T41" fmla="*/ 451 h 577"/>
              <a:gd name="T42" fmla="*/ 198 w 504"/>
              <a:gd name="T43" fmla="*/ 433 h 577"/>
              <a:gd name="T44" fmla="*/ 288 w 504"/>
              <a:gd name="T45" fmla="*/ 433 h 577"/>
              <a:gd name="T46" fmla="*/ 288 w 504"/>
              <a:gd name="T47" fmla="*/ 397 h 577"/>
              <a:gd name="T48" fmla="*/ 149 w 504"/>
              <a:gd name="T49" fmla="*/ 397 h 577"/>
              <a:gd name="T50" fmla="*/ 75 w 504"/>
              <a:gd name="T51" fmla="*/ 397 h 577"/>
              <a:gd name="T52" fmla="*/ 0 w 504"/>
              <a:gd name="T53" fmla="*/ 397 h 577"/>
              <a:gd name="T54" fmla="*/ 0 w 504"/>
              <a:gd name="T55" fmla="*/ 433 h 577"/>
              <a:gd name="T56" fmla="*/ 85 w 504"/>
              <a:gd name="T57" fmla="*/ 433 h 577"/>
              <a:gd name="T58" fmla="*/ 90 w 504"/>
              <a:gd name="T59" fmla="*/ 433 h 577"/>
              <a:gd name="T60" fmla="*/ 108 w 504"/>
              <a:gd name="T61" fmla="*/ 451 h 577"/>
              <a:gd name="T62" fmla="*/ 108 w 504"/>
              <a:gd name="T63" fmla="*/ 469 h 577"/>
              <a:gd name="T64" fmla="*/ 108 w 504"/>
              <a:gd name="T65" fmla="*/ 541 h 577"/>
              <a:gd name="T66" fmla="*/ 36 w 504"/>
              <a:gd name="T67" fmla="*/ 577 h 577"/>
              <a:gd name="T68" fmla="*/ 504 w 504"/>
              <a:gd name="T69" fmla="*/ 577 h 577"/>
              <a:gd name="T70" fmla="*/ 432 w 504"/>
              <a:gd name="T71" fmla="*/ 541 h 577"/>
              <a:gd name="T72" fmla="*/ 306 w 504"/>
              <a:gd name="T73" fmla="*/ 49 h 577"/>
              <a:gd name="T74" fmla="*/ 294 w 504"/>
              <a:gd name="T75" fmla="*/ 61 h 577"/>
              <a:gd name="T76" fmla="*/ 212 w 504"/>
              <a:gd name="T77" fmla="*/ 217 h 577"/>
              <a:gd name="T78" fmla="*/ 180 w 504"/>
              <a:gd name="T79" fmla="*/ 202 h 577"/>
              <a:gd name="T80" fmla="*/ 182 w 504"/>
              <a:gd name="T81" fmla="*/ 195 h 577"/>
              <a:gd name="T82" fmla="*/ 261 w 504"/>
              <a:gd name="T83" fmla="*/ 48 h 577"/>
              <a:gd name="T84" fmla="*/ 272 w 504"/>
              <a:gd name="T85" fmla="*/ 38 h 577"/>
              <a:gd name="T86" fmla="*/ 286 w 504"/>
              <a:gd name="T87" fmla="*/ 39 h 577"/>
              <a:gd name="T88" fmla="*/ 306 w 504"/>
              <a:gd name="T89" fmla="*/ 49 h 577"/>
              <a:gd name="T90" fmla="*/ 306 w 504"/>
              <a:gd name="T91" fmla="*/ 49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4" h="577">
                <a:moveTo>
                  <a:pt x="432" y="541"/>
                </a:moveTo>
                <a:cubicBezTo>
                  <a:pt x="407" y="541"/>
                  <a:pt x="407" y="541"/>
                  <a:pt x="407" y="541"/>
                </a:cubicBezTo>
                <a:cubicBezTo>
                  <a:pt x="466" y="502"/>
                  <a:pt x="504" y="436"/>
                  <a:pt x="504" y="361"/>
                </a:cubicBezTo>
                <a:cubicBezTo>
                  <a:pt x="504" y="260"/>
                  <a:pt x="435" y="175"/>
                  <a:pt x="341" y="152"/>
                </a:cubicBezTo>
                <a:cubicBezTo>
                  <a:pt x="382" y="75"/>
                  <a:pt x="382" y="75"/>
                  <a:pt x="382" y="75"/>
                </a:cubicBezTo>
                <a:cubicBezTo>
                  <a:pt x="386" y="65"/>
                  <a:pt x="383" y="54"/>
                  <a:pt x="374" y="50"/>
                </a:cubicBezTo>
                <a:cubicBezTo>
                  <a:pt x="277" y="3"/>
                  <a:pt x="277" y="3"/>
                  <a:pt x="277" y="3"/>
                </a:cubicBezTo>
                <a:cubicBezTo>
                  <a:pt x="272" y="1"/>
                  <a:pt x="267" y="0"/>
                  <a:pt x="263" y="2"/>
                </a:cubicBezTo>
                <a:cubicBezTo>
                  <a:pt x="258" y="4"/>
                  <a:pt x="254" y="7"/>
                  <a:pt x="252" y="12"/>
                </a:cubicBezTo>
                <a:cubicBezTo>
                  <a:pt x="137" y="230"/>
                  <a:pt x="137" y="230"/>
                  <a:pt x="137" y="230"/>
                </a:cubicBezTo>
                <a:cubicBezTo>
                  <a:pt x="128" y="249"/>
                  <a:pt x="135" y="272"/>
                  <a:pt x="153" y="280"/>
                </a:cubicBezTo>
                <a:cubicBezTo>
                  <a:pt x="137" y="313"/>
                  <a:pt x="137" y="313"/>
                  <a:pt x="137" y="313"/>
                </a:cubicBezTo>
                <a:cubicBezTo>
                  <a:pt x="202" y="344"/>
                  <a:pt x="202" y="344"/>
                  <a:pt x="202" y="344"/>
                </a:cubicBezTo>
                <a:cubicBezTo>
                  <a:pt x="217" y="312"/>
                  <a:pt x="217" y="312"/>
                  <a:pt x="217" y="312"/>
                </a:cubicBezTo>
                <a:cubicBezTo>
                  <a:pt x="217" y="312"/>
                  <a:pt x="217" y="312"/>
                  <a:pt x="217" y="312"/>
                </a:cubicBezTo>
                <a:cubicBezTo>
                  <a:pt x="235" y="320"/>
                  <a:pt x="257" y="312"/>
                  <a:pt x="267" y="293"/>
                </a:cubicBezTo>
                <a:cubicBezTo>
                  <a:pt x="306" y="219"/>
                  <a:pt x="306" y="219"/>
                  <a:pt x="306" y="219"/>
                </a:cubicBezTo>
                <a:cubicBezTo>
                  <a:pt x="377" y="228"/>
                  <a:pt x="432" y="288"/>
                  <a:pt x="432" y="361"/>
                </a:cubicBezTo>
                <a:cubicBezTo>
                  <a:pt x="432" y="440"/>
                  <a:pt x="367" y="505"/>
                  <a:pt x="288" y="505"/>
                </a:cubicBezTo>
                <a:cubicBezTo>
                  <a:pt x="252" y="505"/>
                  <a:pt x="205" y="491"/>
                  <a:pt x="180" y="469"/>
                </a:cubicBezTo>
                <a:cubicBezTo>
                  <a:pt x="180" y="451"/>
                  <a:pt x="180" y="451"/>
                  <a:pt x="180" y="451"/>
                </a:cubicBezTo>
                <a:cubicBezTo>
                  <a:pt x="180" y="441"/>
                  <a:pt x="188" y="433"/>
                  <a:pt x="198" y="433"/>
                </a:cubicBezTo>
                <a:cubicBezTo>
                  <a:pt x="288" y="433"/>
                  <a:pt x="288" y="433"/>
                  <a:pt x="288" y="433"/>
                </a:cubicBezTo>
                <a:cubicBezTo>
                  <a:pt x="288" y="397"/>
                  <a:pt x="288" y="397"/>
                  <a:pt x="288" y="397"/>
                </a:cubicBezTo>
                <a:cubicBezTo>
                  <a:pt x="149" y="397"/>
                  <a:pt x="149" y="397"/>
                  <a:pt x="149" y="397"/>
                </a:cubicBezTo>
                <a:cubicBezTo>
                  <a:pt x="75" y="397"/>
                  <a:pt x="75" y="397"/>
                  <a:pt x="75" y="397"/>
                </a:cubicBezTo>
                <a:cubicBezTo>
                  <a:pt x="0" y="397"/>
                  <a:pt x="0" y="397"/>
                  <a:pt x="0" y="397"/>
                </a:cubicBezTo>
                <a:cubicBezTo>
                  <a:pt x="0" y="433"/>
                  <a:pt x="0" y="433"/>
                  <a:pt x="0" y="433"/>
                </a:cubicBezTo>
                <a:cubicBezTo>
                  <a:pt x="85" y="433"/>
                  <a:pt x="85" y="433"/>
                  <a:pt x="85" y="433"/>
                </a:cubicBezTo>
                <a:cubicBezTo>
                  <a:pt x="90" y="433"/>
                  <a:pt x="90" y="433"/>
                  <a:pt x="90" y="433"/>
                </a:cubicBezTo>
                <a:cubicBezTo>
                  <a:pt x="100" y="433"/>
                  <a:pt x="108" y="441"/>
                  <a:pt x="108" y="451"/>
                </a:cubicBezTo>
                <a:cubicBezTo>
                  <a:pt x="108" y="469"/>
                  <a:pt x="108" y="469"/>
                  <a:pt x="108" y="469"/>
                </a:cubicBezTo>
                <a:cubicBezTo>
                  <a:pt x="108" y="541"/>
                  <a:pt x="108" y="541"/>
                  <a:pt x="108" y="541"/>
                </a:cubicBezTo>
                <a:cubicBezTo>
                  <a:pt x="68" y="541"/>
                  <a:pt x="36" y="537"/>
                  <a:pt x="36" y="577"/>
                </a:cubicBezTo>
                <a:cubicBezTo>
                  <a:pt x="504" y="577"/>
                  <a:pt x="504" y="577"/>
                  <a:pt x="504" y="577"/>
                </a:cubicBezTo>
                <a:cubicBezTo>
                  <a:pt x="504" y="537"/>
                  <a:pt x="472" y="541"/>
                  <a:pt x="432" y="541"/>
                </a:cubicBezTo>
                <a:close/>
                <a:moveTo>
                  <a:pt x="306" y="49"/>
                </a:moveTo>
                <a:cubicBezTo>
                  <a:pt x="301" y="51"/>
                  <a:pt x="297" y="55"/>
                  <a:pt x="294" y="61"/>
                </a:cubicBezTo>
                <a:cubicBezTo>
                  <a:pt x="212" y="217"/>
                  <a:pt x="212" y="217"/>
                  <a:pt x="212" y="217"/>
                </a:cubicBezTo>
                <a:cubicBezTo>
                  <a:pt x="180" y="202"/>
                  <a:pt x="180" y="202"/>
                  <a:pt x="180" y="202"/>
                </a:cubicBezTo>
                <a:cubicBezTo>
                  <a:pt x="181" y="199"/>
                  <a:pt x="181" y="197"/>
                  <a:pt x="182" y="195"/>
                </a:cubicBezTo>
                <a:cubicBezTo>
                  <a:pt x="261" y="48"/>
                  <a:pt x="261" y="48"/>
                  <a:pt x="261" y="48"/>
                </a:cubicBezTo>
                <a:cubicBezTo>
                  <a:pt x="263" y="43"/>
                  <a:pt x="267" y="40"/>
                  <a:pt x="272" y="38"/>
                </a:cubicBezTo>
                <a:cubicBezTo>
                  <a:pt x="276" y="36"/>
                  <a:pt x="281" y="37"/>
                  <a:pt x="286" y="39"/>
                </a:cubicBezTo>
                <a:cubicBezTo>
                  <a:pt x="306" y="49"/>
                  <a:pt x="306" y="49"/>
                  <a:pt x="306" y="49"/>
                </a:cubicBezTo>
                <a:cubicBezTo>
                  <a:pt x="306" y="49"/>
                  <a:pt x="306" y="49"/>
                  <a:pt x="306" y="49"/>
                </a:cubicBezTo>
                <a:close/>
              </a:path>
            </a:pathLst>
          </a:custGeom>
          <a:solidFill>
            <a:schemeClr val="bg1"/>
          </a:solidFill>
          <a:ln>
            <a:noFill/>
          </a:ln>
        </p:spPr>
        <p:txBody>
          <a:bodyPr vert="horz" wrap="square" lIns="68580" tIns="34290" rIns="68580" bIns="34290" numCol="1" anchor="t" anchorCtr="0" compatLnSpc="1"/>
          <a:lstStyle/>
          <a:p>
            <a:endParaRPr lang="id-ID"/>
          </a:p>
        </p:txBody>
      </p:sp>
      <p:sp>
        <p:nvSpPr>
          <p:cNvPr id="70" name="AutoShape 15"/>
          <p:cNvSpPr/>
          <p:nvPr/>
        </p:nvSpPr>
        <p:spPr bwMode="auto">
          <a:xfrm>
            <a:off x="4753208" y="2301176"/>
            <a:ext cx="345632" cy="337138"/>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chemeClr val="bg1"/>
          </a:solidFill>
          <a:ln>
            <a:noFill/>
          </a:ln>
          <a:effectLst/>
        </p:spPr>
        <p:txBody>
          <a:bodyPr lIns="28575" tIns="28575" rIns="28575" bIns="28575" anchor="ctr"/>
          <a:lstStyle/>
          <a:p>
            <a:pPr defTabSz="256540">
              <a:defRPr/>
            </a:pPr>
            <a:endParaRPr lang="es-ES" sz="1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72" name="Freeform 32"/>
          <p:cNvSpPr/>
          <p:nvPr/>
        </p:nvSpPr>
        <p:spPr bwMode="auto">
          <a:xfrm>
            <a:off x="5061672" y="2959030"/>
            <a:ext cx="400102" cy="353572"/>
          </a:xfrm>
          <a:custGeom>
            <a:avLst/>
            <a:gdLst>
              <a:gd name="T0" fmla="*/ 136 w 136"/>
              <a:gd name="T1" fmla="*/ 48 h 120"/>
              <a:gd name="T2" fmla="*/ 68 w 136"/>
              <a:gd name="T3" fmla="*/ 0 h 120"/>
              <a:gd name="T4" fmla="*/ 0 w 136"/>
              <a:gd name="T5" fmla="*/ 48 h 120"/>
              <a:gd name="T6" fmla="*/ 37 w 136"/>
              <a:gd name="T7" fmla="*/ 91 h 120"/>
              <a:gd name="T8" fmla="*/ 21 w 136"/>
              <a:gd name="T9" fmla="*/ 120 h 120"/>
              <a:gd name="T10" fmla="*/ 72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5" y="0"/>
                  <a:pt x="68" y="0"/>
                </a:cubicBezTo>
                <a:cubicBezTo>
                  <a:pt x="30" y="0"/>
                  <a:pt x="0" y="22"/>
                  <a:pt x="0" y="48"/>
                </a:cubicBezTo>
                <a:cubicBezTo>
                  <a:pt x="0" y="67"/>
                  <a:pt x="15" y="83"/>
                  <a:pt x="37" y="91"/>
                </a:cubicBezTo>
                <a:cubicBezTo>
                  <a:pt x="38" y="96"/>
                  <a:pt x="36" y="106"/>
                  <a:pt x="21" y="120"/>
                </a:cubicBezTo>
                <a:cubicBezTo>
                  <a:pt x="21" y="120"/>
                  <a:pt x="54" y="111"/>
                  <a:pt x="72" y="96"/>
                </a:cubicBezTo>
                <a:cubicBezTo>
                  <a:pt x="108" y="94"/>
                  <a:pt x="136" y="73"/>
                  <a:pt x="136" y="48"/>
                </a:cubicBezTo>
                <a:close/>
              </a:path>
            </a:pathLst>
          </a:custGeom>
          <a:solidFill>
            <a:schemeClr val="bg1"/>
          </a:solidFill>
          <a:ln>
            <a:noFill/>
          </a:ln>
        </p:spPr>
        <p:txBody>
          <a:bodyPr vert="horz" wrap="square" lIns="91440" tIns="45720" rIns="91440" bIns="45720" numCol="1" anchor="t" anchorCtr="0" compatLnSpc="1"/>
          <a:lstStyle/>
          <a:p>
            <a:endParaRPr lang="en-US" dirty="0"/>
          </a:p>
        </p:txBody>
      </p:sp>
      <p:grpSp>
        <p:nvGrpSpPr>
          <p:cNvPr id="11" name="Group 72"/>
          <p:cNvGrpSpPr/>
          <p:nvPr/>
        </p:nvGrpSpPr>
        <p:grpSpPr>
          <a:xfrm>
            <a:off x="4603125" y="3630376"/>
            <a:ext cx="511225" cy="257430"/>
            <a:chOff x="6661142" y="2346209"/>
            <a:chExt cx="479063" cy="241160"/>
          </a:xfrm>
        </p:grpSpPr>
        <p:sp>
          <p:nvSpPr>
            <p:cNvPr id="74" name="AutoShape 262"/>
            <p:cNvSpPr/>
            <p:nvPr/>
          </p:nvSpPr>
          <p:spPr bwMode="auto">
            <a:xfrm>
              <a:off x="6661142" y="2346209"/>
              <a:ext cx="479063" cy="1967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19872" y="8288"/>
                  </a:moveTo>
                  <a:lnTo>
                    <a:pt x="18950" y="8288"/>
                  </a:lnTo>
                  <a:cubicBezTo>
                    <a:pt x="18337" y="5361"/>
                    <a:pt x="16769" y="0"/>
                    <a:pt x="16272" y="0"/>
                  </a:cubicBezTo>
                  <a:lnTo>
                    <a:pt x="8628" y="0"/>
                  </a:lnTo>
                  <a:cubicBezTo>
                    <a:pt x="8131" y="0"/>
                    <a:pt x="5990" y="5361"/>
                    <a:pt x="5146" y="8288"/>
                  </a:cubicBezTo>
                  <a:lnTo>
                    <a:pt x="4128" y="8288"/>
                  </a:lnTo>
                  <a:cubicBezTo>
                    <a:pt x="3505" y="8288"/>
                    <a:pt x="0" y="8700"/>
                    <a:pt x="0" y="12439"/>
                  </a:cubicBezTo>
                  <a:lnTo>
                    <a:pt x="0" y="18890"/>
                  </a:lnTo>
                  <a:cubicBezTo>
                    <a:pt x="0" y="20113"/>
                    <a:pt x="339" y="21134"/>
                    <a:pt x="802" y="21472"/>
                  </a:cubicBezTo>
                  <a:cubicBezTo>
                    <a:pt x="820" y="17204"/>
                    <a:pt x="2270" y="13745"/>
                    <a:pt x="4051" y="13745"/>
                  </a:cubicBezTo>
                  <a:cubicBezTo>
                    <a:pt x="5843" y="13745"/>
                    <a:pt x="7300" y="17247"/>
                    <a:pt x="7300" y="21552"/>
                  </a:cubicBezTo>
                  <a:cubicBezTo>
                    <a:pt x="7300" y="21569"/>
                    <a:pt x="7299" y="21584"/>
                    <a:pt x="7299" y="21600"/>
                  </a:cubicBezTo>
                  <a:lnTo>
                    <a:pt x="14201" y="21600"/>
                  </a:lnTo>
                  <a:cubicBezTo>
                    <a:pt x="14201" y="21584"/>
                    <a:pt x="14200" y="21568"/>
                    <a:pt x="14200" y="21552"/>
                  </a:cubicBezTo>
                  <a:cubicBezTo>
                    <a:pt x="14200" y="17247"/>
                    <a:pt x="15658" y="13745"/>
                    <a:pt x="17450" y="13745"/>
                  </a:cubicBezTo>
                  <a:cubicBezTo>
                    <a:pt x="19241" y="13745"/>
                    <a:pt x="20698" y="17243"/>
                    <a:pt x="20700" y="21545"/>
                  </a:cubicBezTo>
                  <a:cubicBezTo>
                    <a:pt x="21214" y="21289"/>
                    <a:pt x="21600" y="20199"/>
                    <a:pt x="21600" y="18889"/>
                  </a:cubicBezTo>
                  <a:lnTo>
                    <a:pt x="21600" y="11718"/>
                  </a:lnTo>
                  <a:cubicBezTo>
                    <a:pt x="21600" y="10222"/>
                    <a:pt x="20495" y="8288"/>
                    <a:pt x="19872" y="8288"/>
                  </a:cubicBezTo>
                  <a:close/>
                  <a:moveTo>
                    <a:pt x="15715" y="2222"/>
                  </a:moveTo>
                  <a:cubicBezTo>
                    <a:pt x="16112" y="2222"/>
                    <a:pt x="16650" y="4767"/>
                    <a:pt x="17475" y="7799"/>
                  </a:cubicBezTo>
                  <a:lnTo>
                    <a:pt x="13060" y="7799"/>
                  </a:lnTo>
                  <a:lnTo>
                    <a:pt x="13056" y="2222"/>
                  </a:lnTo>
                  <a:lnTo>
                    <a:pt x="15715" y="2222"/>
                  </a:lnTo>
                  <a:close/>
                  <a:moveTo>
                    <a:pt x="9225" y="2222"/>
                  </a:moveTo>
                  <a:lnTo>
                    <a:pt x="11700" y="2222"/>
                  </a:lnTo>
                  <a:lnTo>
                    <a:pt x="11700" y="7799"/>
                  </a:lnTo>
                  <a:lnTo>
                    <a:pt x="6961" y="7799"/>
                  </a:lnTo>
                  <a:cubicBezTo>
                    <a:pt x="7957" y="4930"/>
                    <a:pt x="8827" y="2222"/>
                    <a:pt x="9225" y="2222"/>
                  </a:cubicBezTo>
                  <a:close/>
                  <a:moveTo>
                    <a:pt x="9225" y="2222"/>
                  </a:moveTo>
                </a:path>
              </a:pathLst>
            </a:custGeom>
            <a:solidFill>
              <a:schemeClr val="bg1"/>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dirty="0">
                <a:solidFill>
                  <a:schemeClr val="bg2"/>
                </a:solidFill>
              </a:endParaRPr>
            </a:p>
          </p:txBody>
        </p:sp>
        <p:sp>
          <p:nvSpPr>
            <p:cNvPr id="76" name="AutoShape 263"/>
            <p:cNvSpPr/>
            <p:nvPr/>
          </p:nvSpPr>
          <p:spPr bwMode="auto">
            <a:xfrm>
              <a:off x="6701064" y="2497654"/>
              <a:ext cx="90656" cy="89715"/>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chemeClr val="bg1"/>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dirty="0">
                <a:solidFill>
                  <a:schemeClr val="bg2"/>
                </a:solidFill>
              </a:endParaRPr>
            </a:p>
          </p:txBody>
        </p:sp>
        <p:sp>
          <p:nvSpPr>
            <p:cNvPr id="77" name="AutoShape 264"/>
            <p:cNvSpPr/>
            <p:nvPr/>
          </p:nvSpPr>
          <p:spPr bwMode="auto">
            <a:xfrm>
              <a:off x="7000478" y="2497654"/>
              <a:ext cx="90656" cy="89715"/>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chemeClr val="bg1"/>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dirty="0">
                <a:solidFill>
                  <a:schemeClr val="bg2"/>
                </a:solidFill>
              </a:endParaRPr>
            </a:p>
          </p:txBody>
        </p:sp>
      </p:grpSp>
      <p:sp>
        <p:nvSpPr>
          <p:cNvPr id="78" name="AutoShape 1"/>
          <p:cNvSpPr/>
          <p:nvPr/>
        </p:nvSpPr>
        <p:spPr bwMode="auto">
          <a:xfrm>
            <a:off x="3915989" y="3561927"/>
            <a:ext cx="352405" cy="346883"/>
          </a:xfrm>
          <a:custGeom>
            <a:avLst/>
            <a:gdLst>
              <a:gd name="T0" fmla="*/ 16241 w 21600"/>
              <a:gd name="T1" fmla="*/ 491 h 21600"/>
              <a:gd name="T2" fmla="*/ 15753 w 21600"/>
              <a:gd name="T3" fmla="*/ 0 h 21600"/>
              <a:gd name="T4" fmla="*/ 5847 w 21600"/>
              <a:gd name="T5" fmla="*/ 0 h 21600"/>
              <a:gd name="T6" fmla="*/ 5359 w 21600"/>
              <a:gd name="T7" fmla="*/ 491 h 21600"/>
              <a:gd name="T8" fmla="*/ 5359 w 21600"/>
              <a:gd name="T9" fmla="*/ 5400 h 21600"/>
              <a:gd name="T10" fmla="*/ 16241 w 21600"/>
              <a:gd name="T11" fmla="*/ 5400 h 21600"/>
              <a:gd name="T12" fmla="*/ 16241 w 21600"/>
              <a:gd name="T13" fmla="*/ 491 h 21600"/>
              <a:gd name="T14" fmla="*/ 16403 w 21600"/>
              <a:gd name="T15" fmla="*/ 16691 h 21600"/>
              <a:gd name="T16" fmla="*/ 15916 w 21600"/>
              <a:gd name="T17" fmla="*/ 16364 h 21600"/>
              <a:gd name="T18" fmla="*/ 5684 w 21600"/>
              <a:gd name="T19" fmla="*/ 16364 h 21600"/>
              <a:gd name="T20" fmla="*/ 5197 w 21600"/>
              <a:gd name="T21" fmla="*/ 16691 h 21600"/>
              <a:gd name="T22" fmla="*/ 3573 w 21600"/>
              <a:gd name="T23" fmla="*/ 21109 h 21600"/>
              <a:gd name="T24" fmla="*/ 3735 w 21600"/>
              <a:gd name="T25" fmla="*/ 21436 h 21600"/>
              <a:gd name="T26" fmla="*/ 4060 w 21600"/>
              <a:gd name="T27" fmla="*/ 21600 h 21600"/>
              <a:gd name="T28" fmla="*/ 17540 w 21600"/>
              <a:gd name="T29" fmla="*/ 21600 h 21600"/>
              <a:gd name="T30" fmla="*/ 17865 w 21600"/>
              <a:gd name="T31" fmla="*/ 21436 h 21600"/>
              <a:gd name="T32" fmla="*/ 18027 w 21600"/>
              <a:gd name="T33" fmla="*/ 21109 h 21600"/>
              <a:gd name="T34" fmla="*/ 16403 w 21600"/>
              <a:gd name="T35" fmla="*/ 16691 h 21600"/>
              <a:gd name="T36" fmla="*/ 4872 w 21600"/>
              <a:gd name="T37" fmla="*/ 9164 h 21600"/>
              <a:gd name="T38" fmla="*/ 4872 w 21600"/>
              <a:gd name="T39" fmla="*/ 10964 h 21600"/>
              <a:gd name="T40" fmla="*/ 16565 w 21600"/>
              <a:gd name="T41" fmla="*/ 10964 h 21600"/>
              <a:gd name="T42" fmla="*/ 16565 w 21600"/>
              <a:gd name="T43" fmla="*/ 9164 h 21600"/>
              <a:gd name="T44" fmla="*/ 15266 w 21600"/>
              <a:gd name="T45" fmla="*/ 6545 h 21600"/>
              <a:gd name="T46" fmla="*/ 6334 w 21600"/>
              <a:gd name="T47" fmla="*/ 6545 h 21600"/>
              <a:gd name="T48" fmla="*/ 4872 w 21600"/>
              <a:gd name="T49" fmla="*/ 9164 h 21600"/>
              <a:gd name="T50" fmla="*/ 10719 w 21600"/>
              <a:gd name="T51" fmla="*/ 8345 h 21600"/>
              <a:gd name="T52" fmla="*/ 12505 w 21600"/>
              <a:gd name="T53" fmla="*/ 9164 h 21600"/>
              <a:gd name="T54" fmla="*/ 10719 w 21600"/>
              <a:gd name="T55" fmla="*/ 10145 h 21600"/>
              <a:gd name="T56" fmla="*/ 9095 w 21600"/>
              <a:gd name="T57" fmla="*/ 9164 h 21600"/>
              <a:gd name="T58" fmla="*/ 10719 w 21600"/>
              <a:gd name="T59" fmla="*/ 8345 h 21600"/>
              <a:gd name="T60" fmla="*/ 19326 w 21600"/>
              <a:gd name="T61" fmla="*/ 6545 h 21600"/>
              <a:gd name="T62" fmla="*/ 16403 w 21600"/>
              <a:gd name="T63" fmla="*/ 6545 h 21600"/>
              <a:gd name="T64" fmla="*/ 17540 w 21600"/>
              <a:gd name="T65" fmla="*/ 8836 h 21600"/>
              <a:gd name="T66" fmla="*/ 17540 w 21600"/>
              <a:gd name="T67" fmla="*/ 8836 h 21600"/>
              <a:gd name="T68" fmla="*/ 17702 w 21600"/>
              <a:gd name="T69" fmla="*/ 9000 h 21600"/>
              <a:gd name="T70" fmla="*/ 17702 w 21600"/>
              <a:gd name="T71" fmla="*/ 11455 h 21600"/>
              <a:gd name="T72" fmla="*/ 17215 w 21600"/>
              <a:gd name="T73" fmla="*/ 11945 h 21600"/>
              <a:gd name="T74" fmla="*/ 4385 w 21600"/>
              <a:gd name="T75" fmla="*/ 11945 h 21600"/>
              <a:gd name="T76" fmla="*/ 3898 w 21600"/>
              <a:gd name="T77" fmla="*/ 11455 h 21600"/>
              <a:gd name="T78" fmla="*/ 3898 w 21600"/>
              <a:gd name="T79" fmla="*/ 9000 h 21600"/>
              <a:gd name="T80" fmla="*/ 4060 w 21600"/>
              <a:gd name="T81" fmla="*/ 8836 h 21600"/>
              <a:gd name="T82" fmla="*/ 5197 w 21600"/>
              <a:gd name="T83" fmla="*/ 6545 h 21600"/>
              <a:gd name="T84" fmla="*/ 2274 w 21600"/>
              <a:gd name="T85" fmla="*/ 6545 h 21600"/>
              <a:gd name="T86" fmla="*/ 0 w 21600"/>
              <a:gd name="T87" fmla="*/ 8836 h 21600"/>
              <a:gd name="T88" fmla="*/ 0 w 21600"/>
              <a:gd name="T89" fmla="*/ 16527 h 21600"/>
              <a:gd name="T90" fmla="*/ 2274 w 21600"/>
              <a:gd name="T91" fmla="*/ 18818 h 21600"/>
              <a:gd name="T92" fmla="*/ 3086 w 21600"/>
              <a:gd name="T93" fmla="*/ 18818 h 21600"/>
              <a:gd name="T94" fmla="*/ 4060 w 21600"/>
              <a:gd name="T95" fmla="*/ 16200 h 21600"/>
              <a:gd name="T96" fmla="*/ 5684 w 21600"/>
              <a:gd name="T97" fmla="*/ 15055 h 21600"/>
              <a:gd name="T98" fmla="*/ 15916 w 21600"/>
              <a:gd name="T99" fmla="*/ 15055 h 21600"/>
              <a:gd name="T100" fmla="*/ 17540 w 21600"/>
              <a:gd name="T101" fmla="*/ 16200 h 21600"/>
              <a:gd name="T102" fmla="*/ 18514 w 21600"/>
              <a:gd name="T103" fmla="*/ 18818 h 21600"/>
              <a:gd name="T104" fmla="*/ 19326 w 21600"/>
              <a:gd name="T105" fmla="*/ 18818 h 21600"/>
              <a:gd name="T106" fmla="*/ 21600 w 21600"/>
              <a:gd name="T107" fmla="*/ 16527 h 21600"/>
              <a:gd name="T108" fmla="*/ 21600 w 21600"/>
              <a:gd name="T109" fmla="*/ 8836 h 21600"/>
              <a:gd name="T110" fmla="*/ 19326 w 21600"/>
              <a:gd name="T111" fmla="*/ 6545 h 21600"/>
              <a:gd name="T112" fmla="*/ 19326 w 21600"/>
              <a:gd name="T113" fmla="*/ 6545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600" h="21600">
                <a:moveTo>
                  <a:pt x="16241" y="491"/>
                </a:moveTo>
                <a:cubicBezTo>
                  <a:pt x="16241" y="164"/>
                  <a:pt x="16078" y="0"/>
                  <a:pt x="15753" y="0"/>
                </a:cubicBezTo>
                <a:cubicBezTo>
                  <a:pt x="5847" y="0"/>
                  <a:pt x="5847" y="0"/>
                  <a:pt x="5847" y="0"/>
                </a:cubicBezTo>
                <a:cubicBezTo>
                  <a:pt x="5522" y="0"/>
                  <a:pt x="5359" y="164"/>
                  <a:pt x="5359" y="491"/>
                </a:cubicBezTo>
                <a:cubicBezTo>
                  <a:pt x="5359" y="5400"/>
                  <a:pt x="5359" y="5400"/>
                  <a:pt x="5359" y="5400"/>
                </a:cubicBezTo>
                <a:cubicBezTo>
                  <a:pt x="16241" y="5400"/>
                  <a:pt x="16241" y="5400"/>
                  <a:pt x="16241" y="5400"/>
                </a:cubicBezTo>
                <a:lnTo>
                  <a:pt x="16241" y="491"/>
                </a:lnTo>
                <a:close/>
                <a:moveTo>
                  <a:pt x="16403" y="16691"/>
                </a:moveTo>
                <a:cubicBezTo>
                  <a:pt x="16241" y="16527"/>
                  <a:pt x="16078" y="16364"/>
                  <a:pt x="15916" y="16364"/>
                </a:cubicBezTo>
                <a:cubicBezTo>
                  <a:pt x="5684" y="16364"/>
                  <a:pt x="5684" y="16364"/>
                  <a:pt x="5684" y="16364"/>
                </a:cubicBezTo>
                <a:cubicBezTo>
                  <a:pt x="5522" y="16364"/>
                  <a:pt x="5359" y="16527"/>
                  <a:pt x="5197" y="16691"/>
                </a:cubicBezTo>
                <a:cubicBezTo>
                  <a:pt x="3573" y="21109"/>
                  <a:pt x="3573" y="21109"/>
                  <a:pt x="3573" y="21109"/>
                </a:cubicBezTo>
                <a:cubicBezTo>
                  <a:pt x="3573" y="21273"/>
                  <a:pt x="3573" y="21273"/>
                  <a:pt x="3735" y="21436"/>
                </a:cubicBezTo>
                <a:cubicBezTo>
                  <a:pt x="3735" y="21600"/>
                  <a:pt x="3898" y="21600"/>
                  <a:pt x="4060" y="21600"/>
                </a:cubicBezTo>
                <a:cubicBezTo>
                  <a:pt x="17540" y="21600"/>
                  <a:pt x="17540" y="21600"/>
                  <a:pt x="17540" y="21600"/>
                </a:cubicBezTo>
                <a:cubicBezTo>
                  <a:pt x="17702" y="21600"/>
                  <a:pt x="17865" y="21600"/>
                  <a:pt x="17865" y="21436"/>
                </a:cubicBezTo>
                <a:cubicBezTo>
                  <a:pt x="18027" y="21273"/>
                  <a:pt x="18027" y="21273"/>
                  <a:pt x="18027" y="21109"/>
                </a:cubicBezTo>
                <a:lnTo>
                  <a:pt x="16403" y="16691"/>
                </a:lnTo>
                <a:close/>
                <a:moveTo>
                  <a:pt x="4872" y="9164"/>
                </a:moveTo>
                <a:cubicBezTo>
                  <a:pt x="4872" y="10964"/>
                  <a:pt x="4872" y="10964"/>
                  <a:pt x="4872" y="10964"/>
                </a:cubicBezTo>
                <a:cubicBezTo>
                  <a:pt x="16565" y="10964"/>
                  <a:pt x="16565" y="10964"/>
                  <a:pt x="16565" y="10964"/>
                </a:cubicBezTo>
                <a:cubicBezTo>
                  <a:pt x="16565" y="9164"/>
                  <a:pt x="16565" y="9164"/>
                  <a:pt x="16565" y="9164"/>
                </a:cubicBezTo>
                <a:cubicBezTo>
                  <a:pt x="16565" y="9164"/>
                  <a:pt x="15266" y="6545"/>
                  <a:pt x="15266" y="6545"/>
                </a:cubicBezTo>
                <a:cubicBezTo>
                  <a:pt x="6334" y="6545"/>
                  <a:pt x="6334" y="6545"/>
                  <a:pt x="6334" y="6545"/>
                </a:cubicBezTo>
                <a:cubicBezTo>
                  <a:pt x="6334" y="6545"/>
                  <a:pt x="4872" y="9164"/>
                  <a:pt x="4872" y="9164"/>
                </a:cubicBezTo>
                <a:close/>
                <a:moveTo>
                  <a:pt x="10719" y="8345"/>
                </a:moveTo>
                <a:cubicBezTo>
                  <a:pt x="11693" y="8345"/>
                  <a:pt x="12505" y="8673"/>
                  <a:pt x="12505" y="9164"/>
                </a:cubicBezTo>
                <a:cubicBezTo>
                  <a:pt x="12505" y="9655"/>
                  <a:pt x="11693" y="10145"/>
                  <a:pt x="10719" y="10145"/>
                </a:cubicBezTo>
                <a:cubicBezTo>
                  <a:pt x="9907" y="10145"/>
                  <a:pt x="9095" y="9655"/>
                  <a:pt x="9095" y="9164"/>
                </a:cubicBezTo>
                <a:cubicBezTo>
                  <a:pt x="9095" y="8673"/>
                  <a:pt x="9907" y="8345"/>
                  <a:pt x="10719" y="8345"/>
                </a:cubicBezTo>
                <a:close/>
                <a:moveTo>
                  <a:pt x="19326" y="6545"/>
                </a:moveTo>
                <a:cubicBezTo>
                  <a:pt x="16403" y="6545"/>
                  <a:pt x="16403" y="6545"/>
                  <a:pt x="16403" y="6545"/>
                </a:cubicBezTo>
                <a:cubicBezTo>
                  <a:pt x="17540" y="8836"/>
                  <a:pt x="17540" y="8836"/>
                  <a:pt x="17540" y="8836"/>
                </a:cubicBezTo>
                <a:cubicBezTo>
                  <a:pt x="17540" y="8836"/>
                  <a:pt x="17540" y="8836"/>
                  <a:pt x="17540" y="8836"/>
                </a:cubicBezTo>
                <a:cubicBezTo>
                  <a:pt x="17702" y="8836"/>
                  <a:pt x="17702" y="8836"/>
                  <a:pt x="17702" y="9000"/>
                </a:cubicBezTo>
                <a:cubicBezTo>
                  <a:pt x="17702" y="9000"/>
                  <a:pt x="17702" y="11455"/>
                  <a:pt x="17702" y="11455"/>
                </a:cubicBezTo>
                <a:cubicBezTo>
                  <a:pt x="17702" y="11782"/>
                  <a:pt x="17540" y="11945"/>
                  <a:pt x="17215" y="11945"/>
                </a:cubicBezTo>
                <a:cubicBezTo>
                  <a:pt x="4385" y="11945"/>
                  <a:pt x="4385" y="11945"/>
                  <a:pt x="4385" y="11945"/>
                </a:cubicBezTo>
                <a:cubicBezTo>
                  <a:pt x="4060" y="11945"/>
                  <a:pt x="3898" y="11782"/>
                  <a:pt x="3898" y="11455"/>
                </a:cubicBezTo>
                <a:cubicBezTo>
                  <a:pt x="3898" y="11455"/>
                  <a:pt x="3898" y="9164"/>
                  <a:pt x="3898" y="9000"/>
                </a:cubicBezTo>
                <a:cubicBezTo>
                  <a:pt x="3898" y="8836"/>
                  <a:pt x="3898" y="8836"/>
                  <a:pt x="4060" y="8836"/>
                </a:cubicBezTo>
                <a:cubicBezTo>
                  <a:pt x="5197" y="6545"/>
                  <a:pt x="5197" y="6545"/>
                  <a:pt x="5197" y="6545"/>
                </a:cubicBezTo>
                <a:cubicBezTo>
                  <a:pt x="2274" y="6545"/>
                  <a:pt x="2274" y="6545"/>
                  <a:pt x="2274" y="6545"/>
                </a:cubicBezTo>
                <a:cubicBezTo>
                  <a:pt x="974" y="6545"/>
                  <a:pt x="0" y="7691"/>
                  <a:pt x="0" y="8836"/>
                </a:cubicBezTo>
                <a:cubicBezTo>
                  <a:pt x="0" y="16527"/>
                  <a:pt x="0" y="16527"/>
                  <a:pt x="0" y="16527"/>
                </a:cubicBezTo>
                <a:cubicBezTo>
                  <a:pt x="0" y="17836"/>
                  <a:pt x="974" y="18818"/>
                  <a:pt x="2274" y="18818"/>
                </a:cubicBezTo>
                <a:cubicBezTo>
                  <a:pt x="3086" y="18818"/>
                  <a:pt x="3086" y="18818"/>
                  <a:pt x="3086" y="18818"/>
                </a:cubicBezTo>
                <a:cubicBezTo>
                  <a:pt x="4060" y="16200"/>
                  <a:pt x="4060" y="16200"/>
                  <a:pt x="4060" y="16200"/>
                </a:cubicBezTo>
                <a:cubicBezTo>
                  <a:pt x="4223" y="15545"/>
                  <a:pt x="5035" y="15055"/>
                  <a:pt x="5684" y="15055"/>
                </a:cubicBezTo>
                <a:cubicBezTo>
                  <a:pt x="15916" y="15055"/>
                  <a:pt x="15916" y="15055"/>
                  <a:pt x="15916" y="15055"/>
                </a:cubicBezTo>
                <a:cubicBezTo>
                  <a:pt x="16565" y="15055"/>
                  <a:pt x="17377" y="15545"/>
                  <a:pt x="17540" y="16200"/>
                </a:cubicBezTo>
                <a:cubicBezTo>
                  <a:pt x="18514" y="18818"/>
                  <a:pt x="18514" y="18818"/>
                  <a:pt x="18514" y="18818"/>
                </a:cubicBezTo>
                <a:cubicBezTo>
                  <a:pt x="19326" y="18818"/>
                  <a:pt x="19326" y="18818"/>
                  <a:pt x="19326" y="18818"/>
                </a:cubicBezTo>
                <a:cubicBezTo>
                  <a:pt x="20626" y="18818"/>
                  <a:pt x="21600" y="17836"/>
                  <a:pt x="21600" y="16527"/>
                </a:cubicBezTo>
                <a:cubicBezTo>
                  <a:pt x="21600" y="8836"/>
                  <a:pt x="21600" y="8836"/>
                  <a:pt x="21600" y="8836"/>
                </a:cubicBezTo>
                <a:cubicBezTo>
                  <a:pt x="21600" y="7691"/>
                  <a:pt x="20626" y="6545"/>
                  <a:pt x="19326" y="6545"/>
                </a:cubicBezTo>
                <a:close/>
                <a:moveTo>
                  <a:pt x="19326" y="6545"/>
                </a:moveTo>
              </a:path>
            </a:pathLst>
          </a:custGeom>
          <a:solidFill>
            <a:schemeClr val="bg1"/>
          </a:solidFill>
          <a:ln>
            <a:noFill/>
          </a:ln>
        </p:spPr>
        <p:txBody>
          <a:bodyPr lIns="0" tIns="0" rIns="0" bIns="0"/>
          <a:lstStyle/>
          <a:p>
            <a:endParaRPr lang="en-US" dirty="0"/>
          </a:p>
        </p:txBody>
      </p:sp>
      <p:sp>
        <p:nvSpPr>
          <p:cNvPr id="79" name="Freeform 78"/>
          <p:cNvSpPr>
            <a:spLocks noChangeAspect="1" noChangeArrowheads="1"/>
          </p:cNvSpPr>
          <p:nvPr/>
        </p:nvSpPr>
        <p:spPr bwMode="auto">
          <a:xfrm>
            <a:off x="3590589" y="2889388"/>
            <a:ext cx="308004" cy="36874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68580" tIns="34290" rIns="68580" bIns="34290" anchor="ctr">
            <a:noAutofit/>
          </a:bodyPr>
          <a:lstStyle/>
          <a:p>
            <a:pPr>
              <a:defRPr/>
            </a:pPr>
            <a:endParaRPr lang="en-US"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up)">
                                      <p:cBhvr>
                                        <p:cTn id="17" dur="500"/>
                                        <p:tgtEl>
                                          <p:spTgt spid="8"/>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par>
                          <p:cTn id="22" fill="hold">
                            <p:stCondLst>
                              <p:cond delay="2000"/>
                            </p:stCondLst>
                            <p:childTnLst>
                              <p:par>
                                <p:cTn id="23" presetID="22" presetClass="entr" presetSubtype="2"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00"/>
                                        <p:tgtEl>
                                          <p:spTgt spid="7"/>
                                        </p:tgtEl>
                                      </p:cBhvr>
                                    </p:animEffect>
                                  </p:childTnLst>
                                </p:cTn>
                              </p:par>
                            </p:childTnLst>
                          </p:cTn>
                        </p:par>
                        <p:par>
                          <p:cTn id="30" fill="hold">
                            <p:stCondLst>
                              <p:cond delay="3000"/>
                            </p:stCondLst>
                            <p:childTnLst>
                              <p:par>
                                <p:cTn id="31" presetID="22" presetClass="entr" presetSubtype="4"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00"/>
                                        <p:tgtEl>
                                          <p:spTgt spid="4"/>
                                        </p:tgtEl>
                                      </p:cBhvr>
                                    </p:animEffect>
                                  </p:childTnLst>
                                </p:cTn>
                              </p:par>
                            </p:childTnLst>
                          </p:cTn>
                        </p:par>
                        <p:par>
                          <p:cTn id="34" fill="hold">
                            <p:stCondLst>
                              <p:cond delay="3500"/>
                            </p:stCondLst>
                            <p:childTnLst>
                              <p:par>
                                <p:cTn id="35" presetID="49" presetClass="entr" presetSubtype="0" decel="100000" fill="hold" grpId="0" nodeType="after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p:cTn id="37" dur="500" fill="hold"/>
                                        <p:tgtEl>
                                          <p:spTgt spid="69"/>
                                        </p:tgtEl>
                                        <p:attrNameLst>
                                          <p:attrName>ppt_w</p:attrName>
                                        </p:attrNameLst>
                                      </p:cBhvr>
                                      <p:tavLst>
                                        <p:tav tm="0">
                                          <p:val>
                                            <p:fltVal val="0"/>
                                          </p:val>
                                        </p:tav>
                                        <p:tav tm="100000">
                                          <p:val>
                                            <p:strVal val="#ppt_w"/>
                                          </p:val>
                                        </p:tav>
                                      </p:tavLst>
                                    </p:anim>
                                    <p:anim calcmode="lin" valueType="num">
                                      <p:cBhvr>
                                        <p:cTn id="38" dur="500" fill="hold"/>
                                        <p:tgtEl>
                                          <p:spTgt spid="69"/>
                                        </p:tgtEl>
                                        <p:attrNameLst>
                                          <p:attrName>ppt_h</p:attrName>
                                        </p:attrNameLst>
                                      </p:cBhvr>
                                      <p:tavLst>
                                        <p:tav tm="0">
                                          <p:val>
                                            <p:fltVal val="0"/>
                                          </p:val>
                                        </p:tav>
                                        <p:tav tm="100000">
                                          <p:val>
                                            <p:strVal val="#ppt_h"/>
                                          </p:val>
                                        </p:tav>
                                      </p:tavLst>
                                    </p:anim>
                                    <p:anim calcmode="lin" valueType="num">
                                      <p:cBhvr>
                                        <p:cTn id="39" dur="500" fill="hold"/>
                                        <p:tgtEl>
                                          <p:spTgt spid="69"/>
                                        </p:tgtEl>
                                        <p:attrNameLst>
                                          <p:attrName>style.rotation</p:attrName>
                                        </p:attrNameLst>
                                      </p:cBhvr>
                                      <p:tavLst>
                                        <p:tav tm="0">
                                          <p:val>
                                            <p:fltVal val="360"/>
                                          </p:val>
                                        </p:tav>
                                        <p:tav tm="100000">
                                          <p:val>
                                            <p:fltVal val="0"/>
                                          </p:val>
                                        </p:tav>
                                      </p:tavLst>
                                    </p:anim>
                                    <p:animEffect transition="in" filter="fade">
                                      <p:cBhvr>
                                        <p:cTn id="40" dur="500"/>
                                        <p:tgtEl>
                                          <p:spTgt spid="69"/>
                                        </p:tgtEl>
                                      </p:cBhvr>
                                    </p:animEffect>
                                  </p:childTnLst>
                                </p:cTn>
                              </p:par>
                            </p:childTnLst>
                          </p:cTn>
                        </p:par>
                        <p:par>
                          <p:cTn id="41" fill="hold">
                            <p:stCondLst>
                              <p:cond delay="4000"/>
                            </p:stCondLst>
                            <p:childTnLst>
                              <p:par>
                                <p:cTn id="42" presetID="49" presetClass="entr" presetSubtype="0" decel="100000" fill="hold" grpId="0" nodeType="afterEffect">
                                  <p:stCondLst>
                                    <p:cond delay="0"/>
                                  </p:stCondLst>
                                  <p:childTnLst>
                                    <p:set>
                                      <p:cBhvr>
                                        <p:cTn id="43" dur="1" fill="hold">
                                          <p:stCondLst>
                                            <p:cond delay="0"/>
                                          </p:stCondLst>
                                        </p:cTn>
                                        <p:tgtEl>
                                          <p:spTgt spid="70"/>
                                        </p:tgtEl>
                                        <p:attrNameLst>
                                          <p:attrName>style.visibility</p:attrName>
                                        </p:attrNameLst>
                                      </p:cBhvr>
                                      <p:to>
                                        <p:strVal val="visible"/>
                                      </p:to>
                                    </p:set>
                                    <p:anim calcmode="lin" valueType="num">
                                      <p:cBhvr>
                                        <p:cTn id="44" dur="500" fill="hold"/>
                                        <p:tgtEl>
                                          <p:spTgt spid="70"/>
                                        </p:tgtEl>
                                        <p:attrNameLst>
                                          <p:attrName>ppt_w</p:attrName>
                                        </p:attrNameLst>
                                      </p:cBhvr>
                                      <p:tavLst>
                                        <p:tav tm="0">
                                          <p:val>
                                            <p:fltVal val="0"/>
                                          </p:val>
                                        </p:tav>
                                        <p:tav tm="100000">
                                          <p:val>
                                            <p:strVal val="#ppt_w"/>
                                          </p:val>
                                        </p:tav>
                                      </p:tavLst>
                                    </p:anim>
                                    <p:anim calcmode="lin" valueType="num">
                                      <p:cBhvr>
                                        <p:cTn id="45" dur="500" fill="hold"/>
                                        <p:tgtEl>
                                          <p:spTgt spid="70"/>
                                        </p:tgtEl>
                                        <p:attrNameLst>
                                          <p:attrName>ppt_h</p:attrName>
                                        </p:attrNameLst>
                                      </p:cBhvr>
                                      <p:tavLst>
                                        <p:tav tm="0">
                                          <p:val>
                                            <p:fltVal val="0"/>
                                          </p:val>
                                        </p:tav>
                                        <p:tav tm="100000">
                                          <p:val>
                                            <p:strVal val="#ppt_h"/>
                                          </p:val>
                                        </p:tav>
                                      </p:tavLst>
                                    </p:anim>
                                    <p:anim calcmode="lin" valueType="num">
                                      <p:cBhvr>
                                        <p:cTn id="46" dur="500" fill="hold"/>
                                        <p:tgtEl>
                                          <p:spTgt spid="70"/>
                                        </p:tgtEl>
                                        <p:attrNameLst>
                                          <p:attrName>style.rotation</p:attrName>
                                        </p:attrNameLst>
                                      </p:cBhvr>
                                      <p:tavLst>
                                        <p:tav tm="0">
                                          <p:val>
                                            <p:fltVal val="360"/>
                                          </p:val>
                                        </p:tav>
                                        <p:tav tm="100000">
                                          <p:val>
                                            <p:fltVal val="0"/>
                                          </p:val>
                                        </p:tav>
                                      </p:tavLst>
                                    </p:anim>
                                    <p:animEffect transition="in" filter="fade">
                                      <p:cBhvr>
                                        <p:cTn id="47" dur="500"/>
                                        <p:tgtEl>
                                          <p:spTgt spid="70"/>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 calcmode="lin" valueType="num">
                                      <p:cBhvr>
                                        <p:cTn id="51" dur="500" fill="hold"/>
                                        <p:tgtEl>
                                          <p:spTgt spid="72"/>
                                        </p:tgtEl>
                                        <p:attrNameLst>
                                          <p:attrName>ppt_w</p:attrName>
                                        </p:attrNameLst>
                                      </p:cBhvr>
                                      <p:tavLst>
                                        <p:tav tm="0">
                                          <p:val>
                                            <p:fltVal val="0"/>
                                          </p:val>
                                        </p:tav>
                                        <p:tav tm="100000">
                                          <p:val>
                                            <p:strVal val="#ppt_w"/>
                                          </p:val>
                                        </p:tav>
                                      </p:tavLst>
                                    </p:anim>
                                    <p:anim calcmode="lin" valueType="num">
                                      <p:cBhvr>
                                        <p:cTn id="52" dur="500" fill="hold"/>
                                        <p:tgtEl>
                                          <p:spTgt spid="72"/>
                                        </p:tgtEl>
                                        <p:attrNameLst>
                                          <p:attrName>ppt_h</p:attrName>
                                        </p:attrNameLst>
                                      </p:cBhvr>
                                      <p:tavLst>
                                        <p:tav tm="0">
                                          <p:val>
                                            <p:fltVal val="0"/>
                                          </p:val>
                                        </p:tav>
                                        <p:tav tm="100000">
                                          <p:val>
                                            <p:strVal val="#ppt_h"/>
                                          </p:val>
                                        </p:tav>
                                      </p:tavLst>
                                    </p:anim>
                                    <p:anim calcmode="lin" valueType="num">
                                      <p:cBhvr>
                                        <p:cTn id="53" dur="500" fill="hold"/>
                                        <p:tgtEl>
                                          <p:spTgt spid="72"/>
                                        </p:tgtEl>
                                        <p:attrNameLst>
                                          <p:attrName>style.rotation</p:attrName>
                                        </p:attrNameLst>
                                      </p:cBhvr>
                                      <p:tavLst>
                                        <p:tav tm="0">
                                          <p:val>
                                            <p:fltVal val="360"/>
                                          </p:val>
                                        </p:tav>
                                        <p:tav tm="100000">
                                          <p:val>
                                            <p:fltVal val="0"/>
                                          </p:val>
                                        </p:tav>
                                      </p:tavLst>
                                    </p:anim>
                                    <p:animEffect transition="in" filter="fade">
                                      <p:cBhvr>
                                        <p:cTn id="54" dur="500"/>
                                        <p:tgtEl>
                                          <p:spTgt spid="72"/>
                                        </p:tgtEl>
                                      </p:cBhvr>
                                    </p:animEffect>
                                  </p:childTnLst>
                                </p:cTn>
                              </p:par>
                            </p:childTnLst>
                          </p:cTn>
                        </p:par>
                        <p:par>
                          <p:cTn id="55" fill="hold">
                            <p:stCondLst>
                              <p:cond delay="5000"/>
                            </p:stCondLst>
                            <p:childTnLst>
                              <p:par>
                                <p:cTn id="56" presetID="49" presetClass="entr" presetSubtype="0" decel="100000"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ppt_w</p:attrName>
                                        </p:attrNameLst>
                                      </p:cBhvr>
                                      <p:tavLst>
                                        <p:tav tm="0">
                                          <p:val>
                                            <p:fltVal val="0"/>
                                          </p:val>
                                        </p:tav>
                                        <p:tav tm="100000">
                                          <p:val>
                                            <p:strVal val="#ppt_w"/>
                                          </p:val>
                                        </p:tav>
                                      </p:tavLst>
                                    </p:anim>
                                    <p:anim calcmode="lin" valueType="num">
                                      <p:cBhvr>
                                        <p:cTn id="59" dur="500" fill="hold"/>
                                        <p:tgtEl>
                                          <p:spTgt spid="11"/>
                                        </p:tgtEl>
                                        <p:attrNameLst>
                                          <p:attrName>ppt_h</p:attrName>
                                        </p:attrNameLst>
                                      </p:cBhvr>
                                      <p:tavLst>
                                        <p:tav tm="0">
                                          <p:val>
                                            <p:fltVal val="0"/>
                                          </p:val>
                                        </p:tav>
                                        <p:tav tm="100000">
                                          <p:val>
                                            <p:strVal val="#ppt_h"/>
                                          </p:val>
                                        </p:tav>
                                      </p:tavLst>
                                    </p:anim>
                                    <p:anim calcmode="lin" valueType="num">
                                      <p:cBhvr>
                                        <p:cTn id="60" dur="500" fill="hold"/>
                                        <p:tgtEl>
                                          <p:spTgt spid="11"/>
                                        </p:tgtEl>
                                        <p:attrNameLst>
                                          <p:attrName>style.rotation</p:attrName>
                                        </p:attrNameLst>
                                      </p:cBhvr>
                                      <p:tavLst>
                                        <p:tav tm="0">
                                          <p:val>
                                            <p:fltVal val="360"/>
                                          </p:val>
                                        </p:tav>
                                        <p:tav tm="100000">
                                          <p:val>
                                            <p:fltVal val="0"/>
                                          </p:val>
                                        </p:tav>
                                      </p:tavLst>
                                    </p:anim>
                                    <p:animEffect transition="in" filter="fade">
                                      <p:cBhvr>
                                        <p:cTn id="61" dur="500"/>
                                        <p:tgtEl>
                                          <p:spTgt spid="11"/>
                                        </p:tgtEl>
                                      </p:cBhvr>
                                    </p:animEffect>
                                  </p:childTnLst>
                                </p:cTn>
                              </p:par>
                            </p:childTnLst>
                          </p:cTn>
                        </p:par>
                        <p:par>
                          <p:cTn id="62" fill="hold">
                            <p:stCondLst>
                              <p:cond delay="5500"/>
                            </p:stCondLst>
                            <p:childTnLst>
                              <p:par>
                                <p:cTn id="63" presetID="49" presetClass="entr" presetSubtype="0" decel="10000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 calcmode="lin" valueType="num">
                                      <p:cBhvr>
                                        <p:cTn id="65" dur="500" fill="hold"/>
                                        <p:tgtEl>
                                          <p:spTgt spid="78"/>
                                        </p:tgtEl>
                                        <p:attrNameLst>
                                          <p:attrName>ppt_w</p:attrName>
                                        </p:attrNameLst>
                                      </p:cBhvr>
                                      <p:tavLst>
                                        <p:tav tm="0">
                                          <p:val>
                                            <p:fltVal val="0"/>
                                          </p:val>
                                        </p:tav>
                                        <p:tav tm="100000">
                                          <p:val>
                                            <p:strVal val="#ppt_w"/>
                                          </p:val>
                                        </p:tav>
                                      </p:tavLst>
                                    </p:anim>
                                    <p:anim calcmode="lin" valueType="num">
                                      <p:cBhvr>
                                        <p:cTn id="66" dur="500" fill="hold"/>
                                        <p:tgtEl>
                                          <p:spTgt spid="78"/>
                                        </p:tgtEl>
                                        <p:attrNameLst>
                                          <p:attrName>ppt_h</p:attrName>
                                        </p:attrNameLst>
                                      </p:cBhvr>
                                      <p:tavLst>
                                        <p:tav tm="0">
                                          <p:val>
                                            <p:fltVal val="0"/>
                                          </p:val>
                                        </p:tav>
                                        <p:tav tm="100000">
                                          <p:val>
                                            <p:strVal val="#ppt_h"/>
                                          </p:val>
                                        </p:tav>
                                      </p:tavLst>
                                    </p:anim>
                                    <p:anim calcmode="lin" valueType="num">
                                      <p:cBhvr>
                                        <p:cTn id="67" dur="500" fill="hold"/>
                                        <p:tgtEl>
                                          <p:spTgt spid="78"/>
                                        </p:tgtEl>
                                        <p:attrNameLst>
                                          <p:attrName>style.rotation</p:attrName>
                                        </p:attrNameLst>
                                      </p:cBhvr>
                                      <p:tavLst>
                                        <p:tav tm="0">
                                          <p:val>
                                            <p:fltVal val="360"/>
                                          </p:val>
                                        </p:tav>
                                        <p:tav tm="100000">
                                          <p:val>
                                            <p:fltVal val="0"/>
                                          </p:val>
                                        </p:tav>
                                      </p:tavLst>
                                    </p:anim>
                                    <p:animEffect transition="in" filter="fade">
                                      <p:cBhvr>
                                        <p:cTn id="68" dur="500"/>
                                        <p:tgtEl>
                                          <p:spTgt spid="78"/>
                                        </p:tgtEl>
                                      </p:cBhvr>
                                    </p:animEffect>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79"/>
                                        </p:tgtEl>
                                        <p:attrNameLst>
                                          <p:attrName>style.visibility</p:attrName>
                                        </p:attrNameLst>
                                      </p:cBhvr>
                                      <p:to>
                                        <p:strVal val="visible"/>
                                      </p:to>
                                    </p:set>
                                    <p:anim calcmode="lin" valueType="num">
                                      <p:cBhvr>
                                        <p:cTn id="72" dur="500" fill="hold"/>
                                        <p:tgtEl>
                                          <p:spTgt spid="79"/>
                                        </p:tgtEl>
                                        <p:attrNameLst>
                                          <p:attrName>ppt_w</p:attrName>
                                        </p:attrNameLst>
                                      </p:cBhvr>
                                      <p:tavLst>
                                        <p:tav tm="0">
                                          <p:val>
                                            <p:fltVal val="0"/>
                                          </p:val>
                                        </p:tav>
                                        <p:tav tm="100000">
                                          <p:val>
                                            <p:strVal val="#ppt_w"/>
                                          </p:val>
                                        </p:tav>
                                      </p:tavLst>
                                    </p:anim>
                                    <p:anim calcmode="lin" valueType="num">
                                      <p:cBhvr>
                                        <p:cTn id="73" dur="500" fill="hold"/>
                                        <p:tgtEl>
                                          <p:spTgt spid="79"/>
                                        </p:tgtEl>
                                        <p:attrNameLst>
                                          <p:attrName>ppt_h</p:attrName>
                                        </p:attrNameLst>
                                      </p:cBhvr>
                                      <p:tavLst>
                                        <p:tav tm="0">
                                          <p:val>
                                            <p:fltVal val="0"/>
                                          </p:val>
                                        </p:tav>
                                        <p:tav tm="100000">
                                          <p:val>
                                            <p:strVal val="#ppt_h"/>
                                          </p:val>
                                        </p:tav>
                                      </p:tavLst>
                                    </p:anim>
                                    <p:anim calcmode="lin" valueType="num">
                                      <p:cBhvr>
                                        <p:cTn id="74" dur="500" fill="hold"/>
                                        <p:tgtEl>
                                          <p:spTgt spid="79"/>
                                        </p:tgtEl>
                                        <p:attrNameLst>
                                          <p:attrName>style.rotation</p:attrName>
                                        </p:attrNameLst>
                                      </p:cBhvr>
                                      <p:tavLst>
                                        <p:tav tm="0">
                                          <p:val>
                                            <p:fltVal val="360"/>
                                          </p:val>
                                        </p:tav>
                                        <p:tav tm="100000">
                                          <p:val>
                                            <p:fltVal val="0"/>
                                          </p:val>
                                        </p:tav>
                                      </p:tavLst>
                                    </p:anim>
                                    <p:animEffect transition="in" filter="fade">
                                      <p:cBhvr>
                                        <p:cTn id="75" dur="500"/>
                                        <p:tgtEl>
                                          <p:spTgt spid="79"/>
                                        </p:tgtEl>
                                      </p:cBhvr>
                                    </p:animEffect>
                                  </p:childTnLst>
                                </p:cTn>
                              </p:par>
                            </p:childTnLst>
                          </p:cTn>
                        </p:par>
                        <p:par>
                          <p:cTn id="76" fill="hold">
                            <p:stCondLst>
                              <p:cond delay="6500"/>
                            </p:stCondLst>
                            <p:childTnLst>
                              <p:par>
                                <p:cTn id="77" presetID="53" presetClass="entr" presetSubtype="16" fill="hold" grpId="0" nodeType="afterEffect">
                                  <p:stCondLst>
                                    <p:cond delay="0"/>
                                  </p:stCondLst>
                                  <p:childTnLst>
                                    <p:set>
                                      <p:cBhvr>
                                        <p:cTn id="78" dur="1" fill="hold">
                                          <p:stCondLst>
                                            <p:cond delay="0"/>
                                          </p:stCondLst>
                                        </p:cTn>
                                        <p:tgtEl>
                                          <p:spTgt spid="90">
                                            <p:txEl>
                                              <p:pRg st="0" end="0"/>
                                            </p:txEl>
                                          </p:spTgt>
                                        </p:tgtEl>
                                        <p:attrNameLst>
                                          <p:attrName>style.visibility</p:attrName>
                                        </p:attrNameLst>
                                      </p:cBhvr>
                                      <p:to>
                                        <p:strVal val="visible"/>
                                      </p:to>
                                    </p:set>
                                    <p:anim calcmode="lin" valueType="num">
                                      <p:cBhvr>
                                        <p:cTn id="79" dur="500" fill="hold"/>
                                        <p:tgtEl>
                                          <p:spTgt spid="90">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90">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90">
                                            <p:txEl>
                                              <p:pRg st="0" end="0"/>
                                            </p:txEl>
                                          </p:spTgt>
                                        </p:tgtEl>
                                      </p:cBhvr>
                                    </p:animEffect>
                                  </p:childTnLst>
                                </p:cTn>
                              </p:par>
                            </p:childTnLst>
                          </p:cTn>
                        </p:par>
                        <p:par>
                          <p:cTn id="82" fill="hold">
                            <p:stCondLst>
                              <p:cond delay="7000"/>
                            </p:stCondLst>
                            <p:childTnLst>
                              <p:par>
                                <p:cTn id="83" presetID="22" presetClass="entr" presetSubtype="4" fill="hold" grpId="0" nodeType="afterEffect">
                                  <p:stCondLst>
                                    <p:cond delay="0"/>
                                  </p:stCondLst>
                                  <p:childTnLst>
                                    <p:set>
                                      <p:cBhvr>
                                        <p:cTn id="84" dur="1" fill="hold">
                                          <p:stCondLst>
                                            <p:cond delay="0"/>
                                          </p:stCondLst>
                                        </p:cTn>
                                        <p:tgtEl>
                                          <p:spTgt spid="91">
                                            <p:txEl>
                                              <p:pRg st="0" end="0"/>
                                            </p:txEl>
                                          </p:spTgt>
                                        </p:tgtEl>
                                        <p:attrNameLst>
                                          <p:attrName>style.visibility</p:attrName>
                                        </p:attrNameLst>
                                      </p:cBhvr>
                                      <p:to>
                                        <p:strVal val="visible"/>
                                      </p:to>
                                    </p:set>
                                    <p:animEffect transition="in" filter="wipe(down)">
                                      <p:cBhvr>
                                        <p:cTn id="85" dur="500"/>
                                        <p:tgtEl>
                                          <p:spTgt spid="91">
                                            <p:txEl>
                                              <p:pRg st="0" end="0"/>
                                            </p:txEl>
                                          </p:spTgt>
                                        </p:tgtEl>
                                      </p:cBhvr>
                                    </p:animEffect>
                                  </p:childTnLst>
                                </p:cTn>
                              </p:par>
                            </p:childTnLst>
                          </p:cTn>
                        </p:par>
                        <p:par>
                          <p:cTn id="86" fill="hold">
                            <p:stCondLst>
                              <p:cond delay="7500"/>
                            </p:stCondLst>
                            <p:childTnLst>
                              <p:par>
                                <p:cTn id="87" presetID="53" presetClass="entr" presetSubtype="16" fill="hold" grpId="0" nodeType="afterEffect">
                                  <p:stCondLst>
                                    <p:cond delay="0"/>
                                  </p:stCondLst>
                                  <p:childTnLst>
                                    <p:set>
                                      <p:cBhvr>
                                        <p:cTn id="88" dur="1" fill="hold">
                                          <p:stCondLst>
                                            <p:cond delay="0"/>
                                          </p:stCondLst>
                                        </p:cTn>
                                        <p:tgtEl>
                                          <p:spTgt spid="92">
                                            <p:txEl>
                                              <p:pRg st="0" end="0"/>
                                            </p:txEl>
                                          </p:spTgt>
                                        </p:tgtEl>
                                        <p:attrNameLst>
                                          <p:attrName>style.visibility</p:attrName>
                                        </p:attrNameLst>
                                      </p:cBhvr>
                                      <p:to>
                                        <p:strVal val="visible"/>
                                      </p:to>
                                    </p:set>
                                    <p:anim calcmode="lin" valueType="num">
                                      <p:cBhvr>
                                        <p:cTn id="89" dur="500" fill="hold"/>
                                        <p:tgtEl>
                                          <p:spTgt spid="92">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92">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92">
                                            <p:txEl>
                                              <p:pRg st="0" end="0"/>
                                            </p:txEl>
                                          </p:spTgt>
                                        </p:tgtEl>
                                      </p:cBhvr>
                                    </p:animEffect>
                                  </p:childTnLst>
                                </p:cTn>
                              </p:par>
                            </p:childTnLst>
                          </p:cTn>
                        </p:par>
                        <p:par>
                          <p:cTn id="92" fill="hold">
                            <p:stCondLst>
                              <p:cond delay="8000"/>
                            </p:stCondLst>
                            <p:childTnLst>
                              <p:par>
                                <p:cTn id="93" presetID="22" presetClass="entr" presetSubtype="4" fill="hold" grpId="0" nodeType="afterEffect">
                                  <p:stCondLst>
                                    <p:cond delay="0"/>
                                  </p:stCondLst>
                                  <p:childTnLst>
                                    <p:set>
                                      <p:cBhvr>
                                        <p:cTn id="94" dur="1" fill="hold">
                                          <p:stCondLst>
                                            <p:cond delay="0"/>
                                          </p:stCondLst>
                                        </p:cTn>
                                        <p:tgtEl>
                                          <p:spTgt spid="93">
                                            <p:txEl>
                                              <p:pRg st="0" end="0"/>
                                            </p:txEl>
                                          </p:spTgt>
                                        </p:tgtEl>
                                        <p:attrNameLst>
                                          <p:attrName>style.visibility</p:attrName>
                                        </p:attrNameLst>
                                      </p:cBhvr>
                                      <p:to>
                                        <p:strVal val="visible"/>
                                      </p:to>
                                    </p:set>
                                    <p:animEffect transition="in" filter="wipe(down)">
                                      <p:cBhvr>
                                        <p:cTn id="95" dur="500"/>
                                        <p:tgtEl>
                                          <p:spTgt spid="93">
                                            <p:txEl>
                                              <p:pRg st="0" end="0"/>
                                            </p:txEl>
                                          </p:spTgt>
                                        </p:tgtEl>
                                      </p:cBhvr>
                                    </p:animEffect>
                                  </p:childTnLst>
                                </p:cTn>
                              </p:par>
                            </p:childTnLst>
                          </p:cTn>
                        </p:par>
                        <p:par>
                          <p:cTn id="96" fill="hold">
                            <p:stCondLst>
                              <p:cond delay="8500"/>
                            </p:stCondLst>
                            <p:childTnLst>
                              <p:par>
                                <p:cTn id="97" presetID="53" presetClass="entr" presetSubtype="16" fill="hold" grpId="0" nodeType="afterEffect">
                                  <p:stCondLst>
                                    <p:cond delay="0"/>
                                  </p:stCondLst>
                                  <p:childTnLst>
                                    <p:set>
                                      <p:cBhvr>
                                        <p:cTn id="98" dur="1" fill="hold">
                                          <p:stCondLst>
                                            <p:cond delay="0"/>
                                          </p:stCondLst>
                                        </p:cTn>
                                        <p:tgtEl>
                                          <p:spTgt spid="94">
                                            <p:txEl>
                                              <p:pRg st="0" end="0"/>
                                            </p:txEl>
                                          </p:spTgt>
                                        </p:tgtEl>
                                        <p:attrNameLst>
                                          <p:attrName>style.visibility</p:attrName>
                                        </p:attrNameLst>
                                      </p:cBhvr>
                                      <p:to>
                                        <p:strVal val="visible"/>
                                      </p:to>
                                    </p:set>
                                    <p:anim calcmode="lin" valueType="num">
                                      <p:cBhvr>
                                        <p:cTn id="99" dur="500" fill="hold"/>
                                        <p:tgtEl>
                                          <p:spTgt spid="94">
                                            <p:txEl>
                                              <p:pRg st="0" end="0"/>
                                            </p:txEl>
                                          </p:spTgt>
                                        </p:tgtEl>
                                        <p:attrNameLst>
                                          <p:attrName>ppt_w</p:attrName>
                                        </p:attrNameLst>
                                      </p:cBhvr>
                                      <p:tavLst>
                                        <p:tav tm="0">
                                          <p:val>
                                            <p:fltVal val="0"/>
                                          </p:val>
                                        </p:tav>
                                        <p:tav tm="100000">
                                          <p:val>
                                            <p:strVal val="#ppt_w"/>
                                          </p:val>
                                        </p:tav>
                                      </p:tavLst>
                                    </p:anim>
                                    <p:anim calcmode="lin" valueType="num">
                                      <p:cBhvr>
                                        <p:cTn id="100" dur="500" fill="hold"/>
                                        <p:tgtEl>
                                          <p:spTgt spid="94">
                                            <p:txEl>
                                              <p:pRg st="0" end="0"/>
                                            </p:txEl>
                                          </p:spTgt>
                                        </p:tgtEl>
                                        <p:attrNameLst>
                                          <p:attrName>ppt_h</p:attrName>
                                        </p:attrNameLst>
                                      </p:cBhvr>
                                      <p:tavLst>
                                        <p:tav tm="0">
                                          <p:val>
                                            <p:fltVal val="0"/>
                                          </p:val>
                                        </p:tav>
                                        <p:tav tm="100000">
                                          <p:val>
                                            <p:strVal val="#ppt_h"/>
                                          </p:val>
                                        </p:tav>
                                      </p:tavLst>
                                    </p:anim>
                                    <p:animEffect transition="in" filter="fade">
                                      <p:cBhvr>
                                        <p:cTn id="101" dur="500"/>
                                        <p:tgtEl>
                                          <p:spTgt spid="94">
                                            <p:txEl>
                                              <p:pRg st="0" end="0"/>
                                            </p:txEl>
                                          </p:spTgt>
                                        </p:tgtEl>
                                      </p:cBhvr>
                                    </p:animEffect>
                                  </p:childTnLst>
                                </p:cTn>
                              </p:par>
                            </p:childTnLst>
                          </p:cTn>
                        </p:par>
                        <p:par>
                          <p:cTn id="102" fill="hold">
                            <p:stCondLst>
                              <p:cond delay="9000"/>
                            </p:stCondLst>
                            <p:childTnLst>
                              <p:par>
                                <p:cTn id="103" presetID="22" presetClass="entr" presetSubtype="4" fill="hold" grpId="0" nodeType="afterEffect">
                                  <p:stCondLst>
                                    <p:cond delay="0"/>
                                  </p:stCondLst>
                                  <p:childTnLst>
                                    <p:set>
                                      <p:cBhvr>
                                        <p:cTn id="104" dur="1" fill="hold">
                                          <p:stCondLst>
                                            <p:cond delay="0"/>
                                          </p:stCondLst>
                                        </p:cTn>
                                        <p:tgtEl>
                                          <p:spTgt spid="95">
                                            <p:txEl>
                                              <p:pRg st="0" end="0"/>
                                            </p:txEl>
                                          </p:spTgt>
                                        </p:tgtEl>
                                        <p:attrNameLst>
                                          <p:attrName>style.visibility</p:attrName>
                                        </p:attrNameLst>
                                      </p:cBhvr>
                                      <p:to>
                                        <p:strVal val="visible"/>
                                      </p:to>
                                    </p:set>
                                    <p:animEffect transition="in" filter="wipe(down)">
                                      <p:cBhvr>
                                        <p:cTn id="105" dur="500"/>
                                        <p:tgtEl>
                                          <p:spTgt spid="95">
                                            <p:txEl>
                                              <p:pRg st="0" end="0"/>
                                            </p:txEl>
                                          </p:spTgt>
                                        </p:tgtEl>
                                      </p:cBhvr>
                                    </p:animEffect>
                                  </p:childTnLst>
                                </p:cTn>
                              </p:par>
                            </p:childTnLst>
                          </p:cTn>
                        </p:par>
                        <p:par>
                          <p:cTn id="106" fill="hold">
                            <p:stCondLst>
                              <p:cond delay="9500"/>
                            </p:stCondLst>
                            <p:childTnLst>
                              <p:par>
                                <p:cTn id="107" presetID="53" presetClass="entr" presetSubtype="16" fill="hold" grpId="0" nodeType="afterEffect">
                                  <p:stCondLst>
                                    <p:cond delay="0"/>
                                  </p:stCondLst>
                                  <p:childTnLst>
                                    <p:set>
                                      <p:cBhvr>
                                        <p:cTn id="108" dur="1" fill="hold">
                                          <p:stCondLst>
                                            <p:cond delay="0"/>
                                          </p:stCondLst>
                                        </p:cTn>
                                        <p:tgtEl>
                                          <p:spTgt spid="96">
                                            <p:txEl>
                                              <p:pRg st="0" end="0"/>
                                            </p:txEl>
                                          </p:spTgt>
                                        </p:tgtEl>
                                        <p:attrNameLst>
                                          <p:attrName>style.visibility</p:attrName>
                                        </p:attrNameLst>
                                      </p:cBhvr>
                                      <p:to>
                                        <p:strVal val="visible"/>
                                      </p:to>
                                    </p:set>
                                    <p:anim calcmode="lin" valueType="num">
                                      <p:cBhvr>
                                        <p:cTn id="109" dur="500" fill="hold"/>
                                        <p:tgtEl>
                                          <p:spTgt spid="96">
                                            <p:txEl>
                                              <p:pRg st="0" end="0"/>
                                            </p:txEl>
                                          </p:spTgt>
                                        </p:tgtEl>
                                        <p:attrNameLst>
                                          <p:attrName>ppt_w</p:attrName>
                                        </p:attrNameLst>
                                      </p:cBhvr>
                                      <p:tavLst>
                                        <p:tav tm="0">
                                          <p:val>
                                            <p:fltVal val="0"/>
                                          </p:val>
                                        </p:tav>
                                        <p:tav tm="100000">
                                          <p:val>
                                            <p:strVal val="#ppt_w"/>
                                          </p:val>
                                        </p:tav>
                                      </p:tavLst>
                                    </p:anim>
                                    <p:anim calcmode="lin" valueType="num">
                                      <p:cBhvr>
                                        <p:cTn id="110" dur="500" fill="hold"/>
                                        <p:tgtEl>
                                          <p:spTgt spid="96">
                                            <p:txEl>
                                              <p:pRg st="0" end="0"/>
                                            </p:txEl>
                                          </p:spTgt>
                                        </p:tgtEl>
                                        <p:attrNameLst>
                                          <p:attrName>ppt_h</p:attrName>
                                        </p:attrNameLst>
                                      </p:cBhvr>
                                      <p:tavLst>
                                        <p:tav tm="0">
                                          <p:val>
                                            <p:fltVal val="0"/>
                                          </p:val>
                                        </p:tav>
                                        <p:tav tm="100000">
                                          <p:val>
                                            <p:strVal val="#ppt_h"/>
                                          </p:val>
                                        </p:tav>
                                      </p:tavLst>
                                    </p:anim>
                                    <p:animEffect transition="in" filter="fade">
                                      <p:cBhvr>
                                        <p:cTn id="111" dur="500"/>
                                        <p:tgtEl>
                                          <p:spTgt spid="96">
                                            <p:txEl>
                                              <p:pRg st="0" end="0"/>
                                            </p:txEl>
                                          </p:spTgt>
                                        </p:tgtEl>
                                      </p:cBhvr>
                                    </p:animEffect>
                                  </p:childTnLst>
                                </p:cTn>
                              </p:par>
                            </p:childTnLst>
                          </p:cTn>
                        </p:par>
                        <p:par>
                          <p:cTn id="112" fill="hold">
                            <p:stCondLst>
                              <p:cond delay="10000"/>
                            </p:stCondLst>
                            <p:childTnLst>
                              <p:par>
                                <p:cTn id="113" presetID="22" presetClass="entr" presetSubtype="4" fill="hold" grpId="0" nodeType="afterEffect">
                                  <p:stCondLst>
                                    <p:cond delay="0"/>
                                  </p:stCondLst>
                                  <p:childTnLst>
                                    <p:set>
                                      <p:cBhvr>
                                        <p:cTn id="114" dur="1" fill="hold">
                                          <p:stCondLst>
                                            <p:cond delay="0"/>
                                          </p:stCondLst>
                                        </p:cTn>
                                        <p:tgtEl>
                                          <p:spTgt spid="97">
                                            <p:txEl>
                                              <p:pRg st="0" end="0"/>
                                            </p:txEl>
                                          </p:spTgt>
                                        </p:tgtEl>
                                        <p:attrNameLst>
                                          <p:attrName>style.visibility</p:attrName>
                                        </p:attrNameLst>
                                      </p:cBhvr>
                                      <p:to>
                                        <p:strVal val="visible"/>
                                      </p:to>
                                    </p:set>
                                    <p:animEffect transition="in" filter="wipe(down)">
                                      <p:cBhvr>
                                        <p:cTn id="115" dur="500"/>
                                        <p:tgtEl>
                                          <p:spTgt spid="97">
                                            <p:txEl>
                                              <p:pRg st="0" end="0"/>
                                            </p:txEl>
                                          </p:spTgt>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98">
                                            <p:txEl>
                                              <p:pRg st="0" end="0"/>
                                            </p:txEl>
                                          </p:spTgt>
                                        </p:tgtEl>
                                        <p:attrNameLst>
                                          <p:attrName>style.visibility</p:attrName>
                                        </p:attrNameLst>
                                      </p:cBhvr>
                                      <p:to>
                                        <p:strVal val="visible"/>
                                      </p:to>
                                    </p:set>
                                    <p:anim calcmode="lin" valueType="num">
                                      <p:cBhvr>
                                        <p:cTn id="119" dur="500" fill="hold"/>
                                        <p:tgtEl>
                                          <p:spTgt spid="98">
                                            <p:txEl>
                                              <p:pRg st="0" end="0"/>
                                            </p:txEl>
                                          </p:spTgt>
                                        </p:tgtEl>
                                        <p:attrNameLst>
                                          <p:attrName>ppt_w</p:attrName>
                                        </p:attrNameLst>
                                      </p:cBhvr>
                                      <p:tavLst>
                                        <p:tav tm="0">
                                          <p:val>
                                            <p:fltVal val="0"/>
                                          </p:val>
                                        </p:tav>
                                        <p:tav tm="100000">
                                          <p:val>
                                            <p:strVal val="#ppt_w"/>
                                          </p:val>
                                        </p:tav>
                                      </p:tavLst>
                                    </p:anim>
                                    <p:anim calcmode="lin" valueType="num">
                                      <p:cBhvr>
                                        <p:cTn id="120" dur="500" fill="hold"/>
                                        <p:tgtEl>
                                          <p:spTgt spid="98">
                                            <p:txEl>
                                              <p:pRg st="0" end="0"/>
                                            </p:txEl>
                                          </p:spTgt>
                                        </p:tgtEl>
                                        <p:attrNameLst>
                                          <p:attrName>ppt_h</p:attrName>
                                        </p:attrNameLst>
                                      </p:cBhvr>
                                      <p:tavLst>
                                        <p:tav tm="0">
                                          <p:val>
                                            <p:fltVal val="0"/>
                                          </p:val>
                                        </p:tav>
                                        <p:tav tm="100000">
                                          <p:val>
                                            <p:strVal val="#ppt_h"/>
                                          </p:val>
                                        </p:tav>
                                      </p:tavLst>
                                    </p:anim>
                                    <p:animEffect transition="in" filter="fade">
                                      <p:cBhvr>
                                        <p:cTn id="121" dur="500"/>
                                        <p:tgtEl>
                                          <p:spTgt spid="98">
                                            <p:txEl>
                                              <p:pRg st="0" end="0"/>
                                            </p:txEl>
                                          </p:spTgt>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99">
                                            <p:txEl>
                                              <p:pRg st="0" end="0"/>
                                            </p:txEl>
                                          </p:spTgt>
                                        </p:tgtEl>
                                        <p:attrNameLst>
                                          <p:attrName>style.visibility</p:attrName>
                                        </p:attrNameLst>
                                      </p:cBhvr>
                                      <p:to>
                                        <p:strVal val="visible"/>
                                      </p:to>
                                    </p:set>
                                    <p:animEffect transition="in" filter="wipe(down)">
                                      <p:cBhvr>
                                        <p:cTn id="125" dur="500"/>
                                        <p:tgtEl>
                                          <p:spTgt spid="99">
                                            <p:txEl>
                                              <p:pRg st="0" end="0"/>
                                            </p:txEl>
                                          </p:spTgt>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100">
                                            <p:txEl>
                                              <p:pRg st="0" end="0"/>
                                            </p:txEl>
                                          </p:spTgt>
                                        </p:tgtEl>
                                        <p:attrNameLst>
                                          <p:attrName>style.visibility</p:attrName>
                                        </p:attrNameLst>
                                      </p:cBhvr>
                                      <p:to>
                                        <p:strVal val="visible"/>
                                      </p:to>
                                    </p:set>
                                    <p:anim calcmode="lin" valueType="num">
                                      <p:cBhvr>
                                        <p:cTn id="129" dur="500" fill="hold"/>
                                        <p:tgtEl>
                                          <p:spTgt spid="100">
                                            <p:txEl>
                                              <p:pRg st="0" end="0"/>
                                            </p:txEl>
                                          </p:spTgt>
                                        </p:tgtEl>
                                        <p:attrNameLst>
                                          <p:attrName>ppt_w</p:attrName>
                                        </p:attrNameLst>
                                      </p:cBhvr>
                                      <p:tavLst>
                                        <p:tav tm="0">
                                          <p:val>
                                            <p:fltVal val="0"/>
                                          </p:val>
                                        </p:tav>
                                        <p:tav tm="100000">
                                          <p:val>
                                            <p:strVal val="#ppt_w"/>
                                          </p:val>
                                        </p:tav>
                                      </p:tavLst>
                                    </p:anim>
                                    <p:anim calcmode="lin" valueType="num">
                                      <p:cBhvr>
                                        <p:cTn id="130" dur="500" fill="hold"/>
                                        <p:tgtEl>
                                          <p:spTgt spid="100">
                                            <p:txEl>
                                              <p:pRg st="0" end="0"/>
                                            </p:txEl>
                                          </p:spTgt>
                                        </p:tgtEl>
                                        <p:attrNameLst>
                                          <p:attrName>ppt_h</p:attrName>
                                        </p:attrNameLst>
                                      </p:cBhvr>
                                      <p:tavLst>
                                        <p:tav tm="0">
                                          <p:val>
                                            <p:fltVal val="0"/>
                                          </p:val>
                                        </p:tav>
                                        <p:tav tm="100000">
                                          <p:val>
                                            <p:strVal val="#ppt_h"/>
                                          </p:val>
                                        </p:tav>
                                      </p:tavLst>
                                    </p:anim>
                                    <p:animEffect transition="in" filter="fade">
                                      <p:cBhvr>
                                        <p:cTn id="131" dur="500"/>
                                        <p:tgtEl>
                                          <p:spTgt spid="100">
                                            <p:txEl>
                                              <p:pRg st="0" end="0"/>
                                            </p:txEl>
                                          </p:spTgt>
                                        </p:tgtEl>
                                      </p:cBhvr>
                                    </p:animEffect>
                                  </p:childTnLst>
                                </p:cTn>
                              </p:par>
                            </p:childTnLst>
                          </p:cTn>
                        </p:par>
                        <p:par>
                          <p:cTn id="132" fill="hold">
                            <p:stCondLst>
                              <p:cond delay="12000"/>
                            </p:stCondLst>
                            <p:childTnLst>
                              <p:par>
                                <p:cTn id="133" presetID="22" presetClass="entr" presetSubtype="4" fill="hold" grpId="0" nodeType="afterEffect">
                                  <p:stCondLst>
                                    <p:cond delay="0"/>
                                  </p:stCondLst>
                                  <p:childTnLst>
                                    <p:set>
                                      <p:cBhvr>
                                        <p:cTn id="134" dur="1" fill="hold">
                                          <p:stCondLst>
                                            <p:cond delay="0"/>
                                          </p:stCondLst>
                                        </p:cTn>
                                        <p:tgtEl>
                                          <p:spTgt spid="101">
                                            <p:txEl>
                                              <p:pRg st="0" end="0"/>
                                            </p:txEl>
                                          </p:spTgt>
                                        </p:tgtEl>
                                        <p:attrNameLst>
                                          <p:attrName>style.visibility</p:attrName>
                                        </p:attrNameLst>
                                      </p:cBhvr>
                                      <p:to>
                                        <p:strVal val="visible"/>
                                      </p:to>
                                    </p:set>
                                    <p:animEffect transition="in" filter="wipe(down)">
                                      <p:cBhvr>
                                        <p:cTn id="135" dur="500"/>
                                        <p:tgtEl>
                                          <p:spTgt spid="10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build="p"/>
      <p:bldP spid="91" grpId="0" build="p"/>
      <p:bldP spid="92" grpId="0" build="p"/>
      <p:bldP spid="93" grpId="0" build="p"/>
      <p:bldP spid="94" grpId="0" build="p"/>
      <p:bldP spid="95" grpId="0" build="p"/>
      <p:bldP spid="96" grpId="0" build="p"/>
      <p:bldP spid="97" grpId="0" build="p"/>
      <p:bldP spid="98" grpId="0" build="p"/>
      <p:bldP spid="99" grpId="0" build="p"/>
      <p:bldP spid="100" grpId="0" build="p"/>
      <p:bldP spid="101" grpId="0" build="p"/>
      <p:bldP spid="69" grpId="0" animBg="1"/>
      <p:bldP spid="70" grpId="0" animBg="1"/>
      <p:bldP spid="72" grpId="0" animBg="1"/>
      <p:bldP spid="78" grpId="0" animBg="1"/>
      <p:bldP spid="7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nvGraphicFramePr>
        <p:xfrm>
          <a:off x="1589976" y="1667444"/>
          <a:ext cx="1776203" cy="1586504"/>
        </p:xfrm>
        <a:graphic>
          <a:graphicData uri="http://schemas.openxmlformats.org/drawingml/2006/chart">
            <c:chart xmlns:c="http://schemas.openxmlformats.org/drawingml/2006/chart" xmlns:r="http://schemas.openxmlformats.org/officeDocument/2006/relationships" r:id="rId1"/>
          </a:graphicData>
        </a:graphic>
      </p:graphicFrame>
      <p:sp>
        <p:nvSpPr>
          <p:cNvPr id="2" name="椭圆 1"/>
          <p:cNvSpPr/>
          <p:nvPr/>
        </p:nvSpPr>
        <p:spPr>
          <a:xfrm>
            <a:off x="1951025" y="1933414"/>
            <a:ext cx="1054107" cy="1054568"/>
          </a:xfrm>
          <a:prstGeom prst="ellipse">
            <a:avLst/>
          </a:prstGeom>
          <a:gradFill flip="none" rotWithShape="1">
            <a:gsLst>
              <a:gs pos="0">
                <a:schemeClr val="bg1">
                  <a:lumMod val="85000"/>
                </a:schemeClr>
              </a:gs>
              <a:gs pos="100000">
                <a:schemeClr val="bg1">
                  <a:lumMod val="95000"/>
                </a:schemeClr>
              </a:gs>
            </a:gsLst>
            <a:lin ang="16200000" scaled="1"/>
            <a:tileRect/>
          </a:gradFill>
          <a:ln w="19050">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74" rIns="0" bIns="34274" numCol="1" spcCol="0" rtlCol="0" fromWordArt="0" anchor="ctr" anchorCtr="0" forceAA="0" compatLnSpc="1">
            <a:noAutofit/>
          </a:bodyPr>
          <a:lstStyle/>
          <a:p>
            <a:pPr algn="ctr"/>
            <a:r>
              <a:rPr lang="en-US" altLang="zh-CN" sz="2400" dirty="0">
                <a:solidFill>
                  <a:schemeClr val="tx1">
                    <a:lumMod val="75000"/>
                    <a:lumOff val="25000"/>
                  </a:schemeClr>
                </a:solidFill>
                <a:latin typeface="Avant GardeBook" pitchFamily="50" charset="0"/>
                <a:ea typeface="微软雅黑" panose="020B0503020204020204" pitchFamily="34" charset="-122"/>
              </a:rPr>
              <a:t>67</a:t>
            </a:r>
            <a:r>
              <a:rPr lang="en-US" altLang="zh-CN" sz="1200" dirty="0">
                <a:solidFill>
                  <a:schemeClr val="tx1">
                    <a:lumMod val="75000"/>
                    <a:lumOff val="25000"/>
                  </a:schemeClr>
                </a:solidFill>
                <a:latin typeface="Avant GardeBook" pitchFamily="50" charset="0"/>
                <a:ea typeface="微软雅黑" panose="020B0503020204020204" pitchFamily="34" charset="-122"/>
              </a:rPr>
              <a:t>%</a:t>
            </a:r>
            <a:endParaRPr lang="zh-CN" altLang="en-US" sz="1200" dirty="0">
              <a:solidFill>
                <a:schemeClr val="tx1">
                  <a:lumMod val="75000"/>
                  <a:lumOff val="25000"/>
                </a:schemeClr>
              </a:solidFill>
              <a:latin typeface="Avant GardeBook" pitchFamily="50" charset="0"/>
              <a:ea typeface="微软雅黑" panose="020B0503020204020204" pitchFamily="34" charset="-122"/>
            </a:endParaRPr>
          </a:p>
        </p:txBody>
      </p:sp>
      <p:graphicFrame>
        <p:nvGraphicFramePr>
          <p:cNvPr id="7" name="图表 6"/>
          <p:cNvGraphicFramePr/>
          <p:nvPr/>
        </p:nvGraphicFramePr>
        <p:xfrm>
          <a:off x="3683901" y="1667444"/>
          <a:ext cx="1776203" cy="1586504"/>
        </p:xfrm>
        <a:graphic>
          <a:graphicData uri="http://schemas.openxmlformats.org/drawingml/2006/chart">
            <c:chart xmlns:c="http://schemas.openxmlformats.org/drawingml/2006/chart" xmlns:r="http://schemas.openxmlformats.org/officeDocument/2006/relationships" r:id="rId2"/>
          </a:graphicData>
        </a:graphic>
      </p:graphicFrame>
      <p:sp>
        <p:nvSpPr>
          <p:cNvPr id="8" name="椭圆 7"/>
          <p:cNvSpPr/>
          <p:nvPr/>
        </p:nvSpPr>
        <p:spPr>
          <a:xfrm>
            <a:off x="4044949" y="1933414"/>
            <a:ext cx="1054107" cy="1054568"/>
          </a:xfrm>
          <a:prstGeom prst="ellipse">
            <a:avLst/>
          </a:prstGeom>
          <a:gradFill flip="none" rotWithShape="1">
            <a:gsLst>
              <a:gs pos="0">
                <a:schemeClr val="bg1">
                  <a:lumMod val="85000"/>
                </a:schemeClr>
              </a:gs>
              <a:gs pos="100000">
                <a:schemeClr val="bg1">
                  <a:lumMod val="95000"/>
                </a:schemeClr>
              </a:gs>
            </a:gsLst>
            <a:lin ang="16200000" scaled="1"/>
            <a:tileRect/>
          </a:gradFill>
          <a:ln w="19050">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74" rIns="0" bIns="34274" numCol="1" spcCol="0" rtlCol="0" fromWordArt="0" anchor="ctr" anchorCtr="0" forceAA="0" compatLnSpc="1">
            <a:noAutofit/>
          </a:bodyPr>
          <a:lstStyle/>
          <a:p>
            <a:pPr algn="ctr"/>
            <a:r>
              <a:rPr lang="en-US" altLang="zh-CN" sz="2400" dirty="0">
                <a:solidFill>
                  <a:schemeClr val="tx1">
                    <a:lumMod val="75000"/>
                    <a:lumOff val="25000"/>
                  </a:schemeClr>
                </a:solidFill>
                <a:latin typeface="Avant GardeBook" pitchFamily="50" charset="0"/>
                <a:ea typeface="微软雅黑" panose="020B0503020204020204" pitchFamily="34" charset="-122"/>
              </a:rPr>
              <a:t>81</a:t>
            </a:r>
            <a:r>
              <a:rPr lang="en-US" altLang="zh-CN" sz="1200" dirty="0">
                <a:solidFill>
                  <a:schemeClr val="tx1">
                    <a:lumMod val="75000"/>
                    <a:lumOff val="25000"/>
                  </a:schemeClr>
                </a:solidFill>
                <a:latin typeface="Avant GardeBook" pitchFamily="50" charset="0"/>
                <a:ea typeface="微软雅黑" panose="020B0503020204020204" pitchFamily="34" charset="-122"/>
              </a:rPr>
              <a:t>%</a:t>
            </a:r>
            <a:endParaRPr lang="zh-CN" altLang="en-US" sz="1200" dirty="0">
              <a:solidFill>
                <a:schemeClr val="tx1">
                  <a:lumMod val="75000"/>
                  <a:lumOff val="25000"/>
                </a:schemeClr>
              </a:solidFill>
              <a:latin typeface="Avant GardeBook" pitchFamily="50" charset="0"/>
              <a:ea typeface="微软雅黑" panose="020B0503020204020204" pitchFamily="34" charset="-122"/>
            </a:endParaRPr>
          </a:p>
        </p:txBody>
      </p:sp>
      <p:graphicFrame>
        <p:nvGraphicFramePr>
          <p:cNvPr id="11" name="图表 10"/>
          <p:cNvGraphicFramePr/>
          <p:nvPr/>
        </p:nvGraphicFramePr>
        <p:xfrm>
          <a:off x="5777824" y="1667444"/>
          <a:ext cx="1776203" cy="1586504"/>
        </p:xfrm>
        <a:graphic>
          <a:graphicData uri="http://schemas.openxmlformats.org/drawingml/2006/chart">
            <c:chart xmlns:c="http://schemas.openxmlformats.org/drawingml/2006/chart" xmlns:r="http://schemas.openxmlformats.org/officeDocument/2006/relationships" r:id="rId3"/>
          </a:graphicData>
        </a:graphic>
      </p:graphicFrame>
      <p:sp>
        <p:nvSpPr>
          <p:cNvPr id="12" name="椭圆 11"/>
          <p:cNvSpPr/>
          <p:nvPr/>
        </p:nvSpPr>
        <p:spPr>
          <a:xfrm>
            <a:off x="6138872" y="1933414"/>
            <a:ext cx="1054107" cy="1054568"/>
          </a:xfrm>
          <a:prstGeom prst="ellipse">
            <a:avLst/>
          </a:prstGeom>
          <a:gradFill flip="none" rotWithShape="1">
            <a:gsLst>
              <a:gs pos="0">
                <a:schemeClr val="bg1">
                  <a:lumMod val="85000"/>
                </a:schemeClr>
              </a:gs>
              <a:gs pos="100000">
                <a:schemeClr val="bg1">
                  <a:lumMod val="95000"/>
                </a:schemeClr>
              </a:gs>
            </a:gsLst>
            <a:lin ang="16200000" scaled="1"/>
            <a:tileRect/>
          </a:gradFill>
          <a:ln w="19050">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74" rIns="0" bIns="34274" numCol="1" spcCol="0" rtlCol="0" fromWordArt="0" anchor="ctr" anchorCtr="0" forceAA="0" compatLnSpc="1">
            <a:noAutofit/>
          </a:bodyPr>
          <a:lstStyle/>
          <a:p>
            <a:pPr algn="ctr"/>
            <a:r>
              <a:rPr lang="en-US" altLang="zh-CN" sz="2400" dirty="0">
                <a:solidFill>
                  <a:schemeClr val="tx1">
                    <a:lumMod val="75000"/>
                    <a:lumOff val="25000"/>
                  </a:schemeClr>
                </a:solidFill>
                <a:latin typeface="Avant GardeBook" pitchFamily="50" charset="0"/>
                <a:ea typeface="微软雅黑" panose="020B0503020204020204" pitchFamily="34" charset="-122"/>
              </a:rPr>
              <a:t>53</a:t>
            </a:r>
            <a:r>
              <a:rPr lang="en-US" altLang="zh-CN" sz="1200" dirty="0">
                <a:solidFill>
                  <a:schemeClr val="tx1">
                    <a:lumMod val="75000"/>
                    <a:lumOff val="25000"/>
                  </a:schemeClr>
                </a:solidFill>
                <a:latin typeface="Avant GardeBook" pitchFamily="50" charset="0"/>
                <a:ea typeface="微软雅黑" panose="020B0503020204020204" pitchFamily="34" charset="-122"/>
              </a:rPr>
              <a:t>%</a:t>
            </a:r>
            <a:endParaRPr lang="zh-CN" altLang="en-US" sz="1200" dirty="0">
              <a:solidFill>
                <a:schemeClr val="tx1">
                  <a:lumMod val="75000"/>
                  <a:lumOff val="25000"/>
                </a:schemeClr>
              </a:solidFill>
              <a:latin typeface="Avant GardeBook" pitchFamily="50" charset="0"/>
              <a:ea typeface="微软雅黑" panose="020B0503020204020204" pitchFamily="34" charset="-122"/>
            </a:endParaRPr>
          </a:p>
        </p:txBody>
      </p:sp>
      <p:sp>
        <p:nvSpPr>
          <p:cNvPr id="17" name="TextBox 16"/>
          <p:cNvSpPr txBox="1"/>
          <p:nvPr/>
        </p:nvSpPr>
        <p:spPr>
          <a:xfrm>
            <a:off x="1951024" y="1330791"/>
            <a:ext cx="1054107" cy="276807"/>
          </a:xfrm>
          <a:prstGeom prst="rect">
            <a:avLst/>
          </a:prstGeom>
          <a:noFill/>
        </p:spPr>
        <p:txBody>
          <a:bodyPr wrap="square" lIns="68547" tIns="0" rIns="68547" bIns="0" rtlCol="0" anchor="t">
            <a:sp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8" name="TextBox 17"/>
          <p:cNvSpPr txBox="1"/>
          <p:nvPr/>
        </p:nvSpPr>
        <p:spPr>
          <a:xfrm>
            <a:off x="1733646" y="3382386"/>
            <a:ext cx="1758902" cy="609365"/>
          </a:xfrm>
          <a:prstGeom prst="rect">
            <a:avLst/>
          </a:prstGeom>
          <a:noFill/>
        </p:spPr>
        <p:txBody>
          <a:bodyPr wrap="square" lIns="68547" tIns="34274" rIns="68547" bIns="3427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044949" y="1330791"/>
            <a:ext cx="1054107" cy="276807"/>
          </a:xfrm>
          <a:prstGeom prst="rect">
            <a:avLst/>
          </a:prstGeom>
          <a:noFill/>
        </p:spPr>
        <p:txBody>
          <a:bodyPr wrap="square" lIns="68547" tIns="0" rIns="68547" bIns="0" rtlCol="0" anchor="t">
            <a:sp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20" name="TextBox 19"/>
          <p:cNvSpPr txBox="1"/>
          <p:nvPr/>
        </p:nvSpPr>
        <p:spPr>
          <a:xfrm>
            <a:off x="3827572" y="3382386"/>
            <a:ext cx="1758902" cy="609365"/>
          </a:xfrm>
          <a:prstGeom prst="rect">
            <a:avLst/>
          </a:prstGeom>
          <a:noFill/>
        </p:spPr>
        <p:txBody>
          <a:bodyPr wrap="square" lIns="68547" tIns="34274" rIns="68547" bIns="3427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138872" y="1330791"/>
            <a:ext cx="1054107" cy="276807"/>
          </a:xfrm>
          <a:prstGeom prst="rect">
            <a:avLst/>
          </a:prstGeom>
          <a:noFill/>
        </p:spPr>
        <p:txBody>
          <a:bodyPr wrap="square" lIns="68547" tIns="0" rIns="68547" bIns="0" rtlCol="0" anchor="t">
            <a:sp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22" name="TextBox 21"/>
          <p:cNvSpPr txBox="1"/>
          <p:nvPr/>
        </p:nvSpPr>
        <p:spPr>
          <a:xfrm>
            <a:off x="5921494" y="3382386"/>
            <a:ext cx="1758902" cy="609365"/>
          </a:xfrm>
          <a:prstGeom prst="rect">
            <a:avLst/>
          </a:prstGeom>
          <a:noFill/>
        </p:spPr>
        <p:txBody>
          <a:bodyPr wrap="square" lIns="68547" tIns="34274" rIns="68547" bIns="3427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3*#ppt_w"/>
                                          </p:val>
                                        </p:tav>
                                        <p:tav tm="100000">
                                          <p:val>
                                            <p:strVal val="#ppt_w"/>
                                          </p:val>
                                        </p:tav>
                                      </p:tavLst>
                                    </p:anim>
                                    <p:anim calcmode="lin" valueType="num">
                                      <p:cBhvr>
                                        <p:cTn id="8" dur="5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500"/>
                            </p:stCondLst>
                            <p:childTnLst>
                              <p:par>
                                <p:cTn id="13" presetID="16" presetClass="entr" presetSubtype="37"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arn(outVertical)">
                                      <p:cBhvr>
                                        <p:cTn id="15" dur="500"/>
                                        <p:tgtEl>
                                          <p:spTgt spid="17"/>
                                        </p:tgtEl>
                                      </p:cBhvr>
                                    </p:animEffect>
                                  </p:childTnLst>
                                </p:cTn>
                              </p:par>
                            </p:childTnLst>
                          </p:cTn>
                        </p:par>
                        <p:par>
                          <p:cTn id="16" fill="hold">
                            <p:stCondLst>
                              <p:cond delay="1000"/>
                            </p:stCondLst>
                            <p:childTnLst>
                              <p:par>
                                <p:cTn id="17" presetID="12" presetClass="entr" presetSubtype="1"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p:tgtEl>
                                          <p:spTgt spid="18"/>
                                        </p:tgtEl>
                                        <p:attrNameLst>
                                          <p:attrName>ppt_y</p:attrName>
                                        </p:attrNameLst>
                                      </p:cBhvr>
                                      <p:tavLst>
                                        <p:tav tm="0">
                                          <p:val>
                                            <p:strVal val="#ppt_y-#ppt_h*1.125000"/>
                                          </p:val>
                                        </p:tav>
                                        <p:tav tm="100000">
                                          <p:val>
                                            <p:strVal val="#ppt_y"/>
                                          </p:val>
                                        </p:tav>
                                      </p:tavLst>
                                    </p:anim>
                                    <p:animEffect transition="in" filter="wipe(down)">
                                      <p:cBhvr>
                                        <p:cTn id="20" dur="500"/>
                                        <p:tgtEl>
                                          <p:spTgt spid="18"/>
                                        </p:tgtEl>
                                      </p:cBhvr>
                                    </p:animEffect>
                                  </p:childTnLst>
                                </p:cTn>
                              </p:par>
                            </p:childTnLst>
                          </p:cTn>
                        </p:par>
                        <p:par>
                          <p:cTn id="21" fill="hold">
                            <p:stCondLst>
                              <p:cond delay="1500"/>
                            </p:stCondLst>
                            <p:childTnLst>
                              <p:par>
                                <p:cTn id="22" presetID="23" presetClass="entr" presetSubtype="288"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strVal val="4/3*#ppt_w"/>
                                          </p:val>
                                        </p:tav>
                                        <p:tav tm="100000">
                                          <p:val>
                                            <p:strVal val="#ppt_w"/>
                                          </p:val>
                                        </p:tav>
                                      </p:tavLst>
                                    </p:anim>
                                    <p:anim calcmode="lin" valueType="num">
                                      <p:cBhvr>
                                        <p:cTn id="25" dur="500" fill="hold"/>
                                        <p:tgtEl>
                                          <p:spTgt spid="8"/>
                                        </p:tgtEl>
                                        <p:attrNameLst>
                                          <p:attrName>ppt_h</p:attrName>
                                        </p:attrNameLst>
                                      </p:cBhvr>
                                      <p:tavLst>
                                        <p:tav tm="0">
                                          <p:val>
                                            <p:strVal val="4/3*#ppt_h"/>
                                          </p:val>
                                        </p:tav>
                                        <p:tav tm="100000">
                                          <p:val>
                                            <p:strVal val="#ppt_h"/>
                                          </p:val>
                                        </p:tav>
                                      </p:tavLst>
                                    </p:anim>
                                  </p:childTnLst>
                                </p:cTn>
                              </p:par>
                              <p:par>
                                <p:cTn id="26" presetID="21" presetClass="entr" presetSubtype="1"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heel(1)">
                                      <p:cBhvr>
                                        <p:cTn id="28" dur="2000"/>
                                        <p:tgtEl>
                                          <p:spTgt spid="7"/>
                                        </p:tgtEl>
                                      </p:cBhvr>
                                    </p:animEffect>
                                  </p:childTnLst>
                                </p:cTn>
                              </p:par>
                            </p:childTnLst>
                          </p:cTn>
                        </p:par>
                        <p:par>
                          <p:cTn id="29" fill="hold">
                            <p:stCondLst>
                              <p:cond delay="2000"/>
                            </p:stCondLst>
                            <p:childTnLst>
                              <p:par>
                                <p:cTn id="30" presetID="16" presetClass="entr" presetSubtype="37"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arn(outVertical)">
                                      <p:cBhvr>
                                        <p:cTn id="32" dur="500"/>
                                        <p:tgtEl>
                                          <p:spTgt spid="19"/>
                                        </p:tgtEl>
                                      </p:cBhvr>
                                    </p:animEffect>
                                  </p:childTnLst>
                                </p:cTn>
                              </p:par>
                            </p:childTnLst>
                          </p:cTn>
                        </p:par>
                        <p:par>
                          <p:cTn id="33" fill="hold">
                            <p:stCondLst>
                              <p:cond delay="2500"/>
                            </p:stCondLst>
                            <p:childTnLst>
                              <p:par>
                                <p:cTn id="34" presetID="12" presetClass="entr" presetSubtype="1"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p:tgtEl>
                                          <p:spTgt spid="20"/>
                                        </p:tgtEl>
                                        <p:attrNameLst>
                                          <p:attrName>ppt_y</p:attrName>
                                        </p:attrNameLst>
                                      </p:cBhvr>
                                      <p:tavLst>
                                        <p:tav tm="0">
                                          <p:val>
                                            <p:strVal val="#ppt_y-#ppt_h*1.125000"/>
                                          </p:val>
                                        </p:tav>
                                        <p:tav tm="100000">
                                          <p:val>
                                            <p:strVal val="#ppt_y"/>
                                          </p:val>
                                        </p:tav>
                                      </p:tavLst>
                                    </p:anim>
                                    <p:animEffect transition="in" filter="wipe(down)">
                                      <p:cBhvr>
                                        <p:cTn id="37" dur="500"/>
                                        <p:tgtEl>
                                          <p:spTgt spid="20"/>
                                        </p:tgtEl>
                                      </p:cBhvr>
                                    </p:animEffect>
                                  </p:childTnLst>
                                </p:cTn>
                              </p:par>
                            </p:childTnLst>
                          </p:cTn>
                        </p:par>
                        <p:par>
                          <p:cTn id="38" fill="hold">
                            <p:stCondLst>
                              <p:cond delay="3000"/>
                            </p:stCondLst>
                            <p:childTnLst>
                              <p:par>
                                <p:cTn id="39" presetID="23" presetClass="entr" presetSubtype="288"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strVal val="4/3*#ppt_w"/>
                                          </p:val>
                                        </p:tav>
                                        <p:tav tm="100000">
                                          <p:val>
                                            <p:strVal val="#ppt_w"/>
                                          </p:val>
                                        </p:tav>
                                      </p:tavLst>
                                    </p:anim>
                                    <p:anim calcmode="lin" valueType="num">
                                      <p:cBhvr>
                                        <p:cTn id="42" dur="500" fill="hold"/>
                                        <p:tgtEl>
                                          <p:spTgt spid="12"/>
                                        </p:tgtEl>
                                        <p:attrNameLst>
                                          <p:attrName>ppt_h</p:attrName>
                                        </p:attrNameLst>
                                      </p:cBhvr>
                                      <p:tavLst>
                                        <p:tav tm="0">
                                          <p:val>
                                            <p:strVal val="4/3*#ppt_h"/>
                                          </p:val>
                                        </p:tav>
                                        <p:tav tm="100000">
                                          <p:val>
                                            <p:strVal val="#ppt_h"/>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heel(1)">
                                      <p:cBhvr>
                                        <p:cTn id="45" dur="2000"/>
                                        <p:tgtEl>
                                          <p:spTgt spid="11"/>
                                        </p:tgtEl>
                                      </p:cBhvr>
                                    </p:animEffect>
                                  </p:childTnLst>
                                </p:cTn>
                              </p:par>
                            </p:childTnLst>
                          </p:cTn>
                        </p:par>
                        <p:par>
                          <p:cTn id="46" fill="hold">
                            <p:stCondLst>
                              <p:cond delay="3500"/>
                            </p:stCondLst>
                            <p:childTnLst>
                              <p:par>
                                <p:cTn id="47" presetID="16" presetClass="entr" presetSubtype="37"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barn(outVertical)">
                                      <p:cBhvr>
                                        <p:cTn id="49" dur="500"/>
                                        <p:tgtEl>
                                          <p:spTgt spid="21"/>
                                        </p:tgtEl>
                                      </p:cBhvr>
                                    </p:animEffect>
                                  </p:childTnLst>
                                </p:cTn>
                              </p:par>
                            </p:childTnLst>
                          </p:cTn>
                        </p:par>
                        <p:par>
                          <p:cTn id="50" fill="hold">
                            <p:stCondLst>
                              <p:cond delay="4000"/>
                            </p:stCondLst>
                            <p:childTnLst>
                              <p:par>
                                <p:cTn id="51" presetID="12"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p:tgtEl>
                                          <p:spTgt spid="22"/>
                                        </p:tgtEl>
                                        <p:attrNameLst>
                                          <p:attrName>ppt_y</p:attrName>
                                        </p:attrNameLst>
                                      </p:cBhvr>
                                      <p:tavLst>
                                        <p:tav tm="0">
                                          <p:val>
                                            <p:strVal val="#ppt_y-#ppt_h*1.125000"/>
                                          </p:val>
                                        </p:tav>
                                        <p:tav tm="100000">
                                          <p:val>
                                            <p:strVal val="#ppt_y"/>
                                          </p:val>
                                        </p:tav>
                                      </p:tavLst>
                                    </p:anim>
                                    <p:animEffect transition="in" filter="wipe(down)">
                                      <p:cBhvr>
                                        <p:cTn id="5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2" grpId="0" animBg="1"/>
      <p:bldGraphic spid="7" grpId="0">
        <p:bldAsOne/>
      </p:bldGraphic>
      <p:bldP spid="8" grpId="0" animBg="1"/>
      <p:bldGraphic spid="11" grpId="0">
        <p:bldAsOne/>
      </p:bldGraphic>
      <p:bldP spid="12" grpId="0" animBg="1"/>
      <p:bldP spid="17" grpId="0"/>
      <p:bldP spid="18" grpId="0"/>
      <p:bldP spid="19" grpId="0"/>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411" y="795"/>
            <a:ext cx="9141179" cy="5134013"/>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5" name="矩形 104"/>
          <p:cNvSpPr/>
          <p:nvPr/>
        </p:nvSpPr>
        <p:spPr>
          <a:xfrm>
            <a:off x="3420228" y="1708715"/>
            <a:ext cx="2264851" cy="461537"/>
          </a:xfrm>
          <a:prstGeom prst="rect">
            <a:avLst/>
          </a:prstGeom>
        </p:spPr>
        <p:txBody>
          <a:bodyPr wrap="non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目录 </a:t>
            </a:r>
            <a:r>
              <a:rPr lang="en-US" altLang="zh-CN" sz="2400" b="1" dirty="0">
                <a:solidFill>
                  <a:schemeClr val="accent1"/>
                </a:solidFill>
              </a:rPr>
              <a:t>CONTENTS</a:t>
            </a:r>
            <a:endParaRPr lang="zh-CN" altLang="en-US" sz="2400" b="1" dirty="0">
              <a:solidFill>
                <a:schemeClr val="accent1"/>
              </a:solidFill>
            </a:endParaRPr>
          </a:p>
        </p:txBody>
      </p:sp>
      <p:sp>
        <p:nvSpPr>
          <p:cNvPr id="106" name="矩形 105"/>
          <p:cNvSpPr/>
          <p:nvPr/>
        </p:nvSpPr>
        <p:spPr>
          <a:xfrm>
            <a:off x="3406167" y="2655554"/>
            <a:ext cx="3384260" cy="307777"/>
          </a:xfrm>
          <a:prstGeom prst="rect">
            <a:avLst/>
          </a:prstGeom>
        </p:spPr>
        <p:txBody>
          <a:bodyPr wrap="none">
            <a:spAutoFit/>
          </a:bodyPr>
          <a:lstStyle/>
          <a:p>
            <a:r>
              <a:rPr lang="en-US" altLang="zh-CN" sz="1400" b="1" dirty="0">
                <a:solidFill>
                  <a:schemeClr val="tx1">
                    <a:lumMod val="50000"/>
                    <a:lumOff val="50000"/>
                  </a:schemeClr>
                </a:solidFill>
              </a:rPr>
              <a:t>CLICK THE CONTENT INPUT SECTION TITLES</a:t>
            </a:r>
            <a:endParaRPr lang="zh-CN" altLang="en-US" sz="1400" b="1" dirty="0">
              <a:solidFill>
                <a:schemeClr val="tx1">
                  <a:lumMod val="50000"/>
                  <a:lumOff val="50000"/>
                </a:schemeClr>
              </a:solidFill>
            </a:endParaRPr>
          </a:p>
        </p:txBody>
      </p:sp>
      <p:sp>
        <p:nvSpPr>
          <p:cNvPr id="107" name="矩形 106"/>
          <p:cNvSpPr/>
          <p:nvPr/>
        </p:nvSpPr>
        <p:spPr>
          <a:xfrm>
            <a:off x="3497592" y="2166327"/>
            <a:ext cx="3153145" cy="4892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单击输入章节标题内容</a:t>
            </a:r>
            <a:endParaRPr lang="zh-CN" altLang="en-US" sz="2000" b="1" dirty="0">
              <a:latin typeface="微软雅黑" panose="020B0503020204020204" pitchFamily="34" charset="-122"/>
              <a:ea typeface="微软雅黑" panose="020B0503020204020204" pitchFamily="34" charset="-122"/>
            </a:endParaRPr>
          </a:p>
        </p:txBody>
      </p:sp>
      <p:sp>
        <p:nvSpPr>
          <p:cNvPr id="111" name="矩形 110"/>
          <p:cNvSpPr/>
          <p:nvPr/>
        </p:nvSpPr>
        <p:spPr>
          <a:xfrm>
            <a:off x="2254279" y="1810130"/>
            <a:ext cx="1151888" cy="100811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solidFill>
                  <a:schemeClr val="accent1"/>
                </a:solidFill>
              </a:rPr>
              <a:t>02</a:t>
            </a:r>
            <a:endParaRPr lang="zh-CN" altLang="en-US" sz="6000" dirty="0">
              <a:solidFill>
                <a:schemeClr val="accent1"/>
              </a:solidFill>
            </a:endParaRPr>
          </a:p>
        </p:txBody>
      </p:sp>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l="54573"/>
          <a:stretch>
            <a:fillRect/>
          </a:stretch>
        </p:blipFill>
        <p:spPr>
          <a:xfrm>
            <a:off x="0" y="1126328"/>
            <a:ext cx="1776408" cy="4018760"/>
          </a:xfrm>
          <a:prstGeom prst="rect">
            <a:avLst/>
          </a:prstGeom>
          <a:solidFill>
            <a:srgbClr val="2A5BA8"/>
          </a:solidFill>
        </p:spPr>
      </p:pic>
      <p:pic>
        <p:nvPicPr>
          <p:cNvPr id="7" name="图片 6"/>
          <p:cNvPicPr>
            <a:picLocks noChangeAspect="1"/>
          </p:cNvPicPr>
          <p:nvPr/>
        </p:nvPicPr>
        <p:blipFill rotWithShape="1">
          <a:blip r:embed="rId1">
            <a:extLst>
              <a:ext uri="{28A0092B-C50C-407E-A947-70E740481C1C}">
                <a14:useLocalDpi xmlns:a14="http://schemas.microsoft.com/office/drawing/2010/main" val="0"/>
              </a:ext>
            </a:extLst>
          </a:blip>
          <a:srcRect l="9884" r="45870"/>
          <a:stretch>
            <a:fillRect/>
          </a:stretch>
        </p:blipFill>
        <p:spPr>
          <a:xfrm>
            <a:off x="7413753" y="1126328"/>
            <a:ext cx="1730247" cy="4018760"/>
          </a:xfrm>
          <a:prstGeom prst="rect">
            <a:avLst/>
          </a:prstGeom>
          <a:solidFill>
            <a:srgbClr val="2A5BA8"/>
          </a:solidFill>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0"/>
                                  </p:stCondLst>
                                  <p:childTnLst>
                                    <p:set>
                                      <p:cBhvr>
                                        <p:cTn id="17" dur="1" fill="hold">
                                          <p:stCondLst>
                                            <p:cond delay="0"/>
                                          </p:stCondLst>
                                        </p:cTn>
                                        <p:tgtEl>
                                          <p:spTgt spid="111"/>
                                        </p:tgtEl>
                                        <p:attrNameLst>
                                          <p:attrName>style.visibility</p:attrName>
                                        </p:attrNameLst>
                                      </p:cBhvr>
                                      <p:to>
                                        <p:strVal val="visible"/>
                                      </p:to>
                                    </p:set>
                                    <p:anim calcmode="lin" valueType="num">
                                      <p:cBhvr>
                                        <p:cTn id="18" dur="500" fill="hold"/>
                                        <p:tgtEl>
                                          <p:spTgt spid="111"/>
                                        </p:tgtEl>
                                        <p:attrNameLst>
                                          <p:attrName>ppt_w</p:attrName>
                                        </p:attrNameLst>
                                      </p:cBhvr>
                                      <p:tavLst>
                                        <p:tav tm="0">
                                          <p:val>
                                            <p:fltVal val="0"/>
                                          </p:val>
                                        </p:tav>
                                        <p:tav tm="100000">
                                          <p:val>
                                            <p:strVal val="#ppt_w"/>
                                          </p:val>
                                        </p:tav>
                                      </p:tavLst>
                                    </p:anim>
                                    <p:anim calcmode="lin" valueType="num">
                                      <p:cBhvr>
                                        <p:cTn id="19" dur="500" fill="hold"/>
                                        <p:tgtEl>
                                          <p:spTgt spid="111"/>
                                        </p:tgtEl>
                                        <p:attrNameLst>
                                          <p:attrName>ppt_h</p:attrName>
                                        </p:attrNameLst>
                                      </p:cBhvr>
                                      <p:tavLst>
                                        <p:tav tm="0">
                                          <p:val>
                                            <p:fltVal val="0"/>
                                          </p:val>
                                        </p:tav>
                                        <p:tav tm="100000">
                                          <p:val>
                                            <p:strVal val="#ppt_h"/>
                                          </p:val>
                                        </p:tav>
                                      </p:tavLst>
                                    </p:anim>
                                    <p:animEffect transition="in" filter="fade">
                                      <p:cBhvr>
                                        <p:cTn id="20" dur="500"/>
                                        <p:tgtEl>
                                          <p:spTgt spid="111"/>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fade">
                                      <p:cBhvr>
                                        <p:cTn id="24" dur="500"/>
                                        <p:tgtEl>
                                          <p:spTgt spid="105"/>
                                        </p:tgtEl>
                                      </p:cBhvr>
                                    </p:animEffect>
                                  </p:childTnLst>
                                </p:cTn>
                              </p:par>
                            </p:childTnLst>
                          </p:cTn>
                        </p:par>
                        <p:par>
                          <p:cTn id="25" fill="hold">
                            <p:stCondLst>
                              <p:cond delay="2500"/>
                            </p:stCondLst>
                            <p:childTnLst>
                              <p:par>
                                <p:cTn id="26" presetID="16" presetClass="entr" presetSubtype="26" fill="hold" grpId="0" nodeType="afterEffect">
                                  <p:stCondLst>
                                    <p:cond delay="0"/>
                                  </p:stCondLst>
                                  <p:childTnLst>
                                    <p:set>
                                      <p:cBhvr>
                                        <p:cTn id="27" dur="1" fill="hold">
                                          <p:stCondLst>
                                            <p:cond delay="0"/>
                                          </p:stCondLst>
                                        </p:cTn>
                                        <p:tgtEl>
                                          <p:spTgt spid="107"/>
                                        </p:tgtEl>
                                        <p:attrNameLst>
                                          <p:attrName>style.visibility</p:attrName>
                                        </p:attrNameLst>
                                      </p:cBhvr>
                                      <p:to>
                                        <p:strVal val="visible"/>
                                      </p:to>
                                    </p:set>
                                    <p:animEffect transition="in" filter="barn(inHorizontal)">
                                      <p:cBhvr>
                                        <p:cTn id="28" dur="500"/>
                                        <p:tgtEl>
                                          <p:spTgt spid="107"/>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106"/>
                                        </p:tgtEl>
                                        <p:attrNameLst>
                                          <p:attrName>style.visibility</p:attrName>
                                        </p:attrNameLst>
                                      </p:cBhvr>
                                      <p:to>
                                        <p:strVal val="visible"/>
                                      </p:to>
                                    </p:set>
                                    <p:animEffect transition="in" filter="wipe(left)">
                                      <p:cBhvr>
                                        <p:cTn id="32"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p:bldP spid="107" grpId="0" animBg="1"/>
      <p:bldP spid="1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9"/>
          <p:cNvGrpSpPr/>
          <p:nvPr/>
        </p:nvGrpSpPr>
        <p:grpSpPr>
          <a:xfrm>
            <a:off x="4398531" y="922962"/>
            <a:ext cx="551180" cy="4025114"/>
            <a:chOff x="4124802" y="1156869"/>
            <a:chExt cx="5390196" cy="5368475"/>
          </a:xfrm>
          <a:effectLst>
            <a:outerShdw blurRad="50800" dist="38100" dir="5400000" algn="t" rotWithShape="0">
              <a:prstClr val="black">
                <a:alpha val="40000"/>
              </a:prstClr>
            </a:outerShdw>
          </a:effectLst>
        </p:grpSpPr>
        <p:sp>
          <p:nvSpPr>
            <p:cNvPr id="51" name="椭圆 50"/>
            <p:cNvSpPr/>
            <p:nvPr/>
          </p:nvSpPr>
          <p:spPr>
            <a:xfrm>
              <a:off x="4621472" y="1156869"/>
              <a:ext cx="2650210" cy="167164"/>
            </a:xfrm>
            <a:prstGeom prst="ellipse">
              <a:avLst/>
            </a:prstGeom>
            <a:gradFill flip="none" rotWithShape="1">
              <a:gsLst>
                <a:gs pos="100000">
                  <a:srgbClr val="FBFBFB"/>
                </a:gs>
                <a:gs pos="62000">
                  <a:srgbClr val="F3F3F3"/>
                </a:gs>
                <a:gs pos="0">
                  <a:srgbClr val="CFD0CD"/>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grpSp>
          <p:nvGrpSpPr>
            <p:cNvPr id="5" name="组合 51"/>
            <p:cNvGrpSpPr/>
            <p:nvPr/>
          </p:nvGrpSpPr>
          <p:grpSpPr>
            <a:xfrm>
              <a:off x="4124802" y="1230608"/>
              <a:ext cx="5390196" cy="5294736"/>
              <a:chOff x="4124802" y="1230608"/>
              <a:chExt cx="5390196" cy="5294736"/>
            </a:xfrm>
          </p:grpSpPr>
          <p:sp>
            <p:nvSpPr>
              <p:cNvPr id="53" name="椭圆 52"/>
              <p:cNvSpPr/>
              <p:nvPr/>
            </p:nvSpPr>
            <p:spPr>
              <a:xfrm>
                <a:off x="4124802" y="5601873"/>
                <a:ext cx="5390196" cy="923471"/>
              </a:xfrm>
              <a:prstGeom prst="ellipse">
                <a:avLst/>
              </a:prstGeom>
              <a:gradFill flip="none" rotWithShape="1">
                <a:gsLst>
                  <a:gs pos="77000">
                    <a:srgbClr val="000000">
                      <a:alpha val="5000"/>
                    </a:srgbClr>
                  </a:gs>
                  <a:gs pos="61000">
                    <a:srgbClr val="000000">
                      <a:alpha val="19000"/>
                    </a:srgbClr>
                  </a:gs>
                  <a:gs pos="21000">
                    <a:srgbClr val="000000">
                      <a:alpha val="22000"/>
                    </a:srgbClr>
                  </a:gs>
                  <a:gs pos="100000">
                    <a:schemeClr val="tx1">
                      <a:alpha val="0"/>
                    </a:schemeClr>
                  </a:gs>
                  <a:gs pos="0">
                    <a:schemeClr val="tx1">
                      <a:alpha val="50000"/>
                    </a:schemeClr>
                  </a:gs>
                </a:gsLst>
                <a:lin ang="0" scaled="1"/>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grpSp>
            <p:nvGrpSpPr>
              <p:cNvPr id="6" name="组合 53"/>
              <p:cNvGrpSpPr/>
              <p:nvPr/>
            </p:nvGrpSpPr>
            <p:grpSpPr>
              <a:xfrm>
                <a:off x="4621472" y="1230608"/>
                <a:ext cx="2650210" cy="4982626"/>
                <a:chOff x="4621472" y="1230608"/>
                <a:chExt cx="2650210" cy="4982626"/>
              </a:xfrm>
            </p:grpSpPr>
            <p:sp>
              <p:nvSpPr>
                <p:cNvPr id="55" name="任意多边形 54"/>
                <p:cNvSpPr/>
                <p:nvPr/>
              </p:nvSpPr>
              <p:spPr>
                <a:xfrm>
                  <a:off x="4621472" y="1230608"/>
                  <a:ext cx="2650210" cy="4982626"/>
                </a:xfrm>
                <a:custGeom>
                  <a:avLst/>
                  <a:gdLst>
                    <a:gd name="connsiteX0" fmla="*/ 0 w 2650210"/>
                    <a:gd name="connsiteY0" fmla="*/ 0 h 4982626"/>
                    <a:gd name="connsiteX1" fmla="*/ 2650210 w 2650210"/>
                    <a:gd name="connsiteY1" fmla="*/ 0 h 4982626"/>
                    <a:gd name="connsiteX2" fmla="*/ 2650210 w 2650210"/>
                    <a:gd name="connsiteY2" fmla="*/ 1016000 h 4982626"/>
                    <a:gd name="connsiteX3" fmla="*/ 2650210 w 2650210"/>
                    <a:gd name="connsiteY3" fmla="*/ 4835471 h 4982626"/>
                    <a:gd name="connsiteX4" fmla="*/ 1325105 w 2650210"/>
                    <a:gd name="connsiteY4" fmla="*/ 4982626 h 4982626"/>
                    <a:gd name="connsiteX5" fmla="*/ 0 w 2650210"/>
                    <a:gd name="connsiteY5" fmla="*/ 4835471 h 4982626"/>
                    <a:gd name="connsiteX6" fmla="*/ 0 w 2650210"/>
                    <a:gd name="connsiteY6" fmla="*/ 1016000 h 4982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0210" h="4982626">
                      <a:moveTo>
                        <a:pt x="0" y="0"/>
                      </a:moveTo>
                      <a:lnTo>
                        <a:pt x="2650210" y="0"/>
                      </a:lnTo>
                      <a:lnTo>
                        <a:pt x="2650210" y="1016000"/>
                      </a:lnTo>
                      <a:lnTo>
                        <a:pt x="2650210" y="4835471"/>
                      </a:lnTo>
                      <a:cubicBezTo>
                        <a:pt x="2650210" y="4916742"/>
                        <a:pt x="2056940" y="4982626"/>
                        <a:pt x="1325105" y="4982626"/>
                      </a:cubicBezTo>
                      <a:cubicBezTo>
                        <a:pt x="593270" y="4982626"/>
                        <a:pt x="0" y="4916742"/>
                        <a:pt x="0" y="4835471"/>
                      </a:cubicBezTo>
                      <a:lnTo>
                        <a:pt x="0" y="1016000"/>
                      </a:lnTo>
                      <a:close/>
                    </a:path>
                  </a:pathLst>
                </a:custGeom>
                <a:gradFill>
                  <a:gsLst>
                    <a:gs pos="31000">
                      <a:schemeClr val="bg1">
                        <a:lumMod val="95000"/>
                      </a:schemeClr>
                    </a:gs>
                    <a:gs pos="100000">
                      <a:srgbClr val="D2D3D0"/>
                    </a:gs>
                    <a:gs pos="83000">
                      <a:srgbClr val="C7C8C5"/>
                    </a:gs>
                    <a:gs pos="68000">
                      <a:srgbClr val="D3D3D1"/>
                    </a:gs>
                    <a:gs pos="49000">
                      <a:srgbClr val="E3E3E1"/>
                    </a:gs>
                    <a:gs pos="17000">
                      <a:srgbClr val="F2F2F0"/>
                    </a:gs>
                    <a:gs pos="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
              <p:nvSpPr>
                <p:cNvPr id="56" name="任意多边形 55"/>
                <p:cNvSpPr/>
                <p:nvPr/>
              </p:nvSpPr>
              <p:spPr>
                <a:xfrm>
                  <a:off x="4621472" y="2454661"/>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
              <p:nvSpPr>
                <p:cNvPr id="57" name="任意多边形 56"/>
                <p:cNvSpPr/>
                <p:nvPr/>
              </p:nvSpPr>
              <p:spPr>
                <a:xfrm>
                  <a:off x="4621472" y="37393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
              <p:nvSpPr>
                <p:cNvPr id="58" name="任意多边形 57"/>
                <p:cNvSpPr/>
                <p:nvPr/>
              </p:nvSpPr>
              <p:spPr>
                <a:xfrm>
                  <a:off x="4621472" y="49077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grpSp>
        </p:grpSp>
      </p:grpSp>
      <p:sp>
        <p:nvSpPr>
          <p:cNvPr id="59" name="文本框 2329"/>
          <p:cNvSpPr txBox="1"/>
          <p:nvPr/>
        </p:nvSpPr>
        <p:spPr>
          <a:xfrm>
            <a:off x="4309603" y="1326071"/>
            <a:ext cx="532249" cy="284641"/>
          </a:xfrm>
          <a:prstGeom prst="rect">
            <a:avLst/>
          </a:prstGeom>
          <a:noFill/>
        </p:spPr>
        <p:txBody>
          <a:bodyPr wrap="square" lIns="68529" tIns="34264" rIns="68529" bIns="34264" rtlCol="0">
            <a:spAutoFit/>
          </a:bodyPr>
          <a:lstStyle/>
          <a:p>
            <a:pPr algn="ctr"/>
            <a:r>
              <a:rPr lang="en-US" altLang="zh-CN" sz="1400" dirty="0">
                <a:solidFill>
                  <a:schemeClr val="tx1">
                    <a:lumMod val="75000"/>
                    <a:lumOff val="25000"/>
                  </a:schemeClr>
                </a:solidFill>
                <a:latin typeface="Impact MT Std" pitchFamily="34" charset="0"/>
                <a:ea typeface="方正兰亭黑简体" panose="02000000000000000000" pitchFamily="2" charset="-122"/>
              </a:rPr>
              <a:t>01</a:t>
            </a:r>
            <a:endParaRPr lang="zh-CN" altLang="en-US" sz="1400" dirty="0">
              <a:solidFill>
                <a:schemeClr val="tx1">
                  <a:lumMod val="75000"/>
                  <a:lumOff val="25000"/>
                </a:schemeClr>
              </a:solidFill>
              <a:latin typeface="Impact MT Std" pitchFamily="34" charset="0"/>
              <a:ea typeface="方正兰亭黑简体" panose="02000000000000000000" pitchFamily="2" charset="-122"/>
            </a:endParaRPr>
          </a:p>
        </p:txBody>
      </p:sp>
      <p:sp>
        <p:nvSpPr>
          <p:cNvPr id="60" name="文本框 266"/>
          <p:cNvSpPr txBox="1"/>
          <p:nvPr/>
        </p:nvSpPr>
        <p:spPr>
          <a:xfrm>
            <a:off x="4309603" y="2225355"/>
            <a:ext cx="532249" cy="284641"/>
          </a:xfrm>
          <a:prstGeom prst="rect">
            <a:avLst/>
          </a:prstGeom>
          <a:noFill/>
        </p:spPr>
        <p:txBody>
          <a:bodyPr wrap="square" lIns="68529" tIns="34264" rIns="68529" bIns="34264" rtlCol="0">
            <a:spAutoFit/>
          </a:bodyPr>
          <a:lstStyle/>
          <a:p>
            <a:pPr algn="ctr"/>
            <a:r>
              <a:rPr lang="en-US" altLang="zh-CN" sz="1400" dirty="0">
                <a:solidFill>
                  <a:schemeClr val="tx1">
                    <a:lumMod val="75000"/>
                    <a:lumOff val="25000"/>
                  </a:schemeClr>
                </a:solidFill>
                <a:latin typeface="Impact MT Std" pitchFamily="34" charset="0"/>
                <a:ea typeface="方正兰亭黑简体" panose="02000000000000000000" pitchFamily="2" charset="-122"/>
              </a:rPr>
              <a:t>02</a:t>
            </a:r>
            <a:endParaRPr lang="zh-CN" altLang="en-US" sz="1400" dirty="0">
              <a:solidFill>
                <a:schemeClr val="tx1">
                  <a:lumMod val="75000"/>
                  <a:lumOff val="25000"/>
                </a:schemeClr>
              </a:solidFill>
              <a:latin typeface="Impact MT Std" pitchFamily="34" charset="0"/>
              <a:ea typeface="方正兰亭黑简体" panose="02000000000000000000" pitchFamily="2" charset="-122"/>
            </a:endParaRPr>
          </a:p>
        </p:txBody>
      </p:sp>
      <p:sp>
        <p:nvSpPr>
          <p:cNvPr id="61" name="文本框 267"/>
          <p:cNvSpPr txBox="1"/>
          <p:nvPr/>
        </p:nvSpPr>
        <p:spPr>
          <a:xfrm>
            <a:off x="4309603" y="3191581"/>
            <a:ext cx="532249" cy="284641"/>
          </a:xfrm>
          <a:prstGeom prst="rect">
            <a:avLst/>
          </a:prstGeom>
          <a:noFill/>
        </p:spPr>
        <p:txBody>
          <a:bodyPr wrap="square" lIns="68529" tIns="34264" rIns="68529" bIns="34264" rtlCol="0">
            <a:spAutoFit/>
          </a:bodyPr>
          <a:lstStyle/>
          <a:p>
            <a:pPr algn="ctr"/>
            <a:r>
              <a:rPr lang="en-US" altLang="zh-CN" sz="1400" dirty="0">
                <a:solidFill>
                  <a:schemeClr val="tx1">
                    <a:lumMod val="75000"/>
                    <a:lumOff val="25000"/>
                  </a:schemeClr>
                </a:solidFill>
                <a:latin typeface="Impact MT Std" pitchFamily="34" charset="0"/>
                <a:ea typeface="方正兰亭黑简体" panose="02000000000000000000" pitchFamily="2" charset="-122"/>
              </a:rPr>
              <a:t>03</a:t>
            </a:r>
            <a:endParaRPr lang="zh-CN" altLang="en-US" sz="1400" dirty="0">
              <a:solidFill>
                <a:schemeClr val="tx1">
                  <a:lumMod val="75000"/>
                  <a:lumOff val="25000"/>
                </a:schemeClr>
              </a:solidFill>
              <a:latin typeface="Impact MT Std" pitchFamily="34" charset="0"/>
              <a:ea typeface="方正兰亭黑简体" panose="02000000000000000000" pitchFamily="2" charset="-122"/>
            </a:endParaRPr>
          </a:p>
        </p:txBody>
      </p:sp>
      <p:sp>
        <p:nvSpPr>
          <p:cNvPr id="62" name="文本框 268"/>
          <p:cNvSpPr txBox="1"/>
          <p:nvPr/>
        </p:nvSpPr>
        <p:spPr>
          <a:xfrm>
            <a:off x="4309603" y="4069878"/>
            <a:ext cx="532249" cy="284641"/>
          </a:xfrm>
          <a:prstGeom prst="rect">
            <a:avLst/>
          </a:prstGeom>
          <a:noFill/>
        </p:spPr>
        <p:txBody>
          <a:bodyPr wrap="square" lIns="68529" tIns="34264" rIns="68529" bIns="34264" rtlCol="0">
            <a:spAutoFit/>
          </a:bodyPr>
          <a:lstStyle/>
          <a:p>
            <a:pPr algn="ctr"/>
            <a:r>
              <a:rPr lang="en-US" altLang="zh-CN" sz="1400" dirty="0">
                <a:solidFill>
                  <a:schemeClr val="tx1">
                    <a:lumMod val="75000"/>
                    <a:lumOff val="25000"/>
                  </a:schemeClr>
                </a:solidFill>
                <a:latin typeface="Impact MT Std" pitchFamily="34" charset="0"/>
                <a:ea typeface="方正兰亭黑简体" panose="02000000000000000000" pitchFamily="2" charset="-122"/>
              </a:rPr>
              <a:t>04</a:t>
            </a:r>
            <a:endParaRPr lang="zh-CN" altLang="en-US" sz="1400" dirty="0">
              <a:solidFill>
                <a:schemeClr val="tx1">
                  <a:lumMod val="75000"/>
                  <a:lumOff val="25000"/>
                </a:schemeClr>
              </a:solidFill>
              <a:latin typeface="Impact MT Std" pitchFamily="34" charset="0"/>
              <a:ea typeface="方正兰亭黑简体" panose="02000000000000000000" pitchFamily="2" charset="-122"/>
            </a:endParaRPr>
          </a:p>
        </p:txBody>
      </p:sp>
      <p:grpSp>
        <p:nvGrpSpPr>
          <p:cNvPr id="7" name="组合 62"/>
          <p:cNvGrpSpPr/>
          <p:nvPr/>
        </p:nvGrpSpPr>
        <p:grpSpPr>
          <a:xfrm>
            <a:off x="5728036" y="1758792"/>
            <a:ext cx="337850" cy="350114"/>
            <a:chOff x="9450388" y="2662238"/>
            <a:chExt cx="133350" cy="138112"/>
          </a:xfrm>
          <a:solidFill>
            <a:schemeClr val="accent2"/>
          </a:solidFill>
        </p:grpSpPr>
        <p:sp>
          <p:nvSpPr>
            <p:cNvPr id="64"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84" tIns="45692" rIns="91384" bIns="45692" numCol="1" anchor="t" anchorCtr="0" compatLnSpc="1"/>
            <a:lstStyle/>
            <a:p>
              <a:endParaRPr lang="zh-CN" altLang="en-US" sz="1800">
                <a:solidFill>
                  <a:prstClr val="black"/>
                </a:solidFill>
              </a:endParaRPr>
            </a:p>
          </p:txBody>
        </p:sp>
        <p:sp>
          <p:nvSpPr>
            <p:cNvPr id="65"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84" tIns="45692" rIns="91384" bIns="45692" numCol="1" anchor="t" anchorCtr="0" compatLnSpc="1"/>
            <a:lstStyle/>
            <a:p>
              <a:endParaRPr lang="zh-CN" altLang="en-US" sz="1800">
                <a:solidFill>
                  <a:prstClr val="black"/>
                </a:solidFill>
              </a:endParaRPr>
            </a:p>
          </p:txBody>
        </p:sp>
        <p:sp>
          <p:nvSpPr>
            <p:cNvPr id="66"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84" tIns="45692" rIns="91384" bIns="45692" numCol="1" anchor="t" anchorCtr="0" compatLnSpc="1"/>
            <a:lstStyle/>
            <a:p>
              <a:endParaRPr lang="zh-CN" altLang="en-US" sz="1800">
                <a:solidFill>
                  <a:prstClr val="black"/>
                </a:solidFill>
              </a:endParaRPr>
            </a:p>
          </p:txBody>
        </p:sp>
        <p:sp>
          <p:nvSpPr>
            <p:cNvPr id="67"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84" tIns="45692" rIns="91384" bIns="45692" numCol="1" anchor="t" anchorCtr="0" compatLnSpc="1"/>
            <a:lstStyle/>
            <a:p>
              <a:endParaRPr lang="zh-CN" altLang="en-US" sz="1800">
                <a:solidFill>
                  <a:prstClr val="black"/>
                </a:solidFill>
              </a:endParaRPr>
            </a:p>
          </p:txBody>
        </p:sp>
        <p:sp>
          <p:nvSpPr>
            <p:cNvPr id="68" name="Freeform 243"/>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zh-CN" altLang="en-US" sz="1800">
                <a:solidFill>
                  <a:prstClr val="black"/>
                </a:solidFill>
              </a:endParaRPr>
            </a:p>
          </p:txBody>
        </p:sp>
      </p:grpSp>
      <p:grpSp>
        <p:nvGrpSpPr>
          <p:cNvPr id="8" name="组合 68"/>
          <p:cNvGrpSpPr/>
          <p:nvPr/>
        </p:nvGrpSpPr>
        <p:grpSpPr>
          <a:xfrm>
            <a:off x="4949712" y="2145263"/>
            <a:ext cx="864784" cy="353802"/>
            <a:chOff x="9017000" y="2870200"/>
            <a:chExt cx="714376" cy="292100"/>
          </a:xfrm>
          <a:solidFill>
            <a:schemeClr val="accent2"/>
          </a:solidFill>
        </p:grpSpPr>
        <p:sp>
          <p:nvSpPr>
            <p:cNvPr id="70"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91384" tIns="45692" rIns="91384" bIns="45692" numCol="1" anchor="t" anchorCtr="0" compatLnSpc="1"/>
            <a:lstStyle/>
            <a:p>
              <a:endParaRPr lang="zh-CN" altLang="en-US" sz="1800">
                <a:solidFill>
                  <a:prstClr val="black"/>
                </a:solidFill>
              </a:endParaRPr>
            </a:p>
          </p:txBody>
        </p:sp>
        <p:sp>
          <p:nvSpPr>
            <p:cNvPr id="71" name="Oval 269"/>
            <p:cNvSpPr>
              <a:spLocks noChangeArrowheads="1"/>
            </p:cNvSpPr>
            <p:nvPr/>
          </p:nvSpPr>
          <p:spPr bwMode="auto">
            <a:xfrm>
              <a:off x="9017000" y="3062288"/>
              <a:ext cx="95250" cy="10001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zh-CN" altLang="en-US" sz="1800">
                <a:solidFill>
                  <a:prstClr val="black"/>
                </a:solidFill>
              </a:endParaRPr>
            </a:p>
          </p:txBody>
        </p:sp>
      </p:grpSp>
      <p:sp>
        <p:nvSpPr>
          <p:cNvPr id="72" name="文本框 317"/>
          <p:cNvSpPr txBox="1"/>
          <p:nvPr/>
        </p:nvSpPr>
        <p:spPr>
          <a:xfrm>
            <a:off x="6056122" y="1931936"/>
            <a:ext cx="1590593" cy="429296"/>
          </a:xfrm>
          <a:prstGeom prst="rect">
            <a:avLst/>
          </a:prstGeom>
          <a:noFill/>
        </p:spPr>
        <p:txBody>
          <a:bodyPr wrap="square" lIns="68529" tIns="34264" rIns="68529" bIns="3426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文本框 318"/>
          <p:cNvSpPr txBox="1"/>
          <p:nvPr/>
        </p:nvSpPr>
        <p:spPr>
          <a:xfrm>
            <a:off x="6055295" y="1679830"/>
            <a:ext cx="1232501" cy="253735"/>
          </a:xfrm>
          <a:prstGeom prst="rect">
            <a:avLst/>
          </a:prstGeom>
          <a:noFill/>
        </p:spPr>
        <p:txBody>
          <a:bodyPr wrap="square" lIns="68529" tIns="34264" rIns="68529" bIns="34264"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9" name="组合 73"/>
          <p:cNvGrpSpPr/>
          <p:nvPr/>
        </p:nvGrpSpPr>
        <p:grpSpPr>
          <a:xfrm>
            <a:off x="4949712" y="3916998"/>
            <a:ext cx="864784" cy="353802"/>
            <a:chOff x="9017000" y="2870200"/>
            <a:chExt cx="714376" cy="292100"/>
          </a:xfrm>
          <a:solidFill>
            <a:schemeClr val="accent4"/>
          </a:solidFill>
        </p:grpSpPr>
        <p:sp>
          <p:nvSpPr>
            <p:cNvPr id="75"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91384" tIns="45692" rIns="91384" bIns="45692" numCol="1" anchor="t" anchorCtr="0" compatLnSpc="1"/>
            <a:lstStyle/>
            <a:p>
              <a:endParaRPr lang="zh-CN" altLang="en-US" sz="1800">
                <a:solidFill>
                  <a:prstClr val="black"/>
                </a:solidFill>
              </a:endParaRPr>
            </a:p>
          </p:txBody>
        </p:sp>
        <p:sp>
          <p:nvSpPr>
            <p:cNvPr id="76" name="Oval 269"/>
            <p:cNvSpPr>
              <a:spLocks noChangeArrowheads="1"/>
            </p:cNvSpPr>
            <p:nvPr/>
          </p:nvSpPr>
          <p:spPr bwMode="auto">
            <a:xfrm>
              <a:off x="9017000" y="3062288"/>
              <a:ext cx="95250" cy="10001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zh-CN" altLang="en-US" sz="1800">
                <a:solidFill>
                  <a:prstClr val="black"/>
                </a:solidFill>
              </a:endParaRPr>
            </a:p>
          </p:txBody>
        </p:sp>
      </p:grpSp>
      <p:sp>
        <p:nvSpPr>
          <p:cNvPr id="77" name="文本框 323"/>
          <p:cNvSpPr txBox="1"/>
          <p:nvPr/>
        </p:nvSpPr>
        <p:spPr>
          <a:xfrm>
            <a:off x="6056122" y="3703670"/>
            <a:ext cx="1590593" cy="429296"/>
          </a:xfrm>
          <a:prstGeom prst="rect">
            <a:avLst/>
          </a:prstGeom>
          <a:noFill/>
        </p:spPr>
        <p:txBody>
          <a:bodyPr wrap="square" lIns="68529" tIns="34264" rIns="68529" bIns="3426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8" name="文本框 324"/>
          <p:cNvSpPr txBox="1"/>
          <p:nvPr/>
        </p:nvSpPr>
        <p:spPr>
          <a:xfrm>
            <a:off x="6055295" y="3451564"/>
            <a:ext cx="1232501" cy="253735"/>
          </a:xfrm>
          <a:prstGeom prst="rect">
            <a:avLst/>
          </a:prstGeom>
          <a:noFill/>
        </p:spPr>
        <p:txBody>
          <a:bodyPr wrap="square" lIns="68529" tIns="34264" rIns="68529" bIns="34264"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 name="组合 78"/>
          <p:cNvGrpSpPr/>
          <p:nvPr/>
        </p:nvGrpSpPr>
        <p:grpSpPr>
          <a:xfrm>
            <a:off x="5705807" y="3544352"/>
            <a:ext cx="385618" cy="151581"/>
            <a:chOff x="9374188" y="5727700"/>
            <a:chExt cx="133350" cy="52388"/>
          </a:xfrm>
          <a:solidFill>
            <a:schemeClr val="accent4"/>
          </a:solidFill>
        </p:grpSpPr>
        <p:sp>
          <p:nvSpPr>
            <p:cNvPr id="80" name="Freeform 276"/>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zh-CN" altLang="en-US" sz="1800">
                <a:solidFill>
                  <a:prstClr val="black"/>
                </a:solidFill>
              </a:endParaRPr>
            </a:p>
          </p:txBody>
        </p:sp>
        <p:sp>
          <p:nvSpPr>
            <p:cNvPr id="81" name="Freeform 277"/>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zh-CN" altLang="en-US" sz="1800">
                <a:solidFill>
                  <a:prstClr val="black"/>
                </a:solidFill>
              </a:endParaRPr>
            </a:p>
          </p:txBody>
        </p:sp>
      </p:grpSp>
      <p:grpSp>
        <p:nvGrpSpPr>
          <p:cNvPr id="12" name="组合 81"/>
          <p:cNvGrpSpPr/>
          <p:nvPr/>
        </p:nvGrpSpPr>
        <p:grpSpPr>
          <a:xfrm>
            <a:off x="3383465" y="1499950"/>
            <a:ext cx="864784" cy="353802"/>
            <a:chOff x="3508696" y="1865657"/>
            <a:chExt cx="1154058" cy="471881"/>
          </a:xfrm>
        </p:grpSpPr>
        <p:sp>
          <p:nvSpPr>
            <p:cNvPr id="83" name="Freeform 268"/>
            <p:cNvSpPr/>
            <p:nvPr/>
          </p:nvSpPr>
          <p:spPr bwMode="auto">
            <a:xfrm flipH="1" flipV="1">
              <a:off x="3508696" y="1940030"/>
              <a:ext cx="1084814" cy="397508"/>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solidFill>
              <a:schemeClr val="tx1">
                <a:lumMod val="50000"/>
                <a:lumOff val="50000"/>
              </a:schemeClr>
            </a:solidFill>
            <a:ln w="9525">
              <a:solidFill>
                <a:schemeClr val="tx1">
                  <a:lumMod val="50000"/>
                  <a:lumOff val="50000"/>
                </a:schemeClr>
              </a:solidFill>
              <a:round/>
            </a:ln>
          </p:spPr>
          <p:txBody>
            <a:bodyPr vert="horz" wrap="square" lIns="91384" tIns="45692" rIns="91384" bIns="45692" numCol="1" anchor="t" anchorCtr="0" compatLnSpc="1"/>
            <a:lstStyle/>
            <a:p>
              <a:endParaRPr lang="zh-CN" altLang="en-US" sz="1800">
                <a:solidFill>
                  <a:prstClr val="black"/>
                </a:solidFill>
              </a:endParaRPr>
            </a:p>
          </p:txBody>
        </p:sp>
        <p:sp>
          <p:nvSpPr>
            <p:cNvPr id="84" name="Oval 269"/>
            <p:cNvSpPr>
              <a:spLocks noChangeArrowheads="1"/>
            </p:cNvSpPr>
            <p:nvPr/>
          </p:nvSpPr>
          <p:spPr bwMode="auto">
            <a:xfrm flipH="1" flipV="1">
              <a:off x="4508880" y="1865657"/>
              <a:ext cx="153874" cy="161567"/>
            </a:xfrm>
            <a:prstGeom prst="ellipse">
              <a:avLst/>
            </a:prstGeom>
            <a:solidFill>
              <a:schemeClr val="accent1"/>
            </a:solidFill>
            <a:ln>
              <a:noFill/>
            </a:ln>
          </p:spPr>
          <p:txBody>
            <a:bodyPr vert="horz" wrap="square" lIns="91384" tIns="45692" rIns="91384" bIns="45692" numCol="1" anchor="t" anchorCtr="0" compatLnSpc="1"/>
            <a:lstStyle/>
            <a:p>
              <a:endParaRPr lang="zh-CN" altLang="en-US" sz="1800">
                <a:solidFill>
                  <a:prstClr val="black">
                    <a:lumMod val="50000"/>
                    <a:lumOff val="50000"/>
                  </a:prstClr>
                </a:solidFill>
              </a:endParaRPr>
            </a:p>
          </p:txBody>
        </p:sp>
      </p:grpSp>
      <p:sp>
        <p:nvSpPr>
          <p:cNvPr id="85" name="文本框 362"/>
          <p:cNvSpPr txBox="1"/>
          <p:nvPr/>
        </p:nvSpPr>
        <p:spPr>
          <a:xfrm>
            <a:off x="2193072" y="2116060"/>
            <a:ext cx="1590593" cy="429296"/>
          </a:xfrm>
          <a:prstGeom prst="rect">
            <a:avLst/>
          </a:prstGeom>
          <a:noFill/>
        </p:spPr>
        <p:txBody>
          <a:bodyPr wrap="square" lIns="68529" tIns="34264" rIns="68529" bIns="3426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文本框 363"/>
          <p:cNvSpPr txBox="1"/>
          <p:nvPr/>
        </p:nvSpPr>
        <p:spPr>
          <a:xfrm>
            <a:off x="2192245" y="1863952"/>
            <a:ext cx="1232501" cy="253735"/>
          </a:xfrm>
          <a:prstGeom prst="rect">
            <a:avLst/>
          </a:prstGeom>
          <a:noFill/>
        </p:spPr>
        <p:txBody>
          <a:bodyPr wrap="square" lIns="68529" tIns="34264" rIns="68529" bIns="34264"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Freeform 310"/>
          <p:cNvSpPr>
            <a:spLocks noEditPoints="1"/>
          </p:cNvSpPr>
          <p:nvPr/>
        </p:nvSpPr>
        <p:spPr bwMode="auto">
          <a:xfrm>
            <a:off x="1806304" y="1908461"/>
            <a:ext cx="397976" cy="392965"/>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chemeClr val="accent1"/>
          </a:solidFill>
          <a:ln>
            <a:noFill/>
          </a:ln>
        </p:spPr>
        <p:txBody>
          <a:bodyPr vert="horz" wrap="square" lIns="68529" tIns="34264" rIns="68529" bIns="34264" numCol="1" anchor="t" anchorCtr="0" compatLnSpc="1"/>
          <a:lstStyle/>
          <a:p>
            <a:endParaRPr lang="zh-CN" altLang="en-US" sz="1800">
              <a:solidFill>
                <a:prstClr val="black"/>
              </a:solidFill>
            </a:endParaRPr>
          </a:p>
        </p:txBody>
      </p:sp>
      <p:sp>
        <p:nvSpPr>
          <p:cNvPr id="88" name="AutoShape 341"/>
          <p:cNvSpPr>
            <a:spLocks noChangeAspect="1" noChangeArrowheads="1" noTextEdit="1"/>
          </p:cNvSpPr>
          <p:nvPr/>
        </p:nvSpPr>
        <p:spPr bwMode="auto">
          <a:xfrm>
            <a:off x="2282341" y="3139054"/>
            <a:ext cx="682820" cy="36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29" tIns="34264" rIns="68529" bIns="34264" numCol="1" anchor="t" anchorCtr="0" compatLnSpc="1"/>
          <a:lstStyle/>
          <a:p>
            <a:endParaRPr lang="zh-CN" altLang="en-US" sz="1800">
              <a:solidFill>
                <a:prstClr val="black"/>
              </a:solidFill>
            </a:endParaRPr>
          </a:p>
        </p:txBody>
      </p:sp>
      <p:grpSp>
        <p:nvGrpSpPr>
          <p:cNvPr id="13" name="组合 88"/>
          <p:cNvGrpSpPr/>
          <p:nvPr/>
        </p:nvGrpSpPr>
        <p:grpSpPr>
          <a:xfrm>
            <a:off x="1949322" y="3580300"/>
            <a:ext cx="243336" cy="634508"/>
            <a:chOff x="2327275" y="4164013"/>
            <a:chExt cx="52388" cy="136526"/>
          </a:xfrm>
          <a:solidFill>
            <a:schemeClr val="accent3"/>
          </a:solidFill>
        </p:grpSpPr>
        <p:sp>
          <p:nvSpPr>
            <p:cNvPr id="90" name="Oval 343"/>
            <p:cNvSpPr>
              <a:spLocks noChangeArrowheads="1"/>
            </p:cNvSpPr>
            <p:nvPr/>
          </p:nvSpPr>
          <p:spPr bwMode="auto">
            <a:xfrm>
              <a:off x="2338388" y="4164013"/>
              <a:ext cx="26988" cy="254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zh-CN" altLang="en-US" sz="1800">
                <a:solidFill>
                  <a:prstClr val="black"/>
                </a:solidFill>
              </a:endParaRPr>
            </a:p>
          </p:txBody>
        </p:sp>
        <p:sp>
          <p:nvSpPr>
            <p:cNvPr id="91" name="Freeform 344"/>
            <p:cNvSpPr/>
            <p:nvPr/>
          </p:nvSpPr>
          <p:spPr bwMode="auto">
            <a:xfrm>
              <a:off x="2327275" y="4194176"/>
              <a:ext cx="52388" cy="106363"/>
            </a:xfrm>
            <a:custGeom>
              <a:avLst/>
              <a:gdLst>
                <a:gd name="T0" fmla="*/ 14 w 14"/>
                <a:gd name="T1" fmla="*/ 6 h 28"/>
                <a:gd name="T2" fmla="*/ 14 w 14"/>
                <a:gd name="T3" fmla="*/ 6 h 28"/>
                <a:gd name="T4" fmla="*/ 14 w 14"/>
                <a:gd name="T5" fmla="*/ 6 h 28"/>
                <a:gd name="T6" fmla="*/ 9 w 14"/>
                <a:gd name="T7" fmla="*/ 0 h 28"/>
                <a:gd name="T8" fmla="*/ 9 w 14"/>
                <a:gd name="T9" fmla="*/ 0 h 28"/>
                <a:gd name="T10" fmla="*/ 8 w 14"/>
                <a:gd name="T11" fmla="*/ 3 h 28"/>
                <a:gd name="T12" fmla="*/ 7 w 14"/>
                <a:gd name="T13" fmla="*/ 0 h 28"/>
                <a:gd name="T14" fmla="*/ 7 w 14"/>
                <a:gd name="T15" fmla="*/ 0 h 28"/>
                <a:gd name="T16" fmla="*/ 6 w 14"/>
                <a:gd name="T17" fmla="*/ 3 h 28"/>
                <a:gd name="T18" fmla="*/ 5 w 14"/>
                <a:gd name="T19" fmla="*/ 0 h 28"/>
                <a:gd name="T20" fmla="*/ 5 w 14"/>
                <a:gd name="T21" fmla="*/ 0 h 28"/>
                <a:gd name="T22" fmla="*/ 0 w 14"/>
                <a:gd name="T23" fmla="*/ 6 h 28"/>
                <a:gd name="T24" fmla="*/ 0 w 14"/>
                <a:gd name="T25" fmla="*/ 6 h 28"/>
                <a:gd name="T26" fmla="*/ 0 w 14"/>
                <a:gd name="T27" fmla="*/ 6 h 28"/>
                <a:gd name="T28" fmla="*/ 0 w 14"/>
                <a:gd name="T29" fmla="*/ 6 h 28"/>
                <a:gd name="T30" fmla="*/ 0 w 14"/>
                <a:gd name="T31" fmla="*/ 13 h 28"/>
                <a:gd name="T32" fmla="*/ 0 w 14"/>
                <a:gd name="T33" fmla="*/ 13 h 28"/>
                <a:gd name="T34" fmla="*/ 1 w 14"/>
                <a:gd name="T35" fmla="*/ 14 h 28"/>
                <a:gd name="T36" fmla="*/ 2 w 14"/>
                <a:gd name="T37" fmla="*/ 13 h 28"/>
                <a:gd name="T38" fmla="*/ 2 w 14"/>
                <a:gd name="T39" fmla="*/ 4 h 28"/>
                <a:gd name="T40" fmla="*/ 3 w 14"/>
                <a:gd name="T41" fmla="*/ 4 h 28"/>
                <a:gd name="T42" fmla="*/ 3 w 14"/>
                <a:gd name="T43" fmla="*/ 13 h 28"/>
                <a:gd name="T44" fmla="*/ 3 w 14"/>
                <a:gd name="T45" fmla="*/ 14 h 28"/>
                <a:gd name="T46" fmla="*/ 3 w 14"/>
                <a:gd name="T47" fmla="*/ 27 h 28"/>
                <a:gd name="T48" fmla="*/ 5 w 14"/>
                <a:gd name="T49" fmla="*/ 28 h 28"/>
                <a:gd name="T50" fmla="*/ 6 w 14"/>
                <a:gd name="T51" fmla="*/ 27 h 28"/>
                <a:gd name="T52" fmla="*/ 6 w 14"/>
                <a:gd name="T53" fmla="*/ 14 h 28"/>
                <a:gd name="T54" fmla="*/ 8 w 14"/>
                <a:gd name="T55" fmla="*/ 14 h 28"/>
                <a:gd name="T56" fmla="*/ 8 w 14"/>
                <a:gd name="T57" fmla="*/ 27 h 28"/>
                <a:gd name="T58" fmla="*/ 9 w 14"/>
                <a:gd name="T59" fmla="*/ 28 h 28"/>
                <a:gd name="T60" fmla="*/ 11 w 14"/>
                <a:gd name="T61" fmla="*/ 27 h 28"/>
                <a:gd name="T62" fmla="*/ 11 w 14"/>
                <a:gd name="T63" fmla="*/ 14 h 28"/>
                <a:gd name="T64" fmla="*/ 11 w 14"/>
                <a:gd name="T65" fmla="*/ 14 h 28"/>
                <a:gd name="T66" fmla="*/ 11 w 14"/>
                <a:gd name="T67" fmla="*/ 4 h 28"/>
                <a:gd name="T68" fmla="*/ 12 w 14"/>
                <a:gd name="T69" fmla="*/ 4 h 28"/>
                <a:gd name="T70" fmla="*/ 12 w 14"/>
                <a:gd name="T71" fmla="*/ 13 h 28"/>
                <a:gd name="T72" fmla="*/ 13 w 14"/>
                <a:gd name="T73" fmla="*/ 14 h 28"/>
                <a:gd name="T74" fmla="*/ 14 w 14"/>
                <a:gd name="T75" fmla="*/ 13 h 28"/>
                <a:gd name="T76" fmla="*/ 14 w 14"/>
                <a:gd name="T77" fmla="*/ 13 h 28"/>
                <a:gd name="T78" fmla="*/ 14 w 14"/>
                <a:gd name="T79" fmla="*/ 6 h 28"/>
                <a:gd name="T80" fmla="*/ 14 w 14"/>
                <a:gd name="T81"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28">
                  <a:moveTo>
                    <a:pt x="14" y="6"/>
                  </a:moveTo>
                  <a:cubicBezTo>
                    <a:pt x="14" y="6"/>
                    <a:pt x="14" y="6"/>
                    <a:pt x="14" y="6"/>
                  </a:cubicBezTo>
                  <a:cubicBezTo>
                    <a:pt x="14" y="6"/>
                    <a:pt x="14" y="6"/>
                    <a:pt x="14" y="6"/>
                  </a:cubicBezTo>
                  <a:cubicBezTo>
                    <a:pt x="14" y="3"/>
                    <a:pt x="12" y="0"/>
                    <a:pt x="9" y="0"/>
                  </a:cubicBezTo>
                  <a:cubicBezTo>
                    <a:pt x="9" y="0"/>
                    <a:pt x="9" y="0"/>
                    <a:pt x="9" y="0"/>
                  </a:cubicBezTo>
                  <a:cubicBezTo>
                    <a:pt x="8" y="3"/>
                    <a:pt x="8" y="3"/>
                    <a:pt x="8" y="3"/>
                  </a:cubicBezTo>
                  <a:cubicBezTo>
                    <a:pt x="7" y="0"/>
                    <a:pt x="7" y="0"/>
                    <a:pt x="7" y="0"/>
                  </a:cubicBezTo>
                  <a:cubicBezTo>
                    <a:pt x="7" y="0"/>
                    <a:pt x="7" y="0"/>
                    <a:pt x="7" y="0"/>
                  </a:cubicBezTo>
                  <a:cubicBezTo>
                    <a:pt x="6" y="3"/>
                    <a:pt x="6" y="3"/>
                    <a:pt x="6" y="3"/>
                  </a:cubicBezTo>
                  <a:cubicBezTo>
                    <a:pt x="5" y="0"/>
                    <a:pt x="5" y="0"/>
                    <a:pt x="5" y="0"/>
                  </a:cubicBezTo>
                  <a:cubicBezTo>
                    <a:pt x="5" y="0"/>
                    <a:pt x="5" y="0"/>
                    <a:pt x="5" y="0"/>
                  </a:cubicBezTo>
                  <a:cubicBezTo>
                    <a:pt x="2" y="0"/>
                    <a:pt x="0" y="3"/>
                    <a:pt x="0" y="6"/>
                  </a:cubicBezTo>
                  <a:cubicBezTo>
                    <a:pt x="0" y="6"/>
                    <a:pt x="0" y="6"/>
                    <a:pt x="0" y="6"/>
                  </a:cubicBezTo>
                  <a:cubicBezTo>
                    <a:pt x="0" y="6"/>
                    <a:pt x="0" y="6"/>
                    <a:pt x="0" y="6"/>
                  </a:cubicBezTo>
                  <a:cubicBezTo>
                    <a:pt x="0" y="6"/>
                    <a:pt x="0" y="6"/>
                    <a:pt x="0" y="6"/>
                  </a:cubicBezTo>
                  <a:cubicBezTo>
                    <a:pt x="0" y="13"/>
                    <a:pt x="0" y="13"/>
                    <a:pt x="0" y="13"/>
                  </a:cubicBezTo>
                  <a:cubicBezTo>
                    <a:pt x="0" y="13"/>
                    <a:pt x="0" y="13"/>
                    <a:pt x="0" y="13"/>
                  </a:cubicBezTo>
                  <a:cubicBezTo>
                    <a:pt x="0" y="14"/>
                    <a:pt x="0" y="14"/>
                    <a:pt x="1" y="14"/>
                  </a:cubicBezTo>
                  <a:cubicBezTo>
                    <a:pt x="1" y="14"/>
                    <a:pt x="2" y="14"/>
                    <a:pt x="2" y="13"/>
                  </a:cubicBezTo>
                  <a:cubicBezTo>
                    <a:pt x="2" y="4"/>
                    <a:pt x="2" y="4"/>
                    <a:pt x="2" y="4"/>
                  </a:cubicBezTo>
                  <a:cubicBezTo>
                    <a:pt x="3" y="4"/>
                    <a:pt x="3" y="4"/>
                    <a:pt x="3" y="4"/>
                  </a:cubicBezTo>
                  <a:cubicBezTo>
                    <a:pt x="3" y="13"/>
                    <a:pt x="3" y="13"/>
                    <a:pt x="3" y="13"/>
                  </a:cubicBezTo>
                  <a:cubicBezTo>
                    <a:pt x="3" y="14"/>
                    <a:pt x="3" y="14"/>
                    <a:pt x="3" y="14"/>
                  </a:cubicBezTo>
                  <a:cubicBezTo>
                    <a:pt x="3" y="27"/>
                    <a:pt x="3" y="27"/>
                    <a:pt x="3" y="27"/>
                  </a:cubicBezTo>
                  <a:cubicBezTo>
                    <a:pt x="3" y="28"/>
                    <a:pt x="4" y="28"/>
                    <a:pt x="5" y="28"/>
                  </a:cubicBezTo>
                  <a:cubicBezTo>
                    <a:pt x="5" y="28"/>
                    <a:pt x="6" y="28"/>
                    <a:pt x="6" y="27"/>
                  </a:cubicBezTo>
                  <a:cubicBezTo>
                    <a:pt x="6" y="14"/>
                    <a:pt x="6" y="14"/>
                    <a:pt x="6" y="14"/>
                  </a:cubicBezTo>
                  <a:cubicBezTo>
                    <a:pt x="8" y="14"/>
                    <a:pt x="8" y="14"/>
                    <a:pt x="8" y="14"/>
                  </a:cubicBezTo>
                  <a:cubicBezTo>
                    <a:pt x="8" y="27"/>
                    <a:pt x="8" y="27"/>
                    <a:pt x="8" y="27"/>
                  </a:cubicBezTo>
                  <a:cubicBezTo>
                    <a:pt x="8" y="28"/>
                    <a:pt x="9" y="28"/>
                    <a:pt x="9" y="28"/>
                  </a:cubicBezTo>
                  <a:cubicBezTo>
                    <a:pt x="10" y="28"/>
                    <a:pt x="11" y="28"/>
                    <a:pt x="11" y="27"/>
                  </a:cubicBezTo>
                  <a:cubicBezTo>
                    <a:pt x="11" y="14"/>
                    <a:pt x="11" y="14"/>
                    <a:pt x="11" y="14"/>
                  </a:cubicBezTo>
                  <a:cubicBezTo>
                    <a:pt x="11" y="14"/>
                    <a:pt x="11" y="14"/>
                    <a:pt x="11" y="14"/>
                  </a:cubicBezTo>
                  <a:cubicBezTo>
                    <a:pt x="11" y="4"/>
                    <a:pt x="11" y="4"/>
                    <a:pt x="11" y="4"/>
                  </a:cubicBezTo>
                  <a:cubicBezTo>
                    <a:pt x="12" y="4"/>
                    <a:pt x="12" y="4"/>
                    <a:pt x="12" y="4"/>
                  </a:cubicBezTo>
                  <a:cubicBezTo>
                    <a:pt x="12" y="13"/>
                    <a:pt x="12" y="13"/>
                    <a:pt x="12" y="13"/>
                  </a:cubicBezTo>
                  <a:cubicBezTo>
                    <a:pt x="12" y="14"/>
                    <a:pt x="13" y="14"/>
                    <a:pt x="13" y="14"/>
                  </a:cubicBezTo>
                  <a:cubicBezTo>
                    <a:pt x="14" y="14"/>
                    <a:pt x="14" y="14"/>
                    <a:pt x="14" y="13"/>
                  </a:cubicBezTo>
                  <a:cubicBezTo>
                    <a:pt x="14" y="13"/>
                    <a:pt x="14" y="13"/>
                    <a:pt x="14" y="13"/>
                  </a:cubicBezTo>
                  <a:cubicBezTo>
                    <a:pt x="14" y="6"/>
                    <a:pt x="14" y="6"/>
                    <a:pt x="14" y="6"/>
                  </a:cubicBezTo>
                  <a:cubicBezTo>
                    <a:pt x="14" y="6"/>
                    <a:pt x="14" y="6"/>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zh-CN" altLang="en-US" sz="1800">
                <a:solidFill>
                  <a:prstClr val="black"/>
                </a:solidFill>
              </a:endParaRPr>
            </a:p>
          </p:txBody>
        </p:sp>
      </p:grpSp>
      <p:grpSp>
        <p:nvGrpSpPr>
          <p:cNvPr id="14" name="组合 91"/>
          <p:cNvGrpSpPr/>
          <p:nvPr/>
        </p:nvGrpSpPr>
        <p:grpSpPr>
          <a:xfrm flipH="1" flipV="1">
            <a:off x="3383465" y="3352520"/>
            <a:ext cx="864784" cy="353802"/>
            <a:chOff x="9017000" y="2870200"/>
            <a:chExt cx="714376" cy="292100"/>
          </a:xfrm>
          <a:solidFill>
            <a:schemeClr val="accent3"/>
          </a:solidFill>
        </p:grpSpPr>
        <p:sp>
          <p:nvSpPr>
            <p:cNvPr id="93"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91384" tIns="45692" rIns="91384" bIns="45692" numCol="1" anchor="t" anchorCtr="0" compatLnSpc="1"/>
            <a:lstStyle/>
            <a:p>
              <a:endParaRPr lang="zh-CN" altLang="en-US" sz="1800">
                <a:solidFill>
                  <a:prstClr val="black"/>
                </a:solidFill>
              </a:endParaRPr>
            </a:p>
          </p:txBody>
        </p:sp>
        <p:sp>
          <p:nvSpPr>
            <p:cNvPr id="94" name="Oval 269"/>
            <p:cNvSpPr>
              <a:spLocks noChangeArrowheads="1"/>
            </p:cNvSpPr>
            <p:nvPr/>
          </p:nvSpPr>
          <p:spPr bwMode="auto">
            <a:xfrm>
              <a:off x="9017000" y="3062288"/>
              <a:ext cx="95250" cy="100012"/>
            </a:xfrm>
            <a:prstGeom prst="ellipse">
              <a:avLst/>
            </a:prstGeom>
            <a:grpFill/>
            <a:ln w="9525">
              <a:noFill/>
              <a:round/>
            </a:ln>
          </p:spPr>
          <p:txBody>
            <a:bodyPr vert="horz" wrap="square" lIns="91384" tIns="45692" rIns="91384" bIns="45692" numCol="1" anchor="t" anchorCtr="0" compatLnSpc="1"/>
            <a:lstStyle/>
            <a:p>
              <a:endParaRPr lang="zh-CN" altLang="en-US" sz="1800">
                <a:solidFill>
                  <a:prstClr val="black"/>
                </a:solidFill>
              </a:endParaRPr>
            </a:p>
          </p:txBody>
        </p:sp>
      </p:grpSp>
      <p:sp>
        <p:nvSpPr>
          <p:cNvPr id="95" name="文本框 433"/>
          <p:cNvSpPr txBox="1"/>
          <p:nvPr/>
        </p:nvSpPr>
        <p:spPr>
          <a:xfrm>
            <a:off x="2193072" y="3945414"/>
            <a:ext cx="1590593" cy="429296"/>
          </a:xfrm>
          <a:prstGeom prst="rect">
            <a:avLst/>
          </a:prstGeom>
          <a:noFill/>
        </p:spPr>
        <p:txBody>
          <a:bodyPr wrap="square" lIns="68529" tIns="34264" rIns="68529" bIns="34264" rtlCol="0">
            <a:spAutoFit/>
          </a:bodyPr>
          <a:lstStyle/>
          <a:p>
            <a:pPr algn="just">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请在此输入详细的文字介绍信息，表达图表的含义。</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文本框 434"/>
          <p:cNvSpPr txBox="1"/>
          <p:nvPr/>
        </p:nvSpPr>
        <p:spPr>
          <a:xfrm>
            <a:off x="2192245" y="3716523"/>
            <a:ext cx="1232501" cy="253735"/>
          </a:xfrm>
          <a:prstGeom prst="rect">
            <a:avLst/>
          </a:prstGeom>
          <a:noFill/>
        </p:spPr>
        <p:txBody>
          <a:bodyPr wrap="square" lIns="68529" tIns="34264" rIns="68529" bIns="34264"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fade">
                                      <p:cBhvr>
                                        <p:cTn id="12" dur="500"/>
                                        <p:tgtEl>
                                          <p:spTgt spid="59"/>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par>
                                <p:cTn id="17" presetID="2" presetClass="entr" presetSubtype="8" fill="hold" grpId="0" nodeType="withEffect">
                                  <p:stCondLst>
                                    <p:cond delay="50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0-#ppt_w/2"/>
                                          </p:val>
                                        </p:tav>
                                        <p:tav tm="100000">
                                          <p:val>
                                            <p:strVal val="#ppt_x"/>
                                          </p:val>
                                        </p:tav>
                                      </p:tavLst>
                                    </p:anim>
                                    <p:anim calcmode="lin" valueType="num">
                                      <p:cBhvr additive="base">
                                        <p:cTn id="20" dur="500" fill="hold"/>
                                        <p:tgtEl>
                                          <p:spTgt spid="8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86"/>
                                        </p:tgtEl>
                                        <p:attrNameLst>
                                          <p:attrName>style.visibility</p:attrName>
                                        </p:attrNameLst>
                                      </p:cBhvr>
                                      <p:to>
                                        <p:strVal val="visible"/>
                                      </p:to>
                                    </p:set>
                                    <p:anim calcmode="lin" valueType="num">
                                      <p:cBhvr additive="base">
                                        <p:cTn id="23" dur="500" fill="hold"/>
                                        <p:tgtEl>
                                          <p:spTgt spid="86"/>
                                        </p:tgtEl>
                                        <p:attrNameLst>
                                          <p:attrName>ppt_x</p:attrName>
                                        </p:attrNameLst>
                                      </p:cBhvr>
                                      <p:tavLst>
                                        <p:tav tm="0">
                                          <p:val>
                                            <p:strVal val="0-#ppt_w/2"/>
                                          </p:val>
                                        </p:tav>
                                        <p:tav tm="100000">
                                          <p:val>
                                            <p:strVal val="#ppt_x"/>
                                          </p:val>
                                        </p:tav>
                                      </p:tavLst>
                                    </p:anim>
                                    <p:anim calcmode="lin" valueType="num">
                                      <p:cBhvr additive="base">
                                        <p:cTn id="24" dur="500" fill="hold"/>
                                        <p:tgtEl>
                                          <p:spTgt spid="86"/>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500" fill="hold"/>
                                        <p:tgtEl>
                                          <p:spTgt spid="87"/>
                                        </p:tgtEl>
                                        <p:attrNameLst>
                                          <p:attrName>ppt_x</p:attrName>
                                        </p:attrNameLst>
                                      </p:cBhvr>
                                      <p:tavLst>
                                        <p:tav tm="0">
                                          <p:val>
                                            <p:strVal val="0-#ppt_w/2"/>
                                          </p:val>
                                        </p:tav>
                                        <p:tav tm="100000">
                                          <p:val>
                                            <p:strVal val="#ppt_x"/>
                                          </p:val>
                                        </p:tav>
                                      </p:tavLst>
                                    </p:anim>
                                    <p:anim calcmode="lin" valueType="num">
                                      <p:cBhvr additive="base">
                                        <p:cTn id="28" dur="500" fill="hold"/>
                                        <p:tgtEl>
                                          <p:spTgt spid="87"/>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childTnLst>
                                </p:cTn>
                              </p:par>
                            </p:childTnLst>
                          </p:cTn>
                        </p:par>
                        <p:par>
                          <p:cTn id="33" fill="hold">
                            <p:stCondLst>
                              <p:cond delay="2000"/>
                            </p:stCondLst>
                            <p:childTnLst>
                              <p:par>
                                <p:cTn id="34" presetID="22" presetClass="entr" presetSubtype="4"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par>
                                <p:cTn id="37" presetID="2" presetClass="entr" presetSubtype="2" fill="hold" nodeType="withEffect">
                                  <p:stCondLst>
                                    <p:cond delay="5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1+#ppt_w/2"/>
                                          </p:val>
                                        </p:tav>
                                        <p:tav tm="100000">
                                          <p:val>
                                            <p:strVal val="#ppt_x"/>
                                          </p:val>
                                        </p:tav>
                                      </p:tavLst>
                                    </p:anim>
                                    <p:anim calcmode="lin" valueType="num">
                                      <p:cBhvr additive="base">
                                        <p:cTn id="40" dur="5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72"/>
                                        </p:tgtEl>
                                        <p:attrNameLst>
                                          <p:attrName>style.visibility</p:attrName>
                                        </p:attrNameLst>
                                      </p:cBhvr>
                                      <p:to>
                                        <p:strVal val="visible"/>
                                      </p:to>
                                    </p:set>
                                    <p:anim calcmode="lin" valueType="num">
                                      <p:cBhvr additive="base">
                                        <p:cTn id="43" dur="500" fill="hold"/>
                                        <p:tgtEl>
                                          <p:spTgt spid="72"/>
                                        </p:tgtEl>
                                        <p:attrNameLst>
                                          <p:attrName>ppt_x</p:attrName>
                                        </p:attrNameLst>
                                      </p:cBhvr>
                                      <p:tavLst>
                                        <p:tav tm="0">
                                          <p:val>
                                            <p:strVal val="1+#ppt_w/2"/>
                                          </p:val>
                                        </p:tav>
                                        <p:tav tm="100000">
                                          <p:val>
                                            <p:strVal val="#ppt_x"/>
                                          </p:val>
                                        </p:tav>
                                      </p:tavLst>
                                    </p:anim>
                                    <p:anim calcmode="lin" valueType="num">
                                      <p:cBhvr additive="base">
                                        <p:cTn id="44" dur="500" fill="hold"/>
                                        <p:tgtEl>
                                          <p:spTgt spid="7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50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1+#ppt_w/2"/>
                                          </p:val>
                                        </p:tav>
                                        <p:tav tm="100000">
                                          <p:val>
                                            <p:strVal val="#ppt_x"/>
                                          </p:val>
                                        </p:tav>
                                      </p:tavLst>
                                    </p:anim>
                                    <p:anim calcmode="lin" valueType="num">
                                      <p:cBhvr additive="base">
                                        <p:cTn id="48" dur="500" fill="hold"/>
                                        <p:tgtEl>
                                          <p:spTgt spid="73"/>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10" presetClass="entr" presetSubtype="0" fill="hold" grpId="0" nodeType="after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fade">
                                      <p:cBhvr>
                                        <p:cTn id="52" dur="500"/>
                                        <p:tgtEl>
                                          <p:spTgt spid="61"/>
                                        </p:tgtEl>
                                      </p:cBhvr>
                                    </p:animEffect>
                                  </p:childTnLst>
                                </p:cTn>
                              </p:par>
                            </p:childTnLst>
                          </p:cTn>
                        </p:par>
                        <p:par>
                          <p:cTn id="53" fill="hold">
                            <p:stCondLst>
                              <p:cond delay="3000"/>
                            </p:stCondLst>
                            <p:childTnLst>
                              <p:par>
                                <p:cTn id="54" presetID="22" presetClass="entr" presetSubtype="2"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right)">
                                      <p:cBhvr>
                                        <p:cTn id="56" dur="500"/>
                                        <p:tgtEl>
                                          <p:spTgt spid="14"/>
                                        </p:tgtEl>
                                      </p:cBhvr>
                                    </p:animEffect>
                                  </p:childTnLst>
                                </p:cTn>
                              </p:par>
                              <p:par>
                                <p:cTn id="57" presetID="2" presetClass="entr" presetSubtype="8" fill="hold" nodeType="withEffect">
                                  <p:stCondLst>
                                    <p:cond delay="50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0-#ppt_w/2"/>
                                          </p:val>
                                        </p:tav>
                                        <p:tav tm="100000">
                                          <p:val>
                                            <p:strVal val="#ppt_x"/>
                                          </p:val>
                                        </p:tav>
                                      </p:tavLst>
                                    </p:anim>
                                    <p:anim calcmode="lin" valueType="num">
                                      <p:cBhvr additive="base">
                                        <p:cTn id="60" dur="5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500"/>
                                  </p:stCondLst>
                                  <p:childTnLst>
                                    <p:set>
                                      <p:cBhvr>
                                        <p:cTn id="62" dur="1" fill="hold">
                                          <p:stCondLst>
                                            <p:cond delay="0"/>
                                          </p:stCondLst>
                                        </p:cTn>
                                        <p:tgtEl>
                                          <p:spTgt spid="95"/>
                                        </p:tgtEl>
                                        <p:attrNameLst>
                                          <p:attrName>style.visibility</p:attrName>
                                        </p:attrNameLst>
                                      </p:cBhvr>
                                      <p:to>
                                        <p:strVal val="visible"/>
                                      </p:to>
                                    </p:set>
                                    <p:anim calcmode="lin" valueType="num">
                                      <p:cBhvr additive="base">
                                        <p:cTn id="63" dur="500" fill="hold"/>
                                        <p:tgtEl>
                                          <p:spTgt spid="95"/>
                                        </p:tgtEl>
                                        <p:attrNameLst>
                                          <p:attrName>ppt_x</p:attrName>
                                        </p:attrNameLst>
                                      </p:cBhvr>
                                      <p:tavLst>
                                        <p:tav tm="0">
                                          <p:val>
                                            <p:strVal val="0-#ppt_w/2"/>
                                          </p:val>
                                        </p:tav>
                                        <p:tav tm="100000">
                                          <p:val>
                                            <p:strVal val="#ppt_x"/>
                                          </p:val>
                                        </p:tav>
                                      </p:tavLst>
                                    </p:anim>
                                    <p:anim calcmode="lin" valueType="num">
                                      <p:cBhvr additive="base">
                                        <p:cTn id="64" dur="500" fill="hold"/>
                                        <p:tgtEl>
                                          <p:spTgt spid="9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5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0-#ppt_w/2"/>
                                          </p:val>
                                        </p:tav>
                                        <p:tav tm="100000">
                                          <p:val>
                                            <p:strVal val="#ppt_x"/>
                                          </p:val>
                                        </p:tav>
                                      </p:tavLst>
                                    </p:anim>
                                    <p:anim calcmode="lin" valueType="num">
                                      <p:cBhvr additive="base">
                                        <p:cTn id="68" dur="500" fill="hold"/>
                                        <p:tgtEl>
                                          <p:spTgt spid="96"/>
                                        </p:tgtEl>
                                        <p:attrNameLst>
                                          <p:attrName>ppt_y</p:attrName>
                                        </p:attrNameLst>
                                      </p:cBhvr>
                                      <p:tavLst>
                                        <p:tav tm="0">
                                          <p:val>
                                            <p:strVal val="#ppt_y"/>
                                          </p:val>
                                        </p:tav>
                                        <p:tav tm="100000">
                                          <p:val>
                                            <p:strVal val="#ppt_y"/>
                                          </p:val>
                                        </p:tav>
                                      </p:tavLst>
                                    </p:anim>
                                  </p:childTnLst>
                                </p:cTn>
                              </p:par>
                            </p:childTnLst>
                          </p:cTn>
                        </p:par>
                        <p:par>
                          <p:cTn id="69" fill="hold">
                            <p:stCondLst>
                              <p:cond delay="3500"/>
                            </p:stCondLst>
                            <p:childTnLst>
                              <p:par>
                                <p:cTn id="70" presetID="10" presetClass="entr" presetSubtype="0" fill="hold" grpId="0" nodeType="after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fade">
                                      <p:cBhvr>
                                        <p:cTn id="72" dur="500"/>
                                        <p:tgtEl>
                                          <p:spTgt spid="62"/>
                                        </p:tgtEl>
                                      </p:cBhvr>
                                    </p:animEffect>
                                  </p:childTnLst>
                                </p:cTn>
                              </p:par>
                            </p:childTnLst>
                          </p:cTn>
                        </p:par>
                        <p:par>
                          <p:cTn id="73" fill="hold">
                            <p:stCondLst>
                              <p:cond delay="4000"/>
                            </p:stCondLst>
                            <p:childTnLst>
                              <p:par>
                                <p:cTn id="74" presetID="22" presetClass="entr" presetSubtype="4" fill="hold"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down)">
                                      <p:cBhvr>
                                        <p:cTn id="76" dur="500"/>
                                        <p:tgtEl>
                                          <p:spTgt spid="9"/>
                                        </p:tgtEl>
                                      </p:cBhvr>
                                    </p:animEffect>
                                  </p:childTnLst>
                                </p:cTn>
                              </p:par>
                              <p:par>
                                <p:cTn id="77" presetID="2" presetClass="entr" presetSubtype="2" fill="hold" grpId="0" nodeType="withEffect">
                                  <p:stCondLst>
                                    <p:cond delay="500"/>
                                  </p:stCondLst>
                                  <p:childTnLst>
                                    <p:set>
                                      <p:cBhvr>
                                        <p:cTn id="78" dur="1" fill="hold">
                                          <p:stCondLst>
                                            <p:cond delay="0"/>
                                          </p:stCondLst>
                                        </p:cTn>
                                        <p:tgtEl>
                                          <p:spTgt spid="77"/>
                                        </p:tgtEl>
                                        <p:attrNameLst>
                                          <p:attrName>style.visibility</p:attrName>
                                        </p:attrNameLst>
                                      </p:cBhvr>
                                      <p:to>
                                        <p:strVal val="visible"/>
                                      </p:to>
                                    </p:set>
                                    <p:anim calcmode="lin" valueType="num">
                                      <p:cBhvr additive="base">
                                        <p:cTn id="79" dur="500" fill="hold"/>
                                        <p:tgtEl>
                                          <p:spTgt spid="77"/>
                                        </p:tgtEl>
                                        <p:attrNameLst>
                                          <p:attrName>ppt_x</p:attrName>
                                        </p:attrNameLst>
                                      </p:cBhvr>
                                      <p:tavLst>
                                        <p:tav tm="0">
                                          <p:val>
                                            <p:strVal val="1+#ppt_w/2"/>
                                          </p:val>
                                        </p:tav>
                                        <p:tav tm="100000">
                                          <p:val>
                                            <p:strVal val="#ppt_x"/>
                                          </p:val>
                                        </p:tav>
                                      </p:tavLst>
                                    </p:anim>
                                    <p:anim calcmode="lin" valueType="num">
                                      <p:cBhvr additive="base">
                                        <p:cTn id="80" dur="500" fill="hold"/>
                                        <p:tgtEl>
                                          <p:spTgt spid="77"/>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500"/>
                                  </p:stCondLst>
                                  <p:childTnLst>
                                    <p:set>
                                      <p:cBhvr>
                                        <p:cTn id="82" dur="1" fill="hold">
                                          <p:stCondLst>
                                            <p:cond delay="0"/>
                                          </p:stCondLst>
                                        </p:cTn>
                                        <p:tgtEl>
                                          <p:spTgt spid="78"/>
                                        </p:tgtEl>
                                        <p:attrNameLst>
                                          <p:attrName>style.visibility</p:attrName>
                                        </p:attrNameLst>
                                      </p:cBhvr>
                                      <p:to>
                                        <p:strVal val="visible"/>
                                      </p:to>
                                    </p:set>
                                    <p:anim calcmode="lin" valueType="num">
                                      <p:cBhvr additive="base">
                                        <p:cTn id="83" dur="500" fill="hold"/>
                                        <p:tgtEl>
                                          <p:spTgt spid="78"/>
                                        </p:tgtEl>
                                        <p:attrNameLst>
                                          <p:attrName>ppt_x</p:attrName>
                                        </p:attrNameLst>
                                      </p:cBhvr>
                                      <p:tavLst>
                                        <p:tav tm="0">
                                          <p:val>
                                            <p:strVal val="1+#ppt_w/2"/>
                                          </p:val>
                                        </p:tav>
                                        <p:tav tm="100000">
                                          <p:val>
                                            <p:strVal val="#ppt_x"/>
                                          </p:val>
                                        </p:tav>
                                      </p:tavLst>
                                    </p:anim>
                                    <p:anim calcmode="lin" valueType="num">
                                      <p:cBhvr additive="base">
                                        <p:cTn id="84" dur="500" fill="hold"/>
                                        <p:tgtEl>
                                          <p:spTgt spid="78"/>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1+#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72" grpId="0"/>
      <p:bldP spid="73" grpId="0"/>
      <p:bldP spid="77" grpId="0"/>
      <p:bldP spid="78" grpId="0"/>
      <p:bldP spid="85" grpId="0"/>
      <p:bldP spid="86" grpId="0"/>
      <p:bldP spid="87" grpId="0" animBg="1"/>
      <p:bldP spid="95" grpId="0"/>
      <p:bldP spid="9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副标题 2"/>
          <p:cNvSpPr txBox="1"/>
          <p:nvPr/>
        </p:nvSpPr>
        <p:spPr>
          <a:xfrm>
            <a:off x="4164415" y="3903808"/>
            <a:ext cx="1241534" cy="233469"/>
          </a:xfrm>
          <a:prstGeom prst="rect">
            <a:avLst/>
          </a:prstGeom>
          <a:ln>
            <a:solidFill>
              <a:schemeClr val="bg1"/>
            </a:solidFill>
          </a:ln>
        </p:spPr>
        <p:txBody>
          <a:bodyPr vert="horz" lIns="68538" tIns="34270" rIns="68538" bIns="34270"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zh-CN" altLang="en-US" sz="1200" dirty="0">
                <a:solidFill>
                  <a:schemeClr val="bg1"/>
                </a:solidFill>
                <a:latin typeface="微软雅黑" panose="020B0503020204020204" pitchFamily="34" charset="-122"/>
                <a:ea typeface="微软雅黑" panose="020B0503020204020204" pitchFamily="34" charset="-122"/>
              </a:rPr>
              <a:t>汇报：张三</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333219" y="1600961"/>
            <a:ext cx="6800979" cy="553998"/>
          </a:xfrm>
          <a:prstGeom prst="rect">
            <a:avLst/>
          </a:prstGeom>
          <a:noFill/>
        </p:spPr>
        <p:txBody>
          <a:bodyPr wrap="square" lIns="0" tIns="0" rIns="0" bIns="0" rtlCol="0">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公司培训工作要力争全面覆盖，重点突出，要在实际的培训工作中不断丰富培训内容，拓展培训形式，优化培训流程，明确培训目的，提高培训效果。</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Lato Light" panose="020F0302020204030203" pitchFamily="34" charset="0"/>
                <a:sym typeface="Lato Light" panose="020F0302020204030203" pitchFamily="34" charset="0"/>
              </a:rPr>
              <a:t>企业赖以生存的是效益和效率，只有尊崇这两个法则才能维持企业自身的生命和未来发展，才能维系每一个人，每一个员工的生活物质保障。然而关乎这两个的重点就是实效，实事求是，与时俱进，才能不被打败，才能立足这个日益竞争激烈的社会。</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Lato Light" panose="020F0302020204030203" pitchFamily="34" charset="0"/>
              <a:sym typeface="Lato Light" panose="020F0302020204030203" pitchFamily="34" charset="0"/>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2898630" y="1331077"/>
            <a:ext cx="3372923" cy="184538"/>
          </a:xfrm>
          <a:prstGeom prst="rect">
            <a:avLst/>
          </a:prstGeom>
          <a:noFill/>
        </p:spPr>
        <p:txBody>
          <a:bodyPr wrap="square" lIns="0" tIns="0" rIns="0" bIns="0" rtlCol="0">
            <a:spAutoFit/>
          </a:bodyPr>
          <a:lstStyle/>
          <a:p>
            <a:pPr algn="ctr" defTabSz="911225">
              <a:spcBef>
                <a:spcPct val="20000"/>
              </a:spcBef>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圆角矩形 11"/>
          <p:cNvSpPr/>
          <p:nvPr/>
        </p:nvSpPr>
        <p:spPr>
          <a:xfrm>
            <a:off x="1441178" y="2322182"/>
            <a:ext cx="6477565" cy="466270"/>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endParaRPr lang="zh-CN" altLang="en-US" sz="1800"/>
          </a:p>
        </p:txBody>
      </p:sp>
      <p:sp>
        <p:nvSpPr>
          <p:cNvPr id="13" name="Round Same Side Corner Rectangle 10"/>
          <p:cNvSpPr/>
          <p:nvPr/>
        </p:nvSpPr>
        <p:spPr>
          <a:xfrm rot="5400000">
            <a:off x="1736285" y="2027076"/>
            <a:ext cx="466270" cy="1056483"/>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endParaRPr lang="en-US" sz="1800" dirty="0"/>
          </a:p>
        </p:txBody>
      </p:sp>
      <p:sp>
        <p:nvSpPr>
          <p:cNvPr id="14" name="TextBox 13"/>
          <p:cNvSpPr txBox="1"/>
          <p:nvPr/>
        </p:nvSpPr>
        <p:spPr>
          <a:xfrm>
            <a:off x="1441177" y="2410612"/>
            <a:ext cx="753968" cy="253747"/>
          </a:xfrm>
          <a:prstGeom prst="rect">
            <a:avLst/>
          </a:prstGeom>
          <a:noFill/>
        </p:spPr>
        <p:txBody>
          <a:bodyPr wrap="none" lIns="68538" tIns="34270" rIns="68538" bIns="34270" rtlCol="0">
            <a:spAutoFit/>
          </a:bodyPr>
          <a:lstStyle/>
          <a:p>
            <a:pPr defTabSz="911225">
              <a:spcBef>
                <a:spcPct val="20000"/>
              </a:spcBef>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编辑标题</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4"/>
          <p:cNvSpPr txBox="1"/>
          <p:nvPr/>
        </p:nvSpPr>
        <p:spPr>
          <a:xfrm>
            <a:off x="2466792" y="2388413"/>
            <a:ext cx="5451950" cy="205740"/>
          </a:xfrm>
          <a:prstGeom prst="rect">
            <a:avLst/>
          </a:prstGeom>
          <a:noFill/>
        </p:spPr>
        <p:txBody>
          <a:bodyPr wrap="square" lIns="68538" tIns="34270" rIns="68538" bIns="3427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您的容打在这里，或者通过复制您的文本后，在此框中   </a:t>
            </a:r>
            <a:endParaRPr lang="en-US" altLang="zh-CN" sz="9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矩形 15"/>
          <p:cNvSpPr/>
          <p:nvPr/>
        </p:nvSpPr>
        <p:spPr>
          <a:xfrm>
            <a:off x="1451320" y="3058337"/>
            <a:ext cx="3066701" cy="14573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endParaRPr lang="zh-CN" altLang="en-US" sz="1800"/>
          </a:p>
        </p:txBody>
      </p:sp>
      <p:sp>
        <p:nvSpPr>
          <p:cNvPr id="17" name="Text Placeholder 11"/>
          <p:cNvSpPr txBox="1"/>
          <p:nvPr/>
        </p:nvSpPr>
        <p:spPr>
          <a:xfrm>
            <a:off x="1501994" y="3138518"/>
            <a:ext cx="2324432" cy="353509"/>
          </a:xfrm>
          <a:prstGeom prst="rect">
            <a:avLst/>
          </a:prstGeom>
        </p:spPr>
        <p:txBody>
          <a:bodyPr lIns="68538" tIns="34270" rIns="68538" bIns="34270"/>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911225">
              <a:buNone/>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TextBox 17"/>
          <p:cNvSpPr txBox="1"/>
          <p:nvPr/>
        </p:nvSpPr>
        <p:spPr>
          <a:xfrm>
            <a:off x="1480922" y="3462379"/>
            <a:ext cx="2929140" cy="900206"/>
          </a:xfrm>
          <a:prstGeom prst="rect">
            <a:avLst/>
          </a:prstGeom>
          <a:noFill/>
        </p:spPr>
        <p:txBody>
          <a:bodyPr wrap="square" lIns="68538" tIns="34270" rIns="68538" bIns="34270" rtlCol="0">
            <a:spAutoFit/>
          </a:bodyPr>
          <a:lstStyle/>
          <a:p>
            <a:pPr>
              <a:lnSpc>
                <a:spcPct val="120000"/>
              </a:lnSpc>
              <a:spcBef>
                <a:spcPct val="20000"/>
              </a:spcBef>
            </a:pPr>
            <a:r>
              <a:rPr lang="zh-CN" altLang="en-US" sz="9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单击此处编辑您要的内容，建议您在展示时采用微软雅黑字体。</a:t>
            </a:r>
            <a:endParaRPr lang="en-US" altLang="zh-CN" sz="9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矩形 18"/>
          <p:cNvSpPr/>
          <p:nvPr/>
        </p:nvSpPr>
        <p:spPr>
          <a:xfrm>
            <a:off x="4625980" y="3058337"/>
            <a:ext cx="3066701" cy="14573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endParaRPr lang="zh-CN" altLang="en-US" sz="1800"/>
          </a:p>
        </p:txBody>
      </p:sp>
      <p:sp>
        <p:nvSpPr>
          <p:cNvPr id="20" name="Text Placeholder 11"/>
          <p:cNvSpPr txBox="1"/>
          <p:nvPr/>
        </p:nvSpPr>
        <p:spPr>
          <a:xfrm>
            <a:off x="4676654" y="3138518"/>
            <a:ext cx="2324432" cy="353509"/>
          </a:xfrm>
          <a:prstGeom prst="rect">
            <a:avLst/>
          </a:prstGeom>
        </p:spPr>
        <p:txBody>
          <a:bodyPr lIns="68538" tIns="34270" rIns="68538" bIns="34270"/>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911225">
              <a:buNone/>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TextBox 20"/>
          <p:cNvSpPr txBox="1"/>
          <p:nvPr/>
        </p:nvSpPr>
        <p:spPr>
          <a:xfrm>
            <a:off x="4655582" y="3462379"/>
            <a:ext cx="2929140" cy="900206"/>
          </a:xfrm>
          <a:prstGeom prst="rect">
            <a:avLst/>
          </a:prstGeom>
          <a:noFill/>
        </p:spPr>
        <p:txBody>
          <a:bodyPr wrap="square" lIns="68538" tIns="34270" rIns="68538" bIns="34270" rtlCol="0">
            <a:spAutoFit/>
          </a:bodyPr>
          <a:lstStyle/>
          <a:p>
            <a:pPr>
              <a:lnSpc>
                <a:spcPct val="120000"/>
              </a:lnSpc>
              <a:spcBef>
                <a:spcPct val="20000"/>
              </a:spcBef>
            </a:pPr>
            <a:r>
              <a:rPr lang="zh-CN" altLang="en-US" sz="9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单击此处编辑您要的内容，建议您在展示时采用微软雅黑字体。</a:t>
            </a:r>
            <a:endParaRPr lang="en-US" altLang="zh-CN" sz="9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 fill="hold"/>
                                        <p:tgtEl>
                                          <p:spTgt spid="11"/>
                                        </p:tgtEl>
                                        <p:attrNameLst>
                                          <p:attrName>ppt_x</p:attrName>
                                        </p:attrNameLst>
                                      </p:cBhvr>
                                      <p:tavLst>
                                        <p:tav tm="0">
                                          <p:val>
                                            <p:strVal val="1+#ppt_w/2"/>
                                          </p:val>
                                        </p:tav>
                                        <p:tav tm="100000">
                                          <p:val>
                                            <p:strVal val="#ppt_x"/>
                                          </p:val>
                                        </p:tav>
                                      </p:tavLst>
                                    </p:anim>
                                    <p:anim calcmode="lin" valueType="num">
                                      <p:cBhvr additive="base">
                                        <p:cTn id="12" dur="3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300" fill="hold"/>
                                        <p:tgtEl>
                                          <p:spTgt spid="10"/>
                                        </p:tgtEl>
                                        <p:attrNameLst>
                                          <p:attrName>ppt_x</p:attrName>
                                        </p:attrNameLst>
                                      </p:cBhvr>
                                      <p:tavLst>
                                        <p:tav tm="0">
                                          <p:val>
                                            <p:strVal val="1+#ppt_w/2"/>
                                          </p:val>
                                        </p:tav>
                                        <p:tav tm="100000">
                                          <p:val>
                                            <p:strVal val="#ppt_x"/>
                                          </p:val>
                                        </p:tav>
                                      </p:tavLst>
                                    </p:anim>
                                    <p:anim calcmode="lin" valueType="num">
                                      <p:cBhvr additive="base">
                                        <p:cTn id="17" dur="3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p:tgtEl>
                                          <p:spTgt spid="13"/>
                                        </p:tgtEl>
                                        <p:attrNameLst>
                                          <p:attrName>ppt_x</p:attrName>
                                        </p:attrNameLst>
                                      </p:cBhvr>
                                      <p:tavLst>
                                        <p:tav tm="0">
                                          <p:val>
                                            <p:strVal val="#ppt_x-#ppt_w*1.125000"/>
                                          </p:val>
                                        </p:tav>
                                        <p:tav tm="100000">
                                          <p:val>
                                            <p:strVal val="#ppt_x"/>
                                          </p:val>
                                        </p:tav>
                                      </p:tavLst>
                                    </p:anim>
                                    <p:animEffect transition="in" filter="wipe(right)">
                                      <p:cBhvr>
                                        <p:cTn id="22" dur="500"/>
                                        <p:tgtEl>
                                          <p:spTgt spid="13"/>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arn(inVertical)">
                                      <p:cBhvr>
                                        <p:cTn id="26" dur="500"/>
                                        <p:tgtEl>
                                          <p:spTgt spid="12"/>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par>
                          <p:cTn id="31" fill="hold">
                            <p:stCondLst>
                              <p:cond delay="3000"/>
                            </p:stCondLst>
                            <p:childTnLst>
                              <p:par>
                                <p:cTn id="32" presetID="53" presetClass="entr" presetSubtype="16"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2" presetClass="entr" presetSubtype="8" fill="hold" grpId="0" nodeType="withEffect">
                                  <p:stCondLst>
                                    <p:cond delay="5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0-#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childTnLst>
                          </p:cTn>
                        </p:par>
                        <p:par>
                          <p:cTn id="41" fill="hold">
                            <p:stCondLst>
                              <p:cond delay="3500"/>
                            </p:stCondLst>
                            <p:childTnLst>
                              <p:par>
                                <p:cTn id="42" presetID="42" presetClass="entr" presetSubtype="0"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childTnLst>
                          </p:cTn>
                        </p:par>
                        <p:par>
                          <p:cTn id="47" fill="hold">
                            <p:stCondLst>
                              <p:cond delay="4500"/>
                            </p:stCondLst>
                            <p:childTnLst>
                              <p:par>
                                <p:cTn id="48" presetID="53" presetClass="entr" presetSubtype="16"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1000" fill="hold"/>
                                        <p:tgtEl>
                                          <p:spTgt spid="18"/>
                                        </p:tgtEl>
                                        <p:attrNameLst>
                                          <p:attrName>ppt_w</p:attrName>
                                        </p:attrNameLst>
                                      </p:cBhvr>
                                      <p:tavLst>
                                        <p:tav tm="0">
                                          <p:val>
                                            <p:fltVal val="0"/>
                                          </p:val>
                                        </p:tav>
                                        <p:tav tm="100000">
                                          <p:val>
                                            <p:strVal val="#ppt_w"/>
                                          </p:val>
                                        </p:tav>
                                      </p:tavLst>
                                    </p:anim>
                                    <p:anim calcmode="lin" valueType="num">
                                      <p:cBhvr>
                                        <p:cTn id="51" dur="1000" fill="hold"/>
                                        <p:tgtEl>
                                          <p:spTgt spid="18"/>
                                        </p:tgtEl>
                                        <p:attrNameLst>
                                          <p:attrName>ppt_h</p:attrName>
                                        </p:attrNameLst>
                                      </p:cBhvr>
                                      <p:tavLst>
                                        <p:tav tm="0">
                                          <p:val>
                                            <p:fltVal val="0"/>
                                          </p:val>
                                        </p:tav>
                                        <p:tav tm="100000">
                                          <p:val>
                                            <p:strVal val="#ppt_h"/>
                                          </p:val>
                                        </p:tav>
                                      </p:tavLst>
                                    </p:anim>
                                    <p:animEffect transition="in" filter="fade">
                                      <p:cBhvr>
                                        <p:cTn id="52" dur="1000"/>
                                        <p:tgtEl>
                                          <p:spTgt spid="18"/>
                                        </p:tgtEl>
                                      </p:cBhvr>
                                    </p:animEffect>
                                  </p:childTnLst>
                                </p:cTn>
                              </p:par>
                              <p:par>
                                <p:cTn id="53" presetID="2" presetClass="entr" presetSubtype="8" fill="hold" grpId="0" nodeType="withEffect">
                                  <p:stCondLst>
                                    <p:cond delay="5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0-#ppt_w/2"/>
                                          </p:val>
                                        </p:tav>
                                        <p:tav tm="100000">
                                          <p:val>
                                            <p:strVal val="#ppt_x"/>
                                          </p:val>
                                        </p:tav>
                                      </p:tavLst>
                                    </p:anim>
                                    <p:anim calcmode="lin" valueType="num">
                                      <p:cBhvr additive="base">
                                        <p:cTn id="56" dur="500" fill="hold"/>
                                        <p:tgtEl>
                                          <p:spTgt spid="19"/>
                                        </p:tgtEl>
                                        <p:attrNameLst>
                                          <p:attrName>ppt_y</p:attrName>
                                        </p:attrNameLst>
                                      </p:cBhvr>
                                      <p:tavLst>
                                        <p:tav tm="0">
                                          <p:val>
                                            <p:strVal val="#ppt_y"/>
                                          </p:val>
                                        </p:tav>
                                        <p:tav tm="100000">
                                          <p:val>
                                            <p:strVal val="#ppt_y"/>
                                          </p:val>
                                        </p:tav>
                                      </p:tavLst>
                                    </p:anim>
                                  </p:childTnLst>
                                </p:cTn>
                              </p:par>
                            </p:childTnLst>
                          </p:cTn>
                        </p:par>
                        <p:par>
                          <p:cTn id="57" fill="hold">
                            <p:stCondLst>
                              <p:cond delay="5500"/>
                            </p:stCondLst>
                            <p:childTnLst>
                              <p:par>
                                <p:cTn id="58" presetID="42"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1000"/>
                                        <p:tgtEl>
                                          <p:spTgt spid="20"/>
                                        </p:tgtEl>
                                      </p:cBhvr>
                                    </p:animEffect>
                                    <p:anim calcmode="lin" valueType="num">
                                      <p:cBhvr>
                                        <p:cTn id="61" dur="1000" fill="hold"/>
                                        <p:tgtEl>
                                          <p:spTgt spid="20"/>
                                        </p:tgtEl>
                                        <p:attrNameLst>
                                          <p:attrName>ppt_x</p:attrName>
                                        </p:attrNameLst>
                                      </p:cBhvr>
                                      <p:tavLst>
                                        <p:tav tm="0">
                                          <p:val>
                                            <p:strVal val="#ppt_x"/>
                                          </p:val>
                                        </p:tav>
                                        <p:tav tm="100000">
                                          <p:val>
                                            <p:strVal val="#ppt_x"/>
                                          </p:val>
                                        </p:tav>
                                      </p:tavLst>
                                    </p:anim>
                                    <p:anim calcmode="lin" valueType="num">
                                      <p:cBhvr>
                                        <p:cTn id="62" dur="1000" fill="hold"/>
                                        <p:tgtEl>
                                          <p:spTgt spid="20"/>
                                        </p:tgtEl>
                                        <p:attrNameLst>
                                          <p:attrName>ppt_y</p:attrName>
                                        </p:attrNameLst>
                                      </p:cBhvr>
                                      <p:tavLst>
                                        <p:tav tm="0">
                                          <p:val>
                                            <p:strVal val="#ppt_y+.1"/>
                                          </p:val>
                                        </p:tav>
                                        <p:tav tm="100000">
                                          <p:val>
                                            <p:strVal val="#ppt_y"/>
                                          </p:val>
                                        </p:tav>
                                      </p:tavLst>
                                    </p:anim>
                                  </p:childTnLst>
                                </p:cTn>
                              </p:par>
                            </p:childTnLst>
                          </p:cTn>
                        </p:par>
                        <p:par>
                          <p:cTn id="63" fill="hold">
                            <p:stCondLst>
                              <p:cond delay="6500"/>
                            </p:stCondLst>
                            <p:childTnLst>
                              <p:par>
                                <p:cTn id="64" presetID="53" presetClass="entr" presetSubtype="16"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1000" fill="hold"/>
                                        <p:tgtEl>
                                          <p:spTgt spid="21"/>
                                        </p:tgtEl>
                                        <p:attrNameLst>
                                          <p:attrName>ppt_w</p:attrName>
                                        </p:attrNameLst>
                                      </p:cBhvr>
                                      <p:tavLst>
                                        <p:tav tm="0">
                                          <p:val>
                                            <p:fltVal val="0"/>
                                          </p:val>
                                        </p:tav>
                                        <p:tav tm="100000">
                                          <p:val>
                                            <p:strVal val="#ppt_w"/>
                                          </p:val>
                                        </p:tav>
                                      </p:tavLst>
                                    </p:anim>
                                    <p:anim calcmode="lin" valueType="num">
                                      <p:cBhvr>
                                        <p:cTn id="67" dur="1000" fill="hold"/>
                                        <p:tgtEl>
                                          <p:spTgt spid="21"/>
                                        </p:tgtEl>
                                        <p:attrNameLst>
                                          <p:attrName>ppt_h</p:attrName>
                                        </p:attrNameLst>
                                      </p:cBhvr>
                                      <p:tavLst>
                                        <p:tav tm="0">
                                          <p:val>
                                            <p:fltVal val="0"/>
                                          </p:val>
                                        </p:tav>
                                        <p:tav tm="100000">
                                          <p:val>
                                            <p:strVal val="#ppt_h"/>
                                          </p:val>
                                        </p:tav>
                                      </p:tavLst>
                                    </p:anim>
                                    <p:animEffect transition="in" filter="fade">
                                      <p:cBhvr>
                                        <p:cTn id="68"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1" grpId="0"/>
      <p:bldP spid="12" grpId="0" animBg="1"/>
      <p:bldP spid="13" grpId="0" animBg="1"/>
      <p:bldP spid="14" grpId="0"/>
      <p:bldP spid="15" grpId="0"/>
      <p:bldP spid="16" grpId="0" animBg="1"/>
      <p:bldP spid="17" grpId="0"/>
      <p:bldP spid="18" grpId="0"/>
      <p:bldP spid="19" grpId="0" animBg="1"/>
      <p:bldP spid="20" grpId="0"/>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5024283" y="2777442"/>
            <a:ext cx="709668" cy="197829"/>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5012853" y="2174645"/>
            <a:ext cx="709668" cy="197829"/>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3425232" y="2792494"/>
            <a:ext cx="709668" cy="197829"/>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2" name="Group 9"/>
          <p:cNvGrpSpPr/>
          <p:nvPr/>
        </p:nvGrpSpPr>
        <p:grpSpPr>
          <a:xfrm>
            <a:off x="5769876" y="1889787"/>
            <a:ext cx="2462450" cy="574154"/>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 name="Group 15"/>
          <p:cNvGrpSpPr/>
          <p:nvPr/>
        </p:nvGrpSpPr>
        <p:grpSpPr>
          <a:xfrm>
            <a:off x="5769876" y="2691501"/>
            <a:ext cx="2462450" cy="57415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 name="Group 21"/>
          <p:cNvGrpSpPr/>
          <p:nvPr/>
        </p:nvGrpSpPr>
        <p:grpSpPr>
          <a:xfrm>
            <a:off x="930124" y="1899312"/>
            <a:ext cx="2462450" cy="57415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 name="Group 27"/>
          <p:cNvGrpSpPr/>
          <p:nvPr/>
        </p:nvGrpSpPr>
        <p:grpSpPr>
          <a:xfrm>
            <a:off x="930124" y="2701028"/>
            <a:ext cx="2462450" cy="574154"/>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34" name="Elbow Connector 33"/>
          <p:cNvCxnSpPr/>
          <p:nvPr/>
        </p:nvCxnSpPr>
        <p:spPr>
          <a:xfrm flipH="1" flipV="1">
            <a:off x="3425232" y="2189697"/>
            <a:ext cx="709668" cy="197829"/>
          </a:xfrm>
          <a:prstGeom prst="bentConnector3">
            <a:avLst>
              <a:gd name="adj1" fmla="val 50000"/>
            </a:avLst>
          </a:prstGeom>
          <a:ln w="28575" cmpd="sng">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p:nvPr/>
        </p:nvSpPr>
        <p:spPr bwMode="auto">
          <a:xfrm>
            <a:off x="3763384" y="1754845"/>
            <a:ext cx="808616" cy="807032"/>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dirty="0"/>
          </a:p>
        </p:txBody>
      </p:sp>
      <p:sp>
        <p:nvSpPr>
          <p:cNvPr id="39" name="Freeform 13"/>
          <p:cNvSpPr/>
          <p:nvPr/>
        </p:nvSpPr>
        <p:spPr bwMode="auto">
          <a:xfrm>
            <a:off x="4572000" y="1754845"/>
            <a:ext cx="807699" cy="807032"/>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91440" tIns="45720" rIns="91440" bIns="45720" numCol="1" anchor="t" anchorCtr="0" compatLnSpc="1"/>
          <a:lstStyle/>
          <a:p>
            <a:endParaRPr lang="en-US" dirty="0"/>
          </a:p>
        </p:txBody>
      </p:sp>
      <p:sp>
        <p:nvSpPr>
          <p:cNvPr id="42" name="Freeform 15"/>
          <p:cNvSpPr/>
          <p:nvPr/>
        </p:nvSpPr>
        <p:spPr bwMode="auto">
          <a:xfrm>
            <a:off x="4572000" y="2561878"/>
            <a:ext cx="807699" cy="806114"/>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91440" tIns="45720" rIns="91440" bIns="45720" numCol="1" anchor="t" anchorCtr="0" compatLnSpc="1"/>
          <a:lstStyle/>
          <a:p>
            <a:endParaRPr lang="en-US" dirty="0"/>
          </a:p>
        </p:txBody>
      </p:sp>
      <p:sp>
        <p:nvSpPr>
          <p:cNvPr id="45" name="Freeform 14"/>
          <p:cNvSpPr/>
          <p:nvPr/>
        </p:nvSpPr>
        <p:spPr bwMode="auto">
          <a:xfrm>
            <a:off x="3763384" y="2561878"/>
            <a:ext cx="808616" cy="806114"/>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91440" tIns="45720" rIns="91440" bIns="45720" numCol="1" anchor="t" anchorCtr="0" compatLnSpc="1"/>
          <a:lstStyle/>
          <a:p>
            <a:endParaRPr lang="en-US" dirty="0"/>
          </a:p>
        </p:txBody>
      </p:sp>
      <p:sp>
        <p:nvSpPr>
          <p:cNvPr id="25" name="Text Placeholder 24"/>
          <p:cNvSpPr>
            <a:spLocks noGrp="1"/>
          </p:cNvSpPr>
          <p:nvPr>
            <p:ph type="body" sz="quarter" idx="4294967295"/>
          </p:nvPr>
        </p:nvSpPr>
        <p:spPr>
          <a:xfrm>
            <a:off x="0" y="3725863"/>
            <a:ext cx="6381750" cy="481012"/>
          </a:xfrm>
        </p:spPr>
        <p:txBody>
          <a:bodyPr>
            <a:normAutofit/>
          </a:bodyPr>
          <a:lstStyle/>
          <a:p>
            <a:r>
              <a:rPr lang="id-ID" sz="900" b="0" i="0" dirty="0">
                <a:solidFill>
                  <a:schemeClr val="tx1">
                    <a:lumMod val="50000"/>
                    <a:lumOff val="50000"/>
                  </a:schemeClr>
                </a:solidFill>
              </a:rPr>
              <a:t>“</a:t>
            </a:r>
            <a:r>
              <a:rPr lang="zh-CN" altLang="en-US" sz="900" b="0" i="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a:t>
            </a:r>
            <a:r>
              <a:rPr lang="zh-CN" altLang="en-US" sz="900" b="0" i="0" dirty="0" smtClean="0">
                <a:solidFill>
                  <a:schemeClr val="tx1">
                    <a:lumMod val="50000"/>
                    <a:lumOff val="50000"/>
                  </a:schemeClr>
                </a:solidFill>
                <a:latin typeface="微软雅黑" panose="020B0503020204020204" pitchFamily="34" charset="-122"/>
                <a:ea typeface="微软雅黑" panose="020B0503020204020204" pitchFamily="34" charset="-122"/>
              </a:rPr>
              <a:t>内容</a:t>
            </a:r>
            <a:r>
              <a:rPr lang="id-ID" sz="900" b="0" i="0" dirty="0" smtClean="0">
                <a:solidFill>
                  <a:schemeClr val="tx1">
                    <a:lumMod val="50000"/>
                    <a:lumOff val="50000"/>
                  </a:schemeClr>
                </a:solidFill>
              </a:rPr>
              <a:t>”</a:t>
            </a:r>
            <a:r>
              <a:rPr lang="zh-CN" altLang="en-US" sz="900" dirty="0">
                <a:solidFill>
                  <a:schemeClr val="tx1">
                    <a:lumMod val="50000"/>
                    <a:lumOff val="50000"/>
                  </a:schemeClr>
                </a:solidFill>
              </a:rPr>
              <a:t>   </a:t>
            </a:r>
            <a:endParaRPr lang="en-AU" sz="900" b="0" i="0" dirty="0">
              <a:solidFill>
                <a:schemeClr val="tx1">
                  <a:lumMod val="50000"/>
                  <a:lumOff val="50000"/>
                </a:schemeClr>
              </a:solidFill>
            </a:endParaRPr>
          </a:p>
          <a:p>
            <a:endParaRPr lang="en-AU" sz="900" b="0" i="0" dirty="0">
              <a:solidFill>
                <a:schemeClr val="tx1">
                  <a:lumMod val="50000"/>
                  <a:lumOff val="50000"/>
                </a:schemeClr>
              </a:solidFill>
            </a:endParaRPr>
          </a:p>
        </p:txBody>
      </p:sp>
      <p:sp>
        <p:nvSpPr>
          <p:cNvPr id="31" name="Text Placeholder 30"/>
          <p:cNvSpPr>
            <a:spLocks noGrp="1"/>
          </p:cNvSpPr>
          <p:nvPr>
            <p:ph type="body" sz="quarter" idx="4294967295"/>
          </p:nvPr>
        </p:nvSpPr>
        <p:spPr>
          <a:xfrm>
            <a:off x="0" y="2047875"/>
            <a:ext cx="1598613" cy="298450"/>
          </a:xfrm>
        </p:spPr>
        <p:txBody>
          <a:bodyPr>
            <a:normAutofit/>
          </a:bodyPr>
          <a:lstStyle/>
          <a:p>
            <a:r>
              <a:rPr lang="zh-CN" altLang="en-US"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8" name="Text Placeholder 30"/>
          <p:cNvSpPr>
            <a:spLocks noGrp="1"/>
          </p:cNvSpPr>
          <p:nvPr>
            <p:ph type="body" sz="quarter" idx="4294967295"/>
          </p:nvPr>
        </p:nvSpPr>
        <p:spPr>
          <a:xfrm>
            <a:off x="0" y="2838450"/>
            <a:ext cx="1598613" cy="298450"/>
          </a:xfrm>
        </p:spPr>
        <p:txBody>
          <a:bodyPr>
            <a:normAutofit/>
          </a:bodyPr>
          <a:lstStyle/>
          <a:p>
            <a:r>
              <a:rPr lang="zh-CN" altLang="en-US"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9" name="Text Placeholder 30"/>
          <p:cNvSpPr>
            <a:spLocks noGrp="1"/>
          </p:cNvSpPr>
          <p:nvPr>
            <p:ph type="body" sz="quarter" idx="4294967295"/>
          </p:nvPr>
        </p:nvSpPr>
        <p:spPr>
          <a:xfrm>
            <a:off x="7545388" y="2041525"/>
            <a:ext cx="1598612" cy="296863"/>
          </a:xfrm>
        </p:spPr>
        <p:txBody>
          <a:bodyPr>
            <a:normAutofit/>
          </a:bodyPr>
          <a:lstStyle/>
          <a:p>
            <a:r>
              <a:rPr lang="zh-CN" altLang="en-US"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0" name="Text Placeholder 30"/>
          <p:cNvSpPr>
            <a:spLocks noGrp="1"/>
          </p:cNvSpPr>
          <p:nvPr>
            <p:ph type="body" sz="quarter" idx="4294967295"/>
          </p:nvPr>
        </p:nvSpPr>
        <p:spPr>
          <a:xfrm>
            <a:off x="7545388" y="2813050"/>
            <a:ext cx="1598612" cy="298450"/>
          </a:xfrm>
        </p:spPr>
        <p:txBody>
          <a:bodyPr>
            <a:normAutofit/>
          </a:bodyPr>
          <a:lstStyle/>
          <a:p>
            <a:r>
              <a:rPr lang="zh-CN" altLang="en-US"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3" name="Freeform 11"/>
          <p:cNvSpPr>
            <a:spLocks noEditPoints="1"/>
          </p:cNvSpPr>
          <p:nvPr/>
        </p:nvSpPr>
        <p:spPr bwMode="auto">
          <a:xfrm>
            <a:off x="2852890" y="2016548"/>
            <a:ext cx="370676" cy="329445"/>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91440" tIns="45720" rIns="91440" bIns="45720" numCol="1" anchor="t" anchorCtr="0" compatLnSpc="1"/>
          <a:lstStyle/>
          <a:p>
            <a:endParaRPr lang="en-US" dirty="0"/>
          </a:p>
        </p:txBody>
      </p:sp>
      <p:grpSp>
        <p:nvGrpSpPr>
          <p:cNvPr id="12" name="Group 1"/>
          <p:cNvGrpSpPr/>
          <p:nvPr/>
        </p:nvGrpSpPr>
        <p:grpSpPr>
          <a:xfrm>
            <a:off x="2864022" y="2802235"/>
            <a:ext cx="360400" cy="358215"/>
            <a:chOff x="7392564" y="5336936"/>
            <a:chExt cx="556472" cy="552928"/>
          </a:xfrm>
          <a:solidFill>
            <a:schemeClr val="bg1"/>
          </a:solidFill>
        </p:grpSpPr>
        <p:sp>
          <p:nvSpPr>
            <p:cNvPr id="35" name="Freeform 8"/>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dirty="0"/>
            </a:p>
          </p:txBody>
        </p:sp>
        <p:sp>
          <p:nvSpPr>
            <p:cNvPr id="37" name="Freeform 9"/>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dirty="0"/>
            </a:p>
          </p:txBody>
        </p:sp>
        <p:sp>
          <p:nvSpPr>
            <p:cNvPr id="38" name="Freeform 10"/>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dirty="0"/>
            </a:p>
          </p:txBody>
        </p:sp>
        <p:sp>
          <p:nvSpPr>
            <p:cNvPr id="40" name="Freeform 11"/>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dirty="0"/>
            </a:p>
          </p:txBody>
        </p:sp>
      </p:grpSp>
      <p:grpSp>
        <p:nvGrpSpPr>
          <p:cNvPr id="13" name="Group 2"/>
          <p:cNvGrpSpPr/>
          <p:nvPr/>
        </p:nvGrpSpPr>
        <p:grpSpPr>
          <a:xfrm>
            <a:off x="6018785" y="2007725"/>
            <a:ext cx="231482" cy="310428"/>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p:spPr>
          <p:txBody>
            <a:bodyPr vert="horz" wrap="square" lIns="121920" tIns="60960" rIns="121920" bIns="60960" numCol="1" anchor="t" anchorCtr="0" compatLnSpc="1"/>
            <a:lstStyle/>
            <a:p>
              <a:endParaRPr lang="en-US" dirty="0"/>
            </a:p>
          </p:txBody>
        </p:sp>
        <p:sp>
          <p:nvSpPr>
            <p:cNvPr id="51" name="Freeform 63"/>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p:spPr>
          <p:txBody>
            <a:bodyPr vert="horz" wrap="square" lIns="121920" tIns="60960" rIns="121920" bIns="60960" numCol="1" anchor="t" anchorCtr="0" compatLnSpc="1"/>
            <a:lstStyle/>
            <a:p>
              <a:endParaRPr lang="en-US" dirty="0"/>
            </a:p>
          </p:txBody>
        </p:sp>
      </p:grpSp>
      <p:sp>
        <p:nvSpPr>
          <p:cNvPr id="52" name="Freeform 58"/>
          <p:cNvSpPr/>
          <p:nvPr/>
        </p:nvSpPr>
        <p:spPr bwMode="auto">
          <a:xfrm>
            <a:off x="5931423" y="2797487"/>
            <a:ext cx="350044" cy="362962"/>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91440" tIns="45720" rIns="91440" bIns="45720" numCol="1" anchor="t" anchorCtr="0" compatLnSpc="1"/>
          <a:lstStyle/>
          <a:p>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500"/>
                                        <p:tgtEl>
                                          <p:spTgt spid="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500"/>
                                        <p:tgtEl>
                                          <p:spTgt spid="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25">
                                            <p:txEl>
                                              <p:pRg st="0" end="0"/>
                                            </p:txEl>
                                          </p:spTgt>
                                        </p:tgtEl>
                                        <p:attrNameLst>
                                          <p:attrName>style.visibility</p:attrName>
                                        </p:attrNameLst>
                                      </p:cBhvr>
                                      <p:to>
                                        <p:strVal val="visible"/>
                                      </p:to>
                                    </p:set>
                                    <p:animEffect transition="in" filter="fade">
                                      <p:cBhvr>
                                        <p:cTn id="71"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25" grpId="0" build="p"/>
      <p:bldP spid="33" grpId="0" animBg="1"/>
      <p:bldP spid="5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标题 1"/>
          <p:cNvSpPr txBox="1"/>
          <p:nvPr/>
        </p:nvSpPr>
        <p:spPr>
          <a:xfrm>
            <a:off x="552551" y="220597"/>
            <a:ext cx="2658215" cy="512787"/>
          </a:xfrm>
          <a:prstGeom prst="rect">
            <a:avLst/>
          </a:prstGeom>
        </p:spPr>
        <p:txBody>
          <a:bodyP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zh-CN" altLang="en-US" sz="2000" dirty="0">
                <a:solidFill>
                  <a:schemeClr val="bg1"/>
                </a:solidFill>
                <a:latin typeface="微软雅黑" panose="020B0503020204020204" pitchFamily="34" charset="-122"/>
                <a:ea typeface="微软雅黑" panose="020B0503020204020204" pitchFamily="34" charset="-122"/>
              </a:rPr>
              <a:t>完成项目之二</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矩形 6"/>
          <p:cNvSpPr/>
          <p:nvPr/>
        </p:nvSpPr>
        <p:spPr bwMode="auto">
          <a:xfrm>
            <a:off x="901932" y="1060844"/>
            <a:ext cx="2511462" cy="2143207"/>
          </a:xfrm>
          <a:custGeom>
            <a:avLst/>
            <a:gdLst>
              <a:gd name="T0" fmla="*/ 0 w 3209366"/>
              <a:gd name="T1" fmla="*/ 0 h 2322286"/>
              <a:gd name="T2" fmla="*/ 1966702 w 3209366"/>
              <a:gd name="T3" fmla="*/ 130654 h 2322286"/>
              <a:gd name="T4" fmla="*/ 1967750 w 3209366"/>
              <a:gd name="T5" fmla="*/ 2075947 h 2322286"/>
              <a:gd name="T6" fmla="*/ 0 w 3209366"/>
              <a:gd name="T7" fmla="*/ 2322738 h 2322286"/>
              <a:gd name="T8" fmla="*/ 0 w 3209366"/>
              <a:gd name="T9" fmla="*/ 0 h 2322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09366" h="2322286">
                <a:moveTo>
                  <a:pt x="0" y="0"/>
                </a:moveTo>
                <a:lnTo>
                  <a:pt x="3207657" y="130628"/>
                </a:lnTo>
                <a:cubicBezTo>
                  <a:pt x="3208227" y="778933"/>
                  <a:pt x="3208796" y="1427238"/>
                  <a:pt x="3209366" y="2075543"/>
                </a:cubicBezTo>
                <a:lnTo>
                  <a:pt x="0" y="2322286"/>
                </a:lnTo>
                <a:lnTo>
                  <a:pt x="0" y="0"/>
                </a:lnTo>
                <a:close/>
              </a:path>
            </a:pathLst>
          </a:custGeom>
          <a:blipFill dpi="0" rotWithShape="1">
            <a:blip r:embed="rId1" cstate="print">
              <a:extLst>
                <a:ext uri="{28A0092B-C50C-407E-A947-70E740481C1C}">
                  <a14:useLocalDpi xmlns:a14="http://schemas.microsoft.com/office/drawing/2010/main" val="0"/>
                </a:ext>
              </a:extLst>
            </a:blip>
            <a:srcRect/>
            <a:stretch>
              <a:fillRect/>
            </a:stretch>
          </a:blipFill>
          <a:ln w="25400" cap="flat" cmpd="sng">
            <a:solidFill>
              <a:schemeClr val="bg1"/>
            </a:solidFill>
            <a:miter lim="800000"/>
          </a:ln>
          <a:effectLst>
            <a:outerShdw blurRad="63500" sx="102000" sy="102000" algn="ctr" rotWithShape="0">
              <a:prstClr val="black">
                <a:alpha val="40000"/>
              </a:prstClr>
            </a:outerShdw>
          </a:effectLst>
        </p:spPr>
        <p:txBody>
          <a:bodyPr anchor="ctr"/>
          <a:lstStyle/>
          <a:p>
            <a:endParaRPr lang="zh-CN" altLang="en-US" sz="1800"/>
          </a:p>
        </p:txBody>
      </p:sp>
      <p:sp>
        <p:nvSpPr>
          <p:cNvPr id="24" name="矩形 6"/>
          <p:cNvSpPr/>
          <p:nvPr/>
        </p:nvSpPr>
        <p:spPr bwMode="auto">
          <a:xfrm>
            <a:off x="2584009" y="1060844"/>
            <a:ext cx="2509875" cy="2143207"/>
          </a:xfrm>
          <a:custGeom>
            <a:avLst/>
            <a:gdLst>
              <a:gd name="T0" fmla="*/ 0 w 3209366"/>
              <a:gd name="T1" fmla="*/ 0 h 2322286"/>
              <a:gd name="T2" fmla="*/ 1964219 w 3209366"/>
              <a:gd name="T3" fmla="*/ 130654 h 2322286"/>
              <a:gd name="T4" fmla="*/ 1965265 w 3209366"/>
              <a:gd name="T5" fmla="*/ 2075947 h 2322286"/>
              <a:gd name="T6" fmla="*/ 0 w 3209366"/>
              <a:gd name="T7" fmla="*/ 2322738 h 2322286"/>
              <a:gd name="T8" fmla="*/ 0 w 3209366"/>
              <a:gd name="T9" fmla="*/ 0 h 2322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09366" h="2322286">
                <a:moveTo>
                  <a:pt x="0" y="0"/>
                </a:moveTo>
                <a:lnTo>
                  <a:pt x="3207657" y="130628"/>
                </a:lnTo>
                <a:cubicBezTo>
                  <a:pt x="3208227" y="778933"/>
                  <a:pt x="3208796" y="1427238"/>
                  <a:pt x="3209366" y="2075543"/>
                </a:cubicBezTo>
                <a:lnTo>
                  <a:pt x="0" y="2322286"/>
                </a:lnTo>
                <a:lnTo>
                  <a:pt x="0" y="0"/>
                </a:lnTo>
                <a:close/>
              </a:path>
            </a:pathLst>
          </a:custGeom>
          <a:blipFill dpi="0" rotWithShape="1">
            <a:blip r:embed="rId2" cstate="print">
              <a:extLst>
                <a:ext uri="{28A0092B-C50C-407E-A947-70E740481C1C}">
                  <a14:useLocalDpi xmlns:a14="http://schemas.microsoft.com/office/drawing/2010/main" val="0"/>
                </a:ext>
              </a:extLst>
            </a:blip>
            <a:srcRect/>
            <a:stretch>
              <a:fillRect/>
            </a:stretch>
          </a:blipFill>
          <a:ln w="25400" cap="flat" cmpd="sng">
            <a:solidFill>
              <a:schemeClr val="bg1"/>
            </a:solidFill>
            <a:miter lim="800000"/>
          </a:ln>
          <a:effectLst>
            <a:outerShdw blurRad="63500" sx="102000" sy="102000" algn="ctr" rotWithShape="0">
              <a:prstClr val="black">
                <a:alpha val="40000"/>
              </a:prstClr>
            </a:outerShdw>
          </a:effectLst>
        </p:spPr>
        <p:txBody>
          <a:bodyPr anchor="ctr"/>
          <a:lstStyle/>
          <a:p>
            <a:endParaRPr lang="zh-CN" altLang="en-US" sz="1800"/>
          </a:p>
        </p:txBody>
      </p:sp>
      <p:sp>
        <p:nvSpPr>
          <p:cNvPr id="25" name="矩形 6"/>
          <p:cNvSpPr/>
          <p:nvPr/>
        </p:nvSpPr>
        <p:spPr bwMode="auto">
          <a:xfrm>
            <a:off x="4264497" y="1060844"/>
            <a:ext cx="2511463" cy="2143207"/>
          </a:xfrm>
          <a:custGeom>
            <a:avLst/>
            <a:gdLst>
              <a:gd name="T0" fmla="*/ 0 w 3209366"/>
              <a:gd name="T1" fmla="*/ 0 h 2322286"/>
              <a:gd name="T2" fmla="*/ 1966704 w 3209366"/>
              <a:gd name="T3" fmla="*/ 130654 h 2322286"/>
              <a:gd name="T4" fmla="*/ 1967751 w 3209366"/>
              <a:gd name="T5" fmla="*/ 2075947 h 2322286"/>
              <a:gd name="T6" fmla="*/ 0 w 3209366"/>
              <a:gd name="T7" fmla="*/ 2322738 h 2322286"/>
              <a:gd name="T8" fmla="*/ 0 w 3209366"/>
              <a:gd name="T9" fmla="*/ 0 h 2322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09366" h="2322286">
                <a:moveTo>
                  <a:pt x="0" y="0"/>
                </a:moveTo>
                <a:lnTo>
                  <a:pt x="3207657" y="130628"/>
                </a:lnTo>
                <a:cubicBezTo>
                  <a:pt x="3208227" y="778933"/>
                  <a:pt x="3208796" y="1427238"/>
                  <a:pt x="3209366" y="2075543"/>
                </a:cubicBezTo>
                <a:lnTo>
                  <a:pt x="0" y="2322286"/>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w="25400" cap="flat" cmpd="sng">
            <a:solidFill>
              <a:schemeClr val="bg1"/>
            </a:solidFill>
            <a:miter lim="800000"/>
          </a:ln>
          <a:effectLst>
            <a:outerShdw blurRad="63500" sx="102000" sy="102000" algn="ctr" rotWithShape="0">
              <a:prstClr val="black">
                <a:alpha val="40000"/>
              </a:prstClr>
            </a:outerShdw>
          </a:effectLst>
        </p:spPr>
        <p:txBody>
          <a:bodyPr anchor="ctr"/>
          <a:lstStyle/>
          <a:p>
            <a:endParaRPr lang="zh-CN" altLang="en-US" sz="1800"/>
          </a:p>
        </p:txBody>
      </p:sp>
      <p:sp>
        <p:nvSpPr>
          <p:cNvPr id="26" name="矩形 6"/>
          <p:cNvSpPr/>
          <p:nvPr/>
        </p:nvSpPr>
        <p:spPr bwMode="auto">
          <a:xfrm>
            <a:off x="5946572" y="1060844"/>
            <a:ext cx="2511462" cy="2143207"/>
          </a:xfrm>
          <a:custGeom>
            <a:avLst/>
            <a:gdLst>
              <a:gd name="T0" fmla="*/ 0 w 3209366"/>
              <a:gd name="T1" fmla="*/ 0 h 2322286"/>
              <a:gd name="T2" fmla="*/ 1966702 w 3209366"/>
              <a:gd name="T3" fmla="*/ 130654 h 2322286"/>
              <a:gd name="T4" fmla="*/ 1967750 w 3209366"/>
              <a:gd name="T5" fmla="*/ 2075947 h 2322286"/>
              <a:gd name="T6" fmla="*/ 0 w 3209366"/>
              <a:gd name="T7" fmla="*/ 2322738 h 2322286"/>
              <a:gd name="T8" fmla="*/ 0 w 3209366"/>
              <a:gd name="T9" fmla="*/ 0 h 2322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09366" h="2322286">
                <a:moveTo>
                  <a:pt x="0" y="0"/>
                </a:moveTo>
                <a:lnTo>
                  <a:pt x="3207657" y="130628"/>
                </a:lnTo>
                <a:cubicBezTo>
                  <a:pt x="3208227" y="778933"/>
                  <a:pt x="3208796" y="1427238"/>
                  <a:pt x="3209366" y="2075543"/>
                </a:cubicBezTo>
                <a:lnTo>
                  <a:pt x="0" y="2322286"/>
                </a:lnTo>
                <a:lnTo>
                  <a:pt x="0" y="0"/>
                </a:lnTo>
                <a:close/>
              </a:path>
            </a:pathLst>
          </a:custGeom>
          <a:blipFill dpi="0" rotWithShape="1">
            <a:blip r:embed="rId4" cstate="print">
              <a:extLst>
                <a:ext uri="{28A0092B-C50C-407E-A947-70E740481C1C}">
                  <a14:useLocalDpi xmlns:a14="http://schemas.microsoft.com/office/drawing/2010/main" val="0"/>
                </a:ext>
              </a:extLst>
            </a:blip>
            <a:srcRect/>
            <a:stretch>
              <a:fillRect/>
            </a:stretch>
          </a:blipFill>
          <a:ln w="25400" cap="flat" cmpd="sng">
            <a:solidFill>
              <a:schemeClr val="bg1"/>
            </a:solidFill>
            <a:miter lim="800000"/>
          </a:ln>
          <a:effectLst>
            <a:outerShdw blurRad="63500" sx="102000" sy="102000" algn="ctr" rotWithShape="0">
              <a:prstClr val="black">
                <a:alpha val="40000"/>
              </a:prstClr>
            </a:outerShdw>
          </a:effectLst>
        </p:spPr>
        <p:txBody>
          <a:bodyPr anchor="ctr"/>
          <a:lstStyle/>
          <a:p>
            <a:endParaRPr lang="zh-CN" altLang="en-US" sz="1800"/>
          </a:p>
        </p:txBody>
      </p:sp>
      <p:sp>
        <p:nvSpPr>
          <p:cNvPr id="27" name="文本框 7"/>
          <p:cNvSpPr txBox="1">
            <a:spLocks noChangeArrowheads="1"/>
          </p:cNvSpPr>
          <p:nvPr/>
        </p:nvSpPr>
        <p:spPr bwMode="auto">
          <a:xfrm>
            <a:off x="828702" y="3617715"/>
            <a:ext cx="1728392" cy="1042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200" dirty="0">
                <a:solidFill>
                  <a:schemeClr val="tx1">
                    <a:lumMod val="75000"/>
                    <a:lumOff val="25000"/>
                  </a:schemeClr>
                </a:solidFill>
                <a:latin typeface="微软雅黑" panose="020B0503020204020204" pitchFamily="34" charset="-122"/>
              </a:rPr>
              <a:t>添加文本信息</a:t>
            </a:r>
            <a:endParaRPr lang="en-US" altLang="zh-CN" sz="1200" dirty="0">
              <a:solidFill>
                <a:schemeClr val="tx1">
                  <a:lumMod val="75000"/>
                  <a:lumOff val="25000"/>
                </a:schemeClr>
              </a:solidFill>
              <a:latin typeface="微软雅黑" panose="020B0503020204020204" pitchFamily="34" charset="-122"/>
            </a:endParaRPr>
          </a:p>
          <a:p>
            <a:pPr algn="ctr">
              <a:lnSpc>
                <a:spcPct val="150000"/>
              </a:lnSpc>
              <a:spcBef>
                <a:spcPts val="300"/>
              </a:spcBef>
            </a:pPr>
            <a:r>
              <a:rPr lang="zh-CN" altLang="en-US" sz="900" dirty="0">
                <a:solidFill>
                  <a:schemeClr val="tx1">
                    <a:lumMod val="50000"/>
                    <a:lumOff val="50000"/>
                  </a:schemeClr>
                </a:solidFill>
                <a:latin typeface="微软雅黑" panose="020B0503020204020204" pitchFamily="34" charset="-122"/>
              </a:rPr>
              <a:t>添加对图片的说明文字添加对图片的说明文字</a:t>
            </a:r>
            <a:endParaRPr lang="zh-CN" altLang="en-US" sz="900" dirty="0">
              <a:solidFill>
                <a:schemeClr val="tx1">
                  <a:lumMod val="50000"/>
                  <a:lumOff val="50000"/>
                </a:schemeClr>
              </a:solidFill>
              <a:latin typeface="微软雅黑" panose="020B0503020204020204" pitchFamily="34" charset="-122"/>
            </a:endParaRPr>
          </a:p>
        </p:txBody>
      </p:sp>
      <p:sp>
        <p:nvSpPr>
          <p:cNvPr id="38" name="文本框 7"/>
          <p:cNvSpPr txBox="1">
            <a:spLocks noChangeArrowheads="1"/>
          </p:cNvSpPr>
          <p:nvPr/>
        </p:nvSpPr>
        <p:spPr bwMode="auto">
          <a:xfrm>
            <a:off x="2747731" y="3617715"/>
            <a:ext cx="1728392" cy="1042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200" dirty="0">
                <a:solidFill>
                  <a:schemeClr val="tx1">
                    <a:lumMod val="75000"/>
                    <a:lumOff val="25000"/>
                  </a:schemeClr>
                </a:solidFill>
                <a:latin typeface="微软雅黑" panose="020B0503020204020204" pitchFamily="34" charset="-122"/>
              </a:rPr>
              <a:t>添加文本信息</a:t>
            </a:r>
            <a:endParaRPr lang="en-US" altLang="zh-CN" sz="1200" dirty="0">
              <a:solidFill>
                <a:schemeClr val="tx1">
                  <a:lumMod val="75000"/>
                  <a:lumOff val="25000"/>
                </a:schemeClr>
              </a:solidFill>
              <a:latin typeface="微软雅黑" panose="020B0503020204020204" pitchFamily="34" charset="-122"/>
            </a:endParaRPr>
          </a:p>
          <a:p>
            <a:pPr algn="ctr">
              <a:lnSpc>
                <a:spcPct val="150000"/>
              </a:lnSpc>
              <a:spcBef>
                <a:spcPts val="300"/>
              </a:spcBef>
            </a:pPr>
            <a:r>
              <a:rPr lang="zh-CN" altLang="en-US" sz="900" dirty="0">
                <a:solidFill>
                  <a:schemeClr val="tx1">
                    <a:lumMod val="50000"/>
                    <a:lumOff val="50000"/>
                  </a:schemeClr>
                </a:solidFill>
                <a:latin typeface="微软雅黑" panose="020B0503020204020204" pitchFamily="34" charset="-122"/>
              </a:rPr>
              <a:t>添加对图片的说明文字添加对图片的说明文字</a:t>
            </a:r>
            <a:endParaRPr lang="zh-CN" altLang="en-US" sz="900" dirty="0">
              <a:solidFill>
                <a:schemeClr val="tx1">
                  <a:lumMod val="50000"/>
                  <a:lumOff val="50000"/>
                </a:schemeClr>
              </a:solidFill>
              <a:latin typeface="微软雅黑" panose="020B0503020204020204" pitchFamily="34" charset="-122"/>
            </a:endParaRPr>
          </a:p>
        </p:txBody>
      </p:sp>
      <p:sp>
        <p:nvSpPr>
          <p:cNvPr id="39" name="文本框 7"/>
          <p:cNvSpPr txBox="1">
            <a:spLocks noChangeArrowheads="1"/>
          </p:cNvSpPr>
          <p:nvPr/>
        </p:nvSpPr>
        <p:spPr bwMode="auto">
          <a:xfrm>
            <a:off x="4666759" y="3617715"/>
            <a:ext cx="1728392" cy="1042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200" dirty="0">
                <a:solidFill>
                  <a:schemeClr val="tx1">
                    <a:lumMod val="75000"/>
                    <a:lumOff val="25000"/>
                  </a:schemeClr>
                </a:solidFill>
                <a:latin typeface="微软雅黑" panose="020B0503020204020204" pitchFamily="34" charset="-122"/>
              </a:rPr>
              <a:t>添加文本信息</a:t>
            </a:r>
            <a:endParaRPr lang="en-US" altLang="zh-CN" sz="1200" dirty="0">
              <a:solidFill>
                <a:schemeClr val="tx1">
                  <a:lumMod val="75000"/>
                  <a:lumOff val="25000"/>
                </a:schemeClr>
              </a:solidFill>
              <a:latin typeface="微软雅黑" panose="020B0503020204020204" pitchFamily="34" charset="-122"/>
            </a:endParaRPr>
          </a:p>
          <a:p>
            <a:pPr algn="ctr">
              <a:lnSpc>
                <a:spcPct val="150000"/>
              </a:lnSpc>
              <a:spcBef>
                <a:spcPts val="300"/>
              </a:spcBef>
            </a:pPr>
            <a:r>
              <a:rPr lang="zh-CN" altLang="en-US" sz="900" dirty="0">
                <a:solidFill>
                  <a:schemeClr val="tx1">
                    <a:lumMod val="50000"/>
                    <a:lumOff val="50000"/>
                  </a:schemeClr>
                </a:solidFill>
                <a:latin typeface="微软雅黑" panose="020B0503020204020204" pitchFamily="34" charset="-122"/>
              </a:rPr>
              <a:t>添加对图片的说明文字添加对图片的说明文字</a:t>
            </a:r>
            <a:endParaRPr lang="zh-CN" altLang="en-US" sz="900" dirty="0">
              <a:solidFill>
                <a:schemeClr val="tx1">
                  <a:lumMod val="50000"/>
                  <a:lumOff val="50000"/>
                </a:schemeClr>
              </a:solidFill>
              <a:latin typeface="微软雅黑" panose="020B0503020204020204" pitchFamily="34" charset="-122"/>
            </a:endParaRPr>
          </a:p>
        </p:txBody>
      </p:sp>
      <p:sp>
        <p:nvSpPr>
          <p:cNvPr id="40" name="文本框 7"/>
          <p:cNvSpPr txBox="1">
            <a:spLocks noChangeArrowheads="1"/>
          </p:cNvSpPr>
          <p:nvPr/>
        </p:nvSpPr>
        <p:spPr bwMode="auto">
          <a:xfrm>
            <a:off x="6585788" y="3617715"/>
            <a:ext cx="1728392" cy="1042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200" dirty="0">
                <a:solidFill>
                  <a:schemeClr val="tx1">
                    <a:lumMod val="75000"/>
                    <a:lumOff val="25000"/>
                  </a:schemeClr>
                </a:solidFill>
                <a:latin typeface="微软雅黑" panose="020B0503020204020204" pitchFamily="34" charset="-122"/>
              </a:rPr>
              <a:t>添加文本信息</a:t>
            </a:r>
            <a:endParaRPr lang="en-US" altLang="zh-CN" sz="1200" dirty="0">
              <a:solidFill>
                <a:schemeClr val="tx1">
                  <a:lumMod val="75000"/>
                  <a:lumOff val="25000"/>
                </a:schemeClr>
              </a:solidFill>
              <a:latin typeface="微软雅黑" panose="020B0503020204020204" pitchFamily="34" charset="-122"/>
            </a:endParaRPr>
          </a:p>
          <a:p>
            <a:pPr algn="ctr">
              <a:lnSpc>
                <a:spcPct val="150000"/>
              </a:lnSpc>
              <a:spcBef>
                <a:spcPts val="300"/>
              </a:spcBef>
            </a:pPr>
            <a:r>
              <a:rPr lang="zh-CN" altLang="en-US" sz="900" dirty="0">
                <a:solidFill>
                  <a:schemeClr val="tx1">
                    <a:lumMod val="50000"/>
                    <a:lumOff val="50000"/>
                  </a:schemeClr>
                </a:solidFill>
                <a:latin typeface="微软雅黑" panose="020B0503020204020204" pitchFamily="34" charset="-122"/>
              </a:rPr>
              <a:t>添加对图片的说明文字添加对图片的说明文字</a:t>
            </a:r>
            <a:endParaRPr lang="zh-CN" altLang="en-US" sz="900" dirty="0">
              <a:solidFill>
                <a:schemeClr val="tx1">
                  <a:lumMod val="50000"/>
                  <a:lumOff val="50000"/>
                </a:schemeClr>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2"/>
                                        </p:tgtEl>
                                        <p:attrNameLst>
                                          <p:attrName>style.visibility</p:attrName>
                                        </p:attrNameLst>
                                      </p:cBhvr>
                                      <p:to>
                                        <p:strVal val="visible"/>
                                      </p:to>
                                    </p:set>
                                    <p:anim by="(-#ppt_w*2)" calcmode="lin" valueType="num">
                                      <p:cBhvr rctx="PPT">
                                        <p:cTn id="7" dur="500" autoRev="1" fill="hold">
                                          <p:stCondLst>
                                            <p:cond delay="0"/>
                                          </p:stCondLst>
                                        </p:cTn>
                                        <p:tgtEl>
                                          <p:spTgt spid="22"/>
                                        </p:tgtEl>
                                        <p:attrNameLst>
                                          <p:attrName>ppt_w</p:attrName>
                                        </p:attrNameLst>
                                      </p:cBhvr>
                                    </p:anim>
                                    <p:anim by="(#ppt_w*0.50)" calcmode="lin" valueType="num">
                                      <p:cBhvr>
                                        <p:cTn id="8" dur="500" decel="50000" autoRev="1" fill="hold">
                                          <p:stCondLst>
                                            <p:cond delay="0"/>
                                          </p:stCondLst>
                                        </p:cTn>
                                        <p:tgtEl>
                                          <p:spTgt spid="22"/>
                                        </p:tgtEl>
                                        <p:attrNameLst>
                                          <p:attrName>ppt_x</p:attrName>
                                        </p:attrNameLst>
                                      </p:cBhvr>
                                    </p:anim>
                                    <p:anim from="(-#ppt_h/2)" to="(#ppt_y)" calcmode="lin" valueType="num">
                                      <p:cBhvr>
                                        <p:cTn id="9" dur="1000" fill="hold">
                                          <p:stCondLst>
                                            <p:cond delay="0"/>
                                          </p:stCondLst>
                                        </p:cTn>
                                        <p:tgtEl>
                                          <p:spTgt spid="22"/>
                                        </p:tgtEl>
                                        <p:attrNameLst>
                                          <p:attrName>ppt_y</p:attrName>
                                        </p:attrNameLst>
                                      </p:cBhvr>
                                    </p:anim>
                                    <p:animRot by="21600000">
                                      <p:cBhvr>
                                        <p:cTn id="10" dur="1000" fill="hold">
                                          <p:stCondLst>
                                            <p:cond delay="0"/>
                                          </p:stCondLst>
                                        </p:cTn>
                                        <p:tgtEl>
                                          <p:spTgt spid="22"/>
                                        </p:tgtEl>
                                        <p:attrNameLst>
                                          <p:attrName>r</p:attrName>
                                        </p:attrNameLst>
                                      </p:cBhvr>
                                    </p:animRot>
                                  </p:childTnLst>
                                </p:cTn>
                              </p:par>
                            </p:childTnLst>
                          </p:cTn>
                        </p:par>
                        <p:par>
                          <p:cTn id="11" fill="hold">
                            <p:stCondLst>
                              <p:cond delay="1500"/>
                            </p:stCondLst>
                            <p:childTnLst>
                              <p:par>
                                <p:cTn id="12" presetID="2" presetClass="entr" presetSubtype="2" fill="hold" grpId="0" nodeType="after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500" fill="hold"/>
                                        <p:tgtEl>
                                          <p:spTgt spid="23"/>
                                        </p:tgtEl>
                                        <p:attrNameLst>
                                          <p:attrName>ppt_x</p:attrName>
                                        </p:attrNameLst>
                                      </p:cBhvr>
                                      <p:tavLst>
                                        <p:tav tm="0">
                                          <p:val>
                                            <p:strVal val="1+#ppt_w/2"/>
                                          </p:val>
                                        </p:tav>
                                        <p:tav tm="100000">
                                          <p:val>
                                            <p:strVal val="#ppt_x"/>
                                          </p:val>
                                        </p:tav>
                                      </p:tavLst>
                                    </p:anim>
                                    <p:anim calcmode="lin" valueType="num">
                                      <p:cBhvr additive="base">
                                        <p:cTn id="15" dur="500" fill="hold"/>
                                        <p:tgtEl>
                                          <p:spTgt spid="23"/>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 presetClass="entr" presetSubtype="2"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2" presetClass="entr" presetSubtype="2"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1+#ppt_w/2"/>
                                          </p:val>
                                        </p:tav>
                                        <p:tav tm="100000">
                                          <p:val>
                                            <p:strVal val="#ppt_x"/>
                                          </p:val>
                                        </p:tav>
                                      </p:tavLst>
                                    </p:anim>
                                    <p:anim calcmode="lin" valueType="num">
                                      <p:cBhvr additive="base">
                                        <p:cTn id="25" dur="500" fill="hold"/>
                                        <p:tgtEl>
                                          <p:spTgt spid="25"/>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2"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1+#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22" presetClass="entr" presetSubtype="1" fill="hold" grpId="0"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up)">
                                      <p:cBhvr>
                                        <p:cTn id="34" dur="500"/>
                                        <p:tgtEl>
                                          <p:spTgt spid="27"/>
                                        </p:tgtEl>
                                      </p:cBhvr>
                                    </p:animEffect>
                                  </p:childTnLst>
                                </p:cTn>
                              </p:par>
                            </p:childTnLst>
                          </p:cTn>
                        </p:par>
                        <p:par>
                          <p:cTn id="35" fill="hold">
                            <p:stCondLst>
                              <p:cond delay="400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childTnLst>
                          </p:cTn>
                        </p:par>
                        <p:par>
                          <p:cTn id="39" fill="hold">
                            <p:stCondLst>
                              <p:cond delay="4500"/>
                            </p:stCondLst>
                            <p:childTnLst>
                              <p:par>
                                <p:cTn id="40" presetID="22" presetClass="entr" presetSubtype="1" fill="hold" grpId="0"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childTnLst>
                          </p:cTn>
                        </p:par>
                        <p:par>
                          <p:cTn id="43" fill="hold">
                            <p:stCondLst>
                              <p:cond delay="5000"/>
                            </p:stCondLst>
                            <p:childTnLst>
                              <p:par>
                                <p:cTn id="44" presetID="22" presetClass="entr" presetSubtype="1" fill="hold" grpId="0" nodeType="after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up)">
                                      <p:cBhvr>
                                        <p:cTn id="4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animBg="1"/>
      <p:bldP spid="25" grpId="0" animBg="1"/>
      <p:bldP spid="26" grpId="0" animBg="1"/>
      <p:bldP spid="27" grpId="0"/>
      <p:bldP spid="38"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411" y="795"/>
            <a:ext cx="9141179" cy="5134013"/>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5" name="矩形 104"/>
          <p:cNvSpPr/>
          <p:nvPr/>
        </p:nvSpPr>
        <p:spPr>
          <a:xfrm>
            <a:off x="3420228" y="1708715"/>
            <a:ext cx="2264851" cy="461537"/>
          </a:xfrm>
          <a:prstGeom prst="rect">
            <a:avLst/>
          </a:prstGeom>
        </p:spPr>
        <p:txBody>
          <a:bodyPr wrap="non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目录 </a:t>
            </a:r>
            <a:r>
              <a:rPr lang="en-US" altLang="zh-CN" sz="2400" b="1" dirty="0">
                <a:solidFill>
                  <a:schemeClr val="accent1"/>
                </a:solidFill>
              </a:rPr>
              <a:t>CONTENTS</a:t>
            </a:r>
            <a:endParaRPr lang="zh-CN" altLang="en-US" sz="2400" b="1" dirty="0">
              <a:solidFill>
                <a:schemeClr val="accent1"/>
              </a:solidFill>
            </a:endParaRPr>
          </a:p>
        </p:txBody>
      </p:sp>
      <p:sp>
        <p:nvSpPr>
          <p:cNvPr id="106" name="矩形 105"/>
          <p:cNvSpPr/>
          <p:nvPr/>
        </p:nvSpPr>
        <p:spPr>
          <a:xfrm>
            <a:off x="3406167" y="2655554"/>
            <a:ext cx="3384260" cy="307777"/>
          </a:xfrm>
          <a:prstGeom prst="rect">
            <a:avLst/>
          </a:prstGeom>
        </p:spPr>
        <p:txBody>
          <a:bodyPr wrap="none">
            <a:spAutoFit/>
          </a:bodyPr>
          <a:lstStyle/>
          <a:p>
            <a:r>
              <a:rPr lang="en-US" altLang="zh-CN" sz="1400" b="1" dirty="0">
                <a:solidFill>
                  <a:schemeClr val="tx1">
                    <a:lumMod val="50000"/>
                    <a:lumOff val="50000"/>
                  </a:schemeClr>
                </a:solidFill>
              </a:rPr>
              <a:t>CLICK THE CONTENT INPUT SECTION TITLES</a:t>
            </a:r>
            <a:endParaRPr lang="zh-CN" altLang="en-US" sz="1400" b="1" dirty="0">
              <a:solidFill>
                <a:schemeClr val="tx1">
                  <a:lumMod val="50000"/>
                  <a:lumOff val="50000"/>
                </a:schemeClr>
              </a:solidFill>
            </a:endParaRPr>
          </a:p>
        </p:txBody>
      </p:sp>
      <p:sp>
        <p:nvSpPr>
          <p:cNvPr id="107" name="矩形 106"/>
          <p:cNvSpPr/>
          <p:nvPr/>
        </p:nvSpPr>
        <p:spPr>
          <a:xfrm>
            <a:off x="3497592" y="2166327"/>
            <a:ext cx="3153145" cy="4892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单击输入章节标题内容</a:t>
            </a:r>
            <a:endParaRPr lang="zh-CN" altLang="en-US" sz="2000" b="1" dirty="0">
              <a:latin typeface="微软雅黑" panose="020B0503020204020204" pitchFamily="34" charset="-122"/>
              <a:ea typeface="微软雅黑" panose="020B0503020204020204" pitchFamily="34" charset="-122"/>
            </a:endParaRPr>
          </a:p>
        </p:txBody>
      </p:sp>
      <p:sp>
        <p:nvSpPr>
          <p:cNvPr id="111" name="矩形 110"/>
          <p:cNvSpPr/>
          <p:nvPr/>
        </p:nvSpPr>
        <p:spPr>
          <a:xfrm>
            <a:off x="2254279" y="1810130"/>
            <a:ext cx="1151888" cy="100811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solidFill>
                  <a:schemeClr val="accent1"/>
                </a:solidFill>
              </a:rPr>
              <a:t>03</a:t>
            </a:r>
            <a:endParaRPr lang="zh-CN" altLang="en-US" sz="6000" dirty="0">
              <a:solidFill>
                <a:schemeClr val="accent1"/>
              </a:solidFill>
            </a:endParaRPr>
          </a:p>
        </p:txBody>
      </p:sp>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l="54573"/>
          <a:stretch>
            <a:fillRect/>
          </a:stretch>
        </p:blipFill>
        <p:spPr>
          <a:xfrm>
            <a:off x="0" y="1126328"/>
            <a:ext cx="1776408" cy="4018760"/>
          </a:xfrm>
          <a:prstGeom prst="rect">
            <a:avLst/>
          </a:prstGeom>
          <a:solidFill>
            <a:srgbClr val="2A5BA8"/>
          </a:solidFill>
        </p:spPr>
      </p:pic>
      <p:pic>
        <p:nvPicPr>
          <p:cNvPr id="7" name="图片 6"/>
          <p:cNvPicPr>
            <a:picLocks noChangeAspect="1"/>
          </p:cNvPicPr>
          <p:nvPr/>
        </p:nvPicPr>
        <p:blipFill rotWithShape="1">
          <a:blip r:embed="rId1">
            <a:extLst>
              <a:ext uri="{28A0092B-C50C-407E-A947-70E740481C1C}">
                <a14:useLocalDpi xmlns:a14="http://schemas.microsoft.com/office/drawing/2010/main" val="0"/>
              </a:ext>
            </a:extLst>
          </a:blip>
          <a:srcRect l="9884" r="45870"/>
          <a:stretch>
            <a:fillRect/>
          </a:stretch>
        </p:blipFill>
        <p:spPr>
          <a:xfrm>
            <a:off x="7413753" y="1126328"/>
            <a:ext cx="1730247" cy="4018760"/>
          </a:xfrm>
          <a:prstGeom prst="rect">
            <a:avLst/>
          </a:prstGeom>
          <a:solidFill>
            <a:srgbClr val="2A5BA8"/>
          </a:solidFill>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0"/>
                                  </p:stCondLst>
                                  <p:childTnLst>
                                    <p:set>
                                      <p:cBhvr>
                                        <p:cTn id="17" dur="1" fill="hold">
                                          <p:stCondLst>
                                            <p:cond delay="0"/>
                                          </p:stCondLst>
                                        </p:cTn>
                                        <p:tgtEl>
                                          <p:spTgt spid="111"/>
                                        </p:tgtEl>
                                        <p:attrNameLst>
                                          <p:attrName>style.visibility</p:attrName>
                                        </p:attrNameLst>
                                      </p:cBhvr>
                                      <p:to>
                                        <p:strVal val="visible"/>
                                      </p:to>
                                    </p:set>
                                    <p:anim calcmode="lin" valueType="num">
                                      <p:cBhvr>
                                        <p:cTn id="18" dur="500" fill="hold"/>
                                        <p:tgtEl>
                                          <p:spTgt spid="111"/>
                                        </p:tgtEl>
                                        <p:attrNameLst>
                                          <p:attrName>ppt_w</p:attrName>
                                        </p:attrNameLst>
                                      </p:cBhvr>
                                      <p:tavLst>
                                        <p:tav tm="0">
                                          <p:val>
                                            <p:fltVal val="0"/>
                                          </p:val>
                                        </p:tav>
                                        <p:tav tm="100000">
                                          <p:val>
                                            <p:strVal val="#ppt_w"/>
                                          </p:val>
                                        </p:tav>
                                      </p:tavLst>
                                    </p:anim>
                                    <p:anim calcmode="lin" valueType="num">
                                      <p:cBhvr>
                                        <p:cTn id="19" dur="500" fill="hold"/>
                                        <p:tgtEl>
                                          <p:spTgt spid="111"/>
                                        </p:tgtEl>
                                        <p:attrNameLst>
                                          <p:attrName>ppt_h</p:attrName>
                                        </p:attrNameLst>
                                      </p:cBhvr>
                                      <p:tavLst>
                                        <p:tav tm="0">
                                          <p:val>
                                            <p:fltVal val="0"/>
                                          </p:val>
                                        </p:tav>
                                        <p:tav tm="100000">
                                          <p:val>
                                            <p:strVal val="#ppt_h"/>
                                          </p:val>
                                        </p:tav>
                                      </p:tavLst>
                                    </p:anim>
                                    <p:animEffect transition="in" filter="fade">
                                      <p:cBhvr>
                                        <p:cTn id="20" dur="500"/>
                                        <p:tgtEl>
                                          <p:spTgt spid="111"/>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fade">
                                      <p:cBhvr>
                                        <p:cTn id="24" dur="500"/>
                                        <p:tgtEl>
                                          <p:spTgt spid="105"/>
                                        </p:tgtEl>
                                      </p:cBhvr>
                                    </p:animEffect>
                                  </p:childTnLst>
                                </p:cTn>
                              </p:par>
                            </p:childTnLst>
                          </p:cTn>
                        </p:par>
                        <p:par>
                          <p:cTn id="25" fill="hold">
                            <p:stCondLst>
                              <p:cond delay="2500"/>
                            </p:stCondLst>
                            <p:childTnLst>
                              <p:par>
                                <p:cTn id="26" presetID="16" presetClass="entr" presetSubtype="26" fill="hold" grpId="0" nodeType="afterEffect">
                                  <p:stCondLst>
                                    <p:cond delay="0"/>
                                  </p:stCondLst>
                                  <p:childTnLst>
                                    <p:set>
                                      <p:cBhvr>
                                        <p:cTn id="27" dur="1" fill="hold">
                                          <p:stCondLst>
                                            <p:cond delay="0"/>
                                          </p:stCondLst>
                                        </p:cTn>
                                        <p:tgtEl>
                                          <p:spTgt spid="107"/>
                                        </p:tgtEl>
                                        <p:attrNameLst>
                                          <p:attrName>style.visibility</p:attrName>
                                        </p:attrNameLst>
                                      </p:cBhvr>
                                      <p:to>
                                        <p:strVal val="visible"/>
                                      </p:to>
                                    </p:set>
                                    <p:animEffect transition="in" filter="barn(inHorizontal)">
                                      <p:cBhvr>
                                        <p:cTn id="28" dur="500"/>
                                        <p:tgtEl>
                                          <p:spTgt spid="107"/>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106"/>
                                        </p:tgtEl>
                                        <p:attrNameLst>
                                          <p:attrName>style.visibility</p:attrName>
                                        </p:attrNameLst>
                                      </p:cBhvr>
                                      <p:to>
                                        <p:strVal val="visible"/>
                                      </p:to>
                                    </p:set>
                                    <p:animEffect transition="in" filter="wipe(left)">
                                      <p:cBhvr>
                                        <p:cTn id="32"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p:bldP spid="107" grpId="0" animBg="1"/>
      <p:bldP spid="1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6"/>
          <p:cNvGrpSpPr/>
          <p:nvPr/>
        </p:nvGrpSpPr>
        <p:grpSpPr>
          <a:xfrm>
            <a:off x="3356953" y="3525220"/>
            <a:ext cx="2432378" cy="625194"/>
            <a:chOff x="4475937" y="4698842"/>
            <a:chExt cx="3243170" cy="833335"/>
          </a:xfrm>
          <a:solidFill>
            <a:schemeClr val="accent1"/>
          </a:solidFill>
        </p:grpSpPr>
        <p:sp>
          <p:nvSpPr>
            <p:cNvPr id="8" name="Oval 7"/>
            <p:cNvSpPr>
              <a:spLocks noChangeArrowheads="1"/>
            </p:cNvSpPr>
            <p:nvPr/>
          </p:nvSpPr>
          <p:spPr bwMode="auto">
            <a:xfrm>
              <a:off x="4475937" y="4698842"/>
              <a:ext cx="3243170" cy="833335"/>
            </a:xfrm>
            <a:prstGeom prst="ellipse">
              <a:avLst/>
            </a:prstGeom>
            <a:grpFill/>
            <a:ln>
              <a:noFill/>
            </a:ln>
          </p:spPr>
          <p:txBody>
            <a:bodyPr vert="horz" wrap="square" lIns="91440" tIns="45720" rIns="91440" bIns="45720" numCol="1" anchor="t" anchorCtr="0" compatLnSpc="1"/>
            <a:lstStyle/>
            <a:p>
              <a:endParaRPr lang="id-ID"/>
            </a:p>
          </p:txBody>
        </p:sp>
        <p:sp>
          <p:nvSpPr>
            <p:cNvPr id="9" name="Freeform 8"/>
            <p:cNvSpPr/>
            <p:nvPr/>
          </p:nvSpPr>
          <p:spPr bwMode="auto">
            <a:xfrm>
              <a:off x="4475937" y="5116237"/>
              <a:ext cx="3243170" cy="415940"/>
            </a:xfrm>
            <a:custGeom>
              <a:avLst/>
              <a:gdLst>
                <a:gd name="T0" fmla="*/ 726 w 1452"/>
                <a:gd name="T1" fmla="*/ 142 h 186"/>
                <a:gd name="T2" fmla="*/ 1452 w 1452"/>
                <a:gd name="T3" fmla="*/ 0 h 186"/>
                <a:gd name="T4" fmla="*/ 1452 w 1452"/>
                <a:gd name="T5" fmla="*/ 0 h 186"/>
                <a:gd name="T6" fmla="*/ 726 w 1452"/>
                <a:gd name="T7" fmla="*/ 186 h 186"/>
                <a:gd name="T8" fmla="*/ 0 w 1452"/>
                <a:gd name="T9" fmla="*/ 0 h 186"/>
                <a:gd name="T10" fmla="*/ 0 w 1452"/>
                <a:gd name="T11" fmla="*/ 0 h 186"/>
                <a:gd name="T12" fmla="*/ 726 w 1452"/>
                <a:gd name="T13" fmla="*/ 142 h 186"/>
              </a:gdLst>
              <a:ahLst/>
              <a:cxnLst>
                <a:cxn ang="0">
                  <a:pos x="T0" y="T1"/>
                </a:cxn>
                <a:cxn ang="0">
                  <a:pos x="T2" y="T3"/>
                </a:cxn>
                <a:cxn ang="0">
                  <a:pos x="T4" y="T5"/>
                </a:cxn>
                <a:cxn ang="0">
                  <a:pos x="T6" y="T7"/>
                </a:cxn>
                <a:cxn ang="0">
                  <a:pos x="T8" y="T9"/>
                </a:cxn>
                <a:cxn ang="0">
                  <a:pos x="T10" y="T11"/>
                </a:cxn>
                <a:cxn ang="0">
                  <a:pos x="T12" y="T13"/>
                </a:cxn>
              </a:cxnLst>
              <a:rect l="0" t="0" r="r" b="b"/>
              <a:pathLst>
                <a:path w="1452" h="186">
                  <a:moveTo>
                    <a:pt x="726" y="142"/>
                  </a:moveTo>
                  <a:cubicBezTo>
                    <a:pt x="1078" y="142"/>
                    <a:pt x="1372" y="81"/>
                    <a:pt x="1452" y="0"/>
                  </a:cubicBezTo>
                  <a:cubicBezTo>
                    <a:pt x="1452" y="0"/>
                    <a:pt x="1452" y="0"/>
                    <a:pt x="1452" y="0"/>
                  </a:cubicBezTo>
                  <a:cubicBezTo>
                    <a:pt x="1452" y="103"/>
                    <a:pt x="1127" y="186"/>
                    <a:pt x="726" y="186"/>
                  </a:cubicBezTo>
                  <a:cubicBezTo>
                    <a:pt x="325" y="186"/>
                    <a:pt x="0" y="103"/>
                    <a:pt x="0" y="0"/>
                  </a:cubicBezTo>
                  <a:cubicBezTo>
                    <a:pt x="0" y="0"/>
                    <a:pt x="0" y="0"/>
                    <a:pt x="0" y="0"/>
                  </a:cubicBezTo>
                  <a:cubicBezTo>
                    <a:pt x="79" y="81"/>
                    <a:pt x="374" y="142"/>
                    <a:pt x="726" y="142"/>
                  </a:cubicBezTo>
                  <a:close/>
                </a:path>
              </a:pathLst>
            </a:custGeom>
            <a:grpFill/>
            <a:ln>
              <a:noFill/>
            </a:ln>
          </p:spPr>
          <p:txBody>
            <a:bodyPr vert="horz" wrap="square" lIns="91440" tIns="45720" rIns="91440" bIns="45720" numCol="1" anchor="t" anchorCtr="0" compatLnSpc="1"/>
            <a:lstStyle/>
            <a:p>
              <a:endParaRPr lang="id-ID"/>
            </a:p>
          </p:txBody>
        </p:sp>
      </p:grpSp>
      <p:grpSp>
        <p:nvGrpSpPr>
          <p:cNvPr id="5" name="Group 9"/>
          <p:cNvGrpSpPr/>
          <p:nvPr/>
        </p:nvGrpSpPr>
        <p:grpSpPr>
          <a:xfrm>
            <a:off x="3128986" y="3036411"/>
            <a:ext cx="2888312" cy="732121"/>
            <a:chOff x="4171981" y="4047299"/>
            <a:chExt cx="3851083" cy="975860"/>
          </a:xfrm>
        </p:grpSpPr>
        <p:sp>
          <p:nvSpPr>
            <p:cNvPr id="11" name="Oval 9"/>
            <p:cNvSpPr>
              <a:spLocks noChangeArrowheads="1"/>
            </p:cNvSpPr>
            <p:nvPr/>
          </p:nvSpPr>
          <p:spPr bwMode="auto">
            <a:xfrm>
              <a:off x="4171981" y="4047299"/>
              <a:ext cx="3851083" cy="975860"/>
            </a:xfrm>
            <a:prstGeom prst="ellipse">
              <a:avLst/>
            </a:prstGeom>
            <a:solidFill>
              <a:schemeClr val="accent4">
                <a:alpha val="90000"/>
              </a:schemeClr>
            </a:solidFill>
            <a:ln>
              <a:noFill/>
            </a:ln>
          </p:spPr>
          <p:txBody>
            <a:bodyPr vert="horz" wrap="square" lIns="91440" tIns="45720" rIns="91440" bIns="45720" numCol="1" anchor="t" anchorCtr="0" compatLnSpc="1"/>
            <a:lstStyle/>
            <a:p>
              <a:endParaRPr lang="id-ID"/>
            </a:p>
          </p:txBody>
        </p:sp>
        <p:sp>
          <p:nvSpPr>
            <p:cNvPr id="12" name="Freeform 10"/>
            <p:cNvSpPr/>
            <p:nvPr/>
          </p:nvSpPr>
          <p:spPr bwMode="auto">
            <a:xfrm>
              <a:off x="4171981" y="4533047"/>
              <a:ext cx="3851083" cy="490112"/>
            </a:xfrm>
            <a:custGeom>
              <a:avLst/>
              <a:gdLst>
                <a:gd name="T0" fmla="*/ 862 w 1724"/>
                <a:gd name="T1" fmla="*/ 168 h 219"/>
                <a:gd name="T2" fmla="*/ 1724 w 1724"/>
                <a:gd name="T3" fmla="*/ 0 h 219"/>
                <a:gd name="T4" fmla="*/ 1724 w 1724"/>
                <a:gd name="T5" fmla="*/ 1 h 219"/>
                <a:gd name="T6" fmla="*/ 862 w 1724"/>
                <a:gd name="T7" fmla="*/ 219 h 219"/>
                <a:gd name="T8" fmla="*/ 0 w 1724"/>
                <a:gd name="T9" fmla="*/ 1 h 219"/>
                <a:gd name="T10" fmla="*/ 0 w 1724"/>
                <a:gd name="T11" fmla="*/ 0 h 219"/>
                <a:gd name="T12" fmla="*/ 862 w 1724"/>
                <a:gd name="T13" fmla="*/ 168 h 219"/>
              </a:gdLst>
              <a:ahLst/>
              <a:cxnLst>
                <a:cxn ang="0">
                  <a:pos x="T0" y="T1"/>
                </a:cxn>
                <a:cxn ang="0">
                  <a:pos x="T2" y="T3"/>
                </a:cxn>
                <a:cxn ang="0">
                  <a:pos x="T4" y="T5"/>
                </a:cxn>
                <a:cxn ang="0">
                  <a:pos x="T6" y="T7"/>
                </a:cxn>
                <a:cxn ang="0">
                  <a:pos x="T8" y="T9"/>
                </a:cxn>
                <a:cxn ang="0">
                  <a:pos x="T10" y="T11"/>
                </a:cxn>
                <a:cxn ang="0">
                  <a:pos x="T12" y="T13"/>
                </a:cxn>
              </a:cxnLst>
              <a:rect l="0" t="0" r="r" b="b"/>
              <a:pathLst>
                <a:path w="1724" h="219">
                  <a:moveTo>
                    <a:pt x="862" y="168"/>
                  </a:moveTo>
                  <a:cubicBezTo>
                    <a:pt x="1280" y="168"/>
                    <a:pt x="1630" y="96"/>
                    <a:pt x="1724" y="0"/>
                  </a:cubicBezTo>
                  <a:cubicBezTo>
                    <a:pt x="1724" y="1"/>
                    <a:pt x="1724" y="1"/>
                    <a:pt x="1724" y="1"/>
                  </a:cubicBezTo>
                  <a:cubicBezTo>
                    <a:pt x="1724" y="121"/>
                    <a:pt x="1338" y="219"/>
                    <a:pt x="862" y="219"/>
                  </a:cubicBezTo>
                  <a:cubicBezTo>
                    <a:pt x="386" y="219"/>
                    <a:pt x="0" y="121"/>
                    <a:pt x="0" y="1"/>
                  </a:cubicBezTo>
                  <a:cubicBezTo>
                    <a:pt x="0" y="1"/>
                    <a:pt x="0" y="1"/>
                    <a:pt x="0" y="0"/>
                  </a:cubicBezTo>
                  <a:cubicBezTo>
                    <a:pt x="94" y="96"/>
                    <a:pt x="444" y="168"/>
                    <a:pt x="862" y="168"/>
                  </a:cubicBezTo>
                  <a:close/>
                </a:path>
              </a:pathLst>
            </a:custGeom>
            <a:solidFill>
              <a:schemeClr val="tx1">
                <a:lumMod val="95000"/>
                <a:lumOff val="5000"/>
                <a:alpha val="15000"/>
              </a:schemeClr>
            </a:solidFill>
            <a:ln>
              <a:noFill/>
            </a:ln>
          </p:spPr>
          <p:txBody>
            <a:bodyPr vert="horz" wrap="square" lIns="91440" tIns="45720" rIns="91440" bIns="45720" numCol="1" anchor="t" anchorCtr="0" compatLnSpc="1"/>
            <a:lstStyle/>
            <a:p>
              <a:endParaRPr lang="id-ID"/>
            </a:p>
          </p:txBody>
        </p:sp>
      </p:grpSp>
      <p:grpSp>
        <p:nvGrpSpPr>
          <p:cNvPr id="6" name="Group 12"/>
          <p:cNvGrpSpPr/>
          <p:nvPr/>
        </p:nvGrpSpPr>
        <p:grpSpPr>
          <a:xfrm>
            <a:off x="3042816" y="2498505"/>
            <a:ext cx="3059561" cy="830320"/>
            <a:chOff x="4057088" y="3330311"/>
            <a:chExt cx="4079414" cy="1106751"/>
          </a:xfrm>
        </p:grpSpPr>
        <p:sp>
          <p:nvSpPr>
            <p:cNvPr id="14" name="Oval 11"/>
            <p:cNvSpPr>
              <a:spLocks noChangeArrowheads="1"/>
            </p:cNvSpPr>
            <p:nvPr/>
          </p:nvSpPr>
          <p:spPr bwMode="auto">
            <a:xfrm>
              <a:off x="4057088" y="3330311"/>
              <a:ext cx="4079414" cy="1106751"/>
            </a:xfrm>
            <a:prstGeom prst="ellipse">
              <a:avLst/>
            </a:prstGeom>
            <a:solidFill>
              <a:schemeClr val="accent3">
                <a:alpha val="90000"/>
              </a:schemeClr>
            </a:solidFill>
            <a:ln>
              <a:noFill/>
            </a:ln>
          </p:spPr>
          <p:txBody>
            <a:bodyPr vert="horz" wrap="square" lIns="91440" tIns="45720" rIns="91440" bIns="45720" numCol="1" anchor="t" anchorCtr="0" compatLnSpc="1"/>
            <a:lstStyle/>
            <a:p>
              <a:endParaRPr lang="id-ID"/>
            </a:p>
          </p:txBody>
        </p:sp>
        <p:sp>
          <p:nvSpPr>
            <p:cNvPr id="15" name="Freeform 12"/>
            <p:cNvSpPr/>
            <p:nvPr/>
          </p:nvSpPr>
          <p:spPr bwMode="auto">
            <a:xfrm>
              <a:off x="4057088" y="3884413"/>
              <a:ext cx="4079414" cy="552648"/>
            </a:xfrm>
            <a:custGeom>
              <a:avLst/>
              <a:gdLst>
                <a:gd name="T0" fmla="*/ 913 w 1826"/>
                <a:gd name="T1" fmla="*/ 189 h 248"/>
                <a:gd name="T2" fmla="*/ 0 w 1826"/>
                <a:gd name="T3" fmla="*/ 0 h 248"/>
                <a:gd name="T4" fmla="*/ 0 w 1826"/>
                <a:gd name="T5" fmla="*/ 0 h 248"/>
                <a:gd name="T6" fmla="*/ 913 w 1826"/>
                <a:gd name="T7" fmla="*/ 248 h 248"/>
                <a:gd name="T8" fmla="*/ 1826 w 1826"/>
                <a:gd name="T9" fmla="*/ 0 h 248"/>
                <a:gd name="T10" fmla="*/ 1826 w 1826"/>
                <a:gd name="T11" fmla="*/ 0 h 248"/>
                <a:gd name="T12" fmla="*/ 913 w 1826"/>
                <a:gd name="T13" fmla="*/ 189 h 248"/>
              </a:gdLst>
              <a:ahLst/>
              <a:cxnLst>
                <a:cxn ang="0">
                  <a:pos x="T0" y="T1"/>
                </a:cxn>
                <a:cxn ang="0">
                  <a:pos x="T2" y="T3"/>
                </a:cxn>
                <a:cxn ang="0">
                  <a:pos x="T4" y="T5"/>
                </a:cxn>
                <a:cxn ang="0">
                  <a:pos x="T6" y="T7"/>
                </a:cxn>
                <a:cxn ang="0">
                  <a:pos x="T8" y="T9"/>
                </a:cxn>
                <a:cxn ang="0">
                  <a:pos x="T10" y="T11"/>
                </a:cxn>
                <a:cxn ang="0">
                  <a:pos x="T12" y="T13"/>
                </a:cxn>
              </a:cxnLst>
              <a:rect l="0" t="0" r="r" b="b"/>
              <a:pathLst>
                <a:path w="1826" h="248">
                  <a:moveTo>
                    <a:pt x="913" y="189"/>
                  </a:moveTo>
                  <a:cubicBezTo>
                    <a:pt x="471" y="189"/>
                    <a:pt x="100" y="109"/>
                    <a:pt x="0" y="0"/>
                  </a:cubicBezTo>
                  <a:cubicBezTo>
                    <a:pt x="0" y="0"/>
                    <a:pt x="0" y="0"/>
                    <a:pt x="0" y="0"/>
                  </a:cubicBezTo>
                  <a:cubicBezTo>
                    <a:pt x="0" y="137"/>
                    <a:pt x="409" y="248"/>
                    <a:pt x="913" y="248"/>
                  </a:cubicBezTo>
                  <a:cubicBezTo>
                    <a:pt x="1417" y="248"/>
                    <a:pt x="1826" y="137"/>
                    <a:pt x="1826" y="0"/>
                  </a:cubicBezTo>
                  <a:cubicBezTo>
                    <a:pt x="1826" y="0"/>
                    <a:pt x="1826" y="0"/>
                    <a:pt x="1826" y="0"/>
                  </a:cubicBezTo>
                  <a:cubicBezTo>
                    <a:pt x="1726" y="109"/>
                    <a:pt x="1355" y="189"/>
                    <a:pt x="913" y="189"/>
                  </a:cubicBezTo>
                  <a:close/>
                </a:path>
              </a:pathLst>
            </a:custGeom>
            <a:solidFill>
              <a:schemeClr val="tx1">
                <a:lumMod val="95000"/>
                <a:lumOff val="5000"/>
                <a:alpha val="15000"/>
              </a:schemeClr>
            </a:solidFill>
            <a:ln>
              <a:noFill/>
            </a:ln>
          </p:spPr>
          <p:txBody>
            <a:bodyPr vert="horz" wrap="square" lIns="91440" tIns="45720" rIns="91440" bIns="45720" numCol="1" anchor="t" anchorCtr="0" compatLnSpc="1"/>
            <a:lstStyle/>
            <a:p>
              <a:endParaRPr lang="id-ID"/>
            </a:p>
          </p:txBody>
        </p:sp>
      </p:grpSp>
      <p:grpSp>
        <p:nvGrpSpPr>
          <p:cNvPr id="7" name="Group 15"/>
          <p:cNvGrpSpPr/>
          <p:nvPr/>
        </p:nvGrpSpPr>
        <p:grpSpPr>
          <a:xfrm>
            <a:off x="3128986" y="2091528"/>
            <a:ext cx="2888312" cy="733213"/>
            <a:chOff x="4171981" y="2787843"/>
            <a:chExt cx="3851083" cy="977315"/>
          </a:xfrm>
        </p:grpSpPr>
        <p:sp>
          <p:nvSpPr>
            <p:cNvPr id="17" name="Oval 13"/>
            <p:cNvSpPr>
              <a:spLocks noChangeArrowheads="1"/>
            </p:cNvSpPr>
            <p:nvPr/>
          </p:nvSpPr>
          <p:spPr bwMode="auto">
            <a:xfrm>
              <a:off x="4171981" y="2787843"/>
              <a:ext cx="3851083" cy="977314"/>
            </a:xfrm>
            <a:prstGeom prst="ellipse">
              <a:avLst/>
            </a:prstGeom>
            <a:solidFill>
              <a:schemeClr val="accent2">
                <a:alpha val="90000"/>
              </a:schemeClr>
            </a:solidFill>
            <a:ln>
              <a:noFill/>
            </a:ln>
          </p:spPr>
          <p:txBody>
            <a:bodyPr vert="horz" wrap="square" lIns="91440" tIns="45720" rIns="91440" bIns="45720" numCol="1" anchor="t" anchorCtr="0" compatLnSpc="1"/>
            <a:lstStyle/>
            <a:p>
              <a:endParaRPr lang="id-ID"/>
            </a:p>
          </p:txBody>
        </p:sp>
        <p:sp>
          <p:nvSpPr>
            <p:cNvPr id="18" name="Freeform 14"/>
            <p:cNvSpPr/>
            <p:nvPr/>
          </p:nvSpPr>
          <p:spPr bwMode="auto">
            <a:xfrm>
              <a:off x="4171981" y="3276501"/>
              <a:ext cx="3851083" cy="488657"/>
            </a:xfrm>
            <a:custGeom>
              <a:avLst/>
              <a:gdLst>
                <a:gd name="T0" fmla="*/ 862 w 1724"/>
                <a:gd name="T1" fmla="*/ 167 h 219"/>
                <a:gd name="T2" fmla="*/ 0 w 1724"/>
                <a:gd name="T3" fmla="*/ 0 h 219"/>
                <a:gd name="T4" fmla="*/ 0 w 1724"/>
                <a:gd name="T5" fmla="*/ 0 h 219"/>
                <a:gd name="T6" fmla="*/ 862 w 1724"/>
                <a:gd name="T7" fmla="*/ 219 h 219"/>
                <a:gd name="T8" fmla="*/ 1724 w 1724"/>
                <a:gd name="T9" fmla="*/ 0 h 219"/>
                <a:gd name="T10" fmla="*/ 1724 w 1724"/>
                <a:gd name="T11" fmla="*/ 0 h 219"/>
                <a:gd name="T12" fmla="*/ 862 w 1724"/>
                <a:gd name="T13" fmla="*/ 167 h 219"/>
              </a:gdLst>
              <a:ahLst/>
              <a:cxnLst>
                <a:cxn ang="0">
                  <a:pos x="T0" y="T1"/>
                </a:cxn>
                <a:cxn ang="0">
                  <a:pos x="T2" y="T3"/>
                </a:cxn>
                <a:cxn ang="0">
                  <a:pos x="T4" y="T5"/>
                </a:cxn>
                <a:cxn ang="0">
                  <a:pos x="T6" y="T7"/>
                </a:cxn>
                <a:cxn ang="0">
                  <a:pos x="T8" y="T9"/>
                </a:cxn>
                <a:cxn ang="0">
                  <a:pos x="T10" y="T11"/>
                </a:cxn>
                <a:cxn ang="0">
                  <a:pos x="T12" y="T13"/>
                </a:cxn>
              </a:cxnLst>
              <a:rect l="0" t="0" r="r" b="b"/>
              <a:pathLst>
                <a:path w="1724" h="219">
                  <a:moveTo>
                    <a:pt x="862" y="167"/>
                  </a:moveTo>
                  <a:cubicBezTo>
                    <a:pt x="444" y="167"/>
                    <a:pt x="94" y="96"/>
                    <a:pt x="0" y="0"/>
                  </a:cubicBezTo>
                  <a:cubicBezTo>
                    <a:pt x="0" y="0"/>
                    <a:pt x="0" y="0"/>
                    <a:pt x="0" y="0"/>
                  </a:cubicBezTo>
                  <a:cubicBezTo>
                    <a:pt x="0" y="121"/>
                    <a:pt x="386" y="219"/>
                    <a:pt x="862" y="219"/>
                  </a:cubicBezTo>
                  <a:cubicBezTo>
                    <a:pt x="1338" y="219"/>
                    <a:pt x="1724" y="121"/>
                    <a:pt x="1724" y="0"/>
                  </a:cubicBezTo>
                  <a:cubicBezTo>
                    <a:pt x="1724" y="0"/>
                    <a:pt x="1724" y="0"/>
                    <a:pt x="1724" y="0"/>
                  </a:cubicBezTo>
                  <a:cubicBezTo>
                    <a:pt x="1630" y="96"/>
                    <a:pt x="1280" y="167"/>
                    <a:pt x="862" y="167"/>
                  </a:cubicBezTo>
                  <a:close/>
                </a:path>
              </a:pathLst>
            </a:custGeom>
            <a:solidFill>
              <a:schemeClr val="tx1">
                <a:lumMod val="95000"/>
                <a:lumOff val="5000"/>
                <a:alpha val="15000"/>
              </a:schemeClr>
            </a:solidFill>
            <a:ln>
              <a:noFill/>
            </a:ln>
          </p:spPr>
          <p:txBody>
            <a:bodyPr vert="horz" wrap="square" lIns="91440" tIns="45720" rIns="91440" bIns="45720" numCol="1" anchor="t" anchorCtr="0" compatLnSpc="1"/>
            <a:lstStyle/>
            <a:p>
              <a:endParaRPr lang="id-ID"/>
            </a:p>
          </p:txBody>
        </p:sp>
      </p:grpSp>
      <p:grpSp>
        <p:nvGrpSpPr>
          <p:cNvPr id="10" name="Group 18"/>
          <p:cNvGrpSpPr/>
          <p:nvPr/>
        </p:nvGrpSpPr>
        <p:grpSpPr>
          <a:xfrm>
            <a:off x="3356953" y="1709647"/>
            <a:ext cx="2432378" cy="626286"/>
            <a:chOff x="4475937" y="2278826"/>
            <a:chExt cx="3243170" cy="834790"/>
          </a:xfrm>
        </p:grpSpPr>
        <p:sp>
          <p:nvSpPr>
            <p:cNvPr id="20" name="Oval 15"/>
            <p:cNvSpPr>
              <a:spLocks noChangeArrowheads="1"/>
            </p:cNvSpPr>
            <p:nvPr/>
          </p:nvSpPr>
          <p:spPr bwMode="auto">
            <a:xfrm>
              <a:off x="4475937" y="2278826"/>
              <a:ext cx="3243170" cy="834789"/>
            </a:xfrm>
            <a:prstGeom prst="ellipse">
              <a:avLst/>
            </a:prstGeom>
            <a:solidFill>
              <a:schemeClr val="accent1">
                <a:alpha val="90000"/>
              </a:schemeClr>
            </a:solidFill>
            <a:ln>
              <a:noFill/>
            </a:ln>
            <a:effectLst/>
          </p:spPr>
          <p:txBody>
            <a:bodyPr vert="horz" wrap="square" lIns="91440" tIns="45720" rIns="91440" bIns="45720" numCol="1" anchor="t" anchorCtr="0" compatLnSpc="1"/>
            <a:lstStyle/>
            <a:p>
              <a:endParaRPr lang="id-ID"/>
            </a:p>
          </p:txBody>
        </p:sp>
        <p:sp>
          <p:nvSpPr>
            <p:cNvPr id="21" name="Freeform 16"/>
            <p:cNvSpPr/>
            <p:nvPr/>
          </p:nvSpPr>
          <p:spPr bwMode="auto">
            <a:xfrm>
              <a:off x="4475937" y="2696221"/>
              <a:ext cx="3243170" cy="417395"/>
            </a:xfrm>
            <a:custGeom>
              <a:avLst/>
              <a:gdLst>
                <a:gd name="T0" fmla="*/ 726 w 1452"/>
                <a:gd name="T1" fmla="*/ 143 h 187"/>
                <a:gd name="T2" fmla="*/ 0 w 1452"/>
                <a:gd name="T3" fmla="*/ 0 h 187"/>
                <a:gd name="T4" fmla="*/ 0 w 1452"/>
                <a:gd name="T5" fmla="*/ 0 h 187"/>
                <a:gd name="T6" fmla="*/ 726 w 1452"/>
                <a:gd name="T7" fmla="*/ 187 h 187"/>
                <a:gd name="T8" fmla="*/ 1452 w 1452"/>
                <a:gd name="T9" fmla="*/ 0 h 187"/>
                <a:gd name="T10" fmla="*/ 1452 w 1452"/>
                <a:gd name="T11" fmla="*/ 0 h 187"/>
                <a:gd name="T12" fmla="*/ 726 w 1452"/>
                <a:gd name="T13" fmla="*/ 143 h 187"/>
              </a:gdLst>
              <a:ahLst/>
              <a:cxnLst>
                <a:cxn ang="0">
                  <a:pos x="T0" y="T1"/>
                </a:cxn>
                <a:cxn ang="0">
                  <a:pos x="T2" y="T3"/>
                </a:cxn>
                <a:cxn ang="0">
                  <a:pos x="T4" y="T5"/>
                </a:cxn>
                <a:cxn ang="0">
                  <a:pos x="T6" y="T7"/>
                </a:cxn>
                <a:cxn ang="0">
                  <a:pos x="T8" y="T9"/>
                </a:cxn>
                <a:cxn ang="0">
                  <a:pos x="T10" y="T11"/>
                </a:cxn>
                <a:cxn ang="0">
                  <a:pos x="T12" y="T13"/>
                </a:cxn>
              </a:cxnLst>
              <a:rect l="0" t="0" r="r" b="b"/>
              <a:pathLst>
                <a:path w="1452" h="187">
                  <a:moveTo>
                    <a:pt x="726" y="143"/>
                  </a:moveTo>
                  <a:cubicBezTo>
                    <a:pt x="374" y="143"/>
                    <a:pt x="79" y="82"/>
                    <a:pt x="0" y="0"/>
                  </a:cubicBezTo>
                  <a:cubicBezTo>
                    <a:pt x="0" y="0"/>
                    <a:pt x="0" y="0"/>
                    <a:pt x="0" y="0"/>
                  </a:cubicBezTo>
                  <a:cubicBezTo>
                    <a:pt x="0" y="103"/>
                    <a:pt x="325" y="187"/>
                    <a:pt x="726" y="187"/>
                  </a:cubicBezTo>
                  <a:cubicBezTo>
                    <a:pt x="1127" y="187"/>
                    <a:pt x="1452" y="103"/>
                    <a:pt x="1452" y="0"/>
                  </a:cubicBezTo>
                  <a:cubicBezTo>
                    <a:pt x="1452" y="0"/>
                    <a:pt x="1452" y="0"/>
                    <a:pt x="1452" y="0"/>
                  </a:cubicBezTo>
                  <a:cubicBezTo>
                    <a:pt x="1372" y="82"/>
                    <a:pt x="1078" y="143"/>
                    <a:pt x="726" y="143"/>
                  </a:cubicBezTo>
                  <a:close/>
                </a:path>
              </a:pathLst>
            </a:custGeom>
            <a:solidFill>
              <a:schemeClr val="tx1">
                <a:lumMod val="95000"/>
                <a:lumOff val="5000"/>
                <a:alpha val="15000"/>
              </a:schemeClr>
            </a:solidFill>
            <a:ln>
              <a:noFill/>
            </a:ln>
          </p:spPr>
          <p:txBody>
            <a:bodyPr vert="horz" wrap="square" lIns="91440" tIns="45720" rIns="91440" bIns="45720" numCol="1" anchor="t" anchorCtr="0" compatLnSpc="1"/>
            <a:lstStyle/>
            <a:p>
              <a:endParaRPr lang="id-ID"/>
            </a:p>
          </p:txBody>
        </p:sp>
      </p:grpSp>
      <p:grpSp>
        <p:nvGrpSpPr>
          <p:cNvPr id="13" name="Group 48"/>
          <p:cNvGrpSpPr/>
          <p:nvPr/>
        </p:nvGrpSpPr>
        <p:grpSpPr>
          <a:xfrm>
            <a:off x="2371938" y="1695036"/>
            <a:ext cx="347162" cy="347269"/>
            <a:chOff x="2925343" y="2268550"/>
            <a:chExt cx="462882" cy="462882"/>
          </a:xfrm>
        </p:grpSpPr>
        <p:sp>
          <p:nvSpPr>
            <p:cNvPr id="45" name="Rounded Rectangle 44"/>
            <p:cNvSpPr/>
            <p:nvPr/>
          </p:nvSpPr>
          <p:spPr>
            <a:xfrm>
              <a:off x="2925343" y="2268550"/>
              <a:ext cx="462882" cy="46288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Shape 1684"/>
            <p:cNvSpPr/>
            <p:nvPr/>
          </p:nvSpPr>
          <p:spPr>
            <a:xfrm>
              <a:off x="3028178" y="2377361"/>
              <a:ext cx="280172" cy="246554"/>
            </a:xfrm>
            <a:custGeom>
              <a:avLst/>
              <a:gdLst/>
              <a:ahLst/>
              <a:cxnLst>
                <a:cxn ang="0">
                  <a:pos x="wd2" y="hd2"/>
                </a:cxn>
                <a:cxn ang="5400000">
                  <a:pos x="wd2" y="hd2"/>
                </a:cxn>
                <a:cxn ang="10800000">
                  <a:pos x="wd2" y="hd2"/>
                </a:cxn>
                <a:cxn ang="16200000">
                  <a:pos x="wd2" y="hd2"/>
                </a:cxn>
              </a:cxnLst>
              <a:rect l="0" t="0" r="r" b="b"/>
              <a:pathLst>
                <a:path w="21600" h="21600" extrusionOk="0">
                  <a:moveTo>
                    <a:pt x="11041" y="15188"/>
                  </a:moveTo>
                  <a:cubicBezTo>
                    <a:pt x="8905" y="14174"/>
                    <a:pt x="8222" y="13317"/>
                    <a:pt x="8222" y="11485"/>
                  </a:cubicBezTo>
                  <a:cubicBezTo>
                    <a:pt x="8222" y="10385"/>
                    <a:pt x="8875" y="10744"/>
                    <a:pt x="9161" y="8730"/>
                  </a:cubicBezTo>
                  <a:cubicBezTo>
                    <a:pt x="9279" y="7894"/>
                    <a:pt x="9855" y="8716"/>
                    <a:pt x="9966" y="6808"/>
                  </a:cubicBezTo>
                  <a:cubicBezTo>
                    <a:pt x="9966" y="6047"/>
                    <a:pt x="9651" y="5858"/>
                    <a:pt x="9651" y="5858"/>
                  </a:cubicBezTo>
                  <a:cubicBezTo>
                    <a:pt x="9651" y="5858"/>
                    <a:pt x="9811" y="4733"/>
                    <a:pt x="9873" y="3867"/>
                  </a:cubicBezTo>
                  <a:cubicBezTo>
                    <a:pt x="9951" y="2788"/>
                    <a:pt x="9396" y="0"/>
                    <a:pt x="6431" y="0"/>
                  </a:cubicBezTo>
                  <a:cubicBezTo>
                    <a:pt x="3466" y="0"/>
                    <a:pt x="2909" y="2788"/>
                    <a:pt x="2987" y="3867"/>
                  </a:cubicBezTo>
                  <a:cubicBezTo>
                    <a:pt x="3050" y="4733"/>
                    <a:pt x="3210" y="5858"/>
                    <a:pt x="3210" y="5858"/>
                  </a:cubicBezTo>
                  <a:cubicBezTo>
                    <a:pt x="3210" y="5858"/>
                    <a:pt x="2895" y="6047"/>
                    <a:pt x="2895" y="6808"/>
                  </a:cubicBezTo>
                  <a:cubicBezTo>
                    <a:pt x="3005" y="8716"/>
                    <a:pt x="3582" y="7894"/>
                    <a:pt x="3700" y="8730"/>
                  </a:cubicBezTo>
                  <a:cubicBezTo>
                    <a:pt x="3987" y="10744"/>
                    <a:pt x="4639" y="10385"/>
                    <a:pt x="4639" y="11485"/>
                  </a:cubicBezTo>
                  <a:cubicBezTo>
                    <a:pt x="4639" y="13317"/>
                    <a:pt x="3956" y="14174"/>
                    <a:pt x="1819" y="15188"/>
                  </a:cubicBezTo>
                  <a:cubicBezTo>
                    <a:pt x="1169" y="15497"/>
                    <a:pt x="0" y="15976"/>
                    <a:pt x="0" y="17129"/>
                  </a:cubicBezTo>
                  <a:lnTo>
                    <a:pt x="0" y="21600"/>
                  </a:lnTo>
                  <a:lnTo>
                    <a:pt x="15005" y="21600"/>
                  </a:lnTo>
                  <a:cubicBezTo>
                    <a:pt x="15005" y="21600"/>
                    <a:pt x="15005" y="18955"/>
                    <a:pt x="15005" y="18248"/>
                  </a:cubicBezTo>
                  <a:cubicBezTo>
                    <a:pt x="15005" y="17196"/>
                    <a:pt x="13184" y="16207"/>
                    <a:pt x="11041" y="15188"/>
                  </a:cubicBezTo>
                  <a:close/>
                  <a:moveTo>
                    <a:pt x="21600" y="21600"/>
                  </a:moveTo>
                  <a:cubicBezTo>
                    <a:pt x="21600" y="21600"/>
                    <a:pt x="21557" y="16953"/>
                    <a:pt x="21307" y="16471"/>
                  </a:cubicBezTo>
                  <a:cubicBezTo>
                    <a:pt x="20935" y="15754"/>
                    <a:pt x="20071" y="15261"/>
                    <a:pt x="18463" y="14498"/>
                  </a:cubicBezTo>
                  <a:cubicBezTo>
                    <a:pt x="16861" y="13736"/>
                    <a:pt x="16349" y="13094"/>
                    <a:pt x="16349" y="11720"/>
                  </a:cubicBezTo>
                  <a:cubicBezTo>
                    <a:pt x="16349" y="10894"/>
                    <a:pt x="16838" y="11164"/>
                    <a:pt x="17053" y="9653"/>
                  </a:cubicBezTo>
                  <a:cubicBezTo>
                    <a:pt x="17142" y="9026"/>
                    <a:pt x="17574" y="9643"/>
                    <a:pt x="17657" y="8212"/>
                  </a:cubicBezTo>
                  <a:cubicBezTo>
                    <a:pt x="17657" y="7642"/>
                    <a:pt x="17420" y="7499"/>
                    <a:pt x="17420" y="7499"/>
                  </a:cubicBezTo>
                  <a:cubicBezTo>
                    <a:pt x="17420" y="7499"/>
                    <a:pt x="17541" y="6656"/>
                    <a:pt x="17588" y="6006"/>
                  </a:cubicBezTo>
                  <a:cubicBezTo>
                    <a:pt x="17646" y="5197"/>
                    <a:pt x="17229" y="3106"/>
                    <a:pt x="15005" y="3106"/>
                  </a:cubicBezTo>
                  <a:cubicBezTo>
                    <a:pt x="12781" y="3106"/>
                    <a:pt x="12365" y="5197"/>
                    <a:pt x="12422" y="6006"/>
                  </a:cubicBezTo>
                  <a:cubicBezTo>
                    <a:pt x="12469" y="6656"/>
                    <a:pt x="12589" y="7499"/>
                    <a:pt x="12589" y="7499"/>
                  </a:cubicBezTo>
                  <a:cubicBezTo>
                    <a:pt x="12589" y="7499"/>
                    <a:pt x="12353" y="7642"/>
                    <a:pt x="12353" y="8212"/>
                  </a:cubicBezTo>
                  <a:cubicBezTo>
                    <a:pt x="12437" y="9643"/>
                    <a:pt x="12868" y="9026"/>
                    <a:pt x="12957" y="9653"/>
                  </a:cubicBezTo>
                  <a:cubicBezTo>
                    <a:pt x="13173" y="11164"/>
                    <a:pt x="13662" y="10894"/>
                    <a:pt x="13662" y="11720"/>
                  </a:cubicBezTo>
                  <a:cubicBezTo>
                    <a:pt x="13662" y="12655"/>
                    <a:pt x="13424" y="13250"/>
                    <a:pt x="12768" y="13776"/>
                  </a:cubicBezTo>
                  <a:cubicBezTo>
                    <a:pt x="16268" y="15766"/>
                    <a:pt x="16737" y="16172"/>
                    <a:pt x="16737" y="17952"/>
                  </a:cubicBezTo>
                  <a:lnTo>
                    <a:pt x="16737" y="21600"/>
                  </a:lnTo>
                  <a:cubicBezTo>
                    <a:pt x="16737" y="21600"/>
                    <a:pt x="21600" y="21600"/>
                    <a:pt x="21600"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a:defRPr sz="3100" b="1">
                  <a:latin typeface="Kontrapunkt Bob Bold"/>
                  <a:ea typeface="Kontrapunkt Bob Bold"/>
                  <a:cs typeface="Kontrapunkt Bob Bold"/>
                  <a:sym typeface="Kontrapunkt Bob Bold"/>
                </a:defRPr>
              </a:pPr>
            </a:p>
          </p:txBody>
        </p:sp>
      </p:grpSp>
      <p:grpSp>
        <p:nvGrpSpPr>
          <p:cNvPr id="16" name="Group 54"/>
          <p:cNvGrpSpPr/>
          <p:nvPr/>
        </p:nvGrpSpPr>
        <p:grpSpPr>
          <a:xfrm>
            <a:off x="2371938" y="3496754"/>
            <a:ext cx="347162" cy="347269"/>
            <a:chOff x="2855493" y="3429000"/>
            <a:chExt cx="462882" cy="462882"/>
          </a:xfrm>
        </p:grpSpPr>
        <p:sp>
          <p:nvSpPr>
            <p:cNvPr id="56" name="Rounded Rectangle 55"/>
            <p:cNvSpPr/>
            <p:nvPr/>
          </p:nvSpPr>
          <p:spPr>
            <a:xfrm>
              <a:off x="2855493" y="3429000"/>
              <a:ext cx="462882" cy="46288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AutoShape 35"/>
            <p:cNvSpPr/>
            <p:nvPr/>
          </p:nvSpPr>
          <p:spPr bwMode="auto">
            <a:xfrm>
              <a:off x="2978718" y="3520829"/>
              <a:ext cx="216432" cy="290727"/>
            </a:xfrm>
            <a:custGeom>
              <a:avLst/>
              <a:gdLst>
                <a:gd name="T0" fmla="*/ 733 w 19946"/>
                <a:gd name="T1" fmla="*/ 1038 h 21355"/>
                <a:gd name="T2" fmla="*/ 550 w 19946"/>
                <a:gd name="T3" fmla="*/ 889 h 21355"/>
                <a:gd name="T4" fmla="*/ 6041 w 19946"/>
                <a:gd name="T5" fmla="*/ 11465 h 21355"/>
                <a:gd name="T6" fmla="*/ 5858 w 19946"/>
                <a:gd name="T7" fmla="*/ 16679 h 21355"/>
                <a:gd name="T8" fmla="*/ 0 w 19946"/>
                <a:gd name="T9" fmla="*/ 18765 h 21355"/>
                <a:gd name="T10" fmla="*/ 6590 w 19946"/>
                <a:gd name="T11" fmla="*/ 17722 h 21355"/>
                <a:gd name="T12" fmla="*/ 8970 w 19946"/>
                <a:gd name="T13" fmla="*/ 20999 h 21355"/>
                <a:gd name="T14" fmla="*/ 10251 w 19946"/>
                <a:gd name="T15" fmla="*/ 20403 h 21355"/>
                <a:gd name="T16" fmla="*/ 12265 w 19946"/>
                <a:gd name="T17" fmla="*/ 18467 h 21355"/>
                <a:gd name="T18" fmla="*/ 12631 w 19946"/>
                <a:gd name="T19" fmla="*/ 17275 h 21355"/>
                <a:gd name="T20" fmla="*/ 8055 w 19946"/>
                <a:gd name="T21" fmla="*/ 16381 h 21355"/>
                <a:gd name="T22" fmla="*/ 18855 w 19946"/>
                <a:gd name="T23" fmla="*/ 15785 h 21355"/>
                <a:gd name="T24" fmla="*/ 18672 w 19946"/>
                <a:gd name="T25" fmla="*/ 15636 h 21355"/>
                <a:gd name="T26" fmla="*/ 17024 w 19946"/>
                <a:gd name="T27" fmla="*/ 12806 h 21355"/>
                <a:gd name="T28" fmla="*/ 16475 w 19946"/>
                <a:gd name="T29" fmla="*/ 12806 h 21355"/>
                <a:gd name="T30" fmla="*/ 13180 w 19946"/>
                <a:gd name="T31" fmla="*/ 5805 h 21355"/>
                <a:gd name="T32" fmla="*/ 8421 w 19946"/>
                <a:gd name="T33" fmla="*/ 9380 h 21355"/>
                <a:gd name="T34" fmla="*/ 12814 w 19946"/>
                <a:gd name="T35" fmla="*/ 5507 h 21355"/>
                <a:gd name="T36" fmla="*/ 4211 w 19946"/>
                <a:gd name="T37" fmla="*/ 2825 h 21355"/>
                <a:gd name="T38" fmla="*/ 4211 w 19946"/>
                <a:gd name="T39" fmla="*/ 2378 h 21355"/>
                <a:gd name="T40" fmla="*/ 1831 w 19946"/>
                <a:gd name="T41" fmla="*/ 591 h 21355"/>
                <a:gd name="T42" fmla="*/ 1648 w 19946"/>
                <a:gd name="T43" fmla="*/ 1038 h 21355"/>
                <a:gd name="T44" fmla="*/ 18672 w 19946"/>
                <a:gd name="T45" fmla="*/ 14891 h 21355"/>
                <a:gd name="T46" fmla="*/ 17024 w 19946"/>
                <a:gd name="T47" fmla="*/ 9678 h 21355"/>
                <a:gd name="T48" fmla="*/ 15560 w 19946"/>
                <a:gd name="T49" fmla="*/ 2825 h 21355"/>
                <a:gd name="T50" fmla="*/ 12814 w 19946"/>
                <a:gd name="T51" fmla="*/ 5507 h 21355"/>
                <a:gd name="T52" fmla="*/ 13180 w 19946"/>
                <a:gd name="T53" fmla="*/ 5805 h 21355"/>
                <a:gd name="T54" fmla="*/ 16475 w 19946"/>
                <a:gd name="T55" fmla="*/ 3570 h 21355"/>
                <a:gd name="T56" fmla="*/ 16475 w 19946"/>
                <a:gd name="T57" fmla="*/ 8933 h 21355"/>
                <a:gd name="T58" fmla="*/ 17024 w 19946"/>
                <a:gd name="T59" fmla="*/ 2676 h 21355"/>
                <a:gd name="T60" fmla="*/ 19038 w 19946"/>
                <a:gd name="T61" fmla="*/ 1932 h 21355"/>
                <a:gd name="T62" fmla="*/ 17573 w 19946"/>
                <a:gd name="T63" fmla="*/ 740 h 21355"/>
                <a:gd name="T64" fmla="*/ 16658 w 19946"/>
                <a:gd name="T65" fmla="*/ 2378 h 21355"/>
                <a:gd name="T66" fmla="*/ 8970 w 19946"/>
                <a:gd name="T67" fmla="*/ 2825 h 21355"/>
                <a:gd name="T68" fmla="*/ 15560 w 19946"/>
                <a:gd name="T69" fmla="*/ 2825 h 21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946" h="21355">
                  <a:moveTo>
                    <a:pt x="7505" y="10125"/>
                  </a:moveTo>
                  <a:cubicBezTo>
                    <a:pt x="3478" y="6996"/>
                    <a:pt x="733" y="3272"/>
                    <a:pt x="733" y="1038"/>
                  </a:cubicBezTo>
                  <a:cubicBezTo>
                    <a:pt x="733" y="1038"/>
                    <a:pt x="733" y="889"/>
                    <a:pt x="733" y="740"/>
                  </a:cubicBezTo>
                  <a:cubicBezTo>
                    <a:pt x="733" y="740"/>
                    <a:pt x="550" y="889"/>
                    <a:pt x="550" y="889"/>
                  </a:cubicBezTo>
                  <a:cubicBezTo>
                    <a:pt x="-1464" y="4017"/>
                    <a:pt x="3112" y="9082"/>
                    <a:pt x="6041" y="11316"/>
                  </a:cubicBezTo>
                  <a:cubicBezTo>
                    <a:pt x="6041" y="11316"/>
                    <a:pt x="6041" y="11316"/>
                    <a:pt x="6041" y="11465"/>
                  </a:cubicBezTo>
                  <a:cubicBezTo>
                    <a:pt x="6041" y="16232"/>
                    <a:pt x="6041" y="16232"/>
                    <a:pt x="6041" y="16232"/>
                  </a:cubicBezTo>
                  <a:cubicBezTo>
                    <a:pt x="6041" y="16381"/>
                    <a:pt x="5858" y="16530"/>
                    <a:pt x="5858" y="16679"/>
                  </a:cubicBezTo>
                  <a:cubicBezTo>
                    <a:pt x="550" y="18020"/>
                    <a:pt x="550" y="18020"/>
                    <a:pt x="550" y="18020"/>
                  </a:cubicBezTo>
                  <a:cubicBezTo>
                    <a:pt x="183" y="18169"/>
                    <a:pt x="0" y="18467"/>
                    <a:pt x="0" y="18765"/>
                  </a:cubicBezTo>
                  <a:cubicBezTo>
                    <a:pt x="183" y="19063"/>
                    <a:pt x="550" y="19360"/>
                    <a:pt x="916" y="19212"/>
                  </a:cubicBezTo>
                  <a:cubicBezTo>
                    <a:pt x="6590" y="17722"/>
                    <a:pt x="6590" y="17722"/>
                    <a:pt x="6590" y="17722"/>
                  </a:cubicBezTo>
                  <a:cubicBezTo>
                    <a:pt x="6590" y="17722"/>
                    <a:pt x="6773" y="17871"/>
                    <a:pt x="6956" y="17871"/>
                  </a:cubicBezTo>
                  <a:cubicBezTo>
                    <a:pt x="8970" y="20999"/>
                    <a:pt x="8970" y="20999"/>
                    <a:pt x="8970" y="20999"/>
                  </a:cubicBezTo>
                  <a:cubicBezTo>
                    <a:pt x="9153" y="21297"/>
                    <a:pt x="9702" y="21446"/>
                    <a:pt x="10068" y="21297"/>
                  </a:cubicBezTo>
                  <a:cubicBezTo>
                    <a:pt x="10434" y="21148"/>
                    <a:pt x="10434" y="20701"/>
                    <a:pt x="10251" y="20403"/>
                  </a:cubicBezTo>
                  <a:cubicBezTo>
                    <a:pt x="8421" y="17722"/>
                    <a:pt x="8421" y="17722"/>
                    <a:pt x="8421" y="17722"/>
                  </a:cubicBezTo>
                  <a:cubicBezTo>
                    <a:pt x="12265" y="18467"/>
                    <a:pt x="12265" y="18467"/>
                    <a:pt x="12265" y="18467"/>
                  </a:cubicBezTo>
                  <a:cubicBezTo>
                    <a:pt x="12631" y="18616"/>
                    <a:pt x="12997" y="18467"/>
                    <a:pt x="13180" y="18020"/>
                  </a:cubicBezTo>
                  <a:cubicBezTo>
                    <a:pt x="13180" y="17722"/>
                    <a:pt x="12997" y="17424"/>
                    <a:pt x="12631" y="17275"/>
                  </a:cubicBezTo>
                  <a:cubicBezTo>
                    <a:pt x="8055" y="16381"/>
                    <a:pt x="8055" y="16381"/>
                    <a:pt x="8055" y="16381"/>
                  </a:cubicBezTo>
                  <a:cubicBezTo>
                    <a:pt x="8055" y="16381"/>
                    <a:pt x="8055" y="16381"/>
                    <a:pt x="8055" y="16381"/>
                  </a:cubicBezTo>
                  <a:cubicBezTo>
                    <a:pt x="8055" y="12657"/>
                    <a:pt x="8055" y="12657"/>
                    <a:pt x="8055" y="12657"/>
                  </a:cubicBezTo>
                  <a:cubicBezTo>
                    <a:pt x="11350" y="14743"/>
                    <a:pt x="16658" y="16679"/>
                    <a:pt x="18855" y="15785"/>
                  </a:cubicBezTo>
                  <a:cubicBezTo>
                    <a:pt x="18855" y="15785"/>
                    <a:pt x="19038" y="15636"/>
                    <a:pt x="19038" y="15636"/>
                  </a:cubicBezTo>
                  <a:cubicBezTo>
                    <a:pt x="18855" y="15636"/>
                    <a:pt x="18672" y="15636"/>
                    <a:pt x="18672" y="15636"/>
                  </a:cubicBezTo>
                  <a:cubicBezTo>
                    <a:pt x="15926" y="15636"/>
                    <a:pt x="11350" y="13402"/>
                    <a:pt x="7505" y="10125"/>
                  </a:cubicBezTo>
                  <a:close/>
                  <a:moveTo>
                    <a:pt x="17024" y="12806"/>
                  </a:moveTo>
                  <a:cubicBezTo>
                    <a:pt x="17024" y="12955"/>
                    <a:pt x="16841" y="13104"/>
                    <a:pt x="16658" y="13104"/>
                  </a:cubicBezTo>
                  <a:cubicBezTo>
                    <a:pt x="16658" y="13104"/>
                    <a:pt x="16475" y="12955"/>
                    <a:pt x="16475" y="12806"/>
                  </a:cubicBezTo>
                  <a:cubicBezTo>
                    <a:pt x="16475" y="8933"/>
                    <a:pt x="16475" y="8933"/>
                    <a:pt x="16475" y="8933"/>
                  </a:cubicBezTo>
                  <a:cubicBezTo>
                    <a:pt x="15560" y="7890"/>
                    <a:pt x="14461" y="6847"/>
                    <a:pt x="13180" y="5805"/>
                  </a:cubicBezTo>
                  <a:cubicBezTo>
                    <a:pt x="8787" y="9380"/>
                    <a:pt x="8787" y="9380"/>
                    <a:pt x="8787" y="9380"/>
                  </a:cubicBezTo>
                  <a:cubicBezTo>
                    <a:pt x="8787" y="9380"/>
                    <a:pt x="8604" y="9380"/>
                    <a:pt x="8421" y="9380"/>
                  </a:cubicBezTo>
                  <a:cubicBezTo>
                    <a:pt x="8421" y="9231"/>
                    <a:pt x="8421" y="9082"/>
                    <a:pt x="8421" y="8933"/>
                  </a:cubicBezTo>
                  <a:cubicBezTo>
                    <a:pt x="12814" y="5507"/>
                    <a:pt x="12814" y="5507"/>
                    <a:pt x="12814" y="5507"/>
                  </a:cubicBezTo>
                  <a:cubicBezTo>
                    <a:pt x="11533" y="4464"/>
                    <a:pt x="10251" y="3570"/>
                    <a:pt x="8970" y="2825"/>
                  </a:cubicBezTo>
                  <a:cubicBezTo>
                    <a:pt x="4211" y="2825"/>
                    <a:pt x="4211" y="2825"/>
                    <a:pt x="4211" y="2825"/>
                  </a:cubicBezTo>
                  <a:cubicBezTo>
                    <a:pt x="4028" y="2825"/>
                    <a:pt x="4028" y="2676"/>
                    <a:pt x="4028" y="2527"/>
                  </a:cubicBezTo>
                  <a:cubicBezTo>
                    <a:pt x="4028" y="2378"/>
                    <a:pt x="4028" y="2378"/>
                    <a:pt x="4211" y="2378"/>
                  </a:cubicBezTo>
                  <a:cubicBezTo>
                    <a:pt x="8055" y="2378"/>
                    <a:pt x="8055" y="2378"/>
                    <a:pt x="8055" y="2378"/>
                  </a:cubicBezTo>
                  <a:cubicBezTo>
                    <a:pt x="4943" y="591"/>
                    <a:pt x="2380" y="-5"/>
                    <a:pt x="1831" y="591"/>
                  </a:cubicBezTo>
                  <a:cubicBezTo>
                    <a:pt x="1831" y="591"/>
                    <a:pt x="1831" y="591"/>
                    <a:pt x="1831" y="591"/>
                  </a:cubicBezTo>
                  <a:cubicBezTo>
                    <a:pt x="1648" y="591"/>
                    <a:pt x="1648" y="889"/>
                    <a:pt x="1648" y="1038"/>
                  </a:cubicBezTo>
                  <a:cubicBezTo>
                    <a:pt x="1648" y="2974"/>
                    <a:pt x="4394" y="6549"/>
                    <a:pt x="8055" y="9678"/>
                  </a:cubicBezTo>
                  <a:cubicBezTo>
                    <a:pt x="11899" y="12657"/>
                    <a:pt x="16292" y="14891"/>
                    <a:pt x="18672" y="14891"/>
                  </a:cubicBezTo>
                  <a:cubicBezTo>
                    <a:pt x="18855" y="14891"/>
                    <a:pt x="19221" y="14891"/>
                    <a:pt x="19221" y="14743"/>
                  </a:cubicBezTo>
                  <a:cubicBezTo>
                    <a:pt x="19953" y="14296"/>
                    <a:pt x="19221" y="12210"/>
                    <a:pt x="17024" y="9678"/>
                  </a:cubicBezTo>
                  <a:lnTo>
                    <a:pt x="17024" y="12806"/>
                  </a:lnTo>
                  <a:close/>
                  <a:moveTo>
                    <a:pt x="15560" y="2825"/>
                  </a:moveTo>
                  <a:cubicBezTo>
                    <a:pt x="15743" y="2974"/>
                    <a:pt x="15743" y="2974"/>
                    <a:pt x="15743" y="2974"/>
                  </a:cubicBezTo>
                  <a:cubicBezTo>
                    <a:pt x="12814" y="5507"/>
                    <a:pt x="12814" y="5507"/>
                    <a:pt x="12814" y="5507"/>
                  </a:cubicBezTo>
                  <a:cubicBezTo>
                    <a:pt x="12814" y="5507"/>
                    <a:pt x="12997" y="5656"/>
                    <a:pt x="12997" y="5656"/>
                  </a:cubicBezTo>
                  <a:cubicBezTo>
                    <a:pt x="12997" y="5656"/>
                    <a:pt x="13180" y="5805"/>
                    <a:pt x="13180" y="5805"/>
                  </a:cubicBezTo>
                  <a:cubicBezTo>
                    <a:pt x="16109" y="3421"/>
                    <a:pt x="16109" y="3421"/>
                    <a:pt x="16109" y="3421"/>
                  </a:cubicBezTo>
                  <a:cubicBezTo>
                    <a:pt x="16475" y="3570"/>
                    <a:pt x="16475" y="3570"/>
                    <a:pt x="16475" y="3570"/>
                  </a:cubicBezTo>
                  <a:cubicBezTo>
                    <a:pt x="16475" y="3570"/>
                    <a:pt x="16475" y="3570"/>
                    <a:pt x="16475" y="3570"/>
                  </a:cubicBezTo>
                  <a:cubicBezTo>
                    <a:pt x="16475" y="8933"/>
                    <a:pt x="16475" y="8933"/>
                    <a:pt x="16475" y="8933"/>
                  </a:cubicBezTo>
                  <a:cubicBezTo>
                    <a:pt x="16658" y="9082"/>
                    <a:pt x="16841" y="9380"/>
                    <a:pt x="17024" y="9678"/>
                  </a:cubicBezTo>
                  <a:cubicBezTo>
                    <a:pt x="17024" y="2676"/>
                    <a:pt x="17024" y="2676"/>
                    <a:pt x="17024" y="2676"/>
                  </a:cubicBezTo>
                  <a:cubicBezTo>
                    <a:pt x="17024" y="2676"/>
                    <a:pt x="17024" y="2676"/>
                    <a:pt x="17024" y="2676"/>
                  </a:cubicBezTo>
                  <a:cubicBezTo>
                    <a:pt x="17573" y="2825"/>
                    <a:pt x="18305" y="2527"/>
                    <a:pt x="19038" y="1932"/>
                  </a:cubicBezTo>
                  <a:cubicBezTo>
                    <a:pt x="19953" y="1336"/>
                    <a:pt x="20136" y="442"/>
                    <a:pt x="19770" y="144"/>
                  </a:cubicBezTo>
                  <a:cubicBezTo>
                    <a:pt x="19404" y="-154"/>
                    <a:pt x="18305" y="-5"/>
                    <a:pt x="17573" y="740"/>
                  </a:cubicBezTo>
                  <a:cubicBezTo>
                    <a:pt x="16841" y="1187"/>
                    <a:pt x="16475" y="1932"/>
                    <a:pt x="16658" y="2378"/>
                  </a:cubicBezTo>
                  <a:cubicBezTo>
                    <a:pt x="16658" y="2378"/>
                    <a:pt x="16658" y="2378"/>
                    <a:pt x="16658" y="2378"/>
                  </a:cubicBezTo>
                  <a:cubicBezTo>
                    <a:pt x="8055" y="2378"/>
                    <a:pt x="8055" y="2378"/>
                    <a:pt x="8055" y="2378"/>
                  </a:cubicBezTo>
                  <a:cubicBezTo>
                    <a:pt x="8421" y="2527"/>
                    <a:pt x="8604" y="2676"/>
                    <a:pt x="8970" y="2825"/>
                  </a:cubicBezTo>
                  <a:lnTo>
                    <a:pt x="15560" y="2825"/>
                  </a:lnTo>
                  <a:close/>
                  <a:moveTo>
                    <a:pt x="15560" y="2825"/>
                  </a:moveTo>
                </a:path>
              </a:pathLst>
            </a:custGeom>
            <a:solidFill>
              <a:srgbClr val="FFFFFF"/>
            </a:solidFill>
            <a:ln>
              <a:noFill/>
            </a:ln>
            <a:extLst>
              <a:ext uri="{91240B29-F687-4F45-9708-019B960494DF}">
                <a14:hiddenLine xmlns:a14="http://schemas.microsoft.com/office/drawing/2010/main" w="9525">
                  <a:solidFill>
                    <a:schemeClr val="tx1"/>
                  </a:solidFill>
                  <a:round/>
                  <a:headEnd type="none" w="med" len="med"/>
                  <a:tailEnd type="none" w="med" len="med"/>
                </a14:hiddenLine>
              </a:ext>
            </a:extLst>
          </p:spPr>
          <p:txBody>
            <a:bodyPr lIns="0" tIns="0" rIns="0" bIns="0"/>
            <a:lstStyle/>
            <a:p>
              <a:endParaRPr lang="en-US"/>
            </a:p>
          </p:txBody>
        </p:sp>
      </p:grpSp>
      <p:grpSp>
        <p:nvGrpSpPr>
          <p:cNvPr id="19" name="Group 61"/>
          <p:cNvGrpSpPr/>
          <p:nvPr/>
        </p:nvGrpSpPr>
        <p:grpSpPr>
          <a:xfrm>
            <a:off x="6422846" y="2595895"/>
            <a:ext cx="347162" cy="347269"/>
            <a:chOff x="2095350" y="2324961"/>
            <a:chExt cx="462882" cy="462882"/>
          </a:xfrm>
        </p:grpSpPr>
        <p:sp>
          <p:nvSpPr>
            <p:cNvPr id="60" name="Rounded Rectangle 59"/>
            <p:cNvSpPr/>
            <p:nvPr/>
          </p:nvSpPr>
          <p:spPr>
            <a:xfrm>
              <a:off x="2095350" y="2324961"/>
              <a:ext cx="462882" cy="46288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Shape 579"/>
            <p:cNvSpPr/>
            <p:nvPr/>
          </p:nvSpPr>
          <p:spPr>
            <a:xfrm flipV="1">
              <a:off x="2204123" y="2428623"/>
              <a:ext cx="245336" cy="255557"/>
            </a:xfrm>
            <a:custGeom>
              <a:avLst/>
              <a:gdLst/>
              <a:ahLst/>
              <a:cxnLst>
                <a:cxn ang="0">
                  <a:pos x="wd2" y="hd2"/>
                </a:cxn>
                <a:cxn ang="5400000">
                  <a:pos x="wd2" y="hd2"/>
                </a:cxn>
                <a:cxn ang="10800000">
                  <a:pos x="wd2" y="hd2"/>
                </a:cxn>
                <a:cxn ang="16200000">
                  <a:pos x="wd2" y="hd2"/>
                </a:cxn>
              </a:cxnLst>
              <a:rect l="0" t="0" r="r" b="b"/>
              <a:pathLst>
                <a:path w="20630" h="21387" extrusionOk="0">
                  <a:moveTo>
                    <a:pt x="15651" y="10439"/>
                  </a:moveTo>
                  <a:cubicBezTo>
                    <a:pt x="14876" y="10985"/>
                    <a:pt x="13809" y="10794"/>
                    <a:pt x="13267" y="10015"/>
                  </a:cubicBezTo>
                  <a:cubicBezTo>
                    <a:pt x="12724" y="9235"/>
                    <a:pt x="12913" y="8160"/>
                    <a:pt x="13688" y="7614"/>
                  </a:cubicBezTo>
                  <a:cubicBezTo>
                    <a:pt x="14302" y="7180"/>
                    <a:pt x="15100" y="7212"/>
                    <a:pt x="15674" y="7633"/>
                  </a:cubicBezTo>
                  <a:cubicBezTo>
                    <a:pt x="15386" y="7808"/>
                    <a:pt x="15187" y="7909"/>
                    <a:pt x="15149" y="7927"/>
                  </a:cubicBezTo>
                  <a:cubicBezTo>
                    <a:pt x="14829" y="8080"/>
                    <a:pt x="14692" y="8465"/>
                    <a:pt x="14842" y="8787"/>
                  </a:cubicBezTo>
                  <a:cubicBezTo>
                    <a:pt x="14952" y="9021"/>
                    <a:pt x="15183" y="9159"/>
                    <a:pt x="15425" y="9159"/>
                  </a:cubicBezTo>
                  <a:cubicBezTo>
                    <a:pt x="15515" y="9159"/>
                    <a:pt x="15608" y="9138"/>
                    <a:pt x="15698" y="9096"/>
                  </a:cubicBezTo>
                  <a:cubicBezTo>
                    <a:pt x="15903" y="8999"/>
                    <a:pt x="16125" y="8881"/>
                    <a:pt x="16356" y="8743"/>
                  </a:cubicBezTo>
                  <a:cubicBezTo>
                    <a:pt x="16460" y="9377"/>
                    <a:pt x="16209" y="10045"/>
                    <a:pt x="15651" y="10439"/>
                  </a:cubicBezTo>
                  <a:close/>
                  <a:moveTo>
                    <a:pt x="20298" y="434"/>
                  </a:moveTo>
                  <a:cubicBezTo>
                    <a:pt x="20181" y="97"/>
                    <a:pt x="19814" y="-81"/>
                    <a:pt x="19481" y="36"/>
                  </a:cubicBezTo>
                  <a:cubicBezTo>
                    <a:pt x="19146" y="153"/>
                    <a:pt x="18970" y="523"/>
                    <a:pt x="19086" y="859"/>
                  </a:cubicBezTo>
                  <a:cubicBezTo>
                    <a:pt x="20075" y="3715"/>
                    <a:pt x="18112" y="5846"/>
                    <a:pt x="16617" y="6988"/>
                  </a:cubicBezTo>
                  <a:lnTo>
                    <a:pt x="16012" y="6118"/>
                  </a:lnTo>
                  <a:cubicBezTo>
                    <a:pt x="15810" y="5827"/>
                    <a:pt x="15355" y="5583"/>
                    <a:pt x="15003" y="5578"/>
                  </a:cubicBezTo>
                  <a:lnTo>
                    <a:pt x="11612" y="5594"/>
                  </a:lnTo>
                  <a:cubicBezTo>
                    <a:pt x="11260" y="5588"/>
                    <a:pt x="10735" y="5751"/>
                    <a:pt x="10445" y="5955"/>
                  </a:cubicBezTo>
                  <a:lnTo>
                    <a:pt x="457" y="13000"/>
                  </a:lnTo>
                  <a:cubicBezTo>
                    <a:pt x="-27" y="13341"/>
                    <a:pt x="-145" y="14013"/>
                    <a:pt x="194" y="14500"/>
                  </a:cubicBezTo>
                  <a:lnTo>
                    <a:pt x="4734" y="21032"/>
                  </a:lnTo>
                  <a:cubicBezTo>
                    <a:pt x="5073" y="21519"/>
                    <a:pt x="5618" y="21461"/>
                    <a:pt x="6101" y="21120"/>
                  </a:cubicBezTo>
                  <a:lnTo>
                    <a:pt x="16090" y="14075"/>
                  </a:lnTo>
                  <a:cubicBezTo>
                    <a:pt x="16378" y="13870"/>
                    <a:pt x="16709" y="13429"/>
                    <a:pt x="16826" y="13093"/>
                  </a:cubicBezTo>
                  <a:lnTo>
                    <a:pt x="17888" y="9729"/>
                  </a:lnTo>
                  <a:cubicBezTo>
                    <a:pt x="18003" y="9393"/>
                    <a:pt x="17932" y="8880"/>
                    <a:pt x="17730" y="8589"/>
                  </a:cubicBezTo>
                  <a:lnTo>
                    <a:pt x="17361" y="8058"/>
                  </a:lnTo>
                  <a:cubicBezTo>
                    <a:pt x="19371" y="6513"/>
                    <a:pt x="21455" y="3778"/>
                    <a:pt x="20298" y="434"/>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a:defRPr sz="3100" b="1">
                  <a:latin typeface="Kontrapunkt Bob Bold"/>
                  <a:ea typeface="Kontrapunkt Bob Bold"/>
                  <a:cs typeface="Kontrapunkt Bob Bold"/>
                  <a:sym typeface="Kontrapunkt Bob Bold"/>
                </a:defRPr>
              </a:pPr>
            </a:p>
          </p:txBody>
        </p:sp>
      </p:grpSp>
      <p:grpSp>
        <p:nvGrpSpPr>
          <p:cNvPr id="22" name="Group 66"/>
          <p:cNvGrpSpPr/>
          <p:nvPr/>
        </p:nvGrpSpPr>
        <p:grpSpPr>
          <a:xfrm>
            <a:off x="6426432" y="1677563"/>
            <a:ext cx="347162" cy="347269"/>
            <a:chOff x="2018242" y="3429000"/>
            <a:chExt cx="462882" cy="462882"/>
          </a:xfrm>
        </p:grpSpPr>
        <p:sp>
          <p:nvSpPr>
            <p:cNvPr id="64" name="Rounded Rectangle 63"/>
            <p:cNvSpPr/>
            <p:nvPr/>
          </p:nvSpPr>
          <p:spPr>
            <a:xfrm>
              <a:off x="2018242" y="3429000"/>
              <a:ext cx="462882" cy="46288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Shape 546"/>
            <p:cNvSpPr/>
            <p:nvPr/>
          </p:nvSpPr>
          <p:spPr>
            <a:xfrm>
              <a:off x="2102354" y="3560952"/>
              <a:ext cx="299452" cy="198978"/>
            </a:xfrm>
            <a:custGeom>
              <a:avLst/>
              <a:gdLst/>
              <a:ahLst/>
              <a:cxnLst>
                <a:cxn ang="0">
                  <a:pos x="wd2" y="hd2"/>
                </a:cxn>
                <a:cxn ang="5400000">
                  <a:pos x="wd2" y="hd2"/>
                </a:cxn>
                <a:cxn ang="10800000">
                  <a:pos x="wd2" y="hd2"/>
                </a:cxn>
                <a:cxn ang="16200000">
                  <a:pos x="wd2" y="hd2"/>
                </a:cxn>
              </a:cxnLst>
              <a:rect l="0" t="0" r="r" b="b"/>
              <a:pathLst>
                <a:path w="21600" h="21124" extrusionOk="0">
                  <a:moveTo>
                    <a:pt x="18596" y="5942"/>
                  </a:moveTo>
                  <a:cubicBezTo>
                    <a:pt x="18295" y="7132"/>
                    <a:pt x="17976" y="8348"/>
                    <a:pt x="17696" y="9399"/>
                  </a:cubicBezTo>
                  <a:cubicBezTo>
                    <a:pt x="18794" y="11734"/>
                    <a:pt x="19440" y="14666"/>
                    <a:pt x="19440" y="17887"/>
                  </a:cubicBezTo>
                  <a:cubicBezTo>
                    <a:pt x="19440" y="18391"/>
                    <a:pt x="19426" y="18896"/>
                    <a:pt x="19394" y="19390"/>
                  </a:cubicBezTo>
                  <a:cubicBezTo>
                    <a:pt x="19341" y="20265"/>
                    <a:pt x="19778" y="21038"/>
                    <a:pt x="20372" y="21116"/>
                  </a:cubicBezTo>
                  <a:cubicBezTo>
                    <a:pt x="20405" y="21122"/>
                    <a:pt x="20439" y="21124"/>
                    <a:pt x="20471" y="21124"/>
                  </a:cubicBezTo>
                  <a:cubicBezTo>
                    <a:pt x="21024" y="21124"/>
                    <a:pt x="21495" y="20502"/>
                    <a:pt x="21545" y="19677"/>
                  </a:cubicBezTo>
                  <a:cubicBezTo>
                    <a:pt x="21582" y="19089"/>
                    <a:pt x="21600" y="18486"/>
                    <a:pt x="21600" y="17887"/>
                  </a:cubicBezTo>
                  <a:cubicBezTo>
                    <a:pt x="21600" y="13196"/>
                    <a:pt x="20463" y="9004"/>
                    <a:pt x="18596" y="5942"/>
                  </a:cubicBezTo>
                  <a:close/>
                  <a:moveTo>
                    <a:pt x="10801" y="3957"/>
                  </a:moveTo>
                  <a:cubicBezTo>
                    <a:pt x="11273" y="3957"/>
                    <a:pt x="11734" y="4016"/>
                    <a:pt x="12183" y="4127"/>
                  </a:cubicBezTo>
                  <a:cubicBezTo>
                    <a:pt x="12656" y="3256"/>
                    <a:pt x="13186" y="2296"/>
                    <a:pt x="13702" y="1383"/>
                  </a:cubicBezTo>
                  <a:cubicBezTo>
                    <a:pt x="12781" y="990"/>
                    <a:pt x="11810" y="778"/>
                    <a:pt x="10801" y="778"/>
                  </a:cubicBezTo>
                  <a:cubicBezTo>
                    <a:pt x="4744" y="778"/>
                    <a:pt x="0" y="8292"/>
                    <a:pt x="0" y="17887"/>
                  </a:cubicBezTo>
                  <a:cubicBezTo>
                    <a:pt x="0" y="18477"/>
                    <a:pt x="18" y="19068"/>
                    <a:pt x="53" y="19643"/>
                  </a:cubicBezTo>
                  <a:cubicBezTo>
                    <a:pt x="105" y="20519"/>
                    <a:pt x="636" y="21162"/>
                    <a:pt x="1225" y="21086"/>
                  </a:cubicBezTo>
                  <a:cubicBezTo>
                    <a:pt x="1818" y="21007"/>
                    <a:pt x="2258" y="20236"/>
                    <a:pt x="2204" y="19361"/>
                  </a:cubicBezTo>
                  <a:cubicBezTo>
                    <a:pt x="2174" y="18879"/>
                    <a:pt x="2160" y="18383"/>
                    <a:pt x="2160" y="17887"/>
                  </a:cubicBezTo>
                  <a:cubicBezTo>
                    <a:pt x="2160" y="10076"/>
                    <a:pt x="5955" y="3957"/>
                    <a:pt x="10801" y="3957"/>
                  </a:cubicBezTo>
                  <a:close/>
                  <a:moveTo>
                    <a:pt x="8778" y="16036"/>
                  </a:moveTo>
                  <a:cubicBezTo>
                    <a:pt x="8032" y="17937"/>
                    <a:pt x="8535" y="19501"/>
                    <a:pt x="9569" y="20379"/>
                  </a:cubicBezTo>
                  <a:cubicBezTo>
                    <a:pt x="10602" y="21258"/>
                    <a:pt x="11773" y="21116"/>
                    <a:pt x="12519" y="19216"/>
                  </a:cubicBezTo>
                  <a:cubicBezTo>
                    <a:pt x="13265" y="17315"/>
                    <a:pt x="17970" y="355"/>
                    <a:pt x="17561" y="6"/>
                  </a:cubicBezTo>
                  <a:cubicBezTo>
                    <a:pt x="17151" y="-342"/>
                    <a:pt x="9524" y="14136"/>
                    <a:pt x="8778" y="16036"/>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a:defRPr sz="3100" b="1">
                  <a:latin typeface="Kontrapunkt Bob Bold"/>
                  <a:ea typeface="Kontrapunkt Bob Bold"/>
                  <a:cs typeface="Kontrapunkt Bob Bold"/>
                  <a:sym typeface="Kontrapunkt Bob Bold"/>
                </a:defRPr>
              </a:pPr>
            </a:p>
          </p:txBody>
        </p:sp>
      </p:grpSp>
      <p:grpSp>
        <p:nvGrpSpPr>
          <p:cNvPr id="23" name="Group 68"/>
          <p:cNvGrpSpPr/>
          <p:nvPr/>
        </p:nvGrpSpPr>
        <p:grpSpPr>
          <a:xfrm>
            <a:off x="2371938" y="2595895"/>
            <a:ext cx="347162" cy="347269"/>
            <a:chOff x="2855493" y="3429000"/>
            <a:chExt cx="462882" cy="462882"/>
          </a:xfrm>
        </p:grpSpPr>
        <p:sp>
          <p:nvSpPr>
            <p:cNvPr id="51" name="Rounded Rectangle 50"/>
            <p:cNvSpPr/>
            <p:nvPr/>
          </p:nvSpPr>
          <p:spPr>
            <a:xfrm>
              <a:off x="2855493" y="3429000"/>
              <a:ext cx="462882" cy="46288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Shape 1849"/>
            <p:cNvSpPr/>
            <p:nvPr/>
          </p:nvSpPr>
          <p:spPr>
            <a:xfrm flipH="1">
              <a:off x="2967936" y="3562457"/>
              <a:ext cx="256862" cy="206609"/>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p>
          </p:txBody>
        </p:sp>
      </p:grpSp>
      <p:sp>
        <p:nvSpPr>
          <p:cNvPr id="79" name="Text Placeholder 8"/>
          <p:cNvSpPr>
            <a:spLocks noGrp="1"/>
          </p:cNvSpPr>
          <p:nvPr>
            <p:ph type="body" sz="quarter" idx="4294967295"/>
          </p:nvPr>
        </p:nvSpPr>
        <p:spPr>
          <a:xfrm>
            <a:off x="6827350" y="1556034"/>
            <a:ext cx="1508125" cy="250825"/>
          </a:xfrm>
        </p:spPr>
        <p:txBody>
          <a:bodyPr>
            <a:noAutofit/>
          </a:bodyPr>
          <a:lstStyle/>
          <a:p>
            <a:pPr mar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0" name="Text Placeholder 9"/>
          <p:cNvSpPr>
            <a:spLocks noGrp="1"/>
          </p:cNvSpPr>
          <p:nvPr>
            <p:ph type="body" sz="quarter" idx="4294967295"/>
          </p:nvPr>
        </p:nvSpPr>
        <p:spPr>
          <a:xfrm>
            <a:off x="6848707" y="1806859"/>
            <a:ext cx="1708150" cy="423862"/>
          </a:xfrm>
        </p:spPr>
        <p:txBody>
          <a:bodyPr>
            <a:noAutofit/>
          </a:body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81" name="Text Placeholder 8"/>
          <p:cNvSpPr>
            <a:spLocks noGrp="1"/>
          </p:cNvSpPr>
          <p:nvPr>
            <p:ph type="body" sz="quarter" idx="4294967295"/>
          </p:nvPr>
        </p:nvSpPr>
        <p:spPr>
          <a:xfrm>
            <a:off x="490894" y="1673225"/>
            <a:ext cx="1509713" cy="250825"/>
          </a:xfrm>
        </p:spPr>
        <p:txBody>
          <a:bodyPr>
            <a:noAutofit/>
          </a:bodyPr>
          <a:lstStyle/>
          <a:p>
            <a:pPr mar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2" name="Text Placeholder 9"/>
          <p:cNvSpPr>
            <a:spLocks noGrp="1"/>
          </p:cNvSpPr>
          <p:nvPr>
            <p:ph type="body" sz="quarter" idx="4294967295"/>
          </p:nvPr>
        </p:nvSpPr>
        <p:spPr>
          <a:xfrm>
            <a:off x="490894" y="1931988"/>
            <a:ext cx="1708150" cy="423862"/>
          </a:xfrm>
        </p:spPr>
        <p:txBody>
          <a:bodyPr>
            <a:noAutofit/>
          </a:body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83" name="Text Placeholder 8"/>
          <p:cNvSpPr>
            <a:spLocks noGrp="1"/>
          </p:cNvSpPr>
          <p:nvPr>
            <p:ph type="body" sz="quarter" idx="4294967295"/>
          </p:nvPr>
        </p:nvSpPr>
        <p:spPr>
          <a:xfrm>
            <a:off x="490894" y="2563813"/>
            <a:ext cx="1509713" cy="252412"/>
          </a:xfrm>
        </p:spPr>
        <p:txBody>
          <a:bodyPr>
            <a:noAutofit/>
          </a:bodyPr>
          <a:lstStyle/>
          <a:p>
            <a:pPr mar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4" name="Text Placeholder 9"/>
          <p:cNvSpPr>
            <a:spLocks noGrp="1"/>
          </p:cNvSpPr>
          <p:nvPr>
            <p:ph type="body" sz="quarter" idx="4294967295"/>
          </p:nvPr>
        </p:nvSpPr>
        <p:spPr>
          <a:xfrm>
            <a:off x="490894" y="2816225"/>
            <a:ext cx="1708150" cy="423863"/>
          </a:xfrm>
        </p:spPr>
        <p:txBody>
          <a:bodyPr>
            <a:noAutofit/>
          </a:body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85" name="Text Placeholder 8"/>
          <p:cNvSpPr>
            <a:spLocks noGrp="1"/>
          </p:cNvSpPr>
          <p:nvPr>
            <p:ph type="body" sz="quarter" idx="4294967295"/>
          </p:nvPr>
        </p:nvSpPr>
        <p:spPr>
          <a:xfrm>
            <a:off x="490894" y="3486150"/>
            <a:ext cx="1508125" cy="252413"/>
          </a:xfrm>
        </p:spPr>
        <p:txBody>
          <a:bodyPr>
            <a:noAutofit/>
          </a:bodyPr>
          <a:lstStyle/>
          <a:p>
            <a:pPr mar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6" name="Text Placeholder 9"/>
          <p:cNvSpPr>
            <a:spLocks noGrp="1"/>
          </p:cNvSpPr>
          <p:nvPr>
            <p:ph type="body" sz="quarter" idx="4294967295"/>
          </p:nvPr>
        </p:nvSpPr>
        <p:spPr>
          <a:xfrm>
            <a:off x="490894" y="3738563"/>
            <a:ext cx="1708150" cy="423862"/>
          </a:xfrm>
        </p:spPr>
        <p:txBody>
          <a:bodyPr>
            <a:noAutofit/>
          </a:body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87" name="Text Placeholder 8"/>
          <p:cNvSpPr>
            <a:spLocks noGrp="1"/>
          </p:cNvSpPr>
          <p:nvPr>
            <p:ph type="body" sz="quarter" idx="4294967295"/>
          </p:nvPr>
        </p:nvSpPr>
        <p:spPr>
          <a:xfrm>
            <a:off x="6825763" y="2438684"/>
            <a:ext cx="1509712" cy="252412"/>
          </a:xfrm>
        </p:spPr>
        <p:txBody>
          <a:bodyPr>
            <a:noAutofit/>
          </a:bodyPr>
          <a:lstStyle/>
          <a:p>
            <a:pPr marL="0" indent="0">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8" name="Text Placeholder 9"/>
          <p:cNvSpPr>
            <a:spLocks noGrp="1"/>
          </p:cNvSpPr>
          <p:nvPr>
            <p:ph type="body" sz="quarter" idx="4294967295"/>
          </p:nvPr>
        </p:nvSpPr>
        <p:spPr>
          <a:xfrm>
            <a:off x="6848705" y="2691096"/>
            <a:ext cx="1708150" cy="423863"/>
          </a:xfrm>
        </p:spPr>
        <p:txBody>
          <a:bodyPr>
            <a:noAutofit/>
          </a:body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grpSp>
        <p:nvGrpSpPr>
          <p:cNvPr id="24" name="Group 88"/>
          <p:cNvGrpSpPr/>
          <p:nvPr/>
        </p:nvGrpSpPr>
        <p:grpSpPr>
          <a:xfrm flipH="1">
            <a:off x="7199207" y="3271463"/>
            <a:ext cx="1893410" cy="1789673"/>
            <a:chOff x="4722181" y="1600175"/>
            <a:chExt cx="4427446" cy="4183583"/>
          </a:xfrm>
        </p:grpSpPr>
        <p:sp>
          <p:nvSpPr>
            <p:cNvPr id="90" name="Freeform 89"/>
            <p:cNvSpPr/>
            <p:nvPr/>
          </p:nvSpPr>
          <p:spPr bwMode="auto">
            <a:xfrm>
              <a:off x="5367062" y="5529056"/>
              <a:ext cx="682813" cy="254702"/>
            </a:xfrm>
            <a:custGeom>
              <a:avLst/>
              <a:gdLst>
                <a:gd name="T0" fmla="*/ 46 w 53"/>
                <a:gd name="T1" fmla="*/ 0 h 20"/>
                <a:gd name="T2" fmla="*/ 38 w 53"/>
                <a:gd name="T3" fmla="*/ 2 h 20"/>
                <a:gd name="T4" fmla="*/ 37 w 53"/>
                <a:gd name="T5" fmla="*/ 4 h 20"/>
                <a:gd name="T6" fmla="*/ 34 w 53"/>
                <a:gd name="T7" fmla="*/ 7 h 20"/>
                <a:gd name="T8" fmla="*/ 3 w 53"/>
                <a:gd name="T9" fmla="*/ 17 h 20"/>
                <a:gd name="T10" fmla="*/ 0 w 53"/>
                <a:gd name="T11" fmla="*/ 20 h 20"/>
                <a:gd name="T12" fmla="*/ 0 w 53"/>
                <a:gd name="T13" fmla="*/ 20 h 20"/>
                <a:gd name="T14" fmla="*/ 51 w 53"/>
                <a:gd name="T15" fmla="*/ 20 h 20"/>
                <a:gd name="T16" fmla="*/ 51 w 53"/>
                <a:gd name="T17" fmla="*/ 13 h 20"/>
                <a:gd name="T18" fmla="*/ 48 w 53"/>
                <a:gd name="T19" fmla="*/ 4 h 20"/>
                <a:gd name="T20" fmla="*/ 49 w 53"/>
                <a:gd name="T21" fmla="*/ 4 h 20"/>
                <a:gd name="T22" fmla="*/ 49 w 53"/>
                <a:gd name="T23" fmla="*/ 2 h 20"/>
                <a:gd name="T24" fmla="*/ 46 w 53"/>
                <a:gd name="T2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20">
                  <a:moveTo>
                    <a:pt x="46" y="0"/>
                  </a:moveTo>
                  <a:cubicBezTo>
                    <a:pt x="43" y="0"/>
                    <a:pt x="38" y="2"/>
                    <a:pt x="38" y="2"/>
                  </a:cubicBezTo>
                  <a:cubicBezTo>
                    <a:pt x="38" y="2"/>
                    <a:pt x="39" y="3"/>
                    <a:pt x="37" y="4"/>
                  </a:cubicBezTo>
                  <a:cubicBezTo>
                    <a:pt x="37" y="5"/>
                    <a:pt x="37" y="6"/>
                    <a:pt x="34" y="7"/>
                  </a:cubicBezTo>
                  <a:cubicBezTo>
                    <a:pt x="3" y="17"/>
                    <a:pt x="3" y="17"/>
                    <a:pt x="3" y="17"/>
                  </a:cubicBezTo>
                  <a:cubicBezTo>
                    <a:pt x="3" y="17"/>
                    <a:pt x="1" y="18"/>
                    <a:pt x="0" y="20"/>
                  </a:cubicBezTo>
                  <a:cubicBezTo>
                    <a:pt x="0" y="20"/>
                    <a:pt x="0" y="20"/>
                    <a:pt x="0" y="20"/>
                  </a:cubicBezTo>
                  <a:cubicBezTo>
                    <a:pt x="51" y="20"/>
                    <a:pt x="51" y="20"/>
                    <a:pt x="51" y="20"/>
                  </a:cubicBezTo>
                  <a:cubicBezTo>
                    <a:pt x="52" y="18"/>
                    <a:pt x="53" y="13"/>
                    <a:pt x="51" y="13"/>
                  </a:cubicBezTo>
                  <a:cubicBezTo>
                    <a:pt x="51" y="13"/>
                    <a:pt x="48" y="7"/>
                    <a:pt x="48" y="4"/>
                  </a:cubicBezTo>
                  <a:cubicBezTo>
                    <a:pt x="49" y="4"/>
                    <a:pt x="49" y="4"/>
                    <a:pt x="49" y="4"/>
                  </a:cubicBezTo>
                  <a:cubicBezTo>
                    <a:pt x="49" y="3"/>
                    <a:pt x="49" y="2"/>
                    <a:pt x="49" y="2"/>
                  </a:cubicBezTo>
                  <a:cubicBezTo>
                    <a:pt x="49" y="1"/>
                    <a:pt x="48" y="0"/>
                    <a:pt x="46" y="0"/>
                  </a:cubicBezTo>
                </a:path>
              </a:pathLst>
            </a:custGeom>
            <a:solidFill>
              <a:srgbClr val="242424"/>
            </a:solidFill>
            <a:ln>
              <a:noFill/>
            </a:ln>
          </p:spPr>
          <p:txBody>
            <a:bodyPr vert="horz" wrap="square" lIns="91440" tIns="45720" rIns="91440" bIns="45720" numCol="1" anchor="t" anchorCtr="0" compatLnSpc="1"/>
            <a:lstStyle/>
            <a:p>
              <a:endParaRPr lang="en-US"/>
            </a:p>
          </p:txBody>
        </p:sp>
        <p:sp>
          <p:nvSpPr>
            <p:cNvPr id="91" name="Freeform 90"/>
            <p:cNvSpPr/>
            <p:nvPr/>
          </p:nvSpPr>
          <p:spPr bwMode="auto">
            <a:xfrm>
              <a:off x="6575530" y="5529056"/>
              <a:ext cx="666557" cy="254702"/>
            </a:xfrm>
            <a:custGeom>
              <a:avLst/>
              <a:gdLst>
                <a:gd name="T0" fmla="*/ 7 w 52"/>
                <a:gd name="T1" fmla="*/ 0 h 20"/>
                <a:gd name="T2" fmla="*/ 4 w 52"/>
                <a:gd name="T3" fmla="*/ 2 h 20"/>
                <a:gd name="T4" fmla="*/ 2 w 52"/>
                <a:gd name="T5" fmla="*/ 11 h 20"/>
                <a:gd name="T6" fmla="*/ 2 w 52"/>
                <a:gd name="T7" fmla="*/ 11 h 20"/>
                <a:gd name="T8" fmla="*/ 1 w 52"/>
                <a:gd name="T9" fmla="*/ 13 h 20"/>
                <a:gd name="T10" fmla="*/ 0 w 52"/>
                <a:gd name="T11" fmla="*/ 13 h 20"/>
                <a:gd name="T12" fmla="*/ 2 w 52"/>
                <a:gd name="T13" fmla="*/ 20 h 20"/>
                <a:gd name="T14" fmla="*/ 52 w 52"/>
                <a:gd name="T15" fmla="*/ 20 h 20"/>
                <a:gd name="T16" fmla="*/ 49 w 52"/>
                <a:gd name="T17" fmla="*/ 17 h 20"/>
                <a:gd name="T18" fmla="*/ 17 w 52"/>
                <a:gd name="T19" fmla="*/ 7 h 20"/>
                <a:gd name="T20" fmla="*/ 14 w 52"/>
                <a:gd name="T21" fmla="*/ 4 h 20"/>
                <a:gd name="T22" fmla="*/ 15 w 52"/>
                <a:gd name="T23" fmla="*/ 4 h 20"/>
                <a:gd name="T24" fmla="*/ 15 w 52"/>
                <a:gd name="T25" fmla="*/ 2 h 20"/>
                <a:gd name="T26" fmla="*/ 7 w 52"/>
                <a:gd name="T2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20">
                  <a:moveTo>
                    <a:pt x="7" y="0"/>
                  </a:moveTo>
                  <a:cubicBezTo>
                    <a:pt x="5" y="0"/>
                    <a:pt x="4" y="1"/>
                    <a:pt x="4" y="2"/>
                  </a:cubicBezTo>
                  <a:cubicBezTo>
                    <a:pt x="5" y="5"/>
                    <a:pt x="2" y="11"/>
                    <a:pt x="2" y="11"/>
                  </a:cubicBezTo>
                  <a:cubicBezTo>
                    <a:pt x="2" y="11"/>
                    <a:pt x="2" y="11"/>
                    <a:pt x="2" y="11"/>
                  </a:cubicBezTo>
                  <a:cubicBezTo>
                    <a:pt x="1" y="12"/>
                    <a:pt x="1" y="13"/>
                    <a:pt x="1" y="13"/>
                  </a:cubicBezTo>
                  <a:cubicBezTo>
                    <a:pt x="1" y="13"/>
                    <a:pt x="0" y="13"/>
                    <a:pt x="0" y="13"/>
                  </a:cubicBezTo>
                  <a:cubicBezTo>
                    <a:pt x="0" y="16"/>
                    <a:pt x="2" y="20"/>
                    <a:pt x="2" y="20"/>
                  </a:cubicBezTo>
                  <a:cubicBezTo>
                    <a:pt x="52" y="20"/>
                    <a:pt x="52" y="20"/>
                    <a:pt x="52" y="20"/>
                  </a:cubicBezTo>
                  <a:cubicBezTo>
                    <a:pt x="51" y="19"/>
                    <a:pt x="49" y="17"/>
                    <a:pt x="49" y="17"/>
                  </a:cubicBezTo>
                  <a:cubicBezTo>
                    <a:pt x="17" y="7"/>
                    <a:pt x="17" y="7"/>
                    <a:pt x="17" y="7"/>
                  </a:cubicBezTo>
                  <a:cubicBezTo>
                    <a:pt x="14" y="6"/>
                    <a:pt x="14" y="4"/>
                    <a:pt x="14" y="4"/>
                  </a:cubicBezTo>
                  <a:cubicBezTo>
                    <a:pt x="15" y="4"/>
                    <a:pt x="15" y="4"/>
                    <a:pt x="15" y="4"/>
                  </a:cubicBezTo>
                  <a:cubicBezTo>
                    <a:pt x="15" y="3"/>
                    <a:pt x="15" y="2"/>
                    <a:pt x="15" y="2"/>
                  </a:cubicBezTo>
                  <a:cubicBezTo>
                    <a:pt x="15" y="2"/>
                    <a:pt x="10" y="0"/>
                    <a:pt x="7" y="0"/>
                  </a:cubicBezTo>
                </a:path>
              </a:pathLst>
            </a:custGeom>
            <a:solidFill>
              <a:srgbClr val="242424"/>
            </a:solidFill>
            <a:ln>
              <a:noFill/>
            </a:ln>
          </p:spPr>
          <p:txBody>
            <a:bodyPr vert="horz" wrap="square" lIns="91440" tIns="45720" rIns="91440" bIns="45720" numCol="1" anchor="t" anchorCtr="0" compatLnSpc="1"/>
            <a:lstStyle/>
            <a:p>
              <a:endParaRPr lang="en-US"/>
            </a:p>
          </p:txBody>
        </p:sp>
        <p:sp>
          <p:nvSpPr>
            <p:cNvPr id="92" name="Freeform 91"/>
            <p:cNvSpPr/>
            <p:nvPr/>
          </p:nvSpPr>
          <p:spPr bwMode="auto">
            <a:xfrm>
              <a:off x="5816849" y="4309749"/>
              <a:ext cx="395600" cy="1240987"/>
            </a:xfrm>
            <a:custGeom>
              <a:avLst/>
              <a:gdLst>
                <a:gd name="T0" fmla="*/ 38 w 73"/>
                <a:gd name="T1" fmla="*/ 0 h 229"/>
                <a:gd name="T2" fmla="*/ 0 w 73"/>
                <a:gd name="T3" fmla="*/ 229 h 229"/>
                <a:gd name="T4" fmla="*/ 45 w 73"/>
                <a:gd name="T5" fmla="*/ 229 h 229"/>
                <a:gd name="T6" fmla="*/ 73 w 73"/>
                <a:gd name="T7" fmla="*/ 0 h 229"/>
                <a:gd name="T8" fmla="*/ 38 w 73"/>
                <a:gd name="T9" fmla="*/ 0 h 229"/>
              </a:gdLst>
              <a:ahLst/>
              <a:cxnLst>
                <a:cxn ang="0">
                  <a:pos x="T0" y="T1"/>
                </a:cxn>
                <a:cxn ang="0">
                  <a:pos x="T2" y="T3"/>
                </a:cxn>
                <a:cxn ang="0">
                  <a:pos x="T4" y="T5"/>
                </a:cxn>
                <a:cxn ang="0">
                  <a:pos x="T6" y="T7"/>
                </a:cxn>
                <a:cxn ang="0">
                  <a:pos x="T8" y="T9"/>
                </a:cxn>
              </a:cxnLst>
              <a:rect l="0" t="0" r="r" b="b"/>
              <a:pathLst>
                <a:path w="73" h="229">
                  <a:moveTo>
                    <a:pt x="38" y="0"/>
                  </a:moveTo>
                  <a:lnTo>
                    <a:pt x="0" y="229"/>
                  </a:lnTo>
                  <a:lnTo>
                    <a:pt x="45" y="229"/>
                  </a:lnTo>
                  <a:lnTo>
                    <a:pt x="73" y="0"/>
                  </a:lnTo>
                  <a:lnTo>
                    <a:pt x="38" y="0"/>
                  </a:lnTo>
                  <a:close/>
                </a:path>
              </a:pathLst>
            </a:custGeom>
            <a:solidFill>
              <a:srgbClr val="484848"/>
            </a:solidFill>
            <a:ln>
              <a:noFill/>
            </a:ln>
          </p:spPr>
          <p:txBody>
            <a:bodyPr vert="horz" wrap="square" lIns="91440" tIns="45720" rIns="91440" bIns="45720" numCol="1" anchor="t" anchorCtr="0" compatLnSpc="1"/>
            <a:lstStyle/>
            <a:p>
              <a:endParaRPr lang="en-US"/>
            </a:p>
          </p:txBody>
        </p:sp>
        <p:sp>
          <p:nvSpPr>
            <p:cNvPr id="93" name="Freeform 92"/>
            <p:cNvSpPr/>
            <p:nvPr/>
          </p:nvSpPr>
          <p:spPr bwMode="auto">
            <a:xfrm>
              <a:off x="6434632" y="4309749"/>
              <a:ext cx="395600" cy="1240987"/>
            </a:xfrm>
            <a:custGeom>
              <a:avLst/>
              <a:gdLst>
                <a:gd name="T0" fmla="*/ 35 w 73"/>
                <a:gd name="T1" fmla="*/ 0 h 229"/>
                <a:gd name="T2" fmla="*/ 73 w 73"/>
                <a:gd name="T3" fmla="*/ 229 h 229"/>
                <a:gd name="T4" fmla="*/ 28 w 73"/>
                <a:gd name="T5" fmla="*/ 229 h 229"/>
                <a:gd name="T6" fmla="*/ 0 w 73"/>
                <a:gd name="T7" fmla="*/ 0 h 229"/>
                <a:gd name="T8" fmla="*/ 35 w 73"/>
                <a:gd name="T9" fmla="*/ 0 h 229"/>
              </a:gdLst>
              <a:ahLst/>
              <a:cxnLst>
                <a:cxn ang="0">
                  <a:pos x="T0" y="T1"/>
                </a:cxn>
                <a:cxn ang="0">
                  <a:pos x="T2" y="T3"/>
                </a:cxn>
                <a:cxn ang="0">
                  <a:pos x="T4" y="T5"/>
                </a:cxn>
                <a:cxn ang="0">
                  <a:pos x="T6" y="T7"/>
                </a:cxn>
                <a:cxn ang="0">
                  <a:pos x="T8" y="T9"/>
                </a:cxn>
              </a:cxnLst>
              <a:rect l="0" t="0" r="r" b="b"/>
              <a:pathLst>
                <a:path w="73" h="229">
                  <a:moveTo>
                    <a:pt x="35" y="0"/>
                  </a:moveTo>
                  <a:lnTo>
                    <a:pt x="73" y="229"/>
                  </a:lnTo>
                  <a:lnTo>
                    <a:pt x="28" y="229"/>
                  </a:lnTo>
                  <a:lnTo>
                    <a:pt x="0" y="0"/>
                  </a:lnTo>
                  <a:lnTo>
                    <a:pt x="35" y="0"/>
                  </a:lnTo>
                  <a:close/>
                </a:path>
              </a:pathLst>
            </a:custGeom>
            <a:solidFill>
              <a:srgbClr val="484848"/>
            </a:solidFill>
            <a:ln>
              <a:noFill/>
            </a:ln>
          </p:spPr>
          <p:txBody>
            <a:bodyPr vert="horz" wrap="square" lIns="91440" tIns="45720" rIns="91440" bIns="45720" numCol="1" anchor="t" anchorCtr="0" compatLnSpc="1"/>
            <a:lstStyle/>
            <a:p>
              <a:endParaRPr lang="en-US"/>
            </a:p>
          </p:txBody>
        </p:sp>
        <p:sp>
          <p:nvSpPr>
            <p:cNvPr id="94" name="Freeform 93"/>
            <p:cNvSpPr/>
            <p:nvPr/>
          </p:nvSpPr>
          <p:spPr bwMode="auto">
            <a:xfrm>
              <a:off x="5583828" y="1844035"/>
              <a:ext cx="1479429" cy="1642004"/>
            </a:xfrm>
            <a:custGeom>
              <a:avLst/>
              <a:gdLst>
                <a:gd name="T0" fmla="*/ 115 w 115"/>
                <a:gd name="T1" fmla="*/ 57 h 127"/>
                <a:gd name="T2" fmla="*/ 58 w 115"/>
                <a:gd name="T3" fmla="*/ 0 h 127"/>
                <a:gd name="T4" fmla="*/ 0 w 115"/>
                <a:gd name="T5" fmla="*/ 57 h 127"/>
                <a:gd name="T6" fmla="*/ 0 w 115"/>
                <a:gd name="T7" fmla="*/ 95 h 127"/>
                <a:gd name="T8" fmla="*/ 115 w 115"/>
                <a:gd name="T9" fmla="*/ 95 h 127"/>
                <a:gd name="T10" fmla="*/ 115 w 115"/>
                <a:gd name="T11" fmla="*/ 57 h 127"/>
              </a:gdLst>
              <a:ahLst/>
              <a:cxnLst>
                <a:cxn ang="0">
                  <a:pos x="T0" y="T1"/>
                </a:cxn>
                <a:cxn ang="0">
                  <a:pos x="T2" y="T3"/>
                </a:cxn>
                <a:cxn ang="0">
                  <a:pos x="T4" y="T5"/>
                </a:cxn>
                <a:cxn ang="0">
                  <a:pos x="T6" y="T7"/>
                </a:cxn>
                <a:cxn ang="0">
                  <a:pos x="T8" y="T9"/>
                </a:cxn>
                <a:cxn ang="0">
                  <a:pos x="T10" y="T11"/>
                </a:cxn>
              </a:cxnLst>
              <a:rect l="0" t="0" r="r" b="b"/>
              <a:pathLst>
                <a:path w="115" h="127">
                  <a:moveTo>
                    <a:pt x="115" y="57"/>
                  </a:moveTo>
                  <a:cubicBezTo>
                    <a:pt x="115" y="26"/>
                    <a:pt x="89" y="0"/>
                    <a:pt x="58" y="0"/>
                  </a:cubicBezTo>
                  <a:cubicBezTo>
                    <a:pt x="26" y="0"/>
                    <a:pt x="0" y="26"/>
                    <a:pt x="0" y="57"/>
                  </a:cubicBezTo>
                  <a:cubicBezTo>
                    <a:pt x="0" y="95"/>
                    <a:pt x="0" y="95"/>
                    <a:pt x="0" y="95"/>
                  </a:cubicBezTo>
                  <a:cubicBezTo>
                    <a:pt x="0" y="127"/>
                    <a:pt x="115" y="127"/>
                    <a:pt x="115" y="95"/>
                  </a:cubicBezTo>
                  <a:lnTo>
                    <a:pt x="115" y="57"/>
                  </a:lnTo>
                  <a:close/>
                </a:path>
              </a:pathLst>
            </a:custGeom>
            <a:solidFill>
              <a:srgbClr val="F7C2A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5" name="Freeform 94"/>
            <p:cNvSpPr/>
            <p:nvPr/>
          </p:nvSpPr>
          <p:spPr bwMode="auto">
            <a:xfrm>
              <a:off x="5572989" y="3030830"/>
              <a:ext cx="1506523" cy="1408978"/>
            </a:xfrm>
            <a:custGeom>
              <a:avLst/>
              <a:gdLst>
                <a:gd name="T0" fmla="*/ 268 w 278"/>
                <a:gd name="T1" fmla="*/ 260 h 260"/>
                <a:gd name="T2" fmla="*/ 7 w 278"/>
                <a:gd name="T3" fmla="*/ 260 h 260"/>
                <a:gd name="T4" fmla="*/ 0 w 278"/>
                <a:gd name="T5" fmla="*/ 0 h 260"/>
                <a:gd name="T6" fmla="*/ 278 w 278"/>
                <a:gd name="T7" fmla="*/ 0 h 260"/>
                <a:gd name="T8" fmla="*/ 268 w 278"/>
                <a:gd name="T9" fmla="*/ 260 h 260"/>
              </a:gdLst>
              <a:ahLst/>
              <a:cxnLst>
                <a:cxn ang="0">
                  <a:pos x="T0" y="T1"/>
                </a:cxn>
                <a:cxn ang="0">
                  <a:pos x="T2" y="T3"/>
                </a:cxn>
                <a:cxn ang="0">
                  <a:pos x="T4" y="T5"/>
                </a:cxn>
                <a:cxn ang="0">
                  <a:pos x="T6" y="T7"/>
                </a:cxn>
                <a:cxn ang="0">
                  <a:pos x="T8" y="T9"/>
                </a:cxn>
              </a:cxnLst>
              <a:rect l="0" t="0" r="r" b="b"/>
              <a:pathLst>
                <a:path w="278" h="260">
                  <a:moveTo>
                    <a:pt x="268" y="260"/>
                  </a:moveTo>
                  <a:lnTo>
                    <a:pt x="7" y="260"/>
                  </a:lnTo>
                  <a:lnTo>
                    <a:pt x="0" y="0"/>
                  </a:lnTo>
                  <a:lnTo>
                    <a:pt x="278" y="0"/>
                  </a:lnTo>
                  <a:lnTo>
                    <a:pt x="268" y="26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96" name="Freeform 95"/>
            <p:cNvSpPr/>
            <p:nvPr/>
          </p:nvSpPr>
          <p:spPr bwMode="auto">
            <a:xfrm>
              <a:off x="5572989" y="3030830"/>
              <a:ext cx="1506523" cy="1408978"/>
            </a:xfrm>
            <a:custGeom>
              <a:avLst/>
              <a:gdLst>
                <a:gd name="T0" fmla="*/ 268 w 278"/>
                <a:gd name="T1" fmla="*/ 260 h 260"/>
                <a:gd name="T2" fmla="*/ 7 w 278"/>
                <a:gd name="T3" fmla="*/ 260 h 260"/>
                <a:gd name="T4" fmla="*/ 0 w 278"/>
                <a:gd name="T5" fmla="*/ 0 h 260"/>
                <a:gd name="T6" fmla="*/ 278 w 278"/>
                <a:gd name="T7" fmla="*/ 0 h 260"/>
                <a:gd name="T8" fmla="*/ 268 w 278"/>
                <a:gd name="T9" fmla="*/ 260 h 260"/>
              </a:gdLst>
              <a:ahLst/>
              <a:cxnLst>
                <a:cxn ang="0">
                  <a:pos x="T0" y="T1"/>
                </a:cxn>
                <a:cxn ang="0">
                  <a:pos x="T2" y="T3"/>
                </a:cxn>
                <a:cxn ang="0">
                  <a:pos x="T4" y="T5"/>
                </a:cxn>
                <a:cxn ang="0">
                  <a:pos x="T6" y="T7"/>
                </a:cxn>
                <a:cxn ang="0">
                  <a:pos x="T8" y="T9"/>
                </a:cxn>
              </a:cxnLst>
              <a:rect l="0" t="0" r="r" b="b"/>
              <a:pathLst>
                <a:path w="278" h="260">
                  <a:moveTo>
                    <a:pt x="268" y="260"/>
                  </a:moveTo>
                  <a:lnTo>
                    <a:pt x="7" y="260"/>
                  </a:lnTo>
                  <a:lnTo>
                    <a:pt x="0" y="0"/>
                  </a:lnTo>
                  <a:lnTo>
                    <a:pt x="278" y="0"/>
                  </a:lnTo>
                  <a:lnTo>
                    <a:pt x="268" y="2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7" name="Freeform 96"/>
            <p:cNvSpPr/>
            <p:nvPr/>
          </p:nvSpPr>
          <p:spPr bwMode="auto">
            <a:xfrm>
              <a:off x="5789755" y="3030830"/>
              <a:ext cx="525659" cy="709910"/>
            </a:xfrm>
            <a:custGeom>
              <a:avLst/>
              <a:gdLst>
                <a:gd name="T0" fmla="*/ 38 w 97"/>
                <a:gd name="T1" fmla="*/ 0 h 131"/>
                <a:gd name="T2" fmla="*/ 97 w 97"/>
                <a:gd name="T3" fmla="*/ 131 h 131"/>
                <a:gd name="T4" fmla="*/ 14 w 97"/>
                <a:gd name="T5" fmla="*/ 77 h 131"/>
                <a:gd name="T6" fmla="*/ 36 w 97"/>
                <a:gd name="T7" fmla="*/ 46 h 131"/>
                <a:gd name="T8" fmla="*/ 0 w 97"/>
                <a:gd name="T9" fmla="*/ 38 h 131"/>
                <a:gd name="T10" fmla="*/ 38 w 97"/>
                <a:gd name="T11" fmla="*/ 0 h 131"/>
              </a:gdLst>
              <a:ahLst/>
              <a:cxnLst>
                <a:cxn ang="0">
                  <a:pos x="T0" y="T1"/>
                </a:cxn>
                <a:cxn ang="0">
                  <a:pos x="T2" y="T3"/>
                </a:cxn>
                <a:cxn ang="0">
                  <a:pos x="T4" y="T5"/>
                </a:cxn>
                <a:cxn ang="0">
                  <a:pos x="T6" y="T7"/>
                </a:cxn>
                <a:cxn ang="0">
                  <a:pos x="T8" y="T9"/>
                </a:cxn>
                <a:cxn ang="0">
                  <a:pos x="T10" y="T11"/>
                </a:cxn>
              </a:cxnLst>
              <a:rect l="0" t="0" r="r" b="b"/>
              <a:pathLst>
                <a:path w="97" h="131">
                  <a:moveTo>
                    <a:pt x="38" y="0"/>
                  </a:moveTo>
                  <a:lnTo>
                    <a:pt x="97" y="131"/>
                  </a:lnTo>
                  <a:lnTo>
                    <a:pt x="14" y="77"/>
                  </a:lnTo>
                  <a:lnTo>
                    <a:pt x="36" y="46"/>
                  </a:lnTo>
                  <a:lnTo>
                    <a:pt x="0" y="38"/>
                  </a:lnTo>
                  <a:lnTo>
                    <a:pt x="38"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98" name="Freeform 97"/>
            <p:cNvSpPr/>
            <p:nvPr/>
          </p:nvSpPr>
          <p:spPr bwMode="auto">
            <a:xfrm>
              <a:off x="6315411" y="3030830"/>
              <a:ext cx="541915" cy="709910"/>
            </a:xfrm>
            <a:custGeom>
              <a:avLst/>
              <a:gdLst>
                <a:gd name="T0" fmla="*/ 62 w 100"/>
                <a:gd name="T1" fmla="*/ 0 h 131"/>
                <a:gd name="T2" fmla="*/ 0 w 100"/>
                <a:gd name="T3" fmla="*/ 131 h 131"/>
                <a:gd name="T4" fmla="*/ 84 w 100"/>
                <a:gd name="T5" fmla="*/ 77 h 131"/>
                <a:gd name="T6" fmla="*/ 65 w 100"/>
                <a:gd name="T7" fmla="*/ 46 h 131"/>
                <a:gd name="T8" fmla="*/ 100 w 100"/>
                <a:gd name="T9" fmla="*/ 38 h 131"/>
                <a:gd name="T10" fmla="*/ 62 w 100"/>
                <a:gd name="T11" fmla="*/ 0 h 131"/>
              </a:gdLst>
              <a:ahLst/>
              <a:cxnLst>
                <a:cxn ang="0">
                  <a:pos x="T0" y="T1"/>
                </a:cxn>
                <a:cxn ang="0">
                  <a:pos x="T2" y="T3"/>
                </a:cxn>
                <a:cxn ang="0">
                  <a:pos x="T4" y="T5"/>
                </a:cxn>
                <a:cxn ang="0">
                  <a:pos x="T6" y="T7"/>
                </a:cxn>
                <a:cxn ang="0">
                  <a:pos x="T8" y="T9"/>
                </a:cxn>
                <a:cxn ang="0">
                  <a:pos x="T10" y="T11"/>
                </a:cxn>
              </a:cxnLst>
              <a:rect l="0" t="0" r="r" b="b"/>
              <a:pathLst>
                <a:path w="100" h="131">
                  <a:moveTo>
                    <a:pt x="62" y="0"/>
                  </a:moveTo>
                  <a:lnTo>
                    <a:pt x="0" y="131"/>
                  </a:lnTo>
                  <a:lnTo>
                    <a:pt x="84" y="77"/>
                  </a:lnTo>
                  <a:lnTo>
                    <a:pt x="65" y="46"/>
                  </a:lnTo>
                  <a:lnTo>
                    <a:pt x="100" y="38"/>
                  </a:lnTo>
                  <a:lnTo>
                    <a:pt x="6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99" name="Freeform 98"/>
            <p:cNvSpPr/>
            <p:nvPr/>
          </p:nvSpPr>
          <p:spPr bwMode="auto">
            <a:xfrm>
              <a:off x="5995683" y="3030830"/>
              <a:ext cx="655719" cy="709910"/>
            </a:xfrm>
            <a:custGeom>
              <a:avLst/>
              <a:gdLst>
                <a:gd name="T0" fmla="*/ 0 w 121"/>
                <a:gd name="T1" fmla="*/ 0 h 131"/>
                <a:gd name="T2" fmla="*/ 121 w 121"/>
                <a:gd name="T3" fmla="*/ 0 h 131"/>
                <a:gd name="T4" fmla="*/ 59 w 121"/>
                <a:gd name="T5" fmla="*/ 131 h 131"/>
                <a:gd name="T6" fmla="*/ 0 w 121"/>
                <a:gd name="T7" fmla="*/ 0 h 131"/>
              </a:gdLst>
              <a:ahLst/>
              <a:cxnLst>
                <a:cxn ang="0">
                  <a:pos x="T0" y="T1"/>
                </a:cxn>
                <a:cxn ang="0">
                  <a:pos x="T2" y="T3"/>
                </a:cxn>
                <a:cxn ang="0">
                  <a:pos x="T4" y="T5"/>
                </a:cxn>
                <a:cxn ang="0">
                  <a:pos x="T6" y="T7"/>
                </a:cxn>
              </a:cxnLst>
              <a:rect l="0" t="0" r="r" b="b"/>
              <a:pathLst>
                <a:path w="121" h="131">
                  <a:moveTo>
                    <a:pt x="0" y="0"/>
                  </a:moveTo>
                  <a:lnTo>
                    <a:pt x="121" y="0"/>
                  </a:lnTo>
                  <a:lnTo>
                    <a:pt x="59" y="131"/>
                  </a:lnTo>
                  <a:lnTo>
                    <a:pt x="0" y="0"/>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100" name="Freeform 99"/>
            <p:cNvSpPr/>
            <p:nvPr/>
          </p:nvSpPr>
          <p:spPr bwMode="auto">
            <a:xfrm>
              <a:off x="6098645" y="3030830"/>
              <a:ext cx="449791" cy="81289"/>
            </a:xfrm>
            <a:custGeom>
              <a:avLst/>
              <a:gdLst>
                <a:gd name="T0" fmla="*/ 19 w 83"/>
                <a:gd name="T1" fmla="*/ 0 h 15"/>
                <a:gd name="T2" fmla="*/ 0 w 83"/>
                <a:gd name="T3" fmla="*/ 15 h 15"/>
                <a:gd name="T4" fmla="*/ 83 w 83"/>
                <a:gd name="T5" fmla="*/ 15 h 15"/>
                <a:gd name="T6" fmla="*/ 67 w 83"/>
                <a:gd name="T7" fmla="*/ 0 h 15"/>
                <a:gd name="T8" fmla="*/ 19 w 83"/>
                <a:gd name="T9" fmla="*/ 0 h 15"/>
              </a:gdLst>
              <a:ahLst/>
              <a:cxnLst>
                <a:cxn ang="0">
                  <a:pos x="T0" y="T1"/>
                </a:cxn>
                <a:cxn ang="0">
                  <a:pos x="T2" y="T3"/>
                </a:cxn>
                <a:cxn ang="0">
                  <a:pos x="T4" y="T5"/>
                </a:cxn>
                <a:cxn ang="0">
                  <a:pos x="T6" y="T7"/>
                </a:cxn>
                <a:cxn ang="0">
                  <a:pos x="T8" y="T9"/>
                </a:cxn>
              </a:cxnLst>
              <a:rect l="0" t="0" r="r" b="b"/>
              <a:pathLst>
                <a:path w="83" h="15">
                  <a:moveTo>
                    <a:pt x="19" y="0"/>
                  </a:moveTo>
                  <a:lnTo>
                    <a:pt x="0" y="15"/>
                  </a:lnTo>
                  <a:lnTo>
                    <a:pt x="83" y="15"/>
                  </a:lnTo>
                  <a:lnTo>
                    <a:pt x="67" y="0"/>
                  </a:lnTo>
                  <a:lnTo>
                    <a:pt x="19" y="0"/>
                  </a:lnTo>
                  <a:close/>
                </a:path>
              </a:pathLst>
            </a:custGeom>
            <a:solidFill>
              <a:schemeClr val="bg1">
                <a:lumMod val="75000"/>
              </a:schemeClr>
            </a:solidFill>
            <a:ln>
              <a:noFill/>
            </a:ln>
          </p:spPr>
          <p:txBody>
            <a:bodyPr vert="horz" wrap="square" lIns="91440" tIns="45720" rIns="91440" bIns="45720" numCol="1" anchor="t" anchorCtr="0" compatLnSpc="1"/>
            <a:lstStyle/>
            <a:p>
              <a:endParaRPr lang="en-US"/>
            </a:p>
          </p:txBody>
        </p:sp>
        <p:sp>
          <p:nvSpPr>
            <p:cNvPr id="101" name="Freeform 100"/>
            <p:cNvSpPr/>
            <p:nvPr/>
          </p:nvSpPr>
          <p:spPr bwMode="auto">
            <a:xfrm>
              <a:off x="6212449" y="3068763"/>
              <a:ext cx="222187" cy="671974"/>
            </a:xfrm>
            <a:custGeom>
              <a:avLst/>
              <a:gdLst>
                <a:gd name="T0" fmla="*/ 10 w 41"/>
                <a:gd name="T1" fmla="*/ 0 h 124"/>
                <a:gd name="T2" fmla="*/ 0 w 41"/>
                <a:gd name="T3" fmla="*/ 79 h 124"/>
                <a:gd name="T4" fmla="*/ 19 w 41"/>
                <a:gd name="T5" fmla="*/ 124 h 124"/>
                <a:gd name="T6" fmla="*/ 41 w 41"/>
                <a:gd name="T7" fmla="*/ 77 h 124"/>
                <a:gd name="T8" fmla="*/ 29 w 41"/>
                <a:gd name="T9" fmla="*/ 0 h 124"/>
                <a:gd name="T10" fmla="*/ 10 w 41"/>
                <a:gd name="T11" fmla="*/ 0 h 124"/>
              </a:gdLst>
              <a:ahLst/>
              <a:cxnLst>
                <a:cxn ang="0">
                  <a:pos x="T0" y="T1"/>
                </a:cxn>
                <a:cxn ang="0">
                  <a:pos x="T2" y="T3"/>
                </a:cxn>
                <a:cxn ang="0">
                  <a:pos x="T4" y="T5"/>
                </a:cxn>
                <a:cxn ang="0">
                  <a:pos x="T6" y="T7"/>
                </a:cxn>
                <a:cxn ang="0">
                  <a:pos x="T8" y="T9"/>
                </a:cxn>
                <a:cxn ang="0">
                  <a:pos x="T10" y="T11"/>
                </a:cxn>
              </a:cxnLst>
              <a:rect l="0" t="0" r="r" b="b"/>
              <a:pathLst>
                <a:path w="41" h="124">
                  <a:moveTo>
                    <a:pt x="10" y="0"/>
                  </a:moveTo>
                  <a:lnTo>
                    <a:pt x="0" y="79"/>
                  </a:lnTo>
                  <a:lnTo>
                    <a:pt x="19" y="124"/>
                  </a:lnTo>
                  <a:lnTo>
                    <a:pt x="41" y="77"/>
                  </a:lnTo>
                  <a:lnTo>
                    <a:pt x="29" y="0"/>
                  </a:lnTo>
                  <a:lnTo>
                    <a:pt x="10" y="0"/>
                  </a:lnTo>
                  <a:close/>
                </a:path>
              </a:pathLst>
            </a:custGeom>
            <a:solidFill>
              <a:schemeClr val="bg1">
                <a:lumMod val="75000"/>
              </a:schemeClr>
            </a:solidFill>
            <a:ln>
              <a:noFill/>
            </a:ln>
          </p:spPr>
          <p:txBody>
            <a:bodyPr vert="horz" wrap="square" lIns="91440" tIns="45720" rIns="91440" bIns="45720" numCol="1" anchor="t" anchorCtr="0" compatLnSpc="1"/>
            <a:lstStyle/>
            <a:p>
              <a:endParaRPr lang="en-US"/>
            </a:p>
          </p:txBody>
        </p:sp>
        <p:sp>
          <p:nvSpPr>
            <p:cNvPr id="102" name="Oval 101"/>
            <p:cNvSpPr>
              <a:spLocks noChangeArrowheads="1"/>
            </p:cNvSpPr>
            <p:nvPr/>
          </p:nvSpPr>
          <p:spPr bwMode="auto">
            <a:xfrm>
              <a:off x="6293734" y="3805767"/>
              <a:ext cx="65030" cy="65030"/>
            </a:xfrm>
            <a:prstGeom prst="ellipse">
              <a:avLst/>
            </a:prstGeom>
            <a:solidFill>
              <a:schemeClr val="bg1"/>
            </a:solidFill>
            <a:ln>
              <a:noFill/>
            </a:ln>
          </p:spPr>
          <p:txBody>
            <a:bodyPr vert="horz" wrap="square" lIns="91440" tIns="45720" rIns="91440" bIns="45720" numCol="1" anchor="t" anchorCtr="0" compatLnSpc="1"/>
            <a:lstStyle/>
            <a:p>
              <a:endParaRPr lang="en-US"/>
            </a:p>
          </p:txBody>
        </p:sp>
        <p:sp>
          <p:nvSpPr>
            <p:cNvPr id="103" name="Oval 102"/>
            <p:cNvSpPr>
              <a:spLocks noChangeArrowheads="1"/>
            </p:cNvSpPr>
            <p:nvPr/>
          </p:nvSpPr>
          <p:spPr bwMode="auto">
            <a:xfrm>
              <a:off x="6293734" y="3962924"/>
              <a:ext cx="65030" cy="65030"/>
            </a:xfrm>
            <a:prstGeom prst="ellipse">
              <a:avLst/>
            </a:prstGeom>
            <a:solidFill>
              <a:schemeClr val="bg1"/>
            </a:solidFill>
            <a:ln>
              <a:noFill/>
            </a:ln>
          </p:spPr>
          <p:txBody>
            <a:bodyPr vert="horz" wrap="square" lIns="91440" tIns="45720" rIns="91440" bIns="45720" numCol="1" anchor="t" anchorCtr="0" compatLnSpc="1"/>
            <a:lstStyle/>
            <a:p>
              <a:endParaRPr lang="en-US"/>
            </a:p>
          </p:txBody>
        </p:sp>
        <p:sp>
          <p:nvSpPr>
            <p:cNvPr id="104" name="Oval 103"/>
            <p:cNvSpPr>
              <a:spLocks noChangeArrowheads="1"/>
            </p:cNvSpPr>
            <p:nvPr/>
          </p:nvSpPr>
          <p:spPr bwMode="auto">
            <a:xfrm>
              <a:off x="6293734" y="4120077"/>
              <a:ext cx="65030" cy="65030"/>
            </a:xfrm>
            <a:prstGeom prst="ellipse">
              <a:avLst/>
            </a:prstGeom>
            <a:solidFill>
              <a:schemeClr val="bg1"/>
            </a:solidFill>
            <a:ln>
              <a:noFill/>
            </a:ln>
          </p:spPr>
          <p:txBody>
            <a:bodyPr vert="horz" wrap="square" lIns="91440" tIns="45720" rIns="91440" bIns="45720" numCol="1" anchor="t" anchorCtr="0" compatLnSpc="1"/>
            <a:lstStyle/>
            <a:p>
              <a:endParaRPr lang="en-US"/>
            </a:p>
          </p:txBody>
        </p:sp>
        <p:sp>
          <p:nvSpPr>
            <p:cNvPr id="105" name="Oval 104"/>
            <p:cNvSpPr>
              <a:spLocks noChangeArrowheads="1"/>
            </p:cNvSpPr>
            <p:nvPr/>
          </p:nvSpPr>
          <p:spPr bwMode="auto">
            <a:xfrm>
              <a:off x="6293734" y="4271814"/>
              <a:ext cx="65030" cy="65030"/>
            </a:xfrm>
            <a:prstGeom prst="ellipse">
              <a:avLst/>
            </a:prstGeom>
            <a:solidFill>
              <a:schemeClr val="bg1"/>
            </a:solidFill>
            <a:ln>
              <a:noFill/>
            </a:ln>
          </p:spPr>
          <p:txBody>
            <a:bodyPr vert="horz" wrap="square" lIns="91440" tIns="45720" rIns="91440" bIns="45720" numCol="1" anchor="t" anchorCtr="0" compatLnSpc="1"/>
            <a:lstStyle/>
            <a:p>
              <a:endParaRPr lang="en-US"/>
            </a:p>
          </p:txBody>
        </p:sp>
        <p:sp>
          <p:nvSpPr>
            <p:cNvPr id="106" name="Freeform 105"/>
            <p:cNvSpPr/>
            <p:nvPr/>
          </p:nvSpPr>
          <p:spPr bwMode="auto">
            <a:xfrm>
              <a:off x="5724725" y="4027954"/>
              <a:ext cx="298055" cy="10838"/>
            </a:xfrm>
            <a:custGeom>
              <a:avLst/>
              <a:gdLst>
                <a:gd name="T0" fmla="*/ 23 w 23"/>
                <a:gd name="T1" fmla="*/ 0 h 1"/>
                <a:gd name="T2" fmla="*/ 0 w 23"/>
                <a:gd name="T3" fmla="*/ 0 h 1"/>
                <a:gd name="T4" fmla="*/ 11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cubicBezTo>
                    <a:pt x="0" y="0"/>
                    <a:pt x="0" y="0"/>
                    <a:pt x="0" y="0"/>
                  </a:cubicBezTo>
                  <a:cubicBezTo>
                    <a:pt x="0" y="0"/>
                    <a:pt x="4" y="1"/>
                    <a:pt x="11" y="1"/>
                  </a:cubicBezTo>
                  <a:cubicBezTo>
                    <a:pt x="14" y="1"/>
                    <a:pt x="18" y="1"/>
                    <a:pt x="23" y="0"/>
                  </a:cubicBezTo>
                </a:path>
              </a:pathLst>
            </a:custGeom>
            <a:solidFill>
              <a:schemeClr val="bg1"/>
            </a:solidFill>
            <a:ln>
              <a:noFill/>
            </a:ln>
          </p:spPr>
          <p:txBody>
            <a:bodyPr vert="horz" wrap="square" lIns="91440" tIns="45720" rIns="91440" bIns="45720" numCol="1" anchor="t" anchorCtr="0" compatLnSpc="1"/>
            <a:lstStyle/>
            <a:p>
              <a:endParaRPr lang="en-US"/>
            </a:p>
          </p:txBody>
        </p:sp>
        <p:sp>
          <p:nvSpPr>
            <p:cNvPr id="107" name="Freeform 106"/>
            <p:cNvSpPr/>
            <p:nvPr/>
          </p:nvSpPr>
          <p:spPr bwMode="auto">
            <a:xfrm>
              <a:off x="6575530" y="4055048"/>
              <a:ext cx="298055" cy="21677"/>
            </a:xfrm>
            <a:custGeom>
              <a:avLst/>
              <a:gdLst>
                <a:gd name="T0" fmla="*/ 23 w 23"/>
                <a:gd name="T1" fmla="*/ 0 h 2"/>
                <a:gd name="T2" fmla="*/ 0 w 23"/>
                <a:gd name="T3" fmla="*/ 0 h 2"/>
                <a:gd name="T4" fmla="*/ 11 w 23"/>
                <a:gd name="T5" fmla="*/ 2 h 2"/>
                <a:gd name="T6" fmla="*/ 23 w 23"/>
                <a:gd name="T7" fmla="*/ 0 h 2"/>
              </a:gdLst>
              <a:ahLst/>
              <a:cxnLst>
                <a:cxn ang="0">
                  <a:pos x="T0" y="T1"/>
                </a:cxn>
                <a:cxn ang="0">
                  <a:pos x="T2" y="T3"/>
                </a:cxn>
                <a:cxn ang="0">
                  <a:pos x="T4" y="T5"/>
                </a:cxn>
                <a:cxn ang="0">
                  <a:pos x="T6" y="T7"/>
                </a:cxn>
              </a:cxnLst>
              <a:rect l="0" t="0" r="r" b="b"/>
              <a:pathLst>
                <a:path w="23" h="2">
                  <a:moveTo>
                    <a:pt x="23" y="0"/>
                  </a:moveTo>
                  <a:cubicBezTo>
                    <a:pt x="0" y="0"/>
                    <a:pt x="0" y="0"/>
                    <a:pt x="0" y="0"/>
                  </a:cubicBezTo>
                  <a:cubicBezTo>
                    <a:pt x="0" y="0"/>
                    <a:pt x="4" y="2"/>
                    <a:pt x="11" y="2"/>
                  </a:cubicBezTo>
                  <a:cubicBezTo>
                    <a:pt x="14" y="2"/>
                    <a:pt x="18" y="1"/>
                    <a:pt x="23" y="0"/>
                  </a:cubicBezTo>
                </a:path>
              </a:pathLst>
            </a:custGeom>
            <a:solidFill>
              <a:schemeClr val="bg1"/>
            </a:solidFill>
            <a:ln>
              <a:noFill/>
            </a:ln>
          </p:spPr>
          <p:txBody>
            <a:bodyPr vert="horz" wrap="square" lIns="91440" tIns="45720" rIns="91440" bIns="45720" numCol="1" anchor="t" anchorCtr="0" compatLnSpc="1"/>
            <a:lstStyle/>
            <a:p>
              <a:endParaRPr lang="en-US"/>
            </a:p>
          </p:txBody>
        </p:sp>
        <p:sp>
          <p:nvSpPr>
            <p:cNvPr id="108" name="Freeform 107"/>
            <p:cNvSpPr/>
            <p:nvPr/>
          </p:nvSpPr>
          <p:spPr bwMode="auto">
            <a:xfrm>
              <a:off x="7014483" y="2358856"/>
              <a:ext cx="124642" cy="325149"/>
            </a:xfrm>
            <a:custGeom>
              <a:avLst/>
              <a:gdLst>
                <a:gd name="T0" fmla="*/ 0 w 10"/>
                <a:gd name="T1" fmla="*/ 20 h 25"/>
                <a:gd name="T2" fmla="*/ 5 w 10"/>
                <a:gd name="T3" fmla="*/ 25 h 25"/>
                <a:gd name="T4" fmla="*/ 10 w 10"/>
                <a:gd name="T5" fmla="*/ 20 h 25"/>
                <a:gd name="T6" fmla="*/ 10 w 10"/>
                <a:gd name="T7" fmla="*/ 5 h 25"/>
                <a:gd name="T8" fmla="*/ 5 w 10"/>
                <a:gd name="T9" fmla="*/ 0 h 25"/>
                <a:gd name="T10" fmla="*/ 0 w 10"/>
                <a:gd name="T11" fmla="*/ 5 h 25"/>
                <a:gd name="T12" fmla="*/ 0 w 10"/>
                <a:gd name="T13" fmla="*/ 20 h 25"/>
              </a:gdLst>
              <a:ahLst/>
              <a:cxnLst>
                <a:cxn ang="0">
                  <a:pos x="T0" y="T1"/>
                </a:cxn>
                <a:cxn ang="0">
                  <a:pos x="T2" y="T3"/>
                </a:cxn>
                <a:cxn ang="0">
                  <a:pos x="T4" y="T5"/>
                </a:cxn>
                <a:cxn ang="0">
                  <a:pos x="T6" y="T7"/>
                </a:cxn>
                <a:cxn ang="0">
                  <a:pos x="T8" y="T9"/>
                </a:cxn>
                <a:cxn ang="0">
                  <a:pos x="T10" y="T11"/>
                </a:cxn>
                <a:cxn ang="0">
                  <a:pos x="T12" y="T13"/>
                </a:cxn>
              </a:cxnLst>
              <a:rect l="0" t="0" r="r" b="b"/>
              <a:pathLst>
                <a:path w="10" h="25">
                  <a:moveTo>
                    <a:pt x="0" y="20"/>
                  </a:moveTo>
                  <a:cubicBezTo>
                    <a:pt x="0" y="23"/>
                    <a:pt x="3" y="25"/>
                    <a:pt x="5" y="25"/>
                  </a:cubicBezTo>
                  <a:cubicBezTo>
                    <a:pt x="8" y="25"/>
                    <a:pt x="10" y="23"/>
                    <a:pt x="10" y="20"/>
                  </a:cubicBezTo>
                  <a:cubicBezTo>
                    <a:pt x="10" y="5"/>
                    <a:pt x="10" y="5"/>
                    <a:pt x="10" y="5"/>
                  </a:cubicBezTo>
                  <a:cubicBezTo>
                    <a:pt x="10" y="2"/>
                    <a:pt x="8" y="0"/>
                    <a:pt x="5" y="0"/>
                  </a:cubicBezTo>
                  <a:cubicBezTo>
                    <a:pt x="3" y="0"/>
                    <a:pt x="0" y="2"/>
                    <a:pt x="0" y="5"/>
                  </a:cubicBezTo>
                  <a:lnTo>
                    <a:pt x="0" y="20"/>
                  </a:lnTo>
                  <a:close/>
                </a:path>
              </a:pathLst>
            </a:custGeom>
            <a:solidFill>
              <a:srgbClr val="F7C2A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9" name="Freeform 108"/>
            <p:cNvSpPr/>
            <p:nvPr/>
          </p:nvSpPr>
          <p:spPr bwMode="auto">
            <a:xfrm>
              <a:off x="7025321" y="2413047"/>
              <a:ext cx="92127" cy="205928"/>
            </a:xfrm>
            <a:custGeom>
              <a:avLst/>
              <a:gdLst>
                <a:gd name="T0" fmla="*/ 3 w 7"/>
                <a:gd name="T1" fmla="*/ 13 h 16"/>
                <a:gd name="T2" fmla="*/ 3 w 7"/>
                <a:gd name="T3" fmla="*/ 4 h 16"/>
                <a:gd name="T4" fmla="*/ 0 w 7"/>
                <a:gd name="T5" fmla="*/ 0 h 16"/>
                <a:gd name="T6" fmla="*/ 1 w 7"/>
                <a:gd name="T7" fmla="*/ 0 h 16"/>
                <a:gd name="T8" fmla="*/ 7 w 7"/>
                <a:gd name="T9" fmla="*/ 4 h 16"/>
                <a:gd name="T10" fmla="*/ 7 w 7"/>
                <a:gd name="T11" fmla="*/ 13 h 16"/>
                <a:gd name="T12" fmla="*/ 2 w 7"/>
                <a:gd name="T13" fmla="*/ 16 h 16"/>
                <a:gd name="T14" fmla="*/ 1 w 7"/>
                <a:gd name="T15" fmla="*/ 16 h 16"/>
                <a:gd name="T16" fmla="*/ 3 w 7"/>
                <a:gd name="T17"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6">
                  <a:moveTo>
                    <a:pt x="3" y="13"/>
                  </a:moveTo>
                  <a:cubicBezTo>
                    <a:pt x="3" y="4"/>
                    <a:pt x="3" y="4"/>
                    <a:pt x="3" y="4"/>
                  </a:cubicBezTo>
                  <a:cubicBezTo>
                    <a:pt x="3" y="2"/>
                    <a:pt x="2" y="1"/>
                    <a:pt x="0" y="0"/>
                  </a:cubicBezTo>
                  <a:cubicBezTo>
                    <a:pt x="0" y="0"/>
                    <a:pt x="0" y="0"/>
                    <a:pt x="1" y="0"/>
                  </a:cubicBezTo>
                  <a:cubicBezTo>
                    <a:pt x="4" y="0"/>
                    <a:pt x="7" y="2"/>
                    <a:pt x="7" y="4"/>
                  </a:cubicBezTo>
                  <a:cubicBezTo>
                    <a:pt x="7" y="13"/>
                    <a:pt x="7" y="13"/>
                    <a:pt x="7" y="13"/>
                  </a:cubicBezTo>
                  <a:cubicBezTo>
                    <a:pt x="7" y="15"/>
                    <a:pt x="6" y="16"/>
                    <a:pt x="2" y="16"/>
                  </a:cubicBezTo>
                  <a:cubicBezTo>
                    <a:pt x="2" y="16"/>
                    <a:pt x="1" y="16"/>
                    <a:pt x="1" y="16"/>
                  </a:cubicBezTo>
                  <a:cubicBezTo>
                    <a:pt x="4" y="16"/>
                    <a:pt x="3" y="15"/>
                    <a:pt x="3" y="13"/>
                  </a:cubicBezTo>
                  <a:close/>
                </a:path>
              </a:pathLst>
            </a:custGeom>
            <a:solidFill>
              <a:srgbClr val="B992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0" name="Freeform 109"/>
            <p:cNvSpPr/>
            <p:nvPr/>
          </p:nvSpPr>
          <p:spPr bwMode="auto">
            <a:xfrm>
              <a:off x="5507959" y="2358856"/>
              <a:ext cx="130060" cy="325149"/>
            </a:xfrm>
            <a:custGeom>
              <a:avLst/>
              <a:gdLst>
                <a:gd name="T0" fmla="*/ 10 w 10"/>
                <a:gd name="T1" fmla="*/ 20 h 25"/>
                <a:gd name="T2" fmla="*/ 5 w 10"/>
                <a:gd name="T3" fmla="*/ 25 h 25"/>
                <a:gd name="T4" fmla="*/ 0 w 10"/>
                <a:gd name="T5" fmla="*/ 20 h 25"/>
                <a:gd name="T6" fmla="*/ 0 w 10"/>
                <a:gd name="T7" fmla="*/ 5 h 25"/>
                <a:gd name="T8" fmla="*/ 5 w 10"/>
                <a:gd name="T9" fmla="*/ 0 h 25"/>
                <a:gd name="T10" fmla="*/ 10 w 10"/>
                <a:gd name="T11" fmla="*/ 5 h 25"/>
                <a:gd name="T12" fmla="*/ 10 w 10"/>
                <a:gd name="T13" fmla="*/ 20 h 25"/>
              </a:gdLst>
              <a:ahLst/>
              <a:cxnLst>
                <a:cxn ang="0">
                  <a:pos x="T0" y="T1"/>
                </a:cxn>
                <a:cxn ang="0">
                  <a:pos x="T2" y="T3"/>
                </a:cxn>
                <a:cxn ang="0">
                  <a:pos x="T4" y="T5"/>
                </a:cxn>
                <a:cxn ang="0">
                  <a:pos x="T6" y="T7"/>
                </a:cxn>
                <a:cxn ang="0">
                  <a:pos x="T8" y="T9"/>
                </a:cxn>
                <a:cxn ang="0">
                  <a:pos x="T10" y="T11"/>
                </a:cxn>
                <a:cxn ang="0">
                  <a:pos x="T12" y="T13"/>
                </a:cxn>
              </a:cxnLst>
              <a:rect l="0" t="0" r="r" b="b"/>
              <a:pathLst>
                <a:path w="10" h="25">
                  <a:moveTo>
                    <a:pt x="10" y="20"/>
                  </a:moveTo>
                  <a:cubicBezTo>
                    <a:pt x="10" y="23"/>
                    <a:pt x="8" y="25"/>
                    <a:pt x="5" y="25"/>
                  </a:cubicBezTo>
                  <a:cubicBezTo>
                    <a:pt x="2" y="25"/>
                    <a:pt x="0" y="23"/>
                    <a:pt x="0" y="20"/>
                  </a:cubicBezTo>
                  <a:cubicBezTo>
                    <a:pt x="0" y="5"/>
                    <a:pt x="0" y="5"/>
                    <a:pt x="0" y="5"/>
                  </a:cubicBezTo>
                  <a:cubicBezTo>
                    <a:pt x="0" y="2"/>
                    <a:pt x="2" y="0"/>
                    <a:pt x="5" y="0"/>
                  </a:cubicBezTo>
                  <a:cubicBezTo>
                    <a:pt x="8" y="0"/>
                    <a:pt x="10" y="2"/>
                    <a:pt x="10" y="5"/>
                  </a:cubicBezTo>
                  <a:lnTo>
                    <a:pt x="10" y="20"/>
                  </a:lnTo>
                  <a:close/>
                </a:path>
              </a:pathLst>
            </a:custGeom>
            <a:solidFill>
              <a:srgbClr val="F7C2A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1" name="Freeform 110"/>
            <p:cNvSpPr/>
            <p:nvPr/>
          </p:nvSpPr>
          <p:spPr bwMode="auto">
            <a:xfrm>
              <a:off x="5535053" y="2413047"/>
              <a:ext cx="102966" cy="205928"/>
            </a:xfrm>
            <a:custGeom>
              <a:avLst/>
              <a:gdLst>
                <a:gd name="T0" fmla="*/ 5 w 8"/>
                <a:gd name="T1" fmla="*/ 13 h 16"/>
                <a:gd name="T2" fmla="*/ 5 w 8"/>
                <a:gd name="T3" fmla="*/ 4 h 16"/>
                <a:gd name="T4" fmla="*/ 8 w 8"/>
                <a:gd name="T5" fmla="*/ 0 h 16"/>
                <a:gd name="T6" fmla="*/ 7 w 8"/>
                <a:gd name="T7" fmla="*/ 0 h 16"/>
                <a:gd name="T8" fmla="*/ 0 w 8"/>
                <a:gd name="T9" fmla="*/ 4 h 16"/>
                <a:gd name="T10" fmla="*/ 0 w 8"/>
                <a:gd name="T11" fmla="*/ 13 h 16"/>
                <a:gd name="T12" fmla="*/ 5 w 8"/>
                <a:gd name="T13" fmla="*/ 16 h 16"/>
                <a:gd name="T14" fmla="*/ 6 w 8"/>
                <a:gd name="T15" fmla="*/ 16 h 16"/>
                <a:gd name="T16" fmla="*/ 5 w 8"/>
                <a:gd name="T17"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6">
                  <a:moveTo>
                    <a:pt x="5" y="13"/>
                  </a:moveTo>
                  <a:cubicBezTo>
                    <a:pt x="5" y="4"/>
                    <a:pt x="5" y="4"/>
                    <a:pt x="5" y="4"/>
                  </a:cubicBezTo>
                  <a:cubicBezTo>
                    <a:pt x="5" y="2"/>
                    <a:pt x="5" y="1"/>
                    <a:pt x="8" y="0"/>
                  </a:cubicBezTo>
                  <a:cubicBezTo>
                    <a:pt x="8" y="0"/>
                    <a:pt x="7" y="0"/>
                    <a:pt x="7" y="0"/>
                  </a:cubicBezTo>
                  <a:cubicBezTo>
                    <a:pt x="3" y="0"/>
                    <a:pt x="0" y="2"/>
                    <a:pt x="0" y="4"/>
                  </a:cubicBezTo>
                  <a:cubicBezTo>
                    <a:pt x="0" y="13"/>
                    <a:pt x="0" y="13"/>
                    <a:pt x="0" y="13"/>
                  </a:cubicBezTo>
                  <a:cubicBezTo>
                    <a:pt x="0" y="15"/>
                    <a:pt x="2" y="16"/>
                    <a:pt x="5" y="16"/>
                  </a:cubicBezTo>
                  <a:cubicBezTo>
                    <a:pt x="6" y="16"/>
                    <a:pt x="6" y="16"/>
                    <a:pt x="6" y="16"/>
                  </a:cubicBezTo>
                  <a:cubicBezTo>
                    <a:pt x="4" y="16"/>
                    <a:pt x="5" y="15"/>
                    <a:pt x="5" y="13"/>
                  </a:cubicBezTo>
                  <a:close/>
                </a:path>
              </a:pathLst>
            </a:custGeom>
            <a:solidFill>
              <a:srgbClr val="B992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2" name="Freeform 111"/>
            <p:cNvSpPr/>
            <p:nvPr/>
          </p:nvSpPr>
          <p:spPr bwMode="auto">
            <a:xfrm>
              <a:off x="6136581" y="2786967"/>
              <a:ext cx="384761" cy="325149"/>
            </a:xfrm>
            <a:custGeom>
              <a:avLst/>
              <a:gdLst>
                <a:gd name="T0" fmla="*/ 0 w 30"/>
                <a:gd name="T1" fmla="*/ 0 h 25"/>
                <a:gd name="T2" fmla="*/ 30 w 30"/>
                <a:gd name="T3" fmla="*/ 0 h 25"/>
                <a:gd name="T4" fmla="*/ 0 w 30"/>
                <a:gd name="T5" fmla="*/ 0 h 25"/>
              </a:gdLst>
              <a:ahLst/>
              <a:cxnLst>
                <a:cxn ang="0">
                  <a:pos x="T0" y="T1"/>
                </a:cxn>
                <a:cxn ang="0">
                  <a:pos x="T2" y="T3"/>
                </a:cxn>
                <a:cxn ang="0">
                  <a:pos x="T4" y="T5"/>
                </a:cxn>
              </a:cxnLst>
              <a:rect l="0" t="0" r="r" b="b"/>
              <a:pathLst>
                <a:path w="30" h="25">
                  <a:moveTo>
                    <a:pt x="0" y="0"/>
                  </a:moveTo>
                  <a:cubicBezTo>
                    <a:pt x="0" y="0"/>
                    <a:pt x="9" y="15"/>
                    <a:pt x="30" y="0"/>
                  </a:cubicBezTo>
                  <a:cubicBezTo>
                    <a:pt x="30" y="0"/>
                    <a:pt x="10" y="25"/>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3" name="Freeform 112"/>
            <p:cNvSpPr/>
            <p:nvPr/>
          </p:nvSpPr>
          <p:spPr bwMode="auto">
            <a:xfrm>
              <a:off x="5865623" y="2331759"/>
              <a:ext cx="233025" cy="108383"/>
            </a:xfrm>
            <a:custGeom>
              <a:avLst/>
              <a:gdLst>
                <a:gd name="T0" fmla="*/ 3 w 43"/>
                <a:gd name="T1" fmla="*/ 20 h 20"/>
                <a:gd name="T2" fmla="*/ 0 w 43"/>
                <a:gd name="T3" fmla="*/ 12 h 20"/>
                <a:gd name="T4" fmla="*/ 41 w 43"/>
                <a:gd name="T5" fmla="*/ 0 h 20"/>
                <a:gd name="T6" fmla="*/ 43 w 43"/>
                <a:gd name="T7" fmla="*/ 8 h 20"/>
                <a:gd name="T8" fmla="*/ 3 w 43"/>
                <a:gd name="T9" fmla="*/ 20 h 20"/>
              </a:gdLst>
              <a:ahLst/>
              <a:cxnLst>
                <a:cxn ang="0">
                  <a:pos x="T0" y="T1"/>
                </a:cxn>
                <a:cxn ang="0">
                  <a:pos x="T2" y="T3"/>
                </a:cxn>
                <a:cxn ang="0">
                  <a:pos x="T4" y="T5"/>
                </a:cxn>
                <a:cxn ang="0">
                  <a:pos x="T6" y="T7"/>
                </a:cxn>
                <a:cxn ang="0">
                  <a:pos x="T8" y="T9"/>
                </a:cxn>
              </a:cxnLst>
              <a:rect l="0" t="0" r="r" b="b"/>
              <a:pathLst>
                <a:path w="43" h="20">
                  <a:moveTo>
                    <a:pt x="3" y="20"/>
                  </a:moveTo>
                  <a:lnTo>
                    <a:pt x="0" y="12"/>
                  </a:lnTo>
                  <a:lnTo>
                    <a:pt x="41" y="0"/>
                  </a:lnTo>
                  <a:lnTo>
                    <a:pt x="43" y="8"/>
                  </a:lnTo>
                  <a:lnTo>
                    <a:pt x="3" y="20"/>
                  </a:lnTo>
                  <a:close/>
                </a:path>
              </a:pathLst>
            </a:custGeom>
            <a:solidFill>
              <a:srgbClr val="41404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4" name="Freeform 113"/>
            <p:cNvSpPr/>
            <p:nvPr/>
          </p:nvSpPr>
          <p:spPr bwMode="auto">
            <a:xfrm>
              <a:off x="5583828" y="1600175"/>
              <a:ext cx="1544459" cy="991706"/>
            </a:xfrm>
            <a:custGeom>
              <a:avLst/>
              <a:gdLst>
                <a:gd name="T0" fmla="*/ 0 w 120"/>
                <a:gd name="T1" fmla="*/ 77 h 77"/>
                <a:gd name="T2" fmla="*/ 4 w 120"/>
                <a:gd name="T3" fmla="*/ 77 h 77"/>
                <a:gd name="T4" fmla="*/ 4 w 120"/>
                <a:gd name="T5" fmla="*/ 68 h 77"/>
                <a:gd name="T6" fmla="*/ 21 w 120"/>
                <a:gd name="T7" fmla="*/ 38 h 77"/>
                <a:gd name="T8" fmla="*/ 92 w 120"/>
                <a:gd name="T9" fmla="*/ 38 h 77"/>
                <a:gd name="T10" fmla="*/ 112 w 120"/>
                <a:gd name="T11" fmla="*/ 68 h 77"/>
                <a:gd name="T12" fmla="*/ 112 w 120"/>
                <a:gd name="T13" fmla="*/ 77 h 77"/>
                <a:gd name="T14" fmla="*/ 116 w 120"/>
                <a:gd name="T15" fmla="*/ 77 h 77"/>
                <a:gd name="T16" fmla="*/ 116 w 120"/>
                <a:gd name="T17" fmla="*/ 68 h 77"/>
                <a:gd name="T18" fmla="*/ 97 w 120"/>
                <a:gd name="T19" fmla="*/ 19 h 77"/>
                <a:gd name="T20" fmla="*/ 60 w 120"/>
                <a:gd name="T21" fmla="*/ 12 h 77"/>
                <a:gd name="T22" fmla="*/ 61 w 120"/>
                <a:gd name="T23" fmla="*/ 0 h 77"/>
                <a:gd name="T24" fmla="*/ 37 w 120"/>
                <a:gd name="T25" fmla="*/ 14 h 77"/>
                <a:gd name="T26" fmla="*/ 26 w 120"/>
                <a:gd name="T27" fmla="*/ 19 h 77"/>
                <a:gd name="T28" fmla="*/ 0 w 120"/>
                <a:gd name="T29" fmla="*/ 67 h 77"/>
                <a:gd name="T30" fmla="*/ 0 w 120"/>
                <a:gd name="T3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77">
                  <a:moveTo>
                    <a:pt x="0" y="77"/>
                  </a:moveTo>
                  <a:cubicBezTo>
                    <a:pt x="4" y="77"/>
                    <a:pt x="4" y="77"/>
                    <a:pt x="4" y="77"/>
                  </a:cubicBezTo>
                  <a:cubicBezTo>
                    <a:pt x="4" y="77"/>
                    <a:pt x="4" y="69"/>
                    <a:pt x="4" y="68"/>
                  </a:cubicBezTo>
                  <a:cubicBezTo>
                    <a:pt x="5" y="61"/>
                    <a:pt x="11" y="37"/>
                    <a:pt x="21" y="38"/>
                  </a:cubicBezTo>
                  <a:cubicBezTo>
                    <a:pt x="40" y="39"/>
                    <a:pt x="75" y="41"/>
                    <a:pt x="92" y="38"/>
                  </a:cubicBezTo>
                  <a:cubicBezTo>
                    <a:pt x="98" y="37"/>
                    <a:pt x="111" y="49"/>
                    <a:pt x="112" y="68"/>
                  </a:cubicBezTo>
                  <a:cubicBezTo>
                    <a:pt x="112" y="69"/>
                    <a:pt x="112" y="76"/>
                    <a:pt x="112" y="77"/>
                  </a:cubicBezTo>
                  <a:cubicBezTo>
                    <a:pt x="116" y="77"/>
                    <a:pt x="116" y="77"/>
                    <a:pt x="116" y="77"/>
                  </a:cubicBezTo>
                  <a:cubicBezTo>
                    <a:pt x="116" y="77"/>
                    <a:pt x="115" y="69"/>
                    <a:pt x="116" y="68"/>
                  </a:cubicBezTo>
                  <a:cubicBezTo>
                    <a:pt x="117" y="60"/>
                    <a:pt x="120" y="33"/>
                    <a:pt x="97" y="19"/>
                  </a:cubicBezTo>
                  <a:cubicBezTo>
                    <a:pt x="90" y="14"/>
                    <a:pt x="70" y="8"/>
                    <a:pt x="60" y="12"/>
                  </a:cubicBezTo>
                  <a:cubicBezTo>
                    <a:pt x="60" y="12"/>
                    <a:pt x="56" y="9"/>
                    <a:pt x="61" y="0"/>
                  </a:cubicBezTo>
                  <a:cubicBezTo>
                    <a:pt x="61" y="0"/>
                    <a:pt x="37" y="5"/>
                    <a:pt x="37" y="14"/>
                  </a:cubicBezTo>
                  <a:cubicBezTo>
                    <a:pt x="37" y="14"/>
                    <a:pt x="26" y="11"/>
                    <a:pt x="26" y="19"/>
                  </a:cubicBezTo>
                  <a:cubicBezTo>
                    <a:pt x="26" y="19"/>
                    <a:pt x="2" y="21"/>
                    <a:pt x="0" y="67"/>
                  </a:cubicBezTo>
                  <a:cubicBezTo>
                    <a:pt x="0" y="68"/>
                    <a:pt x="0" y="76"/>
                    <a:pt x="0" y="77"/>
                  </a:cubicBezTo>
                  <a:close/>
                </a:path>
              </a:pathLst>
            </a:custGeom>
            <a:solidFill>
              <a:srgbClr val="755243"/>
            </a:solidFill>
            <a:ln>
              <a:noFill/>
            </a:ln>
          </p:spPr>
          <p:txBody>
            <a:bodyPr vert="horz" wrap="square" lIns="91440" tIns="45720" rIns="91440" bIns="45720" numCol="1" anchor="t" anchorCtr="0" compatLnSpc="1"/>
            <a:lstStyle/>
            <a:p>
              <a:endParaRPr lang="en-US"/>
            </a:p>
          </p:txBody>
        </p:sp>
        <p:sp>
          <p:nvSpPr>
            <p:cNvPr id="115" name="Freeform 114"/>
            <p:cNvSpPr/>
            <p:nvPr/>
          </p:nvSpPr>
          <p:spPr bwMode="auto">
            <a:xfrm>
              <a:off x="6255802" y="2618975"/>
              <a:ext cx="75868" cy="113804"/>
            </a:xfrm>
            <a:custGeom>
              <a:avLst/>
              <a:gdLst>
                <a:gd name="T0" fmla="*/ 3 w 6"/>
                <a:gd name="T1" fmla="*/ 0 h 9"/>
                <a:gd name="T2" fmla="*/ 2 w 6"/>
                <a:gd name="T3" fmla="*/ 2 h 9"/>
                <a:gd name="T4" fmla="*/ 2 w 6"/>
                <a:gd name="T5" fmla="*/ 3 h 9"/>
                <a:gd name="T6" fmla="*/ 1 w 6"/>
                <a:gd name="T7" fmla="*/ 3 h 9"/>
                <a:gd name="T8" fmla="*/ 1 w 6"/>
                <a:gd name="T9" fmla="*/ 4 h 9"/>
                <a:gd name="T10" fmla="*/ 1 w 6"/>
                <a:gd name="T11" fmla="*/ 4 h 9"/>
                <a:gd name="T12" fmla="*/ 1 w 6"/>
                <a:gd name="T13" fmla="*/ 5 h 9"/>
                <a:gd name="T14" fmla="*/ 1 w 6"/>
                <a:gd name="T15" fmla="*/ 6 h 9"/>
                <a:gd name="T16" fmla="*/ 1 w 6"/>
                <a:gd name="T17" fmla="*/ 6 h 9"/>
                <a:gd name="T18" fmla="*/ 2 w 6"/>
                <a:gd name="T19" fmla="*/ 7 h 9"/>
                <a:gd name="T20" fmla="*/ 4 w 6"/>
                <a:gd name="T21" fmla="*/ 8 h 9"/>
                <a:gd name="T22" fmla="*/ 6 w 6"/>
                <a:gd name="T23" fmla="*/ 9 h 9"/>
                <a:gd name="T24" fmla="*/ 4 w 6"/>
                <a:gd name="T25" fmla="*/ 8 h 9"/>
                <a:gd name="T26" fmla="*/ 2 w 6"/>
                <a:gd name="T27" fmla="*/ 8 h 9"/>
                <a:gd name="T28" fmla="*/ 1 w 6"/>
                <a:gd name="T29" fmla="*/ 7 h 9"/>
                <a:gd name="T30" fmla="*/ 0 w 6"/>
                <a:gd name="T31" fmla="*/ 6 h 9"/>
                <a:gd name="T32" fmla="*/ 0 w 6"/>
                <a:gd name="T33" fmla="*/ 5 h 9"/>
                <a:gd name="T34" fmla="*/ 0 w 6"/>
                <a:gd name="T35" fmla="*/ 4 h 9"/>
                <a:gd name="T36" fmla="*/ 0 w 6"/>
                <a:gd name="T37" fmla="*/ 3 h 9"/>
                <a:gd name="T38" fmla="*/ 1 w 6"/>
                <a:gd name="T39" fmla="*/ 3 h 9"/>
                <a:gd name="T40" fmla="*/ 1 w 6"/>
                <a:gd name="T41" fmla="*/ 2 h 9"/>
                <a:gd name="T42" fmla="*/ 2 w 6"/>
                <a:gd name="T43" fmla="*/ 2 h 9"/>
                <a:gd name="T44" fmla="*/ 3 w 6"/>
                <a:gd name="T4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9">
                  <a:moveTo>
                    <a:pt x="3" y="0"/>
                  </a:moveTo>
                  <a:cubicBezTo>
                    <a:pt x="3" y="0"/>
                    <a:pt x="3" y="1"/>
                    <a:pt x="2" y="2"/>
                  </a:cubicBezTo>
                  <a:cubicBezTo>
                    <a:pt x="2" y="3"/>
                    <a:pt x="2" y="3"/>
                    <a:pt x="2" y="3"/>
                  </a:cubicBezTo>
                  <a:cubicBezTo>
                    <a:pt x="1" y="3"/>
                    <a:pt x="1" y="3"/>
                    <a:pt x="1" y="3"/>
                  </a:cubicBezTo>
                  <a:cubicBezTo>
                    <a:pt x="1" y="4"/>
                    <a:pt x="1" y="4"/>
                    <a:pt x="1" y="4"/>
                  </a:cubicBezTo>
                  <a:cubicBezTo>
                    <a:pt x="1" y="4"/>
                    <a:pt x="1" y="4"/>
                    <a:pt x="1" y="4"/>
                  </a:cubicBezTo>
                  <a:cubicBezTo>
                    <a:pt x="1" y="5"/>
                    <a:pt x="1" y="5"/>
                    <a:pt x="1" y="5"/>
                  </a:cubicBezTo>
                  <a:cubicBezTo>
                    <a:pt x="1" y="6"/>
                    <a:pt x="1" y="6"/>
                    <a:pt x="1" y="6"/>
                  </a:cubicBezTo>
                  <a:cubicBezTo>
                    <a:pt x="1" y="6"/>
                    <a:pt x="1" y="6"/>
                    <a:pt x="1" y="6"/>
                  </a:cubicBezTo>
                  <a:cubicBezTo>
                    <a:pt x="2" y="7"/>
                    <a:pt x="2" y="7"/>
                    <a:pt x="2" y="7"/>
                  </a:cubicBezTo>
                  <a:cubicBezTo>
                    <a:pt x="3" y="7"/>
                    <a:pt x="4" y="8"/>
                    <a:pt x="4" y="8"/>
                  </a:cubicBezTo>
                  <a:cubicBezTo>
                    <a:pt x="6" y="8"/>
                    <a:pt x="6" y="9"/>
                    <a:pt x="6" y="9"/>
                  </a:cubicBezTo>
                  <a:cubicBezTo>
                    <a:pt x="6" y="9"/>
                    <a:pt x="6" y="9"/>
                    <a:pt x="4" y="8"/>
                  </a:cubicBezTo>
                  <a:cubicBezTo>
                    <a:pt x="4" y="8"/>
                    <a:pt x="3" y="8"/>
                    <a:pt x="2" y="8"/>
                  </a:cubicBezTo>
                  <a:cubicBezTo>
                    <a:pt x="2" y="8"/>
                    <a:pt x="1" y="7"/>
                    <a:pt x="1" y="7"/>
                  </a:cubicBezTo>
                  <a:cubicBezTo>
                    <a:pt x="1" y="7"/>
                    <a:pt x="0" y="6"/>
                    <a:pt x="0" y="6"/>
                  </a:cubicBezTo>
                  <a:cubicBezTo>
                    <a:pt x="0" y="6"/>
                    <a:pt x="0" y="5"/>
                    <a:pt x="0" y="5"/>
                  </a:cubicBezTo>
                  <a:cubicBezTo>
                    <a:pt x="0" y="4"/>
                    <a:pt x="0" y="4"/>
                    <a:pt x="0" y="4"/>
                  </a:cubicBezTo>
                  <a:cubicBezTo>
                    <a:pt x="0" y="3"/>
                    <a:pt x="0" y="3"/>
                    <a:pt x="0" y="3"/>
                  </a:cubicBezTo>
                  <a:cubicBezTo>
                    <a:pt x="1" y="3"/>
                    <a:pt x="1" y="3"/>
                    <a:pt x="1" y="3"/>
                  </a:cubicBezTo>
                  <a:cubicBezTo>
                    <a:pt x="1" y="2"/>
                    <a:pt x="1" y="2"/>
                    <a:pt x="1" y="2"/>
                  </a:cubicBezTo>
                  <a:cubicBezTo>
                    <a:pt x="2" y="2"/>
                    <a:pt x="2" y="2"/>
                    <a:pt x="2" y="2"/>
                  </a:cubicBezTo>
                  <a:cubicBezTo>
                    <a:pt x="3" y="1"/>
                    <a:pt x="3" y="0"/>
                    <a:pt x="3" y="0"/>
                  </a:cubicBezTo>
                  <a:close/>
                </a:path>
              </a:pathLst>
            </a:custGeom>
            <a:solidFill>
              <a:srgbClr val="A46D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6" name="Freeform 115"/>
            <p:cNvSpPr/>
            <p:nvPr/>
          </p:nvSpPr>
          <p:spPr bwMode="auto">
            <a:xfrm>
              <a:off x="5903556" y="2413047"/>
              <a:ext cx="249281" cy="216766"/>
            </a:xfrm>
            <a:custGeom>
              <a:avLst/>
              <a:gdLst>
                <a:gd name="T0" fmla="*/ 16 w 19"/>
                <a:gd name="T1" fmla="*/ 0 h 17"/>
                <a:gd name="T2" fmla="*/ 0 w 19"/>
                <a:gd name="T3" fmla="*/ 5 h 17"/>
                <a:gd name="T4" fmla="*/ 0 w 19"/>
                <a:gd name="T5" fmla="*/ 7 h 17"/>
                <a:gd name="T6" fmla="*/ 10 w 19"/>
                <a:gd name="T7" fmla="*/ 17 h 17"/>
                <a:gd name="T8" fmla="*/ 19 w 19"/>
                <a:gd name="T9" fmla="*/ 7 h 17"/>
                <a:gd name="T10" fmla="*/ 16 w 19"/>
                <a:gd name="T11" fmla="*/ 0 h 17"/>
              </a:gdLst>
              <a:ahLst/>
              <a:cxnLst>
                <a:cxn ang="0">
                  <a:pos x="T0" y="T1"/>
                </a:cxn>
                <a:cxn ang="0">
                  <a:pos x="T2" y="T3"/>
                </a:cxn>
                <a:cxn ang="0">
                  <a:pos x="T4" y="T5"/>
                </a:cxn>
                <a:cxn ang="0">
                  <a:pos x="T6" y="T7"/>
                </a:cxn>
                <a:cxn ang="0">
                  <a:pos x="T8" y="T9"/>
                </a:cxn>
                <a:cxn ang="0">
                  <a:pos x="T10" y="T11"/>
                </a:cxn>
              </a:cxnLst>
              <a:rect l="0" t="0" r="r" b="b"/>
              <a:pathLst>
                <a:path w="19" h="17">
                  <a:moveTo>
                    <a:pt x="16" y="0"/>
                  </a:moveTo>
                  <a:cubicBezTo>
                    <a:pt x="0" y="5"/>
                    <a:pt x="0" y="5"/>
                    <a:pt x="0" y="5"/>
                  </a:cubicBezTo>
                  <a:cubicBezTo>
                    <a:pt x="0" y="6"/>
                    <a:pt x="0" y="6"/>
                    <a:pt x="0" y="7"/>
                  </a:cubicBezTo>
                  <a:cubicBezTo>
                    <a:pt x="0" y="13"/>
                    <a:pt x="4" y="17"/>
                    <a:pt x="10" y="17"/>
                  </a:cubicBezTo>
                  <a:cubicBezTo>
                    <a:pt x="15" y="17"/>
                    <a:pt x="19" y="13"/>
                    <a:pt x="19" y="7"/>
                  </a:cubicBezTo>
                  <a:cubicBezTo>
                    <a:pt x="19" y="4"/>
                    <a:pt x="18" y="1"/>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7" name="Oval 116"/>
            <p:cNvSpPr>
              <a:spLocks noChangeArrowheads="1"/>
            </p:cNvSpPr>
            <p:nvPr/>
          </p:nvSpPr>
          <p:spPr bwMode="auto">
            <a:xfrm>
              <a:off x="5968585" y="2440141"/>
              <a:ext cx="157157" cy="151736"/>
            </a:xfrm>
            <a:prstGeom prst="ellipse">
              <a:avLst/>
            </a:prstGeom>
            <a:solidFill>
              <a:srgbClr val="41404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8" name="Oval 117"/>
            <p:cNvSpPr>
              <a:spLocks noChangeArrowheads="1"/>
            </p:cNvSpPr>
            <p:nvPr/>
          </p:nvSpPr>
          <p:spPr bwMode="auto">
            <a:xfrm>
              <a:off x="5995683" y="2478077"/>
              <a:ext cx="37936" cy="3793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9" name="Freeform 118"/>
            <p:cNvSpPr/>
            <p:nvPr/>
          </p:nvSpPr>
          <p:spPr bwMode="auto">
            <a:xfrm>
              <a:off x="6499662" y="2331759"/>
              <a:ext cx="227604" cy="108383"/>
            </a:xfrm>
            <a:custGeom>
              <a:avLst/>
              <a:gdLst>
                <a:gd name="T0" fmla="*/ 40 w 42"/>
                <a:gd name="T1" fmla="*/ 20 h 20"/>
                <a:gd name="T2" fmla="*/ 42 w 42"/>
                <a:gd name="T3" fmla="*/ 12 h 20"/>
                <a:gd name="T4" fmla="*/ 2 w 42"/>
                <a:gd name="T5" fmla="*/ 0 h 20"/>
                <a:gd name="T6" fmla="*/ 0 w 42"/>
                <a:gd name="T7" fmla="*/ 8 h 20"/>
                <a:gd name="T8" fmla="*/ 40 w 42"/>
                <a:gd name="T9" fmla="*/ 20 h 20"/>
              </a:gdLst>
              <a:ahLst/>
              <a:cxnLst>
                <a:cxn ang="0">
                  <a:pos x="T0" y="T1"/>
                </a:cxn>
                <a:cxn ang="0">
                  <a:pos x="T2" y="T3"/>
                </a:cxn>
                <a:cxn ang="0">
                  <a:pos x="T4" y="T5"/>
                </a:cxn>
                <a:cxn ang="0">
                  <a:pos x="T6" y="T7"/>
                </a:cxn>
                <a:cxn ang="0">
                  <a:pos x="T8" y="T9"/>
                </a:cxn>
              </a:cxnLst>
              <a:rect l="0" t="0" r="r" b="b"/>
              <a:pathLst>
                <a:path w="42" h="20">
                  <a:moveTo>
                    <a:pt x="40" y="20"/>
                  </a:moveTo>
                  <a:lnTo>
                    <a:pt x="42" y="12"/>
                  </a:lnTo>
                  <a:lnTo>
                    <a:pt x="2" y="0"/>
                  </a:lnTo>
                  <a:lnTo>
                    <a:pt x="0" y="8"/>
                  </a:lnTo>
                  <a:lnTo>
                    <a:pt x="40" y="20"/>
                  </a:lnTo>
                  <a:close/>
                </a:path>
              </a:pathLst>
            </a:custGeom>
            <a:solidFill>
              <a:srgbClr val="41404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0" name="Freeform 119"/>
            <p:cNvSpPr/>
            <p:nvPr/>
          </p:nvSpPr>
          <p:spPr bwMode="auto">
            <a:xfrm>
              <a:off x="6434632" y="2413047"/>
              <a:ext cx="254702" cy="216766"/>
            </a:xfrm>
            <a:custGeom>
              <a:avLst/>
              <a:gdLst>
                <a:gd name="T0" fmla="*/ 4 w 20"/>
                <a:gd name="T1" fmla="*/ 0 h 17"/>
                <a:gd name="T2" fmla="*/ 20 w 20"/>
                <a:gd name="T3" fmla="*/ 5 h 17"/>
                <a:gd name="T4" fmla="*/ 20 w 20"/>
                <a:gd name="T5" fmla="*/ 7 h 17"/>
                <a:gd name="T6" fmla="*/ 10 w 20"/>
                <a:gd name="T7" fmla="*/ 17 h 17"/>
                <a:gd name="T8" fmla="*/ 0 w 20"/>
                <a:gd name="T9" fmla="*/ 7 h 17"/>
                <a:gd name="T10" fmla="*/ 4 w 20"/>
                <a:gd name="T11" fmla="*/ 0 h 17"/>
              </a:gdLst>
              <a:ahLst/>
              <a:cxnLst>
                <a:cxn ang="0">
                  <a:pos x="T0" y="T1"/>
                </a:cxn>
                <a:cxn ang="0">
                  <a:pos x="T2" y="T3"/>
                </a:cxn>
                <a:cxn ang="0">
                  <a:pos x="T4" y="T5"/>
                </a:cxn>
                <a:cxn ang="0">
                  <a:pos x="T6" y="T7"/>
                </a:cxn>
                <a:cxn ang="0">
                  <a:pos x="T8" y="T9"/>
                </a:cxn>
                <a:cxn ang="0">
                  <a:pos x="T10" y="T11"/>
                </a:cxn>
              </a:cxnLst>
              <a:rect l="0" t="0" r="r" b="b"/>
              <a:pathLst>
                <a:path w="20" h="17">
                  <a:moveTo>
                    <a:pt x="4" y="0"/>
                  </a:moveTo>
                  <a:cubicBezTo>
                    <a:pt x="20" y="5"/>
                    <a:pt x="20" y="5"/>
                    <a:pt x="20" y="5"/>
                  </a:cubicBezTo>
                  <a:cubicBezTo>
                    <a:pt x="20" y="6"/>
                    <a:pt x="20" y="6"/>
                    <a:pt x="20" y="7"/>
                  </a:cubicBezTo>
                  <a:cubicBezTo>
                    <a:pt x="20" y="13"/>
                    <a:pt x="16" y="17"/>
                    <a:pt x="10" y="17"/>
                  </a:cubicBezTo>
                  <a:cubicBezTo>
                    <a:pt x="5" y="17"/>
                    <a:pt x="0" y="13"/>
                    <a:pt x="0" y="7"/>
                  </a:cubicBezTo>
                  <a:cubicBezTo>
                    <a:pt x="0" y="4"/>
                    <a:pt x="2"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1" name="Oval 120"/>
            <p:cNvSpPr>
              <a:spLocks noChangeArrowheads="1"/>
            </p:cNvSpPr>
            <p:nvPr/>
          </p:nvSpPr>
          <p:spPr bwMode="auto">
            <a:xfrm>
              <a:off x="6472568" y="2440141"/>
              <a:ext cx="151736" cy="151736"/>
            </a:xfrm>
            <a:prstGeom prst="ellipse">
              <a:avLst/>
            </a:prstGeom>
            <a:solidFill>
              <a:srgbClr val="41404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2" name="Oval 121"/>
            <p:cNvSpPr>
              <a:spLocks noChangeArrowheads="1"/>
            </p:cNvSpPr>
            <p:nvPr/>
          </p:nvSpPr>
          <p:spPr bwMode="auto">
            <a:xfrm>
              <a:off x="6564692" y="2478077"/>
              <a:ext cx="37936" cy="3793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3" name="Freeform 122"/>
            <p:cNvSpPr/>
            <p:nvPr/>
          </p:nvSpPr>
          <p:spPr bwMode="auto">
            <a:xfrm>
              <a:off x="8439717" y="2255890"/>
              <a:ext cx="709910" cy="709910"/>
            </a:xfrm>
            <a:custGeom>
              <a:avLst/>
              <a:gdLst>
                <a:gd name="T0" fmla="*/ 17 w 55"/>
                <a:gd name="T1" fmla="*/ 16 h 55"/>
                <a:gd name="T2" fmla="*/ 47 w 55"/>
                <a:gd name="T3" fmla="*/ 2 h 55"/>
                <a:gd name="T4" fmla="*/ 50 w 55"/>
                <a:gd name="T5" fmla="*/ 9 h 55"/>
                <a:gd name="T6" fmla="*/ 32 w 55"/>
                <a:gd name="T7" fmla="*/ 18 h 55"/>
                <a:gd name="T8" fmla="*/ 32 w 55"/>
                <a:gd name="T9" fmla="*/ 19 h 55"/>
                <a:gd name="T10" fmla="*/ 41 w 55"/>
                <a:gd name="T11" fmla="*/ 15 h 55"/>
                <a:gd name="T12" fmla="*/ 45 w 55"/>
                <a:gd name="T13" fmla="*/ 21 h 55"/>
                <a:gd name="T14" fmla="*/ 35 w 55"/>
                <a:gd name="T15" fmla="*/ 26 h 55"/>
                <a:gd name="T16" fmla="*/ 36 w 55"/>
                <a:gd name="T17" fmla="*/ 27 h 55"/>
                <a:gd name="T18" fmla="*/ 43 w 55"/>
                <a:gd name="T19" fmla="*/ 23 h 55"/>
                <a:gd name="T20" fmla="*/ 46 w 55"/>
                <a:gd name="T21" fmla="*/ 29 h 55"/>
                <a:gd name="T22" fmla="*/ 39 w 55"/>
                <a:gd name="T23" fmla="*/ 32 h 55"/>
                <a:gd name="T24" fmla="*/ 39 w 55"/>
                <a:gd name="T25" fmla="*/ 34 h 55"/>
                <a:gd name="T26" fmla="*/ 42 w 55"/>
                <a:gd name="T27" fmla="*/ 32 h 55"/>
                <a:gd name="T28" fmla="*/ 44 w 55"/>
                <a:gd name="T29" fmla="*/ 38 h 55"/>
                <a:gd name="T30" fmla="*/ 26 w 55"/>
                <a:gd name="T31" fmla="*/ 48 h 55"/>
                <a:gd name="T32" fmla="*/ 17 w 55"/>
                <a:gd name="T33" fmla="*/ 49 h 55"/>
                <a:gd name="T34" fmla="*/ 0 w 55"/>
                <a:gd name="T35" fmla="*/ 55 h 55"/>
                <a:gd name="T36" fmla="*/ 0 w 55"/>
                <a:gd name="T37" fmla="*/ 29 h 55"/>
                <a:gd name="T38" fmla="*/ 3 w 55"/>
                <a:gd name="T39" fmla="*/ 28 h 55"/>
                <a:gd name="T40" fmla="*/ 7 w 55"/>
                <a:gd name="T41" fmla="*/ 16 h 55"/>
                <a:gd name="T42" fmla="*/ 24 w 55"/>
                <a:gd name="T43" fmla="*/ 3 h 55"/>
                <a:gd name="T44" fmla="*/ 22 w 55"/>
                <a:gd name="T45" fmla="*/ 11 h 55"/>
                <a:gd name="T46" fmla="*/ 19 w 55"/>
                <a:gd name="T47" fmla="*/ 13 h 55"/>
                <a:gd name="T48" fmla="*/ 16 w 55"/>
                <a:gd name="T49" fmla="*/ 16 h 55"/>
                <a:gd name="T50" fmla="*/ 17 w 55"/>
                <a:gd name="T51" fmla="*/ 1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 h="55">
                  <a:moveTo>
                    <a:pt x="17" y="16"/>
                  </a:moveTo>
                  <a:cubicBezTo>
                    <a:pt x="47" y="2"/>
                    <a:pt x="47" y="2"/>
                    <a:pt x="47" y="2"/>
                  </a:cubicBezTo>
                  <a:cubicBezTo>
                    <a:pt x="51" y="0"/>
                    <a:pt x="55" y="6"/>
                    <a:pt x="50" y="9"/>
                  </a:cubicBezTo>
                  <a:cubicBezTo>
                    <a:pt x="32" y="18"/>
                    <a:pt x="32" y="18"/>
                    <a:pt x="32" y="18"/>
                  </a:cubicBezTo>
                  <a:cubicBezTo>
                    <a:pt x="32" y="18"/>
                    <a:pt x="31" y="19"/>
                    <a:pt x="32" y="19"/>
                  </a:cubicBezTo>
                  <a:cubicBezTo>
                    <a:pt x="41" y="15"/>
                    <a:pt x="41" y="15"/>
                    <a:pt x="41" y="15"/>
                  </a:cubicBezTo>
                  <a:cubicBezTo>
                    <a:pt x="45" y="13"/>
                    <a:pt x="48" y="19"/>
                    <a:pt x="45" y="21"/>
                  </a:cubicBezTo>
                  <a:cubicBezTo>
                    <a:pt x="35" y="26"/>
                    <a:pt x="35" y="26"/>
                    <a:pt x="35" y="26"/>
                  </a:cubicBezTo>
                  <a:cubicBezTo>
                    <a:pt x="35" y="26"/>
                    <a:pt x="34" y="27"/>
                    <a:pt x="36" y="27"/>
                  </a:cubicBezTo>
                  <a:cubicBezTo>
                    <a:pt x="43" y="23"/>
                    <a:pt x="43" y="23"/>
                    <a:pt x="43" y="23"/>
                  </a:cubicBezTo>
                  <a:cubicBezTo>
                    <a:pt x="45" y="22"/>
                    <a:pt x="48" y="28"/>
                    <a:pt x="46" y="29"/>
                  </a:cubicBezTo>
                  <a:cubicBezTo>
                    <a:pt x="39" y="32"/>
                    <a:pt x="39" y="32"/>
                    <a:pt x="39" y="32"/>
                  </a:cubicBezTo>
                  <a:cubicBezTo>
                    <a:pt x="39" y="32"/>
                    <a:pt x="37" y="34"/>
                    <a:pt x="39" y="34"/>
                  </a:cubicBezTo>
                  <a:cubicBezTo>
                    <a:pt x="39" y="34"/>
                    <a:pt x="39" y="34"/>
                    <a:pt x="42" y="32"/>
                  </a:cubicBezTo>
                  <a:cubicBezTo>
                    <a:pt x="45" y="31"/>
                    <a:pt x="48" y="36"/>
                    <a:pt x="44" y="38"/>
                  </a:cubicBezTo>
                  <a:cubicBezTo>
                    <a:pt x="26" y="48"/>
                    <a:pt x="26" y="48"/>
                    <a:pt x="26" y="48"/>
                  </a:cubicBezTo>
                  <a:cubicBezTo>
                    <a:pt x="26" y="48"/>
                    <a:pt x="21" y="50"/>
                    <a:pt x="17" y="49"/>
                  </a:cubicBezTo>
                  <a:cubicBezTo>
                    <a:pt x="0" y="55"/>
                    <a:pt x="0" y="55"/>
                    <a:pt x="0" y="55"/>
                  </a:cubicBezTo>
                  <a:cubicBezTo>
                    <a:pt x="0" y="29"/>
                    <a:pt x="0" y="29"/>
                    <a:pt x="0" y="29"/>
                  </a:cubicBezTo>
                  <a:cubicBezTo>
                    <a:pt x="3" y="28"/>
                    <a:pt x="3" y="28"/>
                    <a:pt x="3" y="28"/>
                  </a:cubicBezTo>
                  <a:cubicBezTo>
                    <a:pt x="3" y="28"/>
                    <a:pt x="5" y="21"/>
                    <a:pt x="7" y="16"/>
                  </a:cubicBezTo>
                  <a:cubicBezTo>
                    <a:pt x="8" y="11"/>
                    <a:pt x="24" y="3"/>
                    <a:pt x="24" y="3"/>
                  </a:cubicBezTo>
                  <a:cubicBezTo>
                    <a:pt x="27" y="8"/>
                    <a:pt x="25" y="10"/>
                    <a:pt x="22" y="11"/>
                  </a:cubicBezTo>
                  <a:cubicBezTo>
                    <a:pt x="21" y="12"/>
                    <a:pt x="19" y="13"/>
                    <a:pt x="19" y="13"/>
                  </a:cubicBezTo>
                  <a:cubicBezTo>
                    <a:pt x="16" y="16"/>
                    <a:pt x="16" y="16"/>
                    <a:pt x="16" y="16"/>
                  </a:cubicBezTo>
                  <a:lnTo>
                    <a:pt x="17" y="16"/>
                  </a:lnTo>
                  <a:close/>
                </a:path>
              </a:pathLst>
            </a:custGeom>
            <a:solidFill>
              <a:srgbClr val="F7C2AB"/>
            </a:solidFill>
            <a:ln>
              <a:noFill/>
            </a:ln>
          </p:spPr>
          <p:txBody>
            <a:bodyPr vert="horz" wrap="square" lIns="91440" tIns="45720" rIns="91440" bIns="45720" numCol="1" anchor="t" anchorCtr="0" compatLnSpc="1"/>
            <a:lstStyle/>
            <a:p>
              <a:endParaRPr lang="en-US"/>
            </a:p>
          </p:txBody>
        </p:sp>
        <p:sp>
          <p:nvSpPr>
            <p:cNvPr id="124" name="Freeform 123"/>
            <p:cNvSpPr/>
            <p:nvPr/>
          </p:nvSpPr>
          <p:spPr bwMode="auto">
            <a:xfrm>
              <a:off x="5071715" y="4542771"/>
              <a:ext cx="449791" cy="233025"/>
            </a:xfrm>
            <a:custGeom>
              <a:avLst/>
              <a:gdLst>
                <a:gd name="T0" fmla="*/ 34 w 35"/>
                <a:gd name="T1" fmla="*/ 18 h 18"/>
                <a:gd name="T2" fmla="*/ 18 w 35"/>
                <a:gd name="T3" fmla="*/ 2 h 18"/>
                <a:gd name="T4" fmla="*/ 2 w 35"/>
                <a:gd name="T5" fmla="*/ 16 h 18"/>
                <a:gd name="T6" fmla="*/ 0 w 35"/>
                <a:gd name="T7" fmla="*/ 16 h 18"/>
                <a:gd name="T8" fmla="*/ 18 w 35"/>
                <a:gd name="T9" fmla="*/ 1 h 18"/>
                <a:gd name="T10" fmla="*/ 35 w 35"/>
                <a:gd name="T11" fmla="*/ 17 h 18"/>
                <a:gd name="T12" fmla="*/ 34 w 35"/>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35" h="18">
                  <a:moveTo>
                    <a:pt x="34" y="18"/>
                  </a:moveTo>
                  <a:cubicBezTo>
                    <a:pt x="29" y="8"/>
                    <a:pt x="24" y="2"/>
                    <a:pt x="18" y="2"/>
                  </a:cubicBezTo>
                  <a:cubicBezTo>
                    <a:pt x="9" y="2"/>
                    <a:pt x="2" y="16"/>
                    <a:pt x="2" y="16"/>
                  </a:cubicBezTo>
                  <a:cubicBezTo>
                    <a:pt x="0" y="16"/>
                    <a:pt x="0" y="16"/>
                    <a:pt x="0" y="16"/>
                  </a:cubicBezTo>
                  <a:cubicBezTo>
                    <a:pt x="0" y="15"/>
                    <a:pt x="8" y="0"/>
                    <a:pt x="18" y="1"/>
                  </a:cubicBezTo>
                  <a:cubicBezTo>
                    <a:pt x="24" y="1"/>
                    <a:pt x="30" y="6"/>
                    <a:pt x="35" y="17"/>
                  </a:cubicBezTo>
                  <a:cubicBezTo>
                    <a:pt x="34" y="18"/>
                    <a:pt x="34" y="18"/>
                    <a:pt x="34" y="18"/>
                  </a:cubicBezTo>
                </a:path>
              </a:pathLst>
            </a:custGeom>
            <a:solidFill>
              <a:srgbClr val="2E262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5" name="Freeform 124"/>
            <p:cNvSpPr/>
            <p:nvPr/>
          </p:nvSpPr>
          <p:spPr bwMode="auto">
            <a:xfrm>
              <a:off x="4722181" y="4737860"/>
              <a:ext cx="1056736" cy="661136"/>
            </a:xfrm>
            <a:custGeom>
              <a:avLst/>
              <a:gdLst>
                <a:gd name="T0" fmla="*/ 81 w 82"/>
                <a:gd name="T1" fmla="*/ 47 h 51"/>
                <a:gd name="T2" fmla="*/ 77 w 82"/>
                <a:gd name="T3" fmla="*/ 51 h 51"/>
                <a:gd name="T4" fmla="*/ 3 w 82"/>
                <a:gd name="T5" fmla="*/ 48 h 51"/>
                <a:gd name="T6" fmla="*/ 0 w 82"/>
                <a:gd name="T7" fmla="*/ 44 h 51"/>
                <a:gd name="T8" fmla="*/ 1 w 82"/>
                <a:gd name="T9" fmla="*/ 3 h 51"/>
                <a:gd name="T10" fmla="*/ 5 w 82"/>
                <a:gd name="T11" fmla="*/ 0 h 51"/>
                <a:gd name="T12" fmla="*/ 79 w 82"/>
                <a:gd name="T13" fmla="*/ 3 h 51"/>
                <a:gd name="T14" fmla="*/ 82 w 82"/>
                <a:gd name="T15" fmla="*/ 6 h 51"/>
                <a:gd name="T16" fmla="*/ 81 w 82"/>
                <a:gd name="T1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51">
                  <a:moveTo>
                    <a:pt x="81" y="47"/>
                  </a:moveTo>
                  <a:cubicBezTo>
                    <a:pt x="80" y="49"/>
                    <a:pt x="79" y="51"/>
                    <a:pt x="77" y="51"/>
                  </a:cubicBezTo>
                  <a:cubicBezTo>
                    <a:pt x="3" y="48"/>
                    <a:pt x="3" y="48"/>
                    <a:pt x="3" y="48"/>
                  </a:cubicBezTo>
                  <a:cubicBezTo>
                    <a:pt x="1" y="48"/>
                    <a:pt x="0" y="46"/>
                    <a:pt x="0" y="44"/>
                  </a:cubicBezTo>
                  <a:cubicBezTo>
                    <a:pt x="1" y="3"/>
                    <a:pt x="1" y="3"/>
                    <a:pt x="1" y="3"/>
                  </a:cubicBezTo>
                  <a:cubicBezTo>
                    <a:pt x="1" y="1"/>
                    <a:pt x="3" y="0"/>
                    <a:pt x="5" y="0"/>
                  </a:cubicBezTo>
                  <a:cubicBezTo>
                    <a:pt x="79" y="3"/>
                    <a:pt x="79" y="3"/>
                    <a:pt x="79" y="3"/>
                  </a:cubicBezTo>
                  <a:cubicBezTo>
                    <a:pt x="81" y="3"/>
                    <a:pt x="82" y="4"/>
                    <a:pt x="82" y="6"/>
                  </a:cubicBezTo>
                  <a:cubicBezTo>
                    <a:pt x="81" y="47"/>
                    <a:pt x="81" y="47"/>
                    <a:pt x="81" y="47"/>
                  </a:cubicBezTo>
                </a:path>
              </a:pathLst>
            </a:custGeom>
            <a:solidFill>
              <a:srgbClr val="242424"/>
            </a:solidFill>
            <a:ln>
              <a:noFill/>
            </a:ln>
          </p:spPr>
          <p:txBody>
            <a:bodyPr vert="horz" wrap="square" lIns="91440" tIns="45720" rIns="91440" bIns="45720" numCol="1" anchor="t" anchorCtr="0" compatLnSpc="1"/>
            <a:lstStyle/>
            <a:p>
              <a:endParaRPr lang="en-US"/>
            </a:p>
          </p:txBody>
        </p:sp>
        <p:sp>
          <p:nvSpPr>
            <p:cNvPr id="126" name="Freeform 125"/>
            <p:cNvSpPr/>
            <p:nvPr/>
          </p:nvSpPr>
          <p:spPr bwMode="auto">
            <a:xfrm>
              <a:off x="5209905" y="5025077"/>
              <a:ext cx="102966" cy="124642"/>
            </a:xfrm>
            <a:custGeom>
              <a:avLst/>
              <a:gdLst>
                <a:gd name="T0" fmla="*/ 19 w 19"/>
                <a:gd name="T1" fmla="*/ 23 h 23"/>
                <a:gd name="T2" fmla="*/ 0 w 19"/>
                <a:gd name="T3" fmla="*/ 23 h 23"/>
                <a:gd name="T4" fmla="*/ 3 w 19"/>
                <a:gd name="T5" fmla="*/ 0 h 23"/>
                <a:gd name="T6" fmla="*/ 19 w 19"/>
                <a:gd name="T7" fmla="*/ 0 h 23"/>
                <a:gd name="T8" fmla="*/ 19 w 19"/>
                <a:gd name="T9" fmla="*/ 23 h 23"/>
              </a:gdLst>
              <a:ahLst/>
              <a:cxnLst>
                <a:cxn ang="0">
                  <a:pos x="T0" y="T1"/>
                </a:cxn>
                <a:cxn ang="0">
                  <a:pos x="T2" y="T3"/>
                </a:cxn>
                <a:cxn ang="0">
                  <a:pos x="T4" y="T5"/>
                </a:cxn>
                <a:cxn ang="0">
                  <a:pos x="T6" y="T7"/>
                </a:cxn>
                <a:cxn ang="0">
                  <a:pos x="T8" y="T9"/>
                </a:cxn>
              </a:cxnLst>
              <a:rect l="0" t="0" r="r" b="b"/>
              <a:pathLst>
                <a:path w="19" h="23">
                  <a:moveTo>
                    <a:pt x="19" y="23"/>
                  </a:moveTo>
                  <a:lnTo>
                    <a:pt x="0" y="23"/>
                  </a:lnTo>
                  <a:lnTo>
                    <a:pt x="3" y="0"/>
                  </a:lnTo>
                  <a:lnTo>
                    <a:pt x="19" y="0"/>
                  </a:lnTo>
                  <a:lnTo>
                    <a:pt x="19" y="2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7" name="Freeform 126"/>
            <p:cNvSpPr/>
            <p:nvPr/>
          </p:nvSpPr>
          <p:spPr bwMode="auto">
            <a:xfrm>
              <a:off x="4733020" y="4737860"/>
              <a:ext cx="1045897" cy="455208"/>
            </a:xfrm>
            <a:custGeom>
              <a:avLst/>
              <a:gdLst>
                <a:gd name="T0" fmla="*/ 78 w 81"/>
                <a:gd name="T1" fmla="*/ 3 h 35"/>
                <a:gd name="T2" fmla="*/ 4 w 81"/>
                <a:gd name="T3" fmla="*/ 0 h 35"/>
                <a:gd name="T4" fmla="*/ 0 w 81"/>
                <a:gd name="T5" fmla="*/ 3 h 35"/>
                <a:gd name="T6" fmla="*/ 0 w 81"/>
                <a:gd name="T7" fmla="*/ 8 h 35"/>
                <a:gd name="T8" fmla="*/ 81 w 81"/>
                <a:gd name="T9" fmla="*/ 13 h 35"/>
                <a:gd name="T10" fmla="*/ 81 w 81"/>
                <a:gd name="T11" fmla="*/ 6 h 35"/>
                <a:gd name="T12" fmla="*/ 78 w 81"/>
                <a:gd name="T13" fmla="*/ 3 h 35"/>
              </a:gdLst>
              <a:ahLst/>
              <a:cxnLst>
                <a:cxn ang="0">
                  <a:pos x="T0" y="T1"/>
                </a:cxn>
                <a:cxn ang="0">
                  <a:pos x="T2" y="T3"/>
                </a:cxn>
                <a:cxn ang="0">
                  <a:pos x="T4" y="T5"/>
                </a:cxn>
                <a:cxn ang="0">
                  <a:pos x="T6" y="T7"/>
                </a:cxn>
                <a:cxn ang="0">
                  <a:pos x="T8" y="T9"/>
                </a:cxn>
                <a:cxn ang="0">
                  <a:pos x="T10" y="T11"/>
                </a:cxn>
                <a:cxn ang="0">
                  <a:pos x="T12" y="T13"/>
                </a:cxn>
              </a:cxnLst>
              <a:rect l="0" t="0" r="r" b="b"/>
              <a:pathLst>
                <a:path w="81" h="35">
                  <a:moveTo>
                    <a:pt x="78" y="3"/>
                  </a:moveTo>
                  <a:cubicBezTo>
                    <a:pt x="4" y="0"/>
                    <a:pt x="4" y="0"/>
                    <a:pt x="4" y="0"/>
                  </a:cubicBezTo>
                  <a:cubicBezTo>
                    <a:pt x="2" y="0"/>
                    <a:pt x="0" y="1"/>
                    <a:pt x="0" y="3"/>
                  </a:cubicBezTo>
                  <a:cubicBezTo>
                    <a:pt x="0" y="8"/>
                    <a:pt x="0" y="8"/>
                    <a:pt x="0" y="8"/>
                  </a:cubicBezTo>
                  <a:cubicBezTo>
                    <a:pt x="17" y="21"/>
                    <a:pt x="47" y="35"/>
                    <a:pt x="81" y="13"/>
                  </a:cubicBezTo>
                  <a:cubicBezTo>
                    <a:pt x="81" y="6"/>
                    <a:pt x="81" y="6"/>
                    <a:pt x="81" y="6"/>
                  </a:cubicBezTo>
                  <a:cubicBezTo>
                    <a:pt x="81" y="4"/>
                    <a:pt x="80" y="3"/>
                    <a:pt x="78" y="3"/>
                  </a:cubicBezTo>
                </a:path>
              </a:pathLst>
            </a:custGeom>
            <a:solidFill>
              <a:srgbClr val="4C4C4C"/>
            </a:solidFill>
            <a:ln>
              <a:noFill/>
            </a:ln>
          </p:spPr>
          <p:txBody>
            <a:bodyPr vert="horz" wrap="square" lIns="91440" tIns="45720" rIns="91440" bIns="45720" numCol="1" anchor="t" anchorCtr="0" compatLnSpc="1"/>
            <a:lstStyle/>
            <a:p>
              <a:endParaRPr lang="en-US"/>
            </a:p>
          </p:txBody>
        </p:sp>
        <p:sp>
          <p:nvSpPr>
            <p:cNvPr id="128" name="Freeform 127"/>
            <p:cNvSpPr/>
            <p:nvPr/>
          </p:nvSpPr>
          <p:spPr bwMode="auto">
            <a:xfrm>
              <a:off x="5209905" y="5008818"/>
              <a:ext cx="102966" cy="140898"/>
            </a:xfrm>
            <a:custGeom>
              <a:avLst/>
              <a:gdLst>
                <a:gd name="T0" fmla="*/ 7 w 8"/>
                <a:gd name="T1" fmla="*/ 10 h 11"/>
                <a:gd name="T2" fmla="*/ 1 w 8"/>
                <a:gd name="T3" fmla="*/ 9 h 11"/>
                <a:gd name="T4" fmla="*/ 1 w 8"/>
                <a:gd name="T5" fmla="*/ 0 h 11"/>
                <a:gd name="T6" fmla="*/ 8 w 8"/>
                <a:gd name="T7" fmla="*/ 0 h 11"/>
                <a:gd name="T8" fmla="*/ 7 w 8"/>
                <a:gd name="T9" fmla="*/ 10 h 11"/>
              </a:gdLst>
              <a:ahLst/>
              <a:cxnLst>
                <a:cxn ang="0">
                  <a:pos x="T0" y="T1"/>
                </a:cxn>
                <a:cxn ang="0">
                  <a:pos x="T2" y="T3"/>
                </a:cxn>
                <a:cxn ang="0">
                  <a:pos x="T4" y="T5"/>
                </a:cxn>
                <a:cxn ang="0">
                  <a:pos x="T6" y="T7"/>
                </a:cxn>
                <a:cxn ang="0">
                  <a:pos x="T8" y="T9"/>
                </a:cxn>
              </a:cxnLst>
              <a:rect l="0" t="0" r="r" b="b"/>
              <a:pathLst>
                <a:path w="8" h="11">
                  <a:moveTo>
                    <a:pt x="7" y="10"/>
                  </a:moveTo>
                  <a:cubicBezTo>
                    <a:pt x="6" y="11"/>
                    <a:pt x="2" y="10"/>
                    <a:pt x="1" y="9"/>
                  </a:cubicBezTo>
                  <a:cubicBezTo>
                    <a:pt x="0" y="6"/>
                    <a:pt x="1" y="0"/>
                    <a:pt x="1" y="0"/>
                  </a:cubicBezTo>
                  <a:cubicBezTo>
                    <a:pt x="8" y="0"/>
                    <a:pt x="8" y="0"/>
                    <a:pt x="8" y="0"/>
                  </a:cubicBezTo>
                  <a:cubicBezTo>
                    <a:pt x="8" y="0"/>
                    <a:pt x="8" y="6"/>
                    <a:pt x="7" y="10"/>
                  </a:cubicBezTo>
                </a:path>
              </a:pathLst>
            </a:custGeom>
            <a:solidFill>
              <a:schemeClr val="bg1"/>
            </a:solidFill>
            <a:ln>
              <a:noFill/>
            </a:ln>
          </p:spPr>
          <p:txBody>
            <a:bodyPr vert="horz" wrap="square" lIns="91440" tIns="45720" rIns="91440" bIns="45720" numCol="1" anchor="t" anchorCtr="0" compatLnSpc="1"/>
            <a:lstStyle/>
            <a:p>
              <a:endParaRPr lang="en-US"/>
            </a:p>
          </p:txBody>
        </p:sp>
        <p:sp>
          <p:nvSpPr>
            <p:cNvPr id="129" name="Freeform 128"/>
            <p:cNvSpPr/>
            <p:nvPr/>
          </p:nvSpPr>
          <p:spPr bwMode="auto">
            <a:xfrm>
              <a:off x="5069007" y="4672830"/>
              <a:ext cx="54191" cy="81289"/>
            </a:xfrm>
            <a:custGeom>
              <a:avLst/>
              <a:gdLst>
                <a:gd name="T0" fmla="*/ 4 w 4"/>
                <a:gd name="T1" fmla="*/ 0 h 6"/>
                <a:gd name="T2" fmla="*/ 0 w 4"/>
                <a:gd name="T3" fmla="*/ 6 h 6"/>
                <a:gd name="T4" fmla="*/ 0 w 4"/>
                <a:gd name="T5" fmla="*/ 6 h 6"/>
                <a:gd name="T6" fmla="*/ 4 w 4"/>
                <a:gd name="T7" fmla="*/ 0 h 6"/>
                <a:gd name="T8" fmla="*/ 4 w 4"/>
                <a:gd name="T9" fmla="*/ 0 h 6"/>
              </a:gdLst>
              <a:ahLst/>
              <a:cxnLst>
                <a:cxn ang="0">
                  <a:pos x="T0" y="T1"/>
                </a:cxn>
                <a:cxn ang="0">
                  <a:pos x="T2" y="T3"/>
                </a:cxn>
                <a:cxn ang="0">
                  <a:pos x="T4" y="T5"/>
                </a:cxn>
                <a:cxn ang="0">
                  <a:pos x="T6" y="T7"/>
                </a:cxn>
                <a:cxn ang="0">
                  <a:pos x="T8" y="T9"/>
                </a:cxn>
              </a:cxnLst>
              <a:rect l="0" t="0" r="r" b="b"/>
              <a:pathLst>
                <a:path w="4" h="6">
                  <a:moveTo>
                    <a:pt x="4" y="0"/>
                  </a:moveTo>
                  <a:cubicBezTo>
                    <a:pt x="2" y="2"/>
                    <a:pt x="1" y="5"/>
                    <a:pt x="0" y="6"/>
                  </a:cubicBezTo>
                  <a:cubicBezTo>
                    <a:pt x="0" y="6"/>
                    <a:pt x="0" y="6"/>
                    <a:pt x="0" y="6"/>
                  </a:cubicBezTo>
                  <a:cubicBezTo>
                    <a:pt x="1" y="5"/>
                    <a:pt x="2" y="2"/>
                    <a:pt x="4" y="0"/>
                  </a:cubicBezTo>
                  <a:cubicBezTo>
                    <a:pt x="4" y="0"/>
                    <a:pt x="4" y="0"/>
                    <a:pt x="4" y="0"/>
                  </a:cubicBezTo>
                </a:path>
              </a:pathLst>
            </a:custGeom>
            <a:solidFill>
              <a:srgbClr val="898C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30" name="Freeform 129"/>
            <p:cNvSpPr/>
            <p:nvPr/>
          </p:nvSpPr>
          <p:spPr bwMode="auto">
            <a:xfrm>
              <a:off x="5123198" y="4569868"/>
              <a:ext cx="140898" cy="102966"/>
            </a:xfrm>
            <a:custGeom>
              <a:avLst/>
              <a:gdLst>
                <a:gd name="T0" fmla="*/ 11 w 11"/>
                <a:gd name="T1" fmla="*/ 0 h 8"/>
                <a:gd name="T2" fmla="*/ 0 w 11"/>
                <a:gd name="T3" fmla="*/ 8 h 8"/>
                <a:gd name="T4" fmla="*/ 0 w 11"/>
                <a:gd name="T5" fmla="*/ 8 h 8"/>
                <a:gd name="T6" fmla="*/ 11 w 11"/>
                <a:gd name="T7" fmla="*/ 0 h 8"/>
                <a:gd name="T8" fmla="*/ 11 w 11"/>
                <a:gd name="T9" fmla="*/ 0 h 8"/>
              </a:gdLst>
              <a:ahLst/>
              <a:cxnLst>
                <a:cxn ang="0">
                  <a:pos x="T0" y="T1"/>
                </a:cxn>
                <a:cxn ang="0">
                  <a:pos x="T2" y="T3"/>
                </a:cxn>
                <a:cxn ang="0">
                  <a:pos x="T4" y="T5"/>
                </a:cxn>
                <a:cxn ang="0">
                  <a:pos x="T6" y="T7"/>
                </a:cxn>
                <a:cxn ang="0">
                  <a:pos x="T8" y="T9"/>
                </a:cxn>
              </a:cxnLst>
              <a:rect l="0" t="0" r="r" b="b"/>
              <a:pathLst>
                <a:path w="11" h="8">
                  <a:moveTo>
                    <a:pt x="11" y="0"/>
                  </a:moveTo>
                  <a:cubicBezTo>
                    <a:pt x="7" y="1"/>
                    <a:pt x="3" y="4"/>
                    <a:pt x="0" y="8"/>
                  </a:cubicBezTo>
                  <a:cubicBezTo>
                    <a:pt x="0" y="8"/>
                    <a:pt x="0" y="8"/>
                    <a:pt x="0" y="8"/>
                  </a:cubicBezTo>
                  <a:cubicBezTo>
                    <a:pt x="3" y="4"/>
                    <a:pt x="7" y="1"/>
                    <a:pt x="11" y="0"/>
                  </a:cubicBezTo>
                  <a:cubicBezTo>
                    <a:pt x="11" y="0"/>
                    <a:pt x="11" y="0"/>
                    <a:pt x="11" y="0"/>
                  </a:cubicBezTo>
                </a:path>
              </a:pathLst>
            </a:custGeom>
            <a:solidFill>
              <a:srgbClr val="4F52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31" name="Freeform 130"/>
            <p:cNvSpPr/>
            <p:nvPr/>
          </p:nvSpPr>
          <p:spPr bwMode="auto">
            <a:xfrm>
              <a:off x="4787211" y="4737860"/>
              <a:ext cx="254702" cy="16259"/>
            </a:xfrm>
            <a:custGeom>
              <a:avLst/>
              <a:gdLst>
                <a:gd name="T0" fmla="*/ 0 w 20"/>
                <a:gd name="T1" fmla="*/ 0 h 1"/>
                <a:gd name="T2" fmla="*/ 0 w 20"/>
                <a:gd name="T3" fmla="*/ 0 h 1"/>
                <a:gd name="T4" fmla="*/ 0 w 20"/>
                <a:gd name="T5" fmla="*/ 0 h 1"/>
                <a:gd name="T6" fmla="*/ 0 w 20"/>
                <a:gd name="T7" fmla="*/ 0 h 1"/>
                <a:gd name="T8" fmla="*/ 20 w 20"/>
                <a:gd name="T9" fmla="*/ 1 h 1"/>
                <a:gd name="T10" fmla="*/ 20 w 20"/>
                <a:gd name="T11" fmla="*/ 1 h 1"/>
                <a:gd name="T12" fmla="*/ 0 w 20"/>
                <a:gd name="T13" fmla="*/ 0 h 1"/>
                <a:gd name="T14" fmla="*/ 0 w 20"/>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
                  <a:moveTo>
                    <a:pt x="0" y="0"/>
                  </a:moveTo>
                  <a:cubicBezTo>
                    <a:pt x="0" y="0"/>
                    <a:pt x="0" y="0"/>
                    <a:pt x="0" y="0"/>
                  </a:cubicBezTo>
                  <a:cubicBezTo>
                    <a:pt x="0" y="0"/>
                    <a:pt x="0" y="0"/>
                    <a:pt x="0" y="0"/>
                  </a:cubicBezTo>
                  <a:cubicBezTo>
                    <a:pt x="0" y="0"/>
                    <a:pt x="0" y="0"/>
                    <a:pt x="0" y="0"/>
                  </a:cubicBezTo>
                  <a:cubicBezTo>
                    <a:pt x="20" y="1"/>
                    <a:pt x="20" y="1"/>
                    <a:pt x="20" y="1"/>
                  </a:cubicBezTo>
                  <a:cubicBezTo>
                    <a:pt x="20" y="1"/>
                    <a:pt x="20" y="1"/>
                    <a:pt x="20" y="1"/>
                  </a:cubicBezTo>
                  <a:cubicBezTo>
                    <a:pt x="0" y="0"/>
                    <a:pt x="0" y="0"/>
                    <a:pt x="0" y="0"/>
                  </a:cubicBezTo>
                  <a:cubicBezTo>
                    <a:pt x="0" y="0"/>
                    <a:pt x="0" y="0"/>
                    <a:pt x="0"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32" name="Freeform 131"/>
            <p:cNvSpPr>
              <a:spLocks noEditPoints="1"/>
            </p:cNvSpPr>
            <p:nvPr/>
          </p:nvSpPr>
          <p:spPr bwMode="auto">
            <a:xfrm>
              <a:off x="4722181" y="4737860"/>
              <a:ext cx="525659" cy="634042"/>
            </a:xfrm>
            <a:custGeom>
              <a:avLst/>
              <a:gdLst>
                <a:gd name="T0" fmla="*/ 1 w 41"/>
                <a:gd name="T1" fmla="*/ 8 h 49"/>
                <a:gd name="T2" fmla="*/ 0 w 41"/>
                <a:gd name="T3" fmla="*/ 44 h 49"/>
                <a:gd name="T4" fmla="*/ 3 w 41"/>
                <a:gd name="T5" fmla="*/ 48 h 49"/>
                <a:gd name="T6" fmla="*/ 40 w 41"/>
                <a:gd name="T7" fmla="*/ 49 h 49"/>
                <a:gd name="T8" fmla="*/ 41 w 41"/>
                <a:gd name="T9" fmla="*/ 32 h 49"/>
                <a:gd name="T10" fmla="*/ 38 w 41"/>
                <a:gd name="T11" fmla="*/ 32 h 49"/>
                <a:gd name="T12" fmla="*/ 38 w 41"/>
                <a:gd name="T13" fmla="*/ 24 h 49"/>
                <a:gd name="T14" fmla="*/ 1 w 41"/>
                <a:gd name="T15" fmla="*/ 8 h 49"/>
                <a:gd name="T16" fmla="*/ 5 w 41"/>
                <a:gd name="T17" fmla="*/ 0 h 49"/>
                <a:gd name="T18" fmla="*/ 5 w 41"/>
                <a:gd name="T19" fmla="*/ 0 h 49"/>
                <a:gd name="T20" fmla="*/ 5 w 41"/>
                <a:gd name="T21" fmla="*/ 0 h 49"/>
                <a:gd name="T22" fmla="*/ 5 w 41"/>
                <a:gd name="T2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49">
                  <a:moveTo>
                    <a:pt x="1" y="8"/>
                  </a:moveTo>
                  <a:cubicBezTo>
                    <a:pt x="0" y="44"/>
                    <a:pt x="0" y="44"/>
                    <a:pt x="0" y="44"/>
                  </a:cubicBezTo>
                  <a:cubicBezTo>
                    <a:pt x="0" y="46"/>
                    <a:pt x="1" y="48"/>
                    <a:pt x="3" y="48"/>
                  </a:cubicBezTo>
                  <a:cubicBezTo>
                    <a:pt x="40" y="49"/>
                    <a:pt x="40" y="49"/>
                    <a:pt x="40" y="49"/>
                  </a:cubicBezTo>
                  <a:cubicBezTo>
                    <a:pt x="41" y="32"/>
                    <a:pt x="41" y="32"/>
                    <a:pt x="41" y="32"/>
                  </a:cubicBezTo>
                  <a:cubicBezTo>
                    <a:pt x="38" y="32"/>
                    <a:pt x="38" y="32"/>
                    <a:pt x="38" y="32"/>
                  </a:cubicBezTo>
                  <a:cubicBezTo>
                    <a:pt x="38" y="24"/>
                    <a:pt x="38" y="24"/>
                    <a:pt x="38" y="24"/>
                  </a:cubicBezTo>
                  <a:cubicBezTo>
                    <a:pt x="23" y="22"/>
                    <a:pt x="10" y="15"/>
                    <a:pt x="1" y="8"/>
                  </a:cubicBezTo>
                  <a:moveTo>
                    <a:pt x="5" y="0"/>
                  </a:moveTo>
                  <a:cubicBezTo>
                    <a:pt x="5" y="0"/>
                    <a:pt x="5" y="0"/>
                    <a:pt x="5" y="0"/>
                  </a:cubicBezTo>
                  <a:cubicBezTo>
                    <a:pt x="5" y="0"/>
                    <a:pt x="5" y="0"/>
                    <a:pt x="5" y="0"/>
                  </a:cubicBezTo>
                  <a:cubicBezTo>
                    <a:pt x="5" y="0"/>
                    <a:pt x="5" y="0"/>
                    <a:pt x="5" y="0"/>
                  </a:cubicBezTo>
                </a:path>
              </a:pathLst>
            </a:custGeom>
            <a:solidFill>
              <a:srgbClr val="484848"/>
            </a:solidFill>
            <a:ln>
              <a:noFill/>
            </a:ln>
          </p:spPr>
          <p:txBody>
            <a:bodyPr vert="horz" wrap="square" lIns="91440" tIns="45720" rIns="91440" bIns="45720" numCol="1" anchor="t" anchorCtr="0" compatLnSpc="1"/>
            <a:lstStyle/>
            <a:p>
              <a:endParaRPr lang="en-US"/>
            </a:p>
          </p:txBody>
        </p:sp>
        <p:sp>
          <p:nvSpPr>
            <p:cNvPr id="133" name="Freeform 132"/>
            <p:cNvSpPr/>
            <p:nvPr/>
          </p:nvSpPr>
          <p:spPr bwMode="auto">
            <a:xfrm>
              <a:off x="4733020" y="4737860"/>
              <a:ext cx="531076" cy="308893"/>
            </a:xfrm>
            <a:custGeom>
              <a:avLst/>
              <a:gdLst>
                <a:gd name="T0" fmla="*/ 4 w 41"/>
                <a:gd name="T1" fmla="*/ 0 h 24"/>
                <a:gd name="T2" fmla="*/ 0 w 41"/>
                <a:gd name="T3" fmla="*/ 3 h 24"/>
                <a:gd name="T4" fmla="*/ 0 w 41"/>
                <a:gd name="T5" fmla="*/ 8 h 24"/>
                <a:gd name="T6" fmla="*/ 0 w 41"/>
                <a:gd name="T7" fmla="*/ 8 h 24"/>
                <a:gd name="T8" fmla="*/ 37 w 41"/>
                <a:gd name="T9" fmla="*/ 24 h 24"/>
                <a:gd name="T10" fmla="*/ 38 w 41"/>
                <a:gd name="T11" fmla="*/ 24 h 24"/>
                <a:gd name="T12" fmla="*/ 38 w 41"/>
                <a:gd name="T13" fmla="*/ 21 h 24"/>
                <a:gd name="T14" fmla="*/ 40 w 41"/>
                <a:gd name="T15" fmla="*/ 21 h 24"/>
                <a:gd name="T16" fmla="*/ 41 w 41"/>
                <a:gd name="T17" fmla="*/ 1 h 24"/>
                <a:gd name="T18" fmla="*/ 26 w 41"/>
                <a:gd name="T19" fmla="*/ 1 h 24"/>
                <a:gd name="T20" fmla="*/ 26 w 41"/>
                <a:gd name="T21" fmla="*/ 1 h 24"/>
                <a:gd name="T22" fmla="*/ 26 w 41"/>
                <a:gd name="T23" fmla="*/ 1 h 24"/>
                <a:gd name="T24" fmla="*/ 24 w 41"/>
                <a:gd name="T25" fmla="*/ 1 h 24"/>
                <a:gd name="T26" fmla="*/ 4 w 41"/>
                <a:gd name="T27" fmla="*/ 0 h 24"/>
                <a:gd name="T28" fmla="*/ 4 w 41"/>
                <a:gd name="T29" fmla="*/ 0 h 24"/>
                <a:gd name="T30" fmla="*/ 4 w 41"/>
                <a:gd name="T3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1" h="24">
                  <a:moveTo>
                    <a:pt x="4" y="0"/>
                  </a:moveTo>
                  <a:cubicBezTo>
                    <a:pt x="2" y="0"/>
                    <a:pt x="0" y="1"/>
                    <a:pt x="0" y="3"/>
                  </a:cubicBezTo>
                  <a:cubicBezTo>
                    <a:pt x="0" y="8"/>
                    <a:pt x="0" y="8"/>
                    <a:pt x="0" y="8"/>
                  </a:cubicBezTo>
                  <a:cubicBezTo>
                    <a:pt x="0" y="8"/>
                    <a:pt x="0" y="8"/>
                    <a:pt x="0" y="8"/>
                  </a:cubicBezTo>
                  <a:cubicBezTo>
                    <a:pt x="9" y="15"/>
                    <a:pt x="22" y="22"/>
                    <a:pt x="37" y="24"/>
                  </a:cubicBezTo>
                  <a:cubicBezTo>
                    <a:pt x="38" y="24"/>
                    <a:pt x="38" y="24"/>
                    <a:pt x="38" y="24"/>
                  </a:cubicBezTo>
                  <a:cubicBezTo>
                    <a:pt x="38" y="22"/>
                    <a:pt x="38" y="21"/>
                    <a:pt x="38" y="21"/>
                  </a:cubicBezTo>
                  <a:cubicBezTo>
                    <a:pt x="40" y="21"/>
                    <a:pt x="40" y="21"/>
                    <a:pt x="40" y="21"/>
                  </a:cubicBezTo>
                  <a:cubicBezTo>
                    <a:pt x="41" y="1"/>
                    <a:pt x="41" y="1"/>
                    <a:pt x="41" y="1"/>
                  </a:cubicBezTo>
                  <a:cubicBezTo>
                    <a:pt x="26" y="1"/>
                    <a:pt x="26" y="1"/>
                    <a:pt x="26" y="1"/>
                  </a:cubicBezTo>
                  <a:cubicBezTo>
                    <a:pt x="26" y="1"/>
                    <a:pt x="26" y="1"/>
                    <a:pt x="26" y="1"/>
                  </a:cubicBezTo>
                  <a:cubicBezTo>
                    <a:pt x="26" y="1"/>
                    <a:pt x="26" y="1"/>
                    <a:pt x="26" y="1"/>
                  </a:cubicBezTo>
                  <a:cubicBezTo>
                    <a:pt x="24" y="1"/>
                    <a:pt x="24" y="1"/>
                    <a:pt x="24" y="1"/>
                  </a:cubicBezTo>
                  <a:cubicBezTo>
                    <a:pt x="4" y="0"/>
                    <a:pt x="4" y="0"/>
                    <a:pt x="4" y="0"/>
                  </a:cubicBezTo>
                  <a:cubicBezTo>
                    <a:pt x="4" y="0"/>
                    <a:pt x="4" y="0"/>
                    <a:pt x="4" y="0"/>
                  </a:cubicBezTo>
                  <a:cubicBezTo>
                    <a:pt x="4" y="0"/>
                    <a:pt x="4" y="0"/>
                    <a:pt x="4" y="0"/>
                  </a:cubicBezTo>
                </a:path>
              </a:pathLst>
            </a:custGeom>
            <a:solidFill>
              <a:srgbClr val="5E5E5E"/>
            </a:solidFill>
            <a:ln>
              <a:noFill/>
            </a:ln>
          </p:spPr>
          <p:txBody>
            <a:bodyPr vert="horz" wrap="square" lIns="91440" tIns="45720" rIns="91440" bIns="45720" numCol="1" anchor="t" anchorCtr="0" compatLnSpc="1"/>
            <a:lstStyle/>
            <a:p>
              <a:endParaRPr lang="en-US"/>
            </a:p>
          </p:txBody>
        </p:sp>
        <p:sp>
          <p:nvSpPr>
            <p:cNvPr id="134" name="Freeform 133"/>
            <p:cNvSpPr/>
            <p:nvPr/>
          </p:nvSpPr>
          <p:spPr bwMode="auto">
            <a:xfrm>
              <a:off x="5140432" y="4353102"/>
              <a:ext cx="346825" cy="373923"/>
            </a:xfrm>
            <a:custGeom>
              <a:avLst/>
              <a:gdLst>
                <a:gd name="T0" fmla="*/ 1 w 27"/>
                <a:gd name="T1" fmla="*/ 23 h 29"/>
                <a:gd name="T2" fmla="*/ 6 w 27"/>
                <a:gd name="T3" fmla="*/ 22 h 29"/>
                <a:gd name="T4" fmla="*/ 5 w 27"/>
                <a:gd name="T5" fmla="*/ 20 h 29"/>
                <a:gd name="T6" fmla="*/ 6 w 27"/>
                <a:gd name="T7" fmla="*/ 20 h 29"/>
                <a:gd name="T8" fmla="*/ 6 w 27"/>
                <a:gd name="T9" fmla="*/ 25 h 29"/>
                <a:gd name="T10" fmla="*/ 11 w 27"/>
                <a:gd name="T11" fmla="*/ 24 h 29"/>
                <a:gd name="T12" fmla="*/ 11 w 27"/>
                <a:gd name="T13" fmla="*/ 20 h 29"/>
                <a:gd name="T14" fmla="*/ 11 w 27"/>
                <a:gd name="T15" fmla="*/ 20 h 29"/>
                <a:gd name="T16" fmla="*/ 11 w 27"/>
                <a:gd name="T17" fmla="*/ 26 h 29"/>
                <a:gd name="T18" fmla="*/ 16 w 27"/>
                <a:gd name="T19" fmla="*/ 26 h 29"/>
                <a:gd name="T20" fmla="*/ 16 w 27"/>
                <a:gd name="T21" fmla="*/ 19 h 29"/>
                <a:gd name="T22" fmla="*/ 16 w 27"/>
                <a:gd name="T23" fmla="*/ 19 h 29"/>
                <a:gd name="T24" fmla="*/ 16 w 27"/>
                <a:gd name="T25" fmla="*/ 25 h 29"/>
                <a:gd name="T26" fmla="*/ 21 w 27"/>
                <a:gd name="T27" fmla="*/ 25 h 29"/>
                <a:gd name="T28" fmla="*/ 21 w 27"/>
                <a:gd name="T29" fmla="*/ 13 h 29"/>
                <a:gd name="T30" fmla="*/ 23 w 27"/>
                <a:gd name="T31" fmla="*/ 14 h 29"/>
                <a:gd name="T32" fmla="*/ 23 w 27"/>
                <a:gd name="T33" fmla="*/ 18 h 29"/>
                <a:gd name="T34" fmla="*/ 27 w 27"/>
                <a:gd name="T35" fmla="*/ 21 h 29"/>
                <a:gd name="T36" fmla="*/ 27 w 27"/>
                <a:gd name="T37" fmla="*/ 11 h 29"/>
                <a:gd name="T38" fmla="*/ 21 w 27"/>
                <a:gd name="T39" fmla="*/ 5 h 29"/>
                <a:gd name="T40" fmla="*/ 19 w 27"/>
                <a:gd name="T41" fmla="*/ 0 h 29"/>
                <a:gd name="T42" fmla="*/ 3 w 27"/>
                <a:gd name="T43" fmla="*/ 0 h 29"/>
                <a:gd name="T44" fmla="*/ 3 w 27"/>
                <a:gd name="T45" fmla="*/ 3 h 29"/>
                <a:gd name="T46" fmla="*/ 1 w 27"/>
                <a:gd name="T47" fmla="*/ 5 h 29"/>
                <a:gd name="T48" fmla="*/ 1 w 27"/>
                <a:gd name="T49" fmla="*/ 18 h 29"/>
                <a:gd name="T50" fmla="*/ 1 w 27"/>
                <a:gd name="T51"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29">
                  <a:moveTo>
                    <a:pt x="1" y="23"/>
                  </a:moveTo>
                  <a:cubicBezTo>
                    <a:pt x="1" y="25"/>
                    <a:pt x="6" y="25"/>
                    <a:pt x="6" y="22"/>
                  </a:cubicBezTo>
                  <a:cubicBezTo>
                    <a:pt x="5" y="21"/>
                    <a:pt x="5" y="20"/>
                    <a:pt x="5" y="20"/>
                  </a:cubicBezTo>
                  <a:cubicBezTo>
                    <a:pt x="6" y="20"/>
                    <a:pt x="6" y="20"/>
                    <a:pt x="6" y="20"/>
                  </a:cubicBezTo>
                  <a:cubicBezTo>
                    <a:pt x="6" y="20"/>
                    <a:pt x="6" y="25"/>
                    <a:pt x="6" y="25"/>
                  </a:cubicBezTo>
                  <a:cubicBezTo>
                    <a:pt x="6" y="27"/>
                    <a:pt x="11" y="26"/>
                    <a:pt x="11" y="24"/>
                  </a:cubicBezTo>
                  <a:cubicBezTo>
                    <a:pt x="11" y="23"/>
                    <a:pt x="11" y="21"/>
                    <a:pt x="11" y="20"/>
                  </a:cubicBezTo>
                  <a:cubicBezTo>
                    <a:pt x="11" y="19"/>
                    <a:pt x="11" y="19"/>
                    <a:pt x="11" y="20"/>
                  </a:cubicBezTo>
                  <a:cubicBezTo>
                    <a:pt x="11" y="26"/>
                    <a:pt x="11" y="26"/>
                    <a:pt x="11" y="26"/>
                  </a:cubicBezTo>
                  <a:cubicBezTo>
                    <a:pt x="11" y="29"/>
                    <a:pt x="16" y="29"/>
                    <a:pt x="16" y="26"/>
                  </a:cubicBezTo>
                  <a:cubicBezTo>
                    <a:pt x="16" y="24"/>
                    <a:pt x="16" y="19"/>
                    <a:pt x="16" y="19"/>
                  </a:cubicBezTo>
                  <a:cubicBezTo>
                    <a:pt x="16" y="19"/>
                    <a:pt x="16" y="19"/>
                    <a:pt x="16" y="19"/>
                  </a:cubicBezTo>
                  <a:cubicBezTo>
                    <a:pt x="16" y="21"/>
                    <a:pt x="16" y="25"/>
                    <a:pt x="16" y="25"/>
                  </a:cubicBezTo>
                  <a:cubicBezTo>
                    <a:pt x="16" y="27"/>
                    <a:pt x="21" y="27"/>
                    <a:pt x="21" y="25"/>
                  </a:cubicBezTo>
                  <a:cubicBezTo>
                    <a:pt x="21" y="20"/>
                    <a:pt x="21" y="16"/>
                    <a:pt x="21" y="13"/>
                  </a:cubicBezTo>
                  <a:cubicBezTo>
                    <a:pt x="21" y="11"/>
                    <a:pt x="23" y="14"/>
                    <a:pt x="23" y="14"/>
                  </a:cubicBezTo>
                  <a:cubicBezTo>
                    <a:pt x="23" y="18"/>
                    <a:pt x="23" y="18"/>
                    <a:pt x="23" y="18"/>
                  </a:cubicBezTo>
                  <a:cubicBezTo>
                    <a:pt x="23" y="19"/>
                    <a:pt x="27" y="21"/>
                    <a:pt x="27" y="21"/>
                  </a:cubicBezTo>
                  <a:cubicBezTo>
                    <a:pt x="27" y="20"/>
                    <a:pt x="27" y="12"/>
                    <a:pt x="27" y="11"/>
                  </a:cubicBezTo>
                  <a:cubicBezTo>
                    <a:pt x="25" y="9"/>
                    <a:pt x="23" y="7"/>
                    <a:pt x="21" y="5"/>
                  </a:cubicBezTo>
                  <a:cubicBezTo>
                    <a:pt x="19" y="3"/>
                    <a:pt x="19" y="0"/>
                    <a:pt x="19" y="0"/>
                  </a:cubicBezTo>
                  <a:cubicBezTo>
                    <a:pt x="3" y="0"/>
                    <a:pt x="3" y="0"/>
                    <a:pt x="3" y="0"/>
                  </a:cubicBezTo>
                  <a:cubicBezTo>
                    <a:pt x="3" y="2"/>
                    <a:pt x="3" y="2"/>
                    <a:pt x="3" y="3"/>
                  </a:cubicBezTo>
                  <a:cubicBezTo>
                    <a:pt x="3" y="4"/>
                    <a:pt x="2" y="4"/>
                    <a:pt x="1" y="5"/>
                  </a:cubicBezTo>
                  <a:cubicBezTo>
                    <a:pt x="0" y="8"/>
                    <a:pt x="1" y="18"/>
                    <a:pt x="1" y="18"/>
                  </a:cubicBezTo>
                  <a:lnTo>
                    <a:pt x="1" y="23"/>
                  </a:lnTo>
                  <a:close/>
                </a:path>
              </a:pathLst>
            </a:custGeom>
            <a:solidFill>
              <a:srgbClr val="F7C2AB"/>
            </a:solidFill>
            <a:ln>
              <a:noFill/>
            </a:ln>
          </p:spPr>
          <p:txBody>
            <a:bodyPr vert="horz" wrap="square" lIns="91440" tIns="45720" rIns="91440" bIns="45720" numCol="1" anchor="t" anchorCtr="0" compatLnSpc="1"/>
            <a:lstStyle/>
            <a:p>
              <a:endParaRPr lang="en-US"/>
            </a:p>
          </p:txBody>
        </p:sp>
        <p:sp>
          <p:nvSpPr>
            <p:cNvPr id="135" name="Rectangle 134"/>
            <p:cNvSpPr>
              <a:spLocks noChangeArrowheads="1"/>
            </p:cNvSpPr>
            <p:nvPr/>
          </p:nvSpPr>
          <p:spPr bwMode="auto">
            <a:xfrm>
              <a:off x="5106943" y="4309749"/>
              <a:ext cx="325149" cy="43353"/>
            </a:xfrm>
            <a:prstGeom prst="rect">
              <a:avLst/>
            </a:prstGeom>
            <a:solidFill>
              <a:schemeClr val="bg1"/>
            </a:solidFill>
            <a:ln>
              <a:noFill/>
            </a:ln>
          </p:spPr>
          <p:txBody>
            <a:bodyPr vert="horz" wrap="square" lIns="91440" tIns="45720" rIns="91440" bIns="45720" numCol="1" anchor="t" anchorCtr="0" compatLnSpc="1"/>
            <a:lstStyle/>
            <a:p>
              <a:endParaRPr lang="en-US"/>
            </a:p>
          </p:txBody>
        </p:sp>
        <p:sp>
          <p:nvSpPr>
            <p:cNvPr id="136" name="Freeform 135"/>
            <p:cNvSpPr/>
            <p:nvPr/>
          </p:nvSpPr>
          <p:spPr bwMode="auto">
            <a:xfrm>
              <a:off x="5079845" y="3030830"/>
              <a:ext cx="514821" cy="1278919"/>
            </a:xfrm>
            <a:custGeom>
              <a:avLst/>
              <a:gdLst>
                <a:gd name="T0" fmla="*/ 39 w 40"/>
                <a:gd name="T1" fmla="*/ 0 h 99"/>
                <a:gd name="T2" fmla="*/ 1 w 40"/>
                <a:gd name="T3" fmla="*/ 67 h 99"/>
                <a:gd name="T4" fmla="*/ 0 w 40"/>
                <a:gd name="T5" fmla="*/ 99 h 99"/>
                <a:gd name="T6" fmla="*/ 31 w 40"/>
                <a:gd name="T7" fmla="*/ 99 h 99"/>
                <a:gd name="T8" fmla="*/ 29 w 40"/>
                <a:gd name="T9" fmla="*/ 67 h 99"/>
                <a:gd name="T10" fmla="*/ 40 w 40"/>
                <a:gd name="T11" fmla="*/ 25 h 99"/>
                <a:gd name="T12" fmla="*/ 39 w 40"/>
                <a:gd name="T13" fmla="*/ 0 h 99"/>
              </a:gdLst>
              <a:ahLst/>
              <a:cxnLst>
                <a:cxn ang="0">
                  <a:pos x="T0" y="T1"/>
                </a:cxn>
                <a:cxn ang="0">
                  <a:pos x="T2" y="T3"/>
                </a:cxn>
                <a:cxn ang="0">
                  <a:pos x="T4" y="T5"/>
                </a:cxn>
                <a:cxn ang="0">
                  <a:pos x="T6" y="T7"/>
                </a:cxn>
                <a:cxn ang="0">
                  <a:pos x="T8" y="T9"/>
                </a:cxn>
                <a:cxn ang="0">
                  <a:pos x="T10" y="T11"/>
                </a:cxn>
                <a:cxn ang="0">
                  <a:pos x="T12" y="T13"/>
                </a:cxn>
              </a:cxnLst>
              <a:rect l="0" t="0" r="r" b="b"/>
              <a:pathLst>
                <a:path w="40" h="99">
                  <a:moveTo>
                    <a:pt x="39" y="0"/>
                  </a:moveTo>
                  <a:cubicBezTo>
                    <a:pt x="5" y="14"/>
                    <a:pt x="2" y="44"/>
                    <a:pt x="1" y="67"/>
                  </a:cubicBezTo>
                  <a:cubicBezTo>
                    <a:pt x="1" y="76"/>
                    <a:pt x="0" y="99"/>
                    <a:pt x="0" y="99"/>
                  </a:cubicBezTo>
                  <a:cubicBezTo>
                    <a:pt x="31" y="99"/>
                    <a:pt x="31" y="99"/>
                    <a:pt x="31" y="99"/>
                  </a:cubicBezTo>
                  <a:cubicBezTo>
                    <a:pt x="31" y="99"/>
                    <a:pt x="30" y="86"/>
                    <a:pt x="29" y="67"/>
                  </a:cubicBezTo>
                  <a:cubicBezTo>
                    <a:pt x="26" y="14"/>
                    <a:pt x="40" y="25"/>
                    <a:pt x="40" y="25"/>
                  </a:cubicBezTo>
                  <a:lnTo>
                    <a:pt x="39"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137" name="Rectangle 136"/>
            <p:cNvSpPr>
              <a:spLocks noChangeArrowheads="1"/>
            </p:cNvSpPr>
            <p:nvPr/>
          </p:nvSpPr>
          <p:spPr bwMode="auto">
            <a:xfrm>
              <a:off x="8353010" y="2581039"/>
              <a:ext cx="102966" cy="438953"/>
            </a:xfrm>
            <a:prstGeom prst="rect">
              <a:avLst/>
            </a:prstGeom>
            <a:solidFill>
              <a:schemeClr val="bg1"/>
            </a:solidFill>
            <a:ln>
              <a:noFill/>
            </a:ln>
          </p:spPr>
          <p:txBody>
            <a:bodyPr vert="horz" wrap="square" lIns="91440" tIns="45720" rIns="91440" bIns="45720" numCol="1" anchor="t" anchorCtr="0" compatLnSpc="1"/>
            <a:lstStyle/>
            <a:p>
              <a:endParaRPr lang="en-US"/>
            </a:p>
          </p:txBody>
        </p:sp>
        <p:sp>
          <p:nvSpPr>
            <p:cNvPr id="138" name="Freeform 137"/>
            <p:cNvSpPr/>
            <p:nvPr/>
          </p:nvSpPr>
          <p:spPr bwMode="auto">
            <a:xfrm>
              <a:off x="7014483" y="2516010"/>
              <a:ext cx="1349370" cy="915838"/>
            </a:xfrm>
            <a:custGeom>
              <a:avLst/>
              <a:gdLst>
                <a:gd name="T0" fmla="*/ 4 w 105"/>
                <a:gd name="T1" fmla="*/ 40 h 71"/>
                <a:gd name="T2" fmla="*/ 105 w 105"/>
                <a:gd name="T3" fmla="*/ 0 h 71"/>
                <a:gd name="T4" fmla="*/ 105 w 105"/>
                <a:gd name="T5" fmla="*/ 42 h 71"/>
                <a:gd name="T6" fmla="*/ 0 w 105"/>
                <a:gd name="T7" fmla="*/ 65 h 71"/>
                <a:gd name="T8" fmla="*/ 4 w 105"/>
                <a:gd name="T9" fmla="*/ 40 h 71"/>
              </a:gdLst>
              <a:ahLst/>
              <a:cxnLst>
                <a:cxn ang="0">
                  <a:pos x="T0" y="T1"/>
                </a:cxn>
                <a:cxn ang="0">
                  <a:pos x="T2" y="T3"/>
                </a:cxn>
                <a:cxn ang="0">
                  <a:pos x="T4" y="T5"/>
                </a:cxn>
                <a:cxn ang="0">
                  <a:pos x="T6" y="T7"/>
                </a:cxn>
                <a:cxn ang="0">
                  <a:pos x="T8" y="T9"/>
                </a:cxn>
              </a:cxnLst>
              <a:rect l="0" t="0" r="r" b="b"/>
              <a:pathLst>
                <a:path w="105" h="71">
                  <a:moveTo>
                    <a:pt x="4" y="40"/>
                  </a:moveTo>
                  <a:cubicBezTo>
                    <a:pt x="4" y="40"/>
                    <a:pt x="68" y="46"/>
                    <a:pt x="105" y="0"/>
                  </a:cubicBezTo>
                  <a:cubicBezTo>
                    <a:pt x="105" y="42"/>
                    <a:pt x="105" y="42"/>
                    <a:pt x="105" y="42"/>
                  </a:cubicBezTo>
                  <a:cubicBezTo>
                    <a:pt x="77" y="71"/>
                    <a:pt x="0" y="65"/>
                    <a:pt x="0" y="65"/>
                  </a:cubicBezTo>
                  <a:lnTo>
                    <a:pt x="4" y="4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139" name="Oval 138"/>
            <p:cNvSpPr>
              <a:spLocks noChangeArrowheads="1"/>
            </p:cNvSpPr>
            <p:nvPr/>
          </p:nvSpPr>
          <p:spPr bwMode="auto">
            <a:xfrm>
              <a:off x="8390946" y="2944124"/>
              <a:ext cx="37936" cy="37936"/>
            </a:xfrm>
            <a:prstGeom prst="ellipse">
              <a:avLst/>
            </a:prstGeom>
            <a:solidFill>
              <a:srgbClr val="250F0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81">
                                            <p:txEl>
                                              <p:pRg st="0" end="0"/>
                                            </p:txEl>
                                          </p:spTgt>
                                        </p:tgtEl>
                                        <p:attrNameLst>
                                          <p:attrName>style.visibility</p:attrName>
                                        </p:attrNameLst>
                                      </p:cBhvr>
                                      <p:to>
                                        <p:strVal val="visible"/>
                                      </p:to>
                                    </p:set>
                                    <p:animEffect transition="in" filter="fade">
                                      <p:cBhvr>
                                        <p:cTn id="40" dur="500"/>
                                        <p:tgtEl>
                                          <p:spTgt spid="81">
                                            <p:txEl>
                                              <p:pRg st="0" end="0"/>
                                            </p:txEl>
                                          </p:spTgt>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82">
                                            <p:txEl>
                                              <p:pRg st="0" end="0"/>
                                            </p:txEl>
                                          </p:spTgt>
                                        </p:tgtEl>
                                        <p:attrNameLst>
                                          <p:attrName>style.visibility</p:attrName>
                                        </p:attrNameLst>
                                      </p:cBhvr>
                                      <p:to>
                                        <p:strVal val="visible"/>
                                      </p:to>
                                    </p:set>
                                    <p:animEffect transition="in" filter="fade">
                                      <p:cBhvr>
                                        <p:cTn id="44" dur="500"/>
                                        <p:tgtEl>
                                          <p:spTgt spid="82">
                                            <p:txEl>
                                              <p:pRg st="0" end="0"/>
                                            </p:txEl>
                                          </p:spTgt>
                                        </p:tgtEl>
                                      </p:cBhvr>
                                    </p:animEffect>
                                  </p:childTnLst>
                                </p:cTn>
                              </p:par>
                            </p:childTnLst>
                          </p:cTn>
                        </p:par>
                        <p:par>
                          <p:cTn id="45" fill="hold">
                            <p:stCondLst>
                              <p:cond delay="4500"/>
                            </p:stCondLst>
                            <p:childTnLst>
                              <p:par>
                                <p:cTn id="46" presetID="10" presetClass="entr" presetSubtype="0"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83">
                                            <p:txEl>
                                              <p:pRg st="0" end="0"/>
                                            </p:txEl>
                                          </p:spTgt>
                                        </p:tgtEl>
                                        <p:attrNameLst>
                                          <p:attrName>style.visibility</p:attrName>
                                        </p:attrNameLst>
                                      </p:cBhvr>
                                      <p:to>
                                        <p:strVal val="visible"/>
                                      </p:to>
                                    </p:set>
                                    <p:animEffect transition="in" filter="fade">
                                      <p:cBhvr>
                                        <p:cTn id="52" dur="500"/>
                                        <p:tgtEl>
                                          <p:spTgt spid="83">
                                            <p:txEl>
                                              <p:pRg st="0" end="0"/>
                                            </p:txEl>
                                          </p:spTgt>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84">
                                            <p:txEl>
                                              <p:pRg st="0" end="0"/>
                                            </p:txEl>
                                          </p:spTgt>
                                        </p:tgtEl>
                                        <p:attrNameLst>
                                          <p:attrName>style.visibility</p:attrName>
                                        </p:attrNameLst>
                                      </p:cBhvr>
                                      <p:to>
                                        <p:strVal val="visible"/>
                                      </p:to>
                                    </p:set>
                                    <p:animEffect transition="in" filter="fade">
                                      <p:cBhvr>
                                        <p:cTn id="56" dur="500"/>
                                        <p:tgtEl>
                                          <p:spTgt spid="84">
                                            <p:txEl>
                                              <p:pRg st="0" end="0"/>
                                            </p:txEl>
                                          </p:spTgt>
                                        </p:tgtEl>
                                      </p:cBhvr>
                                    </p:animEffect>
                                  </p:childTnLst>
                                </p:cTn>
                              </p:par>
                            </p:childTnLst>
                          </p:cTn>
                        </p:par>
                        <p:par>
                          <p:cTn id="57" fill="hold">
                            <p:stCondLst>
                              <p:cond delay="6000"/>
                            </p:stCondLst>
                            <p:childTnLst>
                              <p:par>
                                <p:cTn id="58" presetID="10" presetClass="entr" presetSubtype="0" fill="hold"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85">
                                            <p:txEl>
                                              <p:pRg st="0" end="0"/>
                                            </p:txEl>
                                          </p:spTgt>
                                        </p:tgtEl>
                                        <p:attrNameLst>
                                          <p:attrName>style.visibility</p:attrName>
                                        </p:attrNameLst>
                                      </p:cBhvr>
                                      <p:to>
                                        <p:strVal val="visible"/>
                                      </p:to>
                                    </p:set>
                                    <p:animEffect transition="in" filter="fade">
                                      <p:cBhvr>
                                        <p:cTn id="64" dur="500"/>
                                        <p:tgtEl>
                                          <p:spTgt spid="85">
                                            <p:txEl>
                                              <p:pRg st="0" end="0"/>
                                            </p:txEl>
                                          </p:spTgt>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86">
                                            <p:txEl>
                                              <p:pRg st="0" end="0"/>
                                            </p:txEl>
                                          </p:spTgt>
                                        </p:tgtEl>
                                        <p:attrNameLst>
                                          <p:attrName>style.visibility</p:attrName>
                                        </p:attrNameLst>
                                      </p:cBhvr>
                                      <p:to>
                                        <p:strVal val="visible"/>
                                      </p:to>
                                    </p:set>
                                    <p:animEffect transition="in" filter="fade">
                                      <p:cBhvr>
                                        <p:cTn id="68" dur="500"/>
                                        <p:tgtEl>
                                          <p:spTgt spid="86">
                                            <p:txEl>
                                              <p:pRg st="0" end="0"/>
                                            </p:txEl>
                                          </p:spTgt>
                                        </p:tgtEl>
                                      </p:cBhvr>
                                    </p:animEffect>
                                  </p:childTnLst>
                                </p:cTn>
                              </p:par>
                            </p:childTnLst>
                          </p:cTn>
                        </p:par>
                        <p:par>
                          <p:cTn id="69" fill="hold">
                            <p:stCondLst>
                              <p:cond delay="7500"/>
                            </p:stCondLst>
                            <p:childTnLst>
                              <p:par>
                                <p:cTn id="70" presetID="10" presetClass="entr" presetSubtype="0" fill="hold"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79">
                                            <p:txEl>
                                              <p:pRg st="0" end="0"/>
                                            </p:txEl>
                                          </p:spTgt>
                                        </p:tgtEl>
                                        <p:attrNameLst>
                                          <p:attrName>style.visibility</p:attrName>
                                        </p:attrNameLst>
                                      </p:cBhvr>
                                      <p:to>
                                        <p:strVal val="visible"/>
                                      </p:to>
                                    </p:set>
                                    <p:animEffect transition="in" filter="fade">
                                      <p:cBhvr>
                                        <p:cTn id="76" dur="500"/>
                                        <p:tgtEl>
                                          <p:spTgt spid="79">
                                            <p:txEl>
                                              <p:pRg st="0" end="0"/>
                                            </p:txEl>
                                          </p:spTgt>
                                        </p:tgtEl>
                                      </p:cBhvr>
                                    </p:animEffect>
                                  </p:childTnLst>
                                </p:cTn>
                              </p:par>
                            </p:childTnLst>
                          </p:cTn>
                        </p:par>
                        <p:par>
                          <p:cTn id="77" fill="hold">
                            <p:stCondLst>
                              <p:cond delay="8500"/>
                            </p:stCondLst>
                            <p:childTnLst>
                              <p:par>
                                <p:cTn id="78" presetID="10" presetClass="entr" presetSubtype="0" fill="hold" grpId="0" nodeType="afterEffect">
                                  <p:stCondLst>
                                    <p:cond delay="0"/>
                                  </p:stCondLst>
                                  <p:childTnLst>
                                    <p:set>
                                      <p:cBhvr>
                                        <p:cTn id="79" dur="1" fill="hold">
                                          <p:stCondLst>
                                            <p:cond delay="0"/>
                                          </p:stCondLst>
                                        </p:cTn>
                                        <p:tgtEl>
                                          <p:spTgt spid="80">
                                            <p:txEl>
                                              <p:pRg st="0" end="0"/>
                                            </p:txEl>
                                          </p:spTgt>
                                        </p:tgtEl>
                                        <p:attrNameLst>
                                          <p:attrName>style.visibility</p:attrName>
                                        </p:attrNameLst>
                                      </p:cBhvr>
                                      <p:to>
                                        <p:strVal val="visible"/>
                                      </p:to>
                                    </p:set>
                                    <p:animEffect transition="in" filter="fade">
                                      <p:cBhvr>
                                        <p:cTn id="80" dur="500"/>
                                        <p:tgtEl>
                                          <p:spTgt spid="80">
                                            <p:txEl>
                                              <p:pRg st="0" end="0"/>
                                            </p:txEl>
                                          </p:spTgt>
                                        </p:tgtEl>
                                      </p:cBhvr>
                                    </p:animEffect>
                                  </p:childTnLst>
                                </p:cTn>
                              </p:par>
                            </p:childTnLst>
                          </p:cTn>
                        </p:par>
                        <p:par>
                          <p:cTn id="81" fill="hold">
                            <p:stCondLst>
                              <p:cond delay="9000"/>
                            </p:stCondLst>
                            <p:childTnLst>
                              <p:par>
                                <p:cTn id="82" presetID="10" presetClass="entr" presetSubtype="0"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87">
                                            <p:txEl>
                                              <p:pRg st="0" end="0"/>
                                            </p:txEl>
                                          </p:spTgt>
                                        </p:tgtEl>
                                        <p:attrNameLst>
                                          <p:attrName>style.visibility</p:attrName>
                                        </p:attrNameLst>
                                      </p:cBhvr>
                                      <p:to>
                                        <p:strVal val="visible"/>
                                      </p:to>
                                    </p:set>
                                    <p:animEffect transition="in" filter="fade">
                                      <p:cBhvr>
                                        <p:cTn id="88" dur="500"/>
                                        <p:tgtEl>
                                          <p:spTgt spid="87">
                                            <p:txEl>
                                              <p:pRg st="0" end="0"/>
                                            </p:txEl>
                                          </p:spTgt>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88">
                                            <p:txEl>
                                              <p:pRg st="0" end="0"/>
                                            </p:txEl>
                                          </p:spTgt>
                                        </p:tgtEl>
                                        <p:attrNameLst>
                                          <p:attrName>style.visibility</p:attrName>
                                        </p:attrNameLst>
                                      </p:cBhvr>
                                      <p:to>
                                        <p:strVal val="visible"/>
                                      </p:to>
                                    </p:set>
                                    <p:animEffect transition="in" filter="fade">
                                      <p:cBhvr>
                                        <p:cTn id="92" dur="500"/>
                                        <p:tgtEl>
                                          <p:spTgt spid="8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build="p"/>
      <p:bldP spid="80" grpId="0" build="p"/>
      <p:bldP spid="81" grpId="0" build="p"/>
      <p:bldP spid="82" grpId="0" build="p"/>
      <p:bldP spid="83" grpId="0" build="p"/>
      <p:bldP spid="84" grpId="0" build="p"/>
      <p:bldP spid="85" grpId="0" build="p"/>
      <p:bldP spid="86" grpId="0" build="p"/>
      <p:bldP spid="87" grpId="0" build="p"/>
      <p:bldP spid="8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bwMode="auto">
          <a:xfrm>
            <a:off x="604906" y="1470365"/>
            <a:ext cx="3636698" cy="1127707"/>
            <a:chOff x="803786" y="1959667"/>
            <a:chExt cx="4477634" cy="1503908"/>
          </a:xfrm>
        </p:grpSpPr>
        <p:sp>
          <p:nvSpPr>
            <p:cNvPr id="28" name="Rounded Rectangle 5@|1FFC:7355919|FBC:16777215|LFC:16777215|LBC:16777215"/>
            <p:cNvSpPr/>
            <p:nvPr/>
          </p:nvSpPr>
          <p:spPr>
            <a:xfrm>
              <a:off x="1127585" y="1959667"/>
              <a:ext cx="4153835" cy="484135"/>
            </a:xfrm>
            <a:prstGeom prst="roundRect">
              <a:avLst>
                <a:gd name="adj" fmla="val 0"/>
              </a:avLst>
            </a:prstGeom>
            <a:solidFill>
              <a:schemeClr val="accent2"/>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900" i="1" dirty="0">
                <a:solidFill>
                  <a:prstClr val="white"/>
                </a:solidFill>
                <a:latin typeface="PT Sans" pitchFamily="34" charset="-52"/>
              </a:endParaRPr>
            </a:p>
          </p:txBody>
        </p:sp>
        <p:sp>
          <p:nvSpPr>
            <p:cNvPr id="32" name="Rectangle 31@|1FFC:16777215|FBC:16777215|LFC:16777215|LBC:16777215"/>
            <p:cNvSpPr/>
            <p:nvPr/>
          </p:nvSpPr>
          <p:spPr>
            <a:xfrm>
              <a:off x="1346613" y="2529517"/>
              <a:ext cx="3876066" cy="934058"/>
            </a:xfrm>
            <a:prstGeom prst="rect">
              <a:avLst/>
            </a:prstGeom>
          </p:spPr>
          <p:txBody>
            <a:bodyPr>
              <a:spAutoFit/>
            </a:bodyPr>
            <a:lstStyle/>
            <a:p>
              <a:pPr defTabSz="911860">
                <a:spcBef>
                  <a:spcPct val="20000"/>
                </a:spcBef>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   </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96" name="Rectangle 35@|1FFC:16777215|FBC:16777215|LFC:16777215|LBC:16777215"/>
            <p:cNvSpPr>
              <a:spLocks noChangeArrowheads="1"/>
            </p:cNvSpPr>
            <p:nvPr/>
          </p:nvSpPr>
          <p:spPr bwMode="auto">
            <a:xfrm>
              <a:off x="1405100" y="2017026"/>
              <a:ext cx="2787309" cy="369235"/>
            </a:xfrm>
            <a:prstGeom prst="rect">
              <a:avLst/>
            </a:prstGeom>
            <a:noFill/>
            <a:ln w="9525">
              <a:noFill/>
              <a:miter lim="800000"/>
            </a:ln>
          </p:spPr>
          <p:txBody>
            <a:bodyPr>
              <a:spAutoFit/>
            </a:bodyPr>
            <a:lstStyle/>
            <a:p>
              <a:pPr algn="ctr" defTabSz="911860">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 name="Rectangle 1@|1FFC:3289814|FBC:16777215|LFC:16777215|LBC:16777215"/>
            <p:cNvSpPr/>
            <p:nvPr/>
          </p:nvSpPr>
          <p:spPr>
            <a:xfrm>
              <a:off x="803786" y="1959667"/>
              <a:ext cx="499984" cy="4841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dirty="0"/>
            </a:p>
          </p:txBody>
        </p:sp>
        <p:sp>
          <p:nvSpPr>
            <p:cNvPr id="32798" name="Rectangle 39@|1FFC:16777215|FBC:16777215|LFC:16777215|LBC:16777215"/>
            <p:cNvSpPr>
              <a:spLocks noChangeArrowheads="1"/>
            </p:cNvSpPr>
            <p:nvPr/>
          </p:nvSpPr>
          <p:spPr bwMode="auto">
            <a:xfrm>
              <a:off x="835517" y="1976722"/>
              <a:ext cx="436242" cy="451495"/>
            </a:xfrm>
            <a:prstGeom prst="rect">
              <a:avLst/>
            </a:prstGeom>
            <a:noFill/>
            <a:ln w="9525">
              <a:noFill/>
              <a:miter lim="800000"/>
            </a:ln>
          </p:spPr>
          <p:txBody>
            <a:bodyPr>
              <a:spAutoFit/>
            </a:bodyPr>
            <a:lstStyle/>
            <a:p>
              <a:pPr algn="ctr" eaLnBrk="1" hangingPunct="1"/>
              <a:r>
                <a:rPr lang="en-US" altLang="zh-CN" sz="1600" b="1" dirty="0">
                  <a:solidFill>
                    <a:srgbClr val="FFFFFF"/>
                  </a:solidFill>
                  <a:latin typeface="微软雅黑" panose="020B0503020204020204" pitchFamily="34" charset="-122"/>
                </a:rPr>
                <a:t>1</a:t>
              </a:r>
              <a:endParaRPr lang="zh-CN" altLang="en-US" sz="1600" b="1" dirty="0">
                <a:solidFill>
                  <a:srgbClr val="FFFFFF"/>
                </a:solidFill>
              </a:endParaRPr>
            </a:p>
          </p:txBody>
        </p:sp>
      </p:grpSp>
      <p:grpSp>
        <p:nvGrpSpPr>
          <p:cNvPr id="4" name="组合 4"/>
          <p:cNvGrpSpPr/>
          <p:nvPr/>
        </p:nvGrpSpPr>
        <p:grpSpPr bwMode="auto">
          <a:xfrm>
            <a:off x="604906" y="2983188"/>
            <a:ext cx="3652158" cy="1312758"/>
            <a:chOff x="803786" y="3976022"/>
            <a:chExt cx="4497002" cy="1750761"/>
          </a:xfrm>
        </p:grpSpPr>
        <p:sp>
          <p:nvSpPr>
            <p:cNvPr id="29" name="Rounded Rectangle 7@|1FFC:7355919|FBC:16777215|LFC:16777215|LBC:16777215"/>
            <p:cNvSpPr/>
            <p:nvPr/>
          </p:nvSpPr>
          <p:spPr>
            <a:xfrm>
              <a:off x="1127609" y="3976022"/>
              <a:ext cx="4154144" cy="484154"/>
            </a:xfrm>
            <a:prstGeom prst="roundRect">
              <a:avLst>
                <a:gd name="adj" fmla="val 0"/>
              </a:avLst>
            </a:prstGeom>
            <a:solidFill>
              <a:schemeClr val="accent2"/>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900" i="1" dirty="0">
                <a:solidFill>
                  <a:prstClr val="white"/>
                </a:solidFill>
                <a:latin typeface="PT Sans" pitchFamily="34" charset="-52"/>
              </a:endParaRPr>
            </a:p>
          </p:txBody>
        </p:sp>
        <p:sp>
          <p:nvSpPr>
            <p:cNvPr id="34" name="Rectangle 33@|1FFC:16777215|FBC:16777215|LFC:16777215|LBC:16777215"/>
            <p:cNvSpPr/>
            <p:nvPr/>
          </p:nvSpPr>
          <p:spPr>
            <a:xfrm>
              <a:off x="1346654" y="4606209"/>
              <a:ext cx="3954134" cy="1120574"/>
            </a:xfrm>
            <a:prstGeom prst="rect">
              <a:avLst/>
            </a:prstGeom>
          </p:spPr>
          <p:txBody>
            <a:bodyPr>
              <a:spAutoFit/>
            </a:bodyPr>
            <a:lstStyle/>
            <a:p>
              <a:pPr defTabSz="911860">
                <a:spcBef>
                  <a:spcPct val="20000"/>
                </a:spcBef>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单击此处可编辑内容，根据您的需要自由拉伸文本框大小单击此处可编辑内容，根据您的需要自由拉伸文本框大小单击此处可编辑内容，根据您的需要自由拉伸文本框大小</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91" name="Rectangle 37@|1FFC:16777215|FBC:16777215|LFC:16777215|LBC:16777215"/>
            <p:cNvSpPr>
              <a:spLocks noChangeArrowheads="1"/>
            </p:cNvSpPr>
            <p:nvPr/>
          </p:nvSpPr>
          <p:spPr bwMode="auto">
            <a:xfrm>
              <a:off x="1405099" y="4014547"/>
              <a:ext cx="2787309" cy="369249"/>
            </a:xfrm>
            <a:prstGeom prst="rect">
              <a:avLst/>
            </a:prstGeom>
            <a:noFill/>
            <a:ln w="9525">
              <a:noFill/>
              <a:miter lim="800000"/>
            </a:ln>
          </p:spPr>
          <p:txBody>
            <a:bodyPr>
              <a:spAutoFit/>
            </a:bodyPr>
            <a:lstStyle/>
            <a:p>
              <a:pPr algn="ctr" defTabSz="911860">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1" name="Rectangle 40@|1FFC:3289814|FBC:16777215|LFC:16777215|LBC:16777215"/>
            <p:cNvSpPr/>
            <p:nvPr/>
          </p:nvSpPr>
          <p:spPr>
            <a:xfrm>
              <a:off x="803786" y="3976022"/>
              <a:ext cx="500022" cy="4841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dirty="0"/>
            </a:p>
          </p:txBody>
        </p:sp>
        <p:sp>
          <p:nvSpPr>
            <p:cNvPr id="32793" name="Rectangle 41@|1FFC:16777215|FBC:16777215|LFC:16777215|LBC:16777215"/>
            <p:cNvSpPr>
              <a:spLocks noChangeArrowheads="1"/>
            </p:cNvSpPr>
            <p:nvPr/>
          </p:nvSpPr>
          <p:spPr bwMode="auto">
            <a:xfrm>
              <a:off x="835519" y="3993070"/>
              <a:ext cx="436242" cy="451513"/>
            </a:xfrm>
            <a:prstGeom prst="rect">
              <a:avLst/>
            </a:prstGeom>
            <a:noFill/>
            <a:ln w="9525">
              <a:noFill/>
              <a:miter lim="800000"/>
            </a:ln>
          </p:spPr>
          <p:txBody>
            <a:bodyPr>
              <a:spAutoFit/>
            </a:bodyPr>
            <a:lstStyle/>
            <a:p>
              <a:pPr algn="ctr" eaLnBrk="1" hangingPunct="1"/>
              <a:r>
                <a:rPr lang="en-US" altLang="zh-CN" sz="1600" b="1" dirty="0">
                  <a:solidFill>
                    <a:srgbClr val="FFFFFF"/>
                  </a:solidFill>
                  <a:latin typeface="微软雅黑" panose="020B0503020204020204" pitchFamily="34" charset="-122"/>
                </a:rPr>
                <a:t>3</a:t>
              </a:r>
              <a:endParaRPr lang="zh-CN" altLang="en-US" sz="1600" b="1" dirty="0">
                <a:solidFill>
                  <a:srgbClr val="FFFFFF"/>
                </a:solidFill>
              </a:endParaRPr>
            </a:p>
          </p:txBody>
        </p:sp>
      </p:grpSp>
      <p:grpSp>
        <p:nvGrpSpPr>
          <p:cNvPr id="5" name="组合 3"/>
          <p:cNvGrpSpPr/>
          <p:nvPr/>
        </p:nvGrpSpPr>
        <p:grpSpPr bwMode="auto">
          <a:xfrm>
            <a:off x="5015829" y="1470366"/>
            <a:ext cx="3576108" cy="1278245"/>
            <a:chOff x="6688049" y="1959667"/>
            <a:chExt cx="4403987" cy="1703361"/>
          </a:xfrm>
        </p:grpSpPr>
        <p:sp>
          <p:nvSpPr>
            <p:cNvPr id="30" name="Rounded Rectangle 9@|1FFC:7355919|FBC:16777215|LFC:16777215|LBC:16777215"/>
            <p:cNvSpPr/>
            <p:nvPr/>
          </p:nvSpPr>
          <p:spPr>
            <a:xfrm>
              <a:off x="6937301" y="1959667"/>
              <a:ext cx="4154735" cy="483764"/>
            </a:xfrm>
            <a:prstGeom prst="roundRect">
              <a:avLst>
                <a:gd name="adj" fmla="val 0"/>
              </a:avLst>
            </a:prstGeom>
            <a:solidFill>
              <a:schemeClr val="accent4"/>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900" i="1" dirty="0">
                <a:solidFill>
                  <a:prstClr val="white"/>
                </a:solidFill>
                <a:latin typeface="PT Sans" pitchFamily="34" charset="-52"/>
              </a:endParaRPr>
            </a:p>
          </p:txBody>
        </p:sp>
        <p:sp>
          <p:nvSpPr>
            <p:cNvPr id="33" name="Rectangle 32@|1FFC:16777215|FBC:16777215|LFC:16777215|LBC:16777215"/>
            <p:cNvSpPr/>
            <p:nvPr/>
          </p:nvSpPr>
          <p:spPr>
            <a:xfrm>
              <a:off x="7116327" y="2543356"/>
              <a:ext cx="3954697" cy="1119672"/>
            </a:xfrm>
            <a:prstGeom prst="rect">
              <a:avLst/>
            </a:prstGeom>
          </p:spPr>
          <p:txBody>
            <a:bodyPr>
              <a:spAutoFit/>
            </a:bodyPr>
            <a:lstStyle/>
            <a:p>
              <a:pPr defTabSz="911860">
                <a:spcBef>
                  <a:spcPct val="20000"/>
                </a:spcBef>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单击此处可编辑内容，根据您的需要自由拉伸文本框大小单击此处可编辑内容，根据您的需要自由拉伸文本框大小单击此处可编辑内容，根据您的需要自由拉伸文本框大小</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86" name="Rectangle 36@|1FFC:16777215|FBC:16777215|LFC:16777215|LBC:16777215"/>
            <p:cNvSpPr>
              <a:spLocks noChangeArrowheads="1"/>
            </p:cNvSpPr>
            <p:nvPr/>
          </p:nvSpPr>
          <p:spPr bwMode="auto">
            <a:xfrm>
              <a:off x="7202689" y="2017022"/>
              <a:ext cx="2787310" cy="368952"/>
            </a:xfrm>
            <a:prstGeom prst="rect">
              <a:avLst/>
            </a:prstGeom>
            <a:noFill/>
            <a:ln w="9525">
              <a:noFill/>
              <a:miter lim="800000"/>
            </a:ln>
          </p:spPr>
          <p:txBody>
            <a:bodyPr>
              <a:spAutoFit/>
            </a:bodyPr>
            <a:lstStyle/>
            <a:p>
              <a:pPr algn="ctr" defTabSz="911860">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3" name="Rectangle 42@|1FFC:3289814|FBC:16777215|LFC:16777215|LBC:16777215"/>
            <p:cNvSpPr/>
            <p:nvPr/>
          </p:nvSpPr>
          <p:spPr>
            <a:xfrm>
              <a:off x="6688049" y="1959667"/>
              <a:ext cx="500092" cy="4837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dirty="0"/>
            </a:p>
          </p:txBody>
        </p:sp>
        <p:sp>
          <p:nvSpPr>
            <p:cNvPr id="32788" name="Rectangle 43@|1FFC:16777215|FBC:16777215|LFC:16777215|LBC:16777215"/>
            <p:cNvSpPr>
              <a:spLocks noChangeArrowheads="1"/>
            </p:cNvSpPr>
            <p:nvPr/>
          </p:nvSpPr>
          <p:spPr bwMode="auto">
            <a:xfrm>
              <a:off x="6719784" y="1976721"/>
              <a:ext cx="436243" cy="451150"/>
            </a:xfrm>
            <a:prstGeom prst="rect">
              <a:avLst/>
            </a:prstGeom>
            <a:noFill/>
            <a:ln w="9525">
              <a:noFill/>
              <a:miter lim="800000"/>
            </a:ln>
          </p:spPr>
          <p:txBody>
            <a:bodyPr>
              <a:spAutoFit/>
            </a:bodyPr>
            <a:lstStyle/>
            <a:p>
              <a:pPr algn="ctr" eaLnBrk="1" hangingPunct="1"/>
              <a:r>
                <a:rPr lang="en-US" altLang="zh-CN" sz="1600" b="1" dirty="0">
                  <a:solidFill>
                    <a:srgbClr val="FFFFFF"/>
                  </a:solidFill>
                  <a:latin typeface="微软雅黑" panose="020B0503020204020204" pitchFamily="34" charset="-122"/>
                </a:rPr>
                <a:t>2</a:t>
              </a:r>
              <a:endParaRPr lang="zh-CN" altLang="en-US" sz="1600" b="1" dirty="0">
                <a:solidFill>
                  <a:srgbClr val="FFFFFF"/>
                </a:solidFill>
              </a:endParaRPr>
            </a:p>
          </p:txBody>
        </p:sp>
      </p:grpSp>
      <p:grpSp>
        <p:nvGrpSpPr>
          <p:cNvPr id="6" name="组合 5"/>
          <p:cNvGrpSpPr/>
          <p:nvPr/>
        </p:nvGrpSpPr>
        <p:grpSpPr bwMode="auto">
          <a:xfrm>
            <a:off x="5015831" y="2983188"/>
            <a:ext cx="3576108" cy="1312758"/>
            <a:chOff x="6688049" y="3976022"/>
            <a:chExt cx="4403989" cy="1750761"/>
          </a:xfrm>
        </p:grpSpPr>
        <p:sp>
          <p:nvSpPr>
            <p:cNvPr id="31" name="Rounded Rectangle 11@|1FFC:7355919|FBC:16777215|LFC:16777215|LBC:16777215"/>
            <p:cNvSpPr/>
            <p:nvPr/>
          </p:nvSpPr>
          <p:spPr>
            <a:xfrm>
              <a:off x="6937301" y="3976022"/>
              <a:ext cx="4154737" cy="484154"/>
            </a:xfrm>
            <a:prstGeom prst="roundRect">
              <a:avLst>
                <a:gd name="adj" fmla="val 0"/>
              </a:avLst>
            </a:prstGeom>
            <a:solidFill>
              <a:schemeClr val="accent4"/>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900" i="1" dirty="0">
                <a:solidFill>
                  <a:prstClr val="white"/>
                </a:solidFill>
                <a:latin typeface="PT Sans" pitchFamily="34" charset="-52"/>
              </a:endParaRPr>
            </a:p>
          </p:txBody>
        </p:sp>
        <p:sp>
          <p:nvSpPr>
            <p:cNvPr id="35" name="Rectangle 34@|1FFC:16777215|FBC:16777215|LFC:16777215|LBC:16777215"/>
            <p:cNvSpPr/>
            <p:nvPr/>
          </p:nvSpPr>
          <p:spPr>
            <a:xfrm>
              <a:off x="7116328" y="4606209"/>
              <a:ext cx="3954698" cy="1120574"/>
            </a:xfrm>
            <a:prstGeom prst="rect">
              <a:avLst/>
            </a:prstGeom>
          </p:spPr>
          <p:txBody>
            <a:bodyPr>
              <a:spAutoFit/>
            </a:bodyPr>
            <a:lstStyle/>
            <a:p>
              <a:pPr defTabSz="911860">
                <a:spcBef>
                  <a:spcPct val="20000"/>
                </a:spcBef>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单击此处可编辑内容，根据您的需要自由拉伸文本框大小单击此处可编辑内容，根据您的需要自由拉伸文本框大小单击此处可编辑内容，根据您的需要自由拉伸文本框大小</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911860">
                <a:spcBef>
                  <a:spcPct val="20000"/>
                </a:spcBef>
                <a:defRPr/>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81" name="Rectangle 38@|1FFC:16777215|FBC:16777215|LFC:16777215|LBC:16777215"/>
            <p:cNvSpPr>
              <a:spLocks noChangeArrowheads="1"/>
            </p:cNvSpPr>
            <p:nvPr/>
          </p:nvSpPr>
          <p:spPr bwMode="auto">
            <a:xfrm>
              <a:off x="7202687" y="4014547"/>
              <a:ext cx="2787310" cy="369249"/>
            </a:xfrm>
            <a:prstGeom prst="rect">
              <a:avLst/>
            </a:prstGeom>
            <a:noFill/>
            <a:ln w="9525">
              <a:noFill/>
              <a:miter lim="800000"/>
            </a:ln>
          </p:spPr>
          <p:txBody>
            <a:bodyPr>
              <a:spAutoFit/>
            </a:bodyPr>
            <a:lstStyle/>
            <a:p>
              <a:pPr algn="ctr" defTabSz="911860">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5" name="Rectangle 44@|1FFC:3289814|FBC:16777215|LFC:16777215|LBC:16777215"/>
            <p:cNvSpPr/>
            <p:nvPr/>
          </p:nvSpPr>
          <p:spPr>
            <a:xfrm>
              <a:off x="6688049" y="3976022"/>
              <a:ext cx="500092" cy="48415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dirty="0"/>
            </a:p>
          </p:txBody>
        </p:sp>
        <p:sp>
          <p:nvSpPr>
            <p:cNvPr id="32783" name="Rectangle 45@|1FFC:16777215|FBC:16777215|LFC:16777215|LBC:16777215"/>
            <p:cNvSpPr>
              <a:spLocks noChangeArrowheads="1"/>
            </p:cNvSpPr>
            <p:nvPr/>
          </p:nvSpPr>
          <p:spPr bwMode="auto">
            <a:xfrm>
              <a:off x="6719782" y="3993070"/>
              <a:ext cx="436244" cy="451513"/>
            </a:xfrm>
            <a:prstGeom prst="rect">
              <a:avLst/>
            </a:prstGeom>
            <a:noFill/>
            <a:ln w="9525">
              <a:noFill/>
              <a:miter lim="800000"/>
            </a:ln>
          </p:spPr>
          <p:txBody>
            <a:bodyPr>
              <a:spAutoFit/>
            </a:bodyPr>
            <a:lstStyle/>
            <a:p>
              <a:pPr algn="ctr" eaLnBrk="1" hangingPunct="1"/>
              <a:r>
                <a:rPr lang="en-US" altLang="zh-CN" sz="1600" b="1" dirty="0">
                  <a:solidFill>
                    <a:srgbClr val="FFFFFF"/>
                  </a:solidFill>
                  <a:latin typeface="微软雅黑" panose="020B0503020204020204" pitchFamily="34" charset="-122"/>
                </a:rPr>
                <a:t>4</a:t>
              </a:r>
              <a:endParaRPr lang="zh-CN" altLang="en-US" sz="1600" b="1" dirty="0">
                <a:solidFill>
                  <a:srgbClr val="FFFFFF"/>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anim calcmode="lin" valueType="num">
                                      <p:cBhvr>
                                        <p:cTn id="22" dur="500" fill="hold"/>
                                        <p:tgtEl>
                                          <p:spTgt spid="4"/>
                                        </p:tgtEl>
                                        <p:attrNameLst>
                                          <p:attrName>ppt_x</p:attrName>
                                        </p:attrNameLst>
                                      </p:cBhvr>
                                      <p:tavLst>
                                        <p:tav tm="0">
                                          <p:val>
                                            <p:strVal val="#ppt_x"/>
                                          </p:val>
                                        </p:tav>
                                        <p:tav tm="100000">
                                          <p:val>
                                            <p:strVal val="#ppt_x"/>
                                          </p:val>
                                        </p:tav>
                                      </p:tavLst>
                                    </p:anim>
                                    <p:anim calcmode="lin" valueType="num">
                                      <p:cBhvr>
                                        <p:cTn id="23"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anim calcmode="lin" valueType="num">
                                      <p:cBhvr>
                                        <p:cTn id="29" dur="500" fill="hold"/>
                                        <p:tgtEl>
                                          <p:spTgt spid="6"/>
                                        </p:tgtEl>
                                        <p:attrNameLst>
                                          <p:attrName>ppt_x</p:attrName>
                                        </p:attrNameLst>
                                      </p:cBhvr>
                                      <p:tavLst>
                                        <p:tav tm="0">
                                          <p:val>
                                            <p:strVal val="#ppt_x"/>
                                          </p:val>
                                        </p:tav>
                                        <p:tav tm="100000">
                                          <p:val>
                                            <p:strVal val="#ppt_x"/>
                                          </p:val>
                                        </p:tav>
                                      </p:tavLst>
                                    </p:anim>
                                    <p:anim calcmode="lin" valueType="num">
                                      <p:cBhvr>
                                        <p:cTn id="3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p:nvPr/>
        </p:nvSpPr>
        <p:spPr bwMode="auto">
          <a:xfrm>
            <a:off x="4375607" y="1469929"/>
            <a:ext cx="490052" cy="3673572"/>
          </a:xfrm>
          <a:custGeom>
            <a:avLst/>
            <a:gdLst>
              <a:gd name="T0" fmla="*/ 182 w 260"/>
              <a:gd name="T1" fmla="*/ 130 h 1902"/>
              <a:gd name="T2" fmla="*/ 182 w 260"/>
              <a:gd name="T3" fmla="*/ 1902 h 1902"/>
              <a:gd name="T4" fmla="*/ 75 w 260"/>
              <a:gd name="T5" fmla="*/ 1902 h 1902"/>
              <a:gd name="T6" fmla="*/ 75 w 260"/>
              <a:gd name="T7" fmla="*/ 130 h 1902"/>
              <a:gd name="T8" fmla="*/ 0 w 260"/>
              <a:gd name="T9" fmla="*/ 130 h 1902"/>
              <a:gd name="T10" fmla="*/ 130 w 260"/>
              <a:gd name="T11" fmla="*/ 0 h 1902"/>
              <a:gd name="T12" fmla="*/ 260 w 260"/>
              <a:gd name="T13" fmla="*/ 130 h 1902"/>
              <a:gd name="T14" fmla="*/ 182 w 260"/>
              <a:gd name="T15" fmla="*/ 130 h 19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0" h="1902">
                <a:moveTo>
                  <a:pt x="182" y="130"/>
                </a:moveTo>
                <a:lnTo>
                  <a:pt x="182" y="1902"/>
                </a:lnTo>
                <a:lnTo>
                  <a:pt x="75" y="1902"/>
                </a:lnTo>
                <a:lnTo>
                  <a:pt x="75" y="130"/>
                </a:lnTo>
                <a:lnTo>
                  <a:pt x="0" y="130"/>
                </a:lnTo>
                <a:lnTo>
                  <a:pt x="130" y="0"/>
                </a:lnTo>
                <a:lnTo>
                  <a:pt x="260" y="130"/>
                </a:lnTo>
                <a:lnTo>
                  <a:pt x="182" y="130"/>
                </a:lnTo>
                <a:close/>
              </a:path>
            </a:pathLst>
          </a:cu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7" tIns="34274" rIns="68547" bIns="34274" numCol="1" spcCol="0" rtlCol="0" fromWordArt="0" anchor="ctr" anchorCtr="0" forceAA="0" compatLnSpc="1">
            <a:noAutofit/>
          </a:bodyPr>
          <a:lstStyle/>
          <a:p>
            <a:pPr algn="ctr"/>
            <a:endParaRPr lang="zh-CN" altLang="en-US" sz="1800" dirty="0"/>
          </a:p>
        </p:txBody>
      </p:sp>
      <p:sp>
        <p:nvSpPr>
          <p:cNvPr id="3" name="Freeform 8"/>
          <p:cNvSpPr/>
          <p:nvPr/>
        </p:nvSpPr>
        <p:spPr bwMode="auto">
          <a:xfrm>
            <a:off x="3088279" y="3000086"/>
            <a:ext cx="2020520" cy="2143417"/>
          </a:xfrm>
          <a:custGeom>
            <a:avLst/>
            <a:gdLst>
              <a:gd name="T0" fmla="*/ 225 w 454"/>
              <a:gd name="T1" fmla="*/ 35 h 481"/>
              <a:gd name="T2" fmla="*/ 55 w 454"/>
              <a:gd name="T3" fmla="*/ 35 h 481"/>
              <a:gd name="T4" fmla="*/ 55 w 454"/>
              <a:gd name="T5" fmla="*/ 0 h 481"/>
              <a:gd name="T6" fmla="*/ 0 w 454"/>
              <a:gd name="T7" fmla="*/ 55 h 481"/>
              <a:gd name="T8" fmla="*/ 55 w 454"/>
              <a:gd name="T9" fmla="*/ 110 h 481"/>
              <a:gd name="T10" fmla="*/ 55 w 454"/>
              <a:gd name="T11" fmla="*/ 80 h 481"/>
              <a:gd name="T12" fmla="*/ 224 w 454"/>
              <a:gd name="T13" fmla="*/ 80 h 481"/>
              <a:gd name="T14" fmla="*/ 409 w 454"/>
              <a:gd name="T15" fmla="*/ 277 h 481"/>
              <a:gd name="T16" fmla="*/ 409 w 454"/>
              <a:gd name="T17" fmla="*/ 481 h 481"/>
              <a:gd name="T18" fmla="*/ 454 w 454"/>
              <a:gd name="T19" fmla="*/ 481 h 481"/>
              <a:gd name="T20" fmla="*/ 454 w 454"/>
              <a:gd name="T21" fmla="*/ 277 h 481"/>
              <a:gd name="T22" fmla="*/ 225 w 454"/>
              <a:gd name="T23" fmla="*/ 35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4" h="481">
                <a:moveTo>
                  <a:pt x="225" y="35"/>
                </a:moveTo>
                <a:cubicBezTo>
                  <a:pt x="55" y="35"/>
                  <a:pt x="55" y="35"/>
                  <a:pt x="55" y="35"/>
                </a:cubicBezTo>
                <a:cubicBezTo>
                  <a:pt x="55" y="0"/>
                  <a:pt x="55" y="0"/>
                  <a:pt x="55" y="0"/>
                </a:cubicBezTo>
                <a:cubicBezTo>
                  <a:pt x="0" y="55"/>
                  <a:pt x="0" y="55"/>
                  <a:pt x="0" y="55"/>
                </a:cubicBezTo>
                <a:cubicBezTo>
                  <a:pt x="55" y="110"/>
                  <a:pt x="55" y="110"/>
                  <a:pt x="55" y="110"/>
                </a:cubicBezTo>
                <a:cubicBezTo>
                  <a:pt x="55" y="80"/>
                  <a:pt x="55" y="80"/>
                  <a:pt x="55" y="80"/>
                </a:cubicBezTo>
                <a:cubicBezTo>
                  <a:pt x="224" y="80"/>
                  <a:pt x="224" y="80"/>
                  <a:pt x="224" y="80"/>
                </a:cubicBezTo>
                <a:cubicBezTo>
                  <a:pt x="340" y="80"/>
                  <a:pt x="409" y="168"/>
                  <a:pt x="409" y="277"/>
                </a:cubicBezTo>
                <a:cubicBezTo>
                  <a:pt x="409" y="481"/>
                  <a:pt x="409" y="481"/>
                  <a:pt x="409" y="481"/>
                </a:cubicBezTo>
                <a:cubicBezTo>
                  <a:pt x="454" y="481"/>
                  <a:pt x="454" y="481"/>
                  <a:pt x="454" y="481"/>
                </a:cubicBezTo>
                <a:cubicBezTo>
                  <a:pt x="454" y="277"/>
                  <a:pt x="454" y="277"/>
                  <a:pt x="454" y="277"/>
                </a:cubicBezTo>
                <a:cubicBezTo>
                  <a:pt x="454" y="145"/>
                  <a:pt x="363" y="35"/>
                  <a:pt x="225" y="35"/>
                </a:cubicBezTo>
                <a:close/>
              </a:path>
            </a:pathLst>
          </a:custGeom>
          <a:solidFill>
            <a:schemeClr val="accent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7" tIns="34274" rIns="68547" bIns="34274" numCol="1" spcCol="0" rtlCol="0" fromWordArt="0" anchor="ctr" anchorCtr="0" forceAA="0" compatLnSpc="1">
            <a:noAutofit/>
          </a:bodyPr>
          <a:lstStyle/>
          <a:p>
            <a:pPr algn="ctr"/>
            <a:endParaRPr lang="zh-CN" altLang="en-US" sz="3300" dirty="0">
              <a:latin typeface="Avant GardeBook" pitchFamily="50" charset="0"/>
              <a:ea typeface="微软雅黑" panose="020B0503020204020204" pitchFamily="34" charset="-122"/>
            </a:endParaRPr>
          </a:p>
        </p:txBody>
      </p:sp>
      <p:sp>
        <p:nvSpPr>
          <p:cNvPr id="4" name="Oval 9"/>
          <p:cNvSpPr>
            <a:spLocks noChangeArrowheads="1"/>
          </p:cNvSpPr>
          <p:nvPr/>
        </p:nvSpPr>
        <p:spPr bwMode="auto">
          <a:xfrm>
            <a:off x="3386080" y="2086644"/>
            <a:ext cx="735077" cy="733324"/>
          </a:xfrm>
          <a:prstGeom prst="ellipse">
            <a:avLst/>
          </a:prstGeom>
          <a:solidFill>
            <a:schemeClr val="accent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74" rIns="0" bIns="34274" numCol="1" spcCol="0" rtlCol="0" fromWordArt="0" anchor="ctr" anchorCtr="0" forceAA="0" compatLnSpc="1">
            <a:noAutofit/>
          </a:bodyPr>
          <a:lstStyle/>
          <a:p>
            <a:pPr algn="ctr"/>
            <a:r>
              <a:rPr lang="en-US" altLang="zh-CN" sz="1500" dirty="0">
                <a:latin typeface="Avant GardeBook" pitchFamily="50" charset="0"/>
                <a:ea typeface="微软雅黑" panose="020B0503020204020204" pitchFamily="34" charset="-122"/>
              </a:rPr>
              <a:t>2016</a:t>
            </a:r>
            <a:endParaRPr lang="zh-CN" altLang="en-US" sz="1500" dirty="0">
              <a:latin typeface="Avant GardeBook" pitchFamily="50" charset="0"/>
              <a:ea typeface="微软雅黑" panose="020B0503020204020204" pitchFamily="34" charset="-122"/>
            </a:endParaRPr>
          </a:p>
        </p:txBody>
      </p:sp>
      <p:sp>
        <p:nvSpPr>
          <p:cNvPr id="5" name="Oval 10"/>
          <p:cNvSpPr>
            <a:spLocks noChangeArrowheads="1"/>
          </p:cNvSpPr>
          <p:nvPr/>
        </p:nvSpPr>
        <p:spPr bwMode="auto">
          <a:xfrm>
            <a:off x="5114456" y="2086644"/>
            <a:ext cx="738847" cy="733324"/>
          </a:xfrm>
          <a:prstGeom prst="ellipse">
            <a:avLst/>
          </a:prstGeom>
          <a:solidFill>
            <a:schemeClr val="accent2"/>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74" rIns="0" bIns="34274" numCol="1" spcCol="0" rtlCol="0" fromWordArt="0" anchor="ctr" anchorCtr="0" forceAA="0" compatLnSpc="1">
            <a:noAutofit/>
          </a:bodyPr>
          <a:lstStyle/>
          <a:p>
            <a:pPr algn="ctr"/>
            <a:r>
              <a:rPr lang="en-US" altLang="zh-CN" sz="1500" dirty="0">
                <a:solidFill>
                  <a:schemeClr val="bg1"/>
                </a:solidFill>
                <a:latin typeface="Avant GardeBook" pitchFamily="50" charset="0"/>
                <a:ea typeface="微软雅黑" panose="020B0503020204020204" pitchFamily="34" charset="-122"/>
              </a:rPr>
              <a:t>2017</a:t>
            </a:r>
            <a:endParaRPr lang="zh-CN" altLang="en-US" sz="1500" dirty="0">
              <a:solidFill>
                <a:schemeClr val="bg1"/>
              </a:solidFill>
              <a:latin typeface="Avant GardeBook" pitchFamily="50" charset="0"/>
              <a:ea typeface="微软雅黑" panose="020B0503020204020204" pitchFamily="34" charset="-122"/>
            </a:endParaRPr>
          </a:p>
        </p:txBody>
      </p:sp>
      <p:sp>
        <p:nvSpPr>
          <p:cNvPr id="6" name="TextBox 55"/>
          <p:cNvSpPr txBox="1"/>
          <p:nvPr/>
        </p:nvSpPr>
        <p:spPr>
          <a:xfrm>
            <a:off x="949070" y="3903587"/>
            <a:ext cx="1975556" cy="609365"/>
          </a:xfrm>
          <a:prstGeom prst="rect">
            <a:avLst/>
          </a:prstGeom>
          <a:noFill/>
        </p:spPr>
        <p:txBody>
          <a:bodyPr wrap="square" lIns="68547" tIns="34274" rIns="68547" bIns="34274"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 name="TextBox 56"/>
          <p:cNvSpPr txBox="1"/>
          <p:nvPr/>
        </p:nvSpPr>
        <p:spPr>
          <a:xfrm>
            <a:off x="1549532" y="3687630"/>
            <a:ext cx="1393079" cy="276807"/>
          </a:xfrm>
          <a:prstGeom prst="rect">
            <a:avLst/>
          </a:prstGeom>
          <a:noFill/>
        </p:spPr>
        <p:txBody>
          <a:bodyPr wrap="square" lIns="68547" tIns="0" rIns="68547"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点击此处添加标题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8" name="TextBox 57"/>
          <p:cNvSpPr txBox="1"/>
          <p:nvPr/>
        </p:nvSpPr>
        <p:spPr>
          <a:xfrm>
            <a:off x="949070" y="1469930"/>
            <a:ext cx="1975556" cy="609365"/>
          </a:xfrm>
          <a:prstGeom prst="rect">
            <a:avLst/>
          </a:prstGeom>
          <a:noFill/>
        </p:spPr>
        <p:txBody>
          <a:bodyPr wrap="square" lIns="68547" tIns="34274" rIns="68547" bIns="34274"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TextBox 58"/>
          <p:cNvSpPr txBox="1"/>
          <p:nvPr/>
        </p:nvSpPr>
        <p:spPr>
          <a:xfrm>
            <a:off x="1704787" y="1253974"/>
            <a:ext cx="1219840" cy="276807"/>
          </a:xfrm>
          <a:prstGeom prst="rect">
            <a:avLst/>
          </a:prstGeom>
          <a:noFill/>
        </p:spPr>
        <p:txBody>
          <a:bodyPr wrap="square" lIns="68547" tIns="0" rIns="68547"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endParaRPr>
          </a:p>
        </p:txBody>
      </p:sp>
      <p:graphicFrame>
        <p:nvGraphicFramePr>
          <p:cNvPr id="10" name="图表 9"/>
          <p:cNvGraphicFramePr/>
          <p:nvPr/>
        </p:nvGraphicFramePr>
        <p:xfrm>
          <a:off x="733152" y="2085426"/>
          <a:ext cx="2191477" cy="1490803"/>
        </p:xfrm>
        <a:graphic>
          <a:graphicData uri="http://schemas.openxmlformats.org/drawingml/2006/chart">
            <c:chart xmlns:c="http://schemas.openxmlformats.org/drawingml/2006/chart" xmlns:r="http://schemas.openxmlformats.org/officeDocument/2006/relationships" r:id="rId1"/>
          </a:graphicData>
        </a:graphic>
      </p:graphicFrame>
      <p:sp>
        <p:nvSpPr>
          <p:cNvPr id="11" name="TextBox 62"/>
          <p:cNvSpPr txBox="1"/>
          <p:nvPr/>
        </p:nvSpPr>
        <p:spPr>
          <a:xfrm>
            <a:off x="6273355" y="3903587"/>
            <a:ext cx="1975556" cy="609365"/>
          </a:xfrm>
          <a:prstGeom prst="rect">
            <a:avLst/>
          </a:prstGeom>
          <a:noFill/>
        </p:spPr>
        <p:txBody>
          <a:bodyPr wrap="square" lIns="68547" tIns="34274" rIns="68547" bIns="34274"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 name="TextBox 63"/>
          <p:cNvSpPr txBox="1"/>
          <p:nvPr/>
        </p:nvSpPr>
        <p:spPr>
          <a:xfrm>
            <a:off x="6273357" y="3687630"/>
            <a:ext cx="1393079" cy="276807"/>
          </a:xfrm>
          <a:prstGeom prst="rect">
            <a:avLst/>
          </a:prstGeom>
          <a:noFill/>
        </p:spPr>
        <p:txBody>
          <a:bodyPr wrap="square" lIns="68547" tIns="0" rIns="68547"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点击此处添加标题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3" name="TextBox 64"/>
          <p:cNvSpPr txBox="1"/>
          <p:nvPr/>
        </p:nvSpPr>
        <p:spPr>
          <a:xfrm>
            <a:off x="6273355" y="1469930"/>
            <a:ext cx="1975556" cy="609365"/>
          </a:xfrm>
          <a:prstGeom prst="rect">
            <a:avLst/>
          </a:prstGeom>
          <a:noFill/>
        </p:spPr>
        <p:txBody>
          <a:bodyPr wrap="square" lIns="68547" tIns="34274" rIns="68547" bIns="34274"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6273356" y="1253974"/>
            <a:ext cx="1219840" cy="276807"/>
          </a:xfrm>
          <a:prstGeom prst="rect">
            <a:avLst/>
          </a:prstGeom>
          <a:noFill/>
        </p:spPr>
        <p:txBody>
          <a:bodyPr wrap="square" lIns="68547" tIns="0" rIns="68547"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endParaRPr>
          </a:p>
        </p:txBody>
      </p:sp>
      <p:graphicFrame>
        <p:nvGraphicFramePr>
          <p:cNvPr id="15" name="图表 14"/>
          <p:cNvGraphicFramePr/>
          <p:nvPr/>
        </p:nvGraphicFramePr>
        <p:xfrm>
          <a:off x="6219375" y="2085426"/>
          <a:ext cx="2191477" cy="1490803"/>
        </p:xfrm>
        <a:graphic>
          <a:graphicData uri="http://schemas.openxmlformats.org/drawingml/2006/chart">
            <c:chart xmlns:c="http://schemas.openxmlformats.org/drawingml/2006/chart" xmlns:r="http://schemas.openxmlformats.org/officeDocument/2006/relationships" r:id="rId2"/>
          </a:graphicData>
        </a:graphic>
      </p:graphicFrame>
      <p:sp>
        <p:nvSpPr>
          <p:cNvPr id="16" name="Freeform 7"/>
          <p:cNvSpPr/>
          <p:nvPr/>
        </p:nvSpPr>
        <p:spPr bwMode="auto">
          <a:xfrm>
            <a:off x="4130583" y="3000086"/>
            <a:ext cx="2020520" cy="2143417"/>
          </a:xfrm>
          <a:custGeom>
            <a:avLst/>
            <a:gdLst>
              <a:gd name="T0" fmla="*/ 229 w 454"/>
              <a:gd name="T1" fmla="*/ 35 h 481"/>
              <a:gd name="T2" fmla="*/ 399 w 454"/>
              <a:gd name="T3" fmla="*/ 35 h 481"/>
              <a:gd name="T4" fmla="*/ 399 w 454"/>
              <a:gd name="T5" fmla="*/ 0 h 481"/>
              <a:gd name="T6" fmla="*/ 454 w 454"/>
              <a:gd name="T7" fmla="*/ 55 h 481"/>
              <a:gd name="T8" fmla="*/ 399 w 454"/>
              <a:gd name="T9" fmla="*/ 110 h 481"/>
              <a:gd name="T10" fmla="*/ 399 w 454"/>
              <a:gd name="T11" fmla="*/ 80 h 481"/>
              <a:gd name="T12" fmla="*/ 230 w 454"/>
              <a:gd name="T13" fmla="*/ 80 h 481"/>
              <a:gd name="T14" fmla="*/ 45 w 454"/>
              <a:gd name="T15" fmla="*/ 277 h 481"/>
              <a:gd name="T16" fmla="*/ 45 w 454"/>
              <a:gd name="T17" fmla="*/ 481 h 481"/>
              <a:gd name="T18" fmla="*/ 0 w 454"/>
              <a:gd name="T19" fmla="*/ 481 h 481"/>
              <a:gd name="T20" fmla="*/ 0 w 454"/>
              <a:gd name="T21" fmla="*/ 277 h 481"/>
              <a:gd name="T22" fmla="*/ 229 w 454"/>
              <a:gd name="T23" fmla="*/ 35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4" h="481">
                <a:moveTo>
                  <a:pt x="229" y="35"/>
                </a:moveTo>
                <a:cubicBezTo>
                  <a:pt x="399" y="35"/>
                  <a:pt x="399" y="35"/>
                  <a:pt x="399" y="35"/>
                </a:cubicBezTo>
                <a:cubicBezTo>
                  <a:pt x="399" y="0"/>
                  <a:pt x="399" y="0"/>
                  <a:pt x="399" y="0"/>
                </a:cubicBezTo>
                <a:cubicBezTo>
                  <a:pt x="454" y="55"/>
                  <a:pt x="454" y="55"/>
                  <a:pt x="454" y="55"/>
                </a:cubicBezTo>
                <a:cubicBezTo>
                  <a:pt x="399" y="110"/>
                  <a:pt x="399" y="110"/>
                  <a:pt x="399" y="110"/>
                </a:cubicBezTo>
                <a:cubicBezTo>
                  <a:pt x="399" y="80"/>
                  <a:pt x="399" y="80"/>
                  <a:pt x="399" y="80"/>
                </a:cubicBezTo>
                <a:cubicBezTo>
                  <a:pt x="230" y="80"/>
                  <a:pt x="230" y="80"/>
                  <a:pt x="230" y="80"/>
                </a:cubicBezTo>
                <a:cubicBezTo>
                  <a:pt x="114" y="80"/>
                  <a:pt x="45" y="168"/>
                  <a:pt x="45" y="277"/>
                </a:cubicBezTo>
                <a:cubicBezTo>
                  <a:pt x="45" y="481"/>
                  <a:pt x="45" y="481"/>
                  <a:pt x="45" y="481"/>
                </a:cubicBezTo>
                <a:cubicBezTo>
                  <a:pt x="0" y="481"/>
                  <a:pt x="0" y="481"/>
                  <a:pt x="0" y="481"/>
                </a:cubicBezTo>
                <a:cubicBezTo>
                  <a:pt x="0" y="277"/>
                  <a:pt x="0" y="277"/>
                  <a:pt x="0" y="277"/>
                </a:cubicBezTo>
                <a:cubicBezTo>
                  <a:pt x="0" y="145"/>
                  <a:pt x="90" y="35"/>
                  <a:pt x="229" y="35"/>
                </a:cubicBezTo>
                <a:close/>
              </a:path>
            </a:pathLst>
          </a:custGeom>
          <a:solidFill>
            <a:schemeClr val="accent4"/>
          </a:solidFill>
          <a:ln w="19050">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7" tIns="34274" rIns="68547" bIns="34274" numCol="1" spcCol="0" rtlCol="0" fromWordArt="0" anchor="ctr" anchorCtr="0" forceAA="0" compatLnSpc="1">
            <a:noAutofit/>
          </a:bodyPr>
          <a:lstStyle/>
          <a:p>
            <a:pPr algn="ctr"/>
            <a:endParaRPr lang="zh-CN" altLang="en-US" sz="3300" dirty="0">
              <a:solidFill>
                <a:schemeClr val="bg1"/>
              </a:solidFill>
              <a:latin typeface="Avant GardeBook" pitchFamily="50"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500"/>
                                        <p:tgtEl>
                                          <p:spTgt spid="3"/>
                                        </p:tgtEl>
                                      </p:cBhvr>
                                    </p:animEffect>
                                  </p:childTnLst>
                                </p:cTn>
                              </p:par>
                              <p:par>
                                <p:cTn id="13" presetID="45" presetClass="entr" presetSubtype="0" fill="hold" grpId="0" nodeType="withEffect">
                                  <p:stCondLst>
                                    <p:cond delay="3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anim calcmode="lin" valueType="num">
                                      <p:cBhvr>
                                        <p:cTn id="16" dur="500" fill="hold"/>
                                        <p:tgtEl>
                                          <p:spTgt spid="4"/>
                                        </p:tgtEl>
                                        <p:attrNameLst>
                                          <p:attrName>ppt_w</p:attrName>
                                        </p:attrNameLst>
                                      </p:cBhvr>
                                      <p:tavLst>
                                        <p:tav tm="0" fmla="#ppt_w*sin(2.5*pi*$)">
                                          <p:val>
                                            <p:fltVal val="0"/>
                                          </p:val>
                                        </p:tav>
                                        <p:tav tm="100000">
                                          <p:val>
                                            <p:fltVal val="1"/>
                                          </p:val>
                                        </p:tav>
                                      </p:tavLst>
                                    </p:anim>
                                    <p:anim calcmode="lin" valueType="num">
                                      <p:cBhvr>
                                        <p:cTn id="17" dur="5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1000"/>
                            </p:stCondLst>
                            <p:childTnLst>
                              <p:par>
                                <p:cTn id="19" presetID="55"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strVal val="#ppt_w*0.70"/>
                                          </p:val>
                                        </p:tav>
                                        <p:tav tm="100000">
                                          <p:val>
                                            <p:strVal val="#ppt_w"/>
                                          </p:val>
                                        </p:tav>
                                      </p:tavLst>
                                    </p:anim>
                                    <p:anim calcmode="lin" valueType="num">
                                      <p:cBhvr>
                                        <p:cTn id="22" dur="500" fill="hold"/>
                                        <p:tgtEl>
                                          <p:spTgt spid="10"/>
                                        </p:tgtEl>
                                        <p:attrNameLst>
                                          <p:attrName>ppt_h</p:attrName>
                                        </p:attrNameLst>
                                      </p:cBhvr>
                                      <p:tavLst>
                                        <p:tav tm="0">
                                          <p:val>
                                            <p:strVal val="#ppt_h"/>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12" presetClass="entr" presetSubtype="2"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left)">
                                      <p:cBhvr>
                                        <p:cTn id="28" dur="500"/>
                                        <p:tgtEl>
                                          <p:spTgt spid="9"/>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left)">
                                      <p:cBhvr>
                                        <p:cTn id="32" dur="500"/>
                                        <p:tgtEl>
                                          <p:spTgt spid="8"/>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left)">
                                      <p:cBhvr>
                                        <p:cTn id="36" dur="500"/>
                                        <p:tgtEl>
                                          <p:spTgt spid="16"/>
                                        </p:tgtEl>
                                      </p:cBhvr>
                                    </p:animEffect>
                                  </p:childTnLst>
                                </p:cTn>
                              </p:par>
                              <p:par>
                                <p:cTn id="37" presetID="45" presetClass="entr" presetSubtype="0" fill="hold" grpId="0" nodeType="withEffect">
                                  <p:stCondLst>
                                    <p:cond delay="30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anim calcmode="lin" valueType="num">
                                      <p:cBhvr>
                                        <p:cTn id="40" dur="500" fill="hold"/>
                                        <p:tgtEl>
                                          <p:spTgt spid="5"/>
                                        </p:tgtEl>
                                        <p:attrNameLst>
                                          <p:attrName>ppt_w</p:attrName>
                                        </p:attrNameLst>
                                      </p:cBhvr>
                                      <p:tavLst>
                                        <p:tav tm="0" fmla="#ppt_w*sin(2.5*pi*$)">
                                          <p:val>
                                            <p:fltVal val="0"/>
                                          </p:val>
                                        </p:tav>
                                        <p:tav tm="100000">
                                          <p:val>
                                            <p:fltVal val="1"/>
                                          </p:val>
                                        </p:tav>
                                      </p:tavLst>
                                    </p:anim>
                                    <p:anim calcmode="lin" valueType="num">
                                      <p:cBhvr>
                                        <p:cTn id="41" dur="500" fill="hold"/>
                                        <p:tgtEl>
                                          <p:spTgt spid="5"/>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55"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strVal val="#ppt_w*0.70"/>
                                          </p:val>
                                        </p:tav>
                                        <p:tav tm="100000">
                                          <p:val>
                                            <p:strVal val="#ppt_w"/>
                                          </p:val>
                                        </p:tav>
                                      </p:tavLst>
                                    </p:anim>
                                    <p:anim calcmode="lin" valueType="num">
                                      <p:cBhvr>
                                        <p:cTn id="46" dur="500" fill="hold"/>
                                        <p:tgtEl>
                                          <p:spTgt spid="15"/>
                                        </p:tgtEl>
                                        <p:attrNameLst>
                                          <p:attrName>ppt_h</p:attrName>
                                        </p:attrNameLst>
                                      </p:cBhvr>
                                      <p:tavLst>
                                        <p:tav tm="0">
                                          <p:val>
                                            <p:strVal val="#ppt_h"/>
                                          </p:val>
                                        </p:tav>
                                        <p:tav tm="100000">
                                          <p:val>
                                            <p:strVal val="#ppt_h"/>
                                          </p:val>
                                        </p:tav>
                                      </p:tavLst>
                                    </p:anim>
                                    <p:animEffect transition="in" filter="fade">
                                      <p:cBhvr>
                                        <p:cTn id="47" dur="500"/>
                                        <p:tgtEl>
                                          <p:spTgt spid="15"/>
                                        </p:tgtEl>
                                      </p:cBhvr>
                                    </p:animEffect>
                                  </p:childTnLst>
                                </p:cTn>
                              </p:par>
                            </p:childTnLst>
                          </p:cTn>
                        </p:par>
                        <p:par>
                          <p:cTn id="48" fill="hold">
                            <p:stCondLst>
                              <p:cond delay="3000"/>
                            </p:stCondLst>
                            <p:childTnLst>
                              <p:par>
                                <p:cTn id="49" presetID="12" presetClass="entr" presetSubtype="8"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p:tgtEl>
                                          <p:spTgt spid="14"/>
                                        </p:tgtEl>
                                        <p:attrNameLst>
                                          <p:attrName>ppt_x</p:attrName>
                                        </p:attrNameLst>
                                      </p:cBhvr>
                                      <p:tavLst>
                                        <p:tav tm="0">
                                          <p:val>
                                            <p:strVal val="#ppt_x-#ppt_w*1.125000"/>
                                          </p:val>
                                        </p:tav>
                                        <p:tav tm="100000">
                                          <p:val>
                                            <p:strVal val="#ppt_x"/>
                                          </p:val>
                                        </p:tav>
                                      </p:tavLst>
                                    </p:anim>
                                    <p:animEffect transition="in" filter="wipe(right)">
                                      <p:cBhvr>
                                        <p:cTn id="52" dur="500"/>
                                        <p:tgtEl>
                                          <p:spTgt spid="14"/>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childTnLst>
                          </p:cTn>
                        </p:par>
                        <p:par>
                          <p:cTn id="57" fill="hold">
                            <p:stCondLst>
                              <p:cond delay="3500"/>
                            </p:stCondLst>
                            <p:childTnLst>
                              <p:par>
                                <p:cTn id="58" presetID="42" presetClass="entr" presetSubtype="0"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
                                          </p:val>
                                        </p:tav>
                                        <p:tav tm="100000">
                                          <p:val>
                                            <p:strVal val="#ppt_x"/>
                                          </p:val>
                                        </p:tav>
                                      </p:tavLst>
                                    </p:anim>
                                    <p:anim calcmode="lin" valueType="num">
                                      <p:cBhvr>
                                        <p:cTn id="62" dur="1000" fill="hold"/>
                                        <p:tgtEl>
                                          <p:spTgt spid="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fade">
                                      <p:cBhvr>
                                        <p:cTn id="65" dur="1000"/>
                                        <p:tgtEl>
                                          <p:spTgt spid="6"/>
                                        </p:tgtEl>
                                      </p:cBhvr>
                                    </p:animEffect>
                                    <p:anim calcmode="lin" valueType="num">
                                      <p:cBhvr>
                                        <p:cTn id="66" dur="1000" fill="hold"/>
                                        <p:tgtEl>
                                          <p:spTgt spid="6"/>
                                        </p:tgtEl>
                                        <p:attrNameLst>
                                          <p:attrName>ppt_x</p:attrName>
                                        </p:attrNameLst>
                                      </p:cBhvr>
                                      <p:tavLst>
                                        <p:tav tm="0">
                                          <p:val>
                                            <p:strVal val="#ppt_x"/>
                                          </p:val>
                                        </p:tav>
                                        <p:tav tm="100000">
                                          <p:val>
                                            <p:strVal val="#ppt_x"/>
                                          </p:val>
                                        </p:tav>
                                      </p:tavLst>
                                    </p:anim>
                                    <p:anim calcmode="lin" valueType="num">
                                      <p:cBhvr>
                                        <p:cTn id="67" dur="1000" fill="hold"/>
                                        <p:tgtEl>
                                          <p:spTgt spid="6"/>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1000"/>
                                        <p:tgtEl>
                                          <p:spTgt spid="12"/>
                                        </p:tgtEl>
                                      </p:cBhvr>
                                    </p:animEffect>
                                    <p:anim calcmode="lin" valueType="num">
                                      <p:cBhvr>
                                        <p:cTn id="71" dur="1000" fill="hold"/>
                                        <p:tgtEl>
                                          <p:spTgt spid="12"/>
                                        </p:tgtEl>
                                        <p:attrNameLst>
                                          <p:attrName>ppt_x</p:attrName>
                                        </p:attrNameLst>
                                      </p:cBhvr>
                                      <p:tavLst>
                                        <p:tav tm="0">
                                          <p:val>
                                            <p:strVal val="#ppt_x"/>
                                          </p:val>
                                        </p:tav>
                                        <p:tav tm="100000">
                                          <p:val>
                                            <p:strVal val="#ppt_x"/>
                                          </p:val>
                                        </p:tav>
                                      </p:tavLst>
                                    </p:anim>
                                    <p:anim calcmode="lin" valueType="num">
                                      <p:cBhvr>
                                        <p:cTn id="72" dur="1000" fill="hold"/>
                                        <p:tgtEl>
                                          <p:spTgt spid="12"/>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1000"/>
                                        <p:tgtEl>
                                          <p:spTgt spid="11"/>
                                        </p:tgtEl>
                                      </p:cBhvr>
                                    </p:animEffect>
                                    <p:anim calcmode="lin" valueType="num">
                                      <p:cBhvr>
                                        <p:cTn id="76" dur="1000" fill="hold"/>
                                        <p:tgtEl>
                                          <p:spTgt spid="11"/>
                                        </p:tgtEl>
                                        <p:attrNameLst>
                                          <p:attrName>ppt_x</p:attrName>
                                        </p:attrNameLst>
                                      </p:cBhvr>
                                      <p:tavLst>
                                        <p:tav tm="0">
                                          <p:val>
                                            <p:strVal val="#ppt_x"/>
                                          </p:val>
                                        </p:tav>
                                        <p:tav tm="100000">
                                          <p:val>
                                            <p:strVal val="#ppt_x"/>
                                          </p:val>
                                        </p:tav>
                                      </p:tavLst>
                                    </p:anim>
                                    <p:anim calcmode="lin" valueType="num">
                                      <p:cBhvr>
                                        <p:cTn id="7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Graphic spid="10" grpId="0">
        <p:bldAsOne/>
      </p:bldGraphic>
      <p:bldP spid="11" grpId="0"/>
      <p:bldP spid="12" grpId="0"/>
      <p:bldP spid="13" grpId="0"/>
      <p:bldP spid="14" grpId="0"/>
      <p:bldGraphic spid="15" grpId="0">
        <p:bldAsOne/>
      </p:bldGraphic>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273431" y="1564432"/>
            <a:ext cx="3091295" cy="1375510"/>
            <a:chOff x="3031241" y="2222477"/>
            <a:chExt cx="4121726" cy="1833447"/>
          </a:xfrm>
        </p:grpSpPr>
        <p:grpSp>
          <p:nvGrpSpPr>
            <p:cNvPr id="5" name="Group 14"/>
            <p:cNvGrpSpPr/>
            <p:nvPr/>
          </p:nvGrpSpPr>
          <p:grpSpPr>
            <a:xfrm flipH="1">
              <a:off x="3031241" y="2222477"/>
              <a:ext cx="4121726" cy="1833447"/>
              <a:chOff x="3876268" y="1741695"/>
              <a:chExt cx="4404882" cy="1959402"/>
            </a:xfrm>
          </p:grpSpPr>
          <p:grpSp>
            <p:nvGrpSpPr>
              <p:cNvPr id="6" name="Group 33"/>
              <p:cNvGrpSpPr/>
              <p:nvPr/>
            </p:nvGrpSpPr>
            <p:grpSpPr>
              <a:xfrm>
                <a:off x="3876268" y="1741695"/>
                <a:ext cx="4404882" cy="1959402"/>
                <a:chOff x="3237996" y="1785939"/>
                <a:chExt cx="4404882" cy="1959402"/>
              </a:xfrm>
            </p:grpSpPr>
            <p:sp>
              <p:nvSpPr>
                <p:cNvPr id="38" name="Rectangle 34"/>
                <p:cNvSpPr>
                  <a:spLocks noChangeArrowheads="1"/>
                </p:cNvSpPr>
                <p:nvPr/>
              </p:nvSpPr>
              <p:spPr bwMode="auto">
                <a:xfrm flipH="1">
                  <a:off x="3767775" y="1785939"/>
                  <a:ext cx="1639995" cy="1035295"/>
                </a:xfrm>
                <a:prstGeom prst="rect">
                  <a:avLst/>
                </a:prstGeom>
                <a:solidFill>
                  <a:schemeClr val="accent1"/>
                </a:solidFill>
                <a:ln>
                  <a:noFill/>
                </a:ln>
              </p:spPr>
              <p:txBody>
                <a:bodyPr vert="horz" wrap="square" lIns="91440" tIns="45720" rIns="91440" bIns="45720" numCol="1" anchor="t" anchorCtr="0" compatLnSpc="1"/>
                <a:lstStyle/>
                <a:p>
                  <a:endParaRPr lang="en-US"/>
                </a:p>
              </p:txBody>
            </p:sp>
            <p:sp>
              <p:nvSpPr>
                <p:cNvPr id="39" name="Rectangle 38"/>
                <p:cNvSpPr>
                  <a:spLocks noChangeArrowheads="1"/>
                </p:cNvSpPr>
                <p:nvPr/>
              </p:nvSpPr>
              <p:spPr bwMode="auto">
                <a:xfrm flipH="1">
                  <a:off x="6398591" y="3589676"/>
                  <a:ext cx="1244287" cy="155665"/>
                </a:xfrm>
                <a:prstGeom prst="rect">
                  <a:avLst/>
                </a:prstGeom>
                <a:solidFill>
                  <a:schemeClr val="accent1"/>
                </a:solidFill>
                <a:ln>
                  <a:noFill/>
                </a:ln>
              </p:spPr>
              <p:txBody>
                <a:bodyPr vert="horz" wrap="square" lIns="91440" tIns="45720" rIns="91440" bIns="45720" numCol="1" anchor="t" anchorCtr="0" compatLnSpc="1"/>
                <a:lstStyle/>
                <a:p>
                  <a:endParaRPr lang="en-US"/>
                </a:p>
              </p:txBody>
            </p:sp>
            <p:sp>
              <p:nvSpPr>
                <p:cNvPr id="40" name="Freeform 42"/>
                <p:cNvSpPr/>
                <p:nvPr/>
              </p:nvSpPr>
              <p:spPr bwMode="auto">
                <a:xfrm flipH="1">
                  <a:off x="5407769" y="1785939"/>
                  <a:ext cx="990821" cy="1959402"/>
                </a:xfrm>
                <a:custGeom>
                  <a:avLst/>
                  <a:gdLst>
                    <a:gd name="T0" fmla="*/ 0 w 401"/>
                    <a:gd name="T1" fmla="*/ 730 h 793"/>
                    <a:gd name="T2" fmla="*/ 401 w 401"/>
                    <a:gd name="T3" fmla="*/ 0 h 793"/>
                    <a:gd name="T4" fmla="*/ 401 w 401"/>
                    <a:gd name="T5" fmla="*/ 419 h 793"/>
                    <a:gd name="T6" fmla="*/ 0 w 401"/>
                    <a:gd name="T7" fmla="*/ 793 h 793"/>
                    <a:gd name="T8" fmla="*/ 0 w 401"/>
                    <a:gd name="T9" fmla="*/ 730 h 793"/>
                  </a:gdLst>
                  <a:ahLst/>
                  <a:cxnLst>
                    <a:cxn ang="0">
                      <a:pos x="T0" y="T1"/>
                    </a:cxn>
                    <a:cxn ang="0">
                      <a:pos x="T2" y="T3"/>
                    </a:cxn>
                    <a:cxn ang="0">
                      <a:pos x="T4" y="T5"/>
                    </a:cxn>
                    <a:cxn ang="0">
                      <a:pos x="T6" y="T7"/>
                    </a:cxn>
                    <a:cxn ang="0">
                      <a:pos x="T8" y="T9"/>
                    </a:cxn>
                  </a:cxnLst>
                  <a:rect l="0" t="0" r="r" b="b"/>
                  <a:pathLst>
                    <a:path w="401" h="793">
                      <a:moveTo>
                        <a:pt x="0" y="730"/>
                      </a:moveTo>
                      <a:lnTo>
                        <a:pt x="401" y="0"/>
                      </a:lnTo>
                      <a:lnTo>
                        <a:pt x="401" y="419"/>
                      </a:lnTo>
                      <a:lnTo>
                        <a:pt x="0" y="793"/>
                      </a:lnTo>
                      <a:lnTo>
                        <a:pt x="0" y="73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41" name="Oval 40"/>
                <p:cNvSpPr/>
                <p:nvPr/>
              </p:nvSpPr>
              <p:spPr>
                <a:xfrm>
                  <a:off x="3237996" y="1785939"/>
                  <a:ext cx="1035295" cy="10352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 name="Oval 35"/>
              <p:cNvSpPr/>
              <p:nvPr/>
            </p:nvSpPr>
            <p:spPr>
              <a:xfrm>
                <a:off x="3989228" y="1851755"/>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23B48"/>
                  </a:solidFill>
                </a:endParaRPr>
              </a:p>
            </p:txBody>
          </p:sp>
        </p:grpSp>
        <p:sp>
          <p:nvSpPr>
            <p:cNvPr id="69" name="Shape 2102"/>
            <p:cNvSpPr/>
            <p:nvPr/>
          </p:nvSpPr>
          <p:spPr>
            <a:xfrm>
              <a:off x="6432083" y="2522136"/>
              <a:ext cx="473021" cy="378403"/>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p>
          </p:txBody>
        </p:sp>
      </p:grpSp>
      <p:grpSp>
        <p:nvGrpSpPr>
          <p:cNvPr id="7" name="Group 4"/>
          <p:cNvGrpSpPr/>
          <p:nvPr/>
        </p:nvGrpSpPr>
        <p:grpSpPr>
          <a:xfrm>
            <a:off x="2273431" y="2322437"/>
            <a:ext cx="3091295" cy="735457"/>
            <a:chOff x="3031241" y="3232838"/>
            <a:chExt cx="4121726" cy="980307"/>
          </a:xfrm>
        </p:grpSpPr>
        <p:grpSp>
          <p:nvGrpSpPr>
            <p:cNvPr id="8" name="Group 13"/>
            <p:cNvGrpSpPr/>
            <p:nvPr/>
          </p:nvGrpSpPr>
          <p:grpSpPr>
            <a:xfrm flipH="1">
              <a:off x="3031241" y="3232838"/>
              <a:ext cx="4121726" cy="980307"/>
              <a:chOff x="3876268" y="2821466"/>
              <a:chExt cx="4404882" cy="1047652"/>
            </a:xfrm>
          </p:grpSpPr>
          <p:grpSp>
            <p:nvGrpSpPr>
              <p:cNvPr id="9" name="Group 41"/>
              <p:cNvGrpSpPr/>
              <p:nvPr/>
            </p:nvGrpSpPr>
            <p:grpSpPr>
              <a:xfrm>
                <a:off x="3876268" y="2821466"/>
                <a:ext cx="4404882" cy="1047652"/>
                <a:chOff x="3237996" y="2865710"/>
                <a:chExt cx="4404882" cy="1047652"/>
              </a:xfrm>
            </p:grpSpPr>
            <p:sp>
              <p:nvSpPr>
                <p:cNvPr id="48" name="Rectangle 35"/>
                <p:cNvSpPr>
                  <a:spLocks noChangeArrowheads="1"/>
                </p:cNvSpPr>
                <p:nvPr/>
              </p:nvSpPr>
              <p:spPr bwMode="auto">
                <a:xfrm flipH="1">
                  <a:off x="3767775" y="2865710"/>
                  <a:ext cx="1639995" cy="1032825"/>
                </a:xfrm>
                <a:prstGeom prst="rect">
                  <a:avLst/>
                </a:prstGeom>
                <a:solidFill>
                  <a:schemeClr val="accent2"/>
                </a:solidFill>
                <a:ln>
                  <a:noFill/>
                </a:ln>
              </p:spPr>
              <p:txBody>
                <a:bodyPr vert="horz" wrap="square" lIns="91440" tIns="45720" rIns="91440" bIns="45720" numCol="1" anchor="t" anchorCtr="0" compatLnSpc="1"/>
                <a:lstStyle/>
                <a:p>
                  <a:endParaRPr lang="en-US"/>
                </a:p>
              </p:txBody>
            </p:sp>
            <p:sp>
              <p:nvSpPr>
                <p:cNvPr id="49" name="Rectangle 39"/>
                <p:cNvSpPr>
                  <a:spLocks noChangeArrowheads="1"/>
                </p:cNvSpPr>
                <p:nvPr/>
              </p:nvSpPr>
              <p:spPr bwMode="auto">
                <a:xfrm flipH="1">
                  <a:off x="6398591" y="3757697"/>
                  <a:ext cx="1244287" cy="155665"/>
                </a:xfrm>
                <a:prstGeom prst="rect">
                  <a:avLst/>
                </a:prstGeom>
                <a:solidFill>
                  <a:schemeClr val="accent2"/>
                </a:solidFill>
                <a:ln>
                  <a:noFill/>
                </a:ln>
              </p:spPr>
              <p:txBody>
                <a:bodyPr vert="horz" wrap="square" lIns="91440" tIns="45720" rIns="91440" bIns="45720" numCol="1" anchor="t" anchorCtr="0" compatLnSpc="1"/>
                <a:lstStyle/>
                <a:p>
                  <a:endParaRPr lang="en-US"/>
                </a:p>
              </p:txBody>
            </p:sp>
            <p:sp>
              <p:nvSpPr>
                <p:cNvPr id="50" name="Freeform 43"/>
                <p:cNvSpPr/>
                <p:nvPr/>
              </p:nvSpPr>
              <p:spPr bwMode="auto">
                <a:xfrm flipH="1">
                  <a:off x="5407769" y="2865710"/>
                  <a:ext cx="990821" cy="1047650"/>
                </a:xfrm>
                <a:custGeom>
                  <a:avLst/>
                  <a:gdLst>
                    <a:gd name="T0" fmla="*/ 0 w 401"/>
                    <a:gd name="T1" fmla="*/ 361 h 424"/>
                    <a:gd name="T2" fmla="*/ 401 w 401"/>
                    <a:gd name="T3" fmla="*/ 0 h 424"/>
                    <a:gd name="T4" fmla="*/ 401 w 401"/>
                    <a:gd name="T5" fmla="*/ 418 h 424"/>
                    <a:gd name="T6" fmla="*/ 0 w 401"/>
                    <a:gd name="T7" fmla="*/ 424 h 424"/>
                    <a:gd name="T8" fmla="*/ 0 w 401"/>
                    <a:gd name="T9" fmla="*/ 361 h 424"/>
                  </a:gdLst>
                  <a:ahLst/>
                  <a:cxnLst>
                    <a:cxn ang="0">
                      <a:pos x="T0" y="T1"/>
                    </a:cxn>
                    <a:cxn ang="0">
                      <a:pos x="T2" y="T3"/>
                    </a:cxn>
                    <a:cxn ang="0">
                      <a:pos x="T4" y="T5"/>
                    </a:cxn>
                    <a:cxn ang="0">
                      <a:pos x="T6" y="T7"/>
                    </a:cxn>
                    <a:cxn ang="0">
                      <a:pos x="T8" y="T9"/>
                    </a:cxn>
                  </a:cxnLst>
                  <a:rect l="0" t="0" r="r" b="b"/>
                  <a:pathLst>
                    <a:path w="401" h="424">
                      <a:moveTo>
                        <a:pt x="0" y="361"/>
                      </a:moveTo>
                      <a:lnTo>
                        <a:pt x="401" y="0"/>
                      </a:lnTo>
                      <a:lnTo>
                        <a:pt x="401" y="418"/>
                      </a:lnTo>
                      <a:lnTo>
                        <a:pt x="0" y="424"/>
                      </a:lnTo>
                      <a:lnTo>
                        <a:pt x="0" y="361"/>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51" name="Oval 50"/>
                <p:cNvSpPr/>
                <p:nvPr/>
              </p:nvSpPr>
              <p:spPr>
                <a:xfrm>
                  <a:off x="3237996" y="2866143"/>
                  <a:ext cx="1035295" cy="10352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Oval 43"/>
              <p:cNvSpPr/>
              <p:nvPr/>
            </p:nvSpPr>
            <p:spPr>
              <a:xfrm>
                <a:off x="3989228" y="2931239"/>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C000"/>
                  </a:solidFill>
                </a:endParaRPr>
              </a:p>
            </p:txBody>
          </p:sp>
        </p:grpSp>
        <p:sp>
          <p:nvSpPr>
            <p:cNvPr id="70" name="Freeform 28"/>
            <p:cNvSpPr/>
            <p:nvPr/>
          </p:nvSpPr>
          <p:spPr bwMode="auto">
            <a:xfrm>
              <a:off x="6529452" y="3525293"/>
              <a:ext cx="278281" cy="392275"/>
            </a:xfrm>
            <a:custGeom>
              <a:avLst/>
              <a:gdLst>
                <a:gd name="T0" fmla="*/ 274 w 281"/>
                <a:gd name="T1" fmla="*/ 106 h 396"/>
                <a:gd name="T2" fmla="*/ 94 w 281"/>
                <a:gd name="T3" fmla="*/ 13 h 396"/>
                <a:gd name="T4" fmla="*/ 7 w 281"/>
                <a:gd name="T5" fmla="*/ 47 h 396"/>
                <a:gd name="T6" fmla="*/ 1 w 281"/>
                <a:gd name="T7" fmla="*/ 68 h 396"/>
                <a:gd name="T8" fmla="*/ 3 w 281"/>
                <a:gd name="T9" fmla="*/ 278 h 396"/>
                <a:gd name="T10" fmla="*/ 14 w 281"/>
                <a:gd name="T11" fmla="*/ 291 h 396"/>
                <a:gd name="T12" fmla="*/ 179 w 281"/>
                <a:gd name="T13" fmla="*/ 394 h 396"/>
                <a:gd name="T14" fmla="*/ 187 w 281"/>
                <a:gd name="T15" fmla="*/ 396 h 396"/>
                <a:gd name="T16" fmla="*/ 193 w 281"/>
                <a:gd name="T17" fmla="*/ 395 h 396"/>
                <a:gd name="T18" fmla="*/ 201 w 281"/>
                <a:gd name="T19" fmla="*/ 384 h 396"/>
                <a:gd name="T20" fmla="*/ 201 w 281"/>
                <a:gd name="T21" fmla="*/ 164 h 396"/>
                <a:gd name="T22" fmla="*/ 194 w 281"/>
                <a:gd name="T23" fmla="*/ 152 h 396"/>
                <a:gd name="T24" fmla="*/ 30 w 281"/>
                <a:gd name="T25" fmla="*/ 61 h 396"/>
                <a:gd name="T26" fmla="*/ 53 w 281"/>
                <a:gd name="T27" fmla="*/ 43 h 396"/>
                <a:gd name="T28" fmla="*/ 80 w 281"/>
                <a:gd name="T29" fmla="*/ 39 h 396"/>
                <a:gd name="T30" fmla="*/ 242 w 281"/>
                <a:gd name="T31" fmla="*/ 126 h 396"/>
                <a:gd name="T32" fmla="*/ 246 w 281"/>
                <a:gd name="T33" fmla="*/ 133 h 396"/>
                <a:gd name="T34" fmla="*/ 246 w 281"/>
                <a:gd name="T35" fmla="*/ 342 h 396"/>
                <a:gd name="T36" fmla="*/ 265 w 281"/>
                <a:gd name="T37" fmla="*/ 356 h 396"/>
                <a:gd name="T38" fmla="*/ 281 w 281"/>
                <a:gd name="T39" fmla="*/ 342 h 396"/>
                <a:gd name="T40" fmla="*/ 281 w 281"/>
                <a:gd name="T41" fmla="*/ 117 h 396"/>
                <a:gd name="T42" fmla="*/ 274 w 281"/>
                <a:gd name="T43" fmla="*/ 106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1" h="396">
                  <a:moveTo>
                    <a:pt x="274" y="106"/>
                  </a:moveTo>
                  <a:cubicBezTo>
                    <a:pt x="94" y="13"/>
                    <a:pt x="94" y="13"/>
                    <a:pt x="94" y="13"/>
                  </a:cubicBezTo>
                  <a:cubicBezTo>
                    <a:pt x="69" y="0"/>
                    <a:pt x="21" y="25"/>
                    <a:pt x="7" y="47"/>
                  </a:cubicBezTo>
                  <a:cubicBezTo>
                    <a:pt x="0" y="57"/>
                    <a:pt x="1" y="64"/>
                    <a:pt x="1" y="68"/>
                  </a:cubicBezTo>
                  <a:cubicBezTo>
                    <a:pt x="3" y="278"/>
                    <a:pt x="3" y="278"/>
                    <a:pt x="3" y="278"/>
                  </a:cubicBezTo>
                  <a:cubicBezTo>
                    <a:pt x="3" y="282"/>
                    <a:pt x="9" y="288"/>
                    <a:pt x="14" y="291"/>
                  </a:cubicBezTo>
                  <a:cubicBezTo>
                    <a:pt x="24" y="297"/>
                    <a:pt x="175" y="392"/>
                    <a:pt x="179" y="394"/>
                  </a:cubicBezTo>
                  <a:cubicBezTo>
                    <a:pt x="181" y="396"/>
                    <a:pt x="184" y="396"/>
                    <a:pt x="187" y="396"/>
                  </a:cubicBezTo>
                  <a:cubicBezTo>
                    <a:pt x="189" y="396"/>
                    <a:pt x="191" y="396"/>
                    <a:pt x="193" y="395"/>
                  </a:cubicBezTo>
                  <a:cubicBezTo>
                    <a:pt x="198" y="393"/>
                    <a:pt x="201" y="388"/>
                    <a:pt x="201" y="384"/>
                  </a:cubicBezTo>
                  <a:cubicBezTo>
                    <a:pt x="201" y="164"/>
                    <a:pt x="201" y="164"/>
                    <a:pt x="201" y="164"/>
                  </a:cubicBezTo>
                  <a:cubicBezTo>
                    <a:pt x="201" y="159"/>
                    <a:pt x="198" y="155"/>
                    <a:pt x="194" y="152"/>
                  </a:cubicBezTo>
                  <a:cubicBezTo>
                    <a:pt x="30" y="61"/>
                    <a:pt x="30" y="61"/>
                    <a:pt x="30" y="61"/>
                  </a:cubicBezTo>
                  <a:cubicBezTo>
                    <a:pt x="32" y="57"/>
                    <a:pt x="39" y="50"/>
                    <a:pt x="53" y="43"/>
                  </a:cubicBezTo>
                  <a:cubicBezTo>
                    <a:pt x="67" y="36"/>
                    <a:pt x="77" y="38"/>
                    <a:pt x="80" y="39"/>
                  </a:cubicBezTo>
                  <a:cubicBezTo>
                    <a:pt x="80" y="39"/>
                    <a:pt x="237" y="123"/>
                    <a:pt x="242" y="126"/>
                  </a:cubicBezTo>
                  <a:cubicBezTo>
                    <a:pt x="246" y="128"/>
                    <a:pt x="246" y="129"/>
                    <a:pt x="246" y="133"/>
                  </a:cubicBezTo>
                  <a:cubicBezTo>
                    <a:pt x="246" y="137"/>
                    <a:pt x="246" y="342"/>
                    <a:pt x="246" y="342"/>
                  </a:cubicBezTo>
                  <a:cubicBezTo>
                    <a:pt x="246" y="352"/>
                    <a:pt x="257" y="356"/>
                    <a:pt x="265" y="356"/>
                  </a:cubicBezTo>
                  <a:cubicBezTo>
                    <a:pt x="272" y="356"/>
                    <a:pt x="281" y="349"/>
                    <a:pt x="281" y="342"/>
                  </a:cubicBezTo>
                  <a:cubicBezTo>
                    <a:pt x="281" y="117"/>
                    <a:pt x="281" y="117"/>
                    <a:pt x="281" y="117"/>
                  </a:cubicBezTo>
                  <a:cubicBezTo>
                    <a:pt x="281" y="112"/>
                    <a:pt x="278" y="108"/>
                    <a:pt x="274" y="106"/>
                  </a:cubicBezTo>
                  <a:close/>
                </a:path>
              </a:pathLst>
            </a:custGeom>
            <a:solidFill>
              <a:schemeClr val="accent2"/>
            </a:solidFill>
            <a:ln>
              <a:noFill/>
            </a:ln>
          </p:spPr>
          <p:txBody>
            <a:bodyPr vert="horz" wrap="square" lIns="91440" tIns="45720" rIns="91440" bIns="45720" numCol="1" anchor="t" anchorCtr="0" compatLnSpc="1"/>
            <a:lstStyle/>
            <a:p>
              <a:endParaRPr lang="en-US" dirty="0"/>
            </a:p>
          </p:txBody>
        </p:sp>
      </p:grpSp>
      <p:grpSp>
        <p:nvGrpSpPr>
          <p:cNvPr id="10" name="Group 5"/>
          <p:cNvGrpSpPr/>
          <p:nvPr/>
        </p:nvGrpSpPr>
        <p:grpSpPr>
          <a:xfrm>
            <a:off x="2273431" y="3066565"/>
            <a:ext cx="3091295" cy="739227"/>
            <a:chOff x="3031241" y="4224704"/>
            <a:chExt cx="4121726" cy="985332"/>
          </a:xfrm>
        </p:grpSpPr>
        <p:grpSp>
          <p:nvGrpSpPr>
            <p:cNvPr id="11" name="Group 12"/>
            <p:cNvGrpSpPr/>
            <p:nvPr/>
          </p:nvGrpSpPr>
          <p:grpSpPr>
            <a:xfrm flipH="1">
              <a:off x="3031241" y="4224704"/>
              <a:ext cx="4121726" cy="985332"/>
              <a:chOff x="3876268" y="3881472"/>
              <a:chExt cx="4404882" cy="1053023"/>
            </a:xfrm>
          </p:grpSpPr>
          <p:grpSp>
            <p:nvGrpSpPr>
              <p:cNvPr id="12" name="Group 51"/>
              <p:cNvGrpSpPr/>
              <p:nvPr/>
            </p:nvGrpSpPr>
            <p:grpSpPr>
              <a:xfrm>
                <a:off x="3876268" y="3881472"/>
                <a:ext cx="4404882" cy="1053023"/>
                <a:chOff x="3237996" y="3925716"/>
                <a:chExt cx="4404882" cy="1053023"/>
              </a:xfrm>
            </p:grpSpPr>
            <p:sp>
              <p:nvSpPr>
                <p:cNvPr id="56" name="Rectangle 36"/>
                <p:cNvSpPr>
                  <a:spLocks noChangeArrowheads="1"/>
                </p:cNvSpPr>
                <p:nvPr/>
              </p:nvSpPr>
              <p:spPr bwMode="auto">
                <a:xfrm flipH="1">
                  <a:off x="3767775" y="3943011"/>
                  <a:ext cx="1639995" cy="1035295"/>
                </a:xfrm>
                <a:prstGeom prst="rect">
                  <a:avLst/>
                </a:prstGeom>
                <a:solidFill>
                  <a:schemeClr val="accent3"/>
                </a:solidFill>
                <a:ln>
                  <a:noFill/>
                </a:ln>
              </p:spPr>
              <p:txBody>
                <a:bodyPr vert="horz" wrap="square" lIns="91440" tIns="45720" rIns="91440" bIns="45720" numCol="1" anchor="t" anchorCtr="0" compatLnSpc="1"/>
                <a:lstStyle/>
                <a:p>
                  <a:endParaRPr lang="en-US"/>
                </a:p>
              </p:txBody>
            </p:sp>
            <p:sp>
              <p:nvSpPr>
                <p:cNvPr id="57" name="Rectangle 40"/>
                <p:cNvSpPr>
                  <a:spLocks noChangeArrowheads="1"/>
                </p:cNvSpPr>
                <p:nvPr/>
              </p:nvSpPr>
              <p:spPr bwMode="auto">
                <a:xfrm flipH="1">
                  <a:off x="6398591" y="3925716"/>
                  <a:ext cx="1244287" cy="160606"/>
                </a:xfrm>
                <a:prstGeom prst="rect">
                  <a:avLst/>
                </a:prstGeom>
                <a:solidFill>
                  <a:schemeClr val="accent3"/>
                </a:solidFill>
                <a:ln>
                  <a:noFill/>
                </a:ln>
              </p:spPr>
              <p:txBody>
                <a:bodyPr vert="horz" wrap="square" lIns="91440" tIns="45720" rIns="91440" bIns="45720" numCol="1" anchor="t" anchorCtr="0" compatLnSpc="1"/>
                <a:lstStyle/>
                <a:p>
                  <a:endParaRPr lang="en-US"/>
                </a:p>
              </p:txBody>
            </p:sp>
            <p:sp>
              <p:nvSpPr>
                <p:cNvPr id="58" name="Freeform 45"/>
                <p:cNvSpPr/>
                <p:nvPr/>
              </p:nvSpPr>
              <p:spPr bwMode="auto">
                <a:xfrm flipH="1">
                  <a:off x="5407769" y="3925716"/>
                  <a:ext cx="990821" cy="1052592"/>
                </a:xfrm>
                <a:custGeom>
                  <a:avLst/>
                  <a:gdLst>
                    <a:gd name="T0" fmla="*/ 401 w 401"/>
                    <a:gd name="T1" fmla="*/ 426 h 426"/>
                    <a:gd name="T2" fmla="*/ 0 w 401"/>
                    <a:gd name="T3" fmla="*/ 65 h 426"/>
                    <a:gd name="T4" fmla="*/ 0 w 401"/>
                    <a:gd name="T5" fmla="*/ 0 h 426"/>
                    <a:gd name="T6" fmla="*/ 401 w 401"/>
                    <a:gd name="T7" fmla="*/ 7 h 426"/>
                    <a:gd name="T8" fmla="*/ 401 w 401"/>
                    <a:gd name="T9" fmla="*/ 426 h 426"/>
                  </a:gdLst>
                  <a:ahLst/>
                  <a:cxnLst>
                    <a:cxn ang="0">
                      <a:pos x="T0" y="T1"/>
                    </a:cxn>
                    <a:cxn ang="0">
                      <a:pos x="T2" y="T3"/>
                    </a:cxn>
                    <a:cxn ang="0">
                      <a:pos x="T4" y="T5"/>
                    </a:cxn>
                    <a:cxn ang="0">
                      <a:pos x="T6" y="T7"/>
                    </a:cxn>
                    <a:cxn ang="0">
                      <a:pos x="T8" y="T9"/>
                    </a:cxn>
                  </a:cxnLst>
                  <a:rect l="0" t="0" r="r" b="b"/>
                  <a:pathLst>
                    <a:path w="401" h="426">
                      <a:moveTo>
                        <a:pt x="401" y="426"/>
                      </a:moveTo>
                      <a:lnTo>
                        <a:pt x="0" y="65"/>
                      </a:lnTo>
                      <a:lnTo>
                        <a:pt x="0" y="0"/>
                      </a:lnTo>
                      <a:lnTo>
                        <a:pt x="401" y="7"/>
                      </a:lnTo>
                      <a:lnTo>
                        <a:pt x="401" y="426"/>
                      </a:lnTo>
                      <a:close/>
                    </a:path>
                  </a:pathLst>
                </a:custGeom>
                <a:solidFill>
                  <a:schemeClr val="accent3"/>
                </a:solidFill>
                <a:ln>
                  <a:noFill/>
                </a:ln>
              </p:spPr>
              <p:txBody>
                <a:bodyPr vert="horz" wrap="square" lIns="91440" tIns="45720" rIns="91440" bIns="45720" numCol="1" anchor="t" anchorCtr="0" compatLnSpc="1"/>
                <a:lstStyle/>
                <a:p>
                  <a:endParaRPr lang="en-US"/>
                </a:p>
              </p:txBody>
            </p:sp>
            <p:sp>
              <p:nvSpPr>
                <p:cNvPr id="59" name="Oval 58"/>
                <p:cNvSpPr/>
                <p:nvPr/>
              </p:nvSpPr>
              <p:spPr>
                <a:xfrm>
                  <a:off x="3237996" y="3943444"/>
                  <a:ext cx="1035295" cy="10352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4" name="Oval 53"/>
              <p:cNvSpPr/>
              <p:nvPr/>
            </p:nvSpPr>
            <p:spPr>
              <a:xfrm>
                <a:off x="3989228" y="4009186"/>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BD6"/>
                  </a:solidFill>
                </a:endParaRPr>
              </a:p>
            </p:txBody>
          </p:sp>
        </p:grpSp>
        <p:sp>
          <p:nvSpPr>
            <p:cNvPr id="71" name="Freeform 61"/>
            <p:cNvSpPr>
              <a:spLocks noEditPoints="1"/>
            </p:cNvSpPr>
            <p:nvPr/>
          </p:nvSpPr>
          <p:spPr bwMode="auto">
            <a:xfrm>
              <a:off x="6472235" y="4547297"/>
              <a:ext cx="432870" cy="339742"/>
            </a:xfrm>
            <a:custGeom>
              <a:avLst/>
              <a:gdLst>
                <a:gd name="T0" fmla="*/ 50 w 106"/>
                <a:gd name="T1" fmla="*/ 11 h 83"/>
                <a:gd name="T2" fmla="*/ 51 w 106"/>
                <a:gd name="T3" fmla="*/ 11 h 83"/>
                <a:gd name="T4" fmla="*/ 51 w 106"/>
                <a:gd name="T5" fmla="*/ 43 h 83"/>
                <a:gd name="T6" fmla="*/ 19 w 106"/>
                <a:gd name="T7" fmla="*/ 27 h 83"/>
                <a:gd name="T8" fmla="*/ 19 w 106"/>
                <a:gd name="T9" fmla="*/ 26 h 83"/>
                <a:gd name="T10" fmla="*/ 55 w 106"/>
                <a:gd name="T11" fmla="*/ 42 h 83"/>
                <a:gd name="T12" fmla="*/ 56 w 106"/>
                <a:gd name="T13" fmla="*/ 43 h 83"/>
                <a:gd name="T14" fmla="*/ 87 w 106"/>
                <a:gd name="T15" fmla="*/ 27 h 83"/>
                <a:gd name="T16" fmla="*/ 56 w 106"/>
                <a:gd name="T17" fmla="*/ 11 h 83"/>
                <a:gd name="T18" fmla="*/ 55 w 106"/>
                <a:gd name="T19" fmla="*/ 11 h 83"/>
                <a:gd name="T20" fmla="*/ 15 w 106"/>
                <a:gd name="T21" fmla="*/ 29 h 83"/>
                <a:gd name="T22" fmla="*/ 1 w 106"/>
                <a:gd name="T23" fmla="*/ 35 h 83"/>
                <a:gd name="T24" fmla="*/ 1 w 106"/>
                <a:gd name="T25" fmla="*/ 37 h 83"/>
                <a:gd name="T26" fmla="*/ 34 w 106"/>
                <a:gd name="T27" fmla="*/ 53 h 83"/>
                <a:gd name="T28" fmla="*/ 48 w 106"/>
                <a:gd name="T29" fmla="*/ 46 h 83"/>
                <a:gd name="T30" fmla="*/ 105 w 106"/>
                <a:gd name="T31" fmla="*/ 16 h 83"/>
                <a:gd name="T32" fmla="*/ 105 w 106"/>
                <a:gd name="T33" fmla="*/ 18 h 83"/>
                <a:gd name="T34" fmla="*/ 91 w 106"/>
                <a:gd name="T35" fmla="*/ 25 h 83"/>
                <a:gd name="T36" fmla="*/ 58 w 106"/>
                <a:gd name="T37" fmla="*/ 8 h 83"/>
                <a:gd name="T38" fmla="*/ 72 w 106"/>
                <a:gd name="T39" fmla="*/ 0 h 83"/>
                <a:gd name="T40" fmla="*/ 105 w 106"/>
                <a:gd name="T41" fmla="*/ 16 h 83"/>
                <a:gd name="T42" fmla="*/ 106 w 106"/>
                <a:gd name="T43" fmla="*/ 36 h 83"/>
                <a:gd name="T44" fmla="*/ 72 w 106"/>
                <a:gd name="T45" fmla="*/ 53 h 83"/>
                <a:gd name="T46" fmla="*/ 58 w 106"/>
                <a:gd name="T47" fmla="*/ 47 h 83"/>
                <a:gd name="T48" fmla="*/ 58 w 106"/>
                <a:gd name="T49" fmla="*/ 45 h 83"/>
                <a:gd name="T50" fmla="*/ 92 w 106"/>
                <a:gd name="T51" fmla="*/ 29 h 83"/>
                <a:gd name="T52" fmla="*/ 48 w 106"/>
                <a:gd name="T53" fmla="*/ 7 h 83"/>
                <a:gd name="T54" fmla="*/ 33 w 106"/>
                <a:gd name="T55" fmla="*/ 0 h 83"/>
                <a:gd name="T56" fmla="*/ 0 w 106"/>
                <a:gd name="T57" fmla="*/ 17 h 83"/>
                <a:gd name="T58" fmla="*/ 14 w 106"/>
                <a:gd name="T59" fmla="*/ 25 h 83"/>
                <a:gd name="T60" fmla="*/ 48 w 106"/>
                <a:gd name="T61" fmla="*/ 9 h 83"/>
                <a:gd name="T62" fmla="*/ 48 w 106"/>
                <a:gd name="T63" fmla="*/ 7 h 83"/>
                <a:gd name="T64" fmla="*/ 55 w 106"/>
                <a:gd name="T65" fmla="*/ 82 h 83"/>
                <a:gd name="T66" fmla="*/ 56 w 106"/>
                <a:gd name="T67" fmla="*/ 83 h 83"/>
                <a:gd name="T68" fmla="*/ 90 w 106"/>
                <a:gd name="T69" fmla="*/ 65 h 83"/>
                <a:gd name="T70" fmla="*/ 89 w 106"/>
                <a:gd name="T71" fmla="*/ 49 h 83"/>
                <a:gd name="T72" fmla="*/ 73 w 106"/>
                <a:gd name="T73" fmla="*/ 57 h 83"/>
                <a:gd name="T74" fmla="*/ 72 w 106"/>
                <a:gd name="T75" fmla="*/ 57 h 83"/>
                <a:gd name="T76" fmla="*/ 56 w 106"/>
                <a:gd name="T77" fmla="*/ 49 h 83"/>
                <a:gd name="T78" fmla="*/ 55 w 106"/>
                <a:gd name="T79" fmla="*/ 50 h 83"/>
                <a:gd name="T80" fmla="*/ 17 w 106"/>
                <a:gd name="T81" fmla="*/ 49 h 83"/>
                <a:gd name="T82" fmla="*/ 33 w 106"/>
                <a:gd name="T83" fmla="*/ 57 h 83"/>
                <a:gd name="T84" fmla="*/ 50 w 106"/>
                <a:gd name="T85" fmla="*/ 49 h 83"/>
                <a:gd name="T86" fmla="*/ 51 w 106"/>
                <a:gd name="T87" fmla="*/ 50 h 83"/>
                <a:gd name="T88" fmla="*/ 51 w 106"/>
                <a:gd name="T89" fmla="*/ 83 h 83"/>
                <a:gd name="T90" fmla="*/ 17 w 106"/>
                <a:gd name="T91" fmla="*/ 66 h 83"/>
                <a:gd name="T92" fmla="*/ 16 w 106"/>
                <a:gd name="T93" fmla="*/ 5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accent3"/>
            </a:solidFill>
            <a:ln>
              <a:noFill/>
            </a:ln>
          </p:spPr>
          <p:txBody>
            <a:bodyPr vert="horz" wrap="square" lIns="91440" tIns="45720" rIns="91440" bIns="45720" numCol="1" anchor="t" anchorCtr="0" compatLnSpc="1"/>
            <a:lstStyle/>
            <a:p>
              <a:endParaRPr lang="en-US"/>
            </a:p>
          </p:txBody>
        </p:sp>
      </p:grpSp>
      <p:grpSp>
        <p:nvGrpSpPr>
          <p:cNvPr id="13" name="Group 6"/>
          <p:cNvGrpSpPr/>
          <p:nvPr/>
        </p:nvGrpSpPr>
        <p:grpSpPr>
          <a:xfrm>
            <a:off x="2273431" y="3187984"/>
            <a:ext cx="3091295" cy="1372041"/>
            <a:chOff x="3031241" y="4386546"/>
            <a:chExt cx="4121726" cy="1828824"/>
          </a:xfrm>
        </p:grpSpPr>
        <p:grpSp>
          <p:nvGrpSpPr>
            <p:cNvPr id="14" name="Group 11"/>
            <p:cNvGrpSpPr/>
            <p:nvPr/>
          </p:nvGrpSpPr>
          <p:grpSpPr>
            <a:xfrm flipH="1">
              <a:off x="3031241" y="4386546"/>
              <a:ext cx="4121726" cy="1828824"/>
              <a:chOff x="3876268" y="4054432"/>
              <a:chExt cx="4404882" cy="1954461"/>
            </a:xfrm>
          </p:grpSpPr>
          <p:grpSp>
            <p:nvGrpSpPr>
              <p:cNvPr id="15" name="Group 59"/>
              <p:cNvGrpSpPr/>
              <p:nvPr/>
            </p:nvGrpSpPr>
            <p:grpSpPr>
              <a:xfrm>
                <a:off x="3876268" y="4054432"/>
                <a:ext cx="4404882" cy="1954461"/>
                <a:chOff x="3237996" y="4098676"/>
                <a:chExt cx="4404882" cy="1954461"/>
              </a:xfrm>
            </p:grpSpPr>
            <p:sp>
              <p:nvSpPr>
                <p:cNvPr id="62" name="Rectangle 37"/>
                <p:cNvSpPr>
                  <a:spLocks noChangeArrowheads="1"/>
                </p:cNvSpPr>
                <p:nvPr/>
              </p:nvSpPr>
              <p:spPr bwMode="auto">
                <a:xfrm flipH="1">
                  <a:off x="3767775" y="5017842"/>
                  <a:ext cx="1639995" cy="1035295"/>
                </a:xfrm>
                <a:prstGeom prst="rect">
                  <a:avLst/>
                </a:prstGeom>
                <a:solidFill>
                  <a:schemeClr val="accent4"/>
                </a:solidFill>
                <a:ln>
                  <a:noFill/>
                </a:ln>
              </p:spPr>
              <p:txBody>
                <a:bodyPr vert="horz" wrap="square" lIns="91440" tIns="45720" rIns="91440" bIns="45720" numCol="1" anchor="t" anchorCtr="0" compatLnSpc="1"/>
                <a:lstStyle/>
                <a:p>
                  <a:endParaRPr lang="en-US" sz="1200"/>
                </a:p>
              </p:txBody>
            </p:sp>
            <p:sp>
              <p:nvSpPr>
                <p:cNvPr id="63" name="Rectangle 41"/>
                <p:cNvSpPr>
                  <a:spLocks noChangeArrowheads="1"/>
                </p:cNvSpPr>
                <p:nvPr/>
              </p:nvSpPr>
              <p:spPr bwMode="auto">
                <a:xfrm flipH="1">
                  <a:off x="6398591" y="4098676"/>
                  <a:ext cx="1244287" cy="155665"/>
                </a:xfrm>
                <a:prstGeom prst="rect">
                  <a:avLst/>
                </a:prstGeom>
                <a:solidFill>
                  <a:schemeClr val="accent4"/>
                </a:solidFill>
                <a:ln>
                  <a:noFill/>
                </a:ln>
              </p:spPr>
              <p:txBody>
                <a:bodyPr vert="horz" wrap="square" lIns="91440" tIns="45720" rIns="91440" bIns="45720" numCol="1" anchor="t" anchorCtr="0" compatLnSpc="1"/>
                <a:lstStyle/>
                <a:p>
                  <a:endParaRPr lang="en-US" sz="1200"/>
                </a:p>
              </p:txBody>
            </p:sp>
            <p:sp>
              <p:nvSpPr>
                <p:cNvPr id="64" name="Freeform 44"/>
                <p:cNvSpPr/>
                <p:nvPr/>
              </p:nvSpPr>
              <p:spPr bwMode="auto">
                <a:xfrm flipH="1">
                  <a:off x="5407769" y="4098676"/>
                  <a:ext cx="990821" cy="1954461"/>
                </a:xfrm>
                <a:custGeom>
                  <a:avLst/>
                  <a:gdLst>
                    <a:gd name="T0" fmla="*/ 401 w 401"/>
                    <a:gd name="T1" fmla="*/ 791 h 791"/>
                    <a:gd name="T2" fmla="*/ 0 w 401"/>
                    <a:gd name="T3" fmla="*/ 63 h 791"/>
                    <a:gd name="T4" fmla="*/ 0 w 401"/>
                    <a:gd name="T5" fmla="*/ 0 h 791"/>
                    <a:gd name="T6" fmla="*/ 401 w 401"/>
                    <a:gd name="T7" fmla="*/ 372 h 791"/>
                    <a:gd name="T8" fmla="*/ 401 w 401"/>
                    <a:gd name="T9" fmla="*/ 791 h 791"/>
                  </a:gdLst>
                  <a:ahLst/>
                  <a:cxnLst>
                    <a:cxn ang="0">
                      <a:pos x="T0" y="T1"/>
                    </a:cxn>
                    <a:cxn ang="0">
                      <a:pos x="T2" y="T3"/>
                    </a:cxn>
                    <a:cxn ang="0">
                      <a:pos x="T4" y="T5"/>
                    </a:cxn>
                    <a:cxn ang="0">
                      <a:pos x="T6" y="T7"/>
                    </a:cxn>
                    <a:cxn ang="0">
                      <a:pos x="T8" y="T9"/>
                    </a:cxn>
                  </a:cxnLst>
                  <a:rect l="0" t="0" r="r" b="b"/>
                  <a:pathLst>
                    <a:path w="401" h="791">
                      <a:moveTo>
                        <a:pt x="401" y="791"/>
                      </a:moveTo>
                      <a:lnTo>
                        <a:pt x="0" y="63"/>
                      </a:lnTo>
                      <a:lnTo>
                        <a:pt x="0" y="0"/>
                      </a:lnTo>
                      <a:lnTo>
                        <a:pt x="401" y="372"/>
                      </a:lnTo>
                      <a:lnTo>
                        <a:pt x="401" y="791"/>
                      </a:lnTo>
                      <a:close/>
                    </a:path>
                  </a:pathLst>
                </a:custGeom>
                <a:solidFill>
                  <a:schemeClr val="accent4"/>
                </a:solidFill>
                <a:ln>
                  <a:noFill/>
                </a:ln>
              </p:spPr>
              <p:txBody>
                <a:bodyPr vert="horz" wrap="square" lIns="91440" tIns="45720" rIns="91440" bIns="45720" numCol="1" anchor="t" anchorCtr="0" compatLnSpc="1"/>
                <a:lstStyle/>
                <a:p>
                  <a:endParaRPr lang="en-US" sz="1200"/>
                </a:p>
              </p:txBody>
            </p:sp>
            <p:sp>
              <p:nvSpPr>
                <p:cNvPr id="65" name="Oval 64"/>
                <p:cNvSpPr/>
                <p:nvPr/>
              </p:nvSpPr>
              <p:spPr>
                <a:xfrm>
                  <a:off x="3237996" y="5017841"/>
                  <a:ext cx="1035295" cy="10352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p:sp>
            <p:nvSpPr>
              <p:cNvPr id="61" name="Oval 60"/>
              <p:cNvSpPr/>
              <p:nvPr/>
            </p:nvSpPr>
            <p:spPr>
              <a:xfrm>
                <a:off x="3989229" y="5088670"/>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rgbClr val="937963"/>
                  </a:solidFill>
                </a:endParaRPr>
              </a:p>
            </p:txBody>
          </p:sp>
        </p:grpSp>
        <p:sp>
          <p:nvSpPr>
            <p:cNvPr id="72" name="Freeform 81"/>
            <p:cNvSpPr>
              <a:spLocks noEditPoints="1"/>
            </p:cNvSpPr>
            <p:nvPr/>
          </p:nvSpPr>
          <p:spPr bwMode="auto">
            <a:xfrm>
              <a:off x="6468227" y="5534859"/>
              <a:ext cx="400730" cy="392275"/>
            </a:xfrm>
            <a:custGeom>
              <a:avLst/>
              <a:gdLst>
                <a:gd name="T0" fmla="*/ 86 w 100"/>
                <a:gd name="T1" fmla="*/ 61 h 98"/>
                <a:gd name="T2" fmla="*/ 100 w 100"/>
                <a:gd name="T3" fmla="*/ 55 h 98"/>
                <a:gd name="T4" fmla="*/ 100 w 100"/>
                <a:gd name="T5" fmla="*/ 44 h 98"/>
                <a:gd name="T6" fmla="*/ 86 w 100"/>
                <a:gd name="T7" fmla="*/ 38 h 98"/>
                <a:gd name="T8" fmla="*/ 84 w 100"/>
                <a:gd name="T9" fmla="*/ 32 h 98"/>
                <a:gd name="T10" fmla="*/ 89 w 100"/>
                <a:gd name="T11" fmla="*/ 18 h 98"/>
                <a:gd name="T12" fmla="*/ 82 w 100"/>
                <a:gd name="T13" fmla="*/ 11 h 98"/>
                <a:gd name="T14" fmla="*/ 68 w 100"/>
                <a:gd name="T15" fmla="*/ 16 h 98"/>
                <a:gd name="T16" fmla="*/ 62 w 100"/>
                <a:gd name="T17" fmla="*/ 14 h 98"/>
                <a:gd name="T18" fmla="*/ 56 w 100"/>
                <a:gd name="T19" fmla="*/ 0 h 98"/>
                <a:gd name="T20" fmla="*/ 45 w 100"/>
                <a:gd name="T21" fmla="*/ 0 h 98"/>
                <a:gd name="T22" fmla="*/ 39 w 100"/>
                <a:gd name="T23" fmla="*/ 14 h 98"/>
                <a:gd name="T24" fmla="*/ 33 w 100"/>
                <a:gd name="T25" fmla="*/ 16 h 98"/>
                <a:gd name="T26" fmla="*/ 19 w 100"/>
                <a:gd name="T27" fmla="*/ 11 h 98"/>
                <a:gd name="T28" fmla="*/ 11 w 100"/>
                <a:gd name="T29" fmla="*/ 18 h 98"/>
                <a:gd name="T30" fmla="*/ 17 w 100"/>
                <a:gd name="T31" fmla="*/ 32 h 98"/>
                <a:gd name="T32" fmla="*/ 15 w 100"/>
                <a:gd name="T33" fmla="*/ 38 h 98"/>
                <a:gd name="T34" fmla="*/ 0 w 100"/>
                <a:gd name="T35" fmla="*/ 45 h 98"/>
                <a:gd name="T36" fmla="*/ 0 w 100"/>
                <a:gd name="T37" fmla="*/ 55 h 98"/>
                <a:gd name="T38" fmla="*/ 15 w 100"/>
                <a:gd name="T39" fmla="*/ 61 h 98"/>
                <a:gd name="T40" fmla="*/ 17 w 100"/>
                <a:gd name="T41" fmla="*/ 67 h 98"/>
                <a:gd name="T42" fmla="*/ 12 w 100"/>
                <a:gd name="T43" fmla="*/ 80 h 98"/>
                <a:gd name="T44" fmla="*/ 19 w 100"/>
                <a:gd name="T45" fmla="*/ 88 h 98"/>
                <a:gd name="T46" fmla="*/ 33 w 100"/>
                <a:gd name="T47" fmla="*/ 83 h 98"/>
                <a:gd name="T48" fmla="*/ 39 w 100"/>
                <a:gd name="T49" fmla="*/ 85 h 98"/>
                <a:gd name="T50" fmla="*/ 45 w 100"/>
                <a:gd name="T51" fmla="*/ 98 h 98"/>
                <a:gd name="T52" fmla="*/ 56 w 100"/>
                <a:gd name="T53" fmla="*/ 98 h 98"/>
                <a:gd name="T54" fmla="*/ 62 w 100"/>
                <a:gd name="T55" fmla="*/ 85 h 98"/>
                <a:gd name="T56" fmla="*/ 68 w 100"/>
                <a:gd name="T57" fmla="*/ 82 h 98"/>
                <a:gd name="T58" fmla="*/ 82 w 100"/>
                <a:gd name="T59" fmla="*/ 88 h 98"/>
                <a:gd name="T60" fmla="*/ 90 w 100"/>
                <a:gd name="T61" fmla="*/ 80 h 98"/>
                <a:gd name="T62" fmla="*/ 84 w 100"/>
                <a:gd name="T63" fmla="*/ 67 h 98"/>
                <a:gd name="T64" fmla="*/ 86 w 100"/>
                <a:gd name="T65" fmla="*/ 61 h 98"/>
                <a:gd name="T66" fmla="*/ 86 w 100"/>
                <a:gd name="T67" fmla="*/ 61 h 98"/>
                <a:gd name="T68" fmla="*/ 50 w 100"/>
                <a:gd name="T69" fmla="*/ 65 h 98"/>
                <a:gd name="T70" fmla="*/ 35 w 100"/>
                <a:gd name="T71" fmla="*/ 50 h 98"/>
                <a:gd name="T72" fmla="*/ 50 w 100"/>
                <a:gd name="T73" fmla="*/ 33 h 98"/>
                <a:gd name="T74" fmla="*/ 66 w 100"/>
                <a:gd name="T75" fmla="*/ 50 h 98"/>
                <a:gd name="T76" fmla="*/ 50 w 100"/>
                <a:gd name="T77" fmla="*/ 6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0" h="98">
                  <a:moveTo>
                    <a:pt x="86" y="61"/>
                  </a:moveTo>
                  <a:cubicBezTo>
                    <a:pt x="86" y="61"/>
                    <a:pt x="100" y="56"/>
                    <a:pt x="100" y="55"/>
                  </a:cubicBezTo>
                  <a:cubicBezTo>
                    <a:pt x="100" y="44"/>
                    <a:pt x="100" y="44"/>
                    <a:pt x="100" y="44"/>
                  </a:cubicBezTo>
                  <a:cubicBezTo>
                    <a:pt x="100" y="42"/>
                    <a:pt x="86" y="38"/>
                    <a:pt x="86" y="38"/>
                  </a:cubicBezTo>
                  <a:cubicBezTo>
                    <a:pt x="84" y="32"/>
                    <a:pt x="84" y="32"/>
                    <a:pt x="84" y="32"/>
                  </a:cubicBezTo>
                  <a:cubicBezTo>
                    <a:pt x="84" y="32"/>
                    <a:pt x="90" y="19"/>
                    <a:pt x="89" y="18"/>
                  </a:cubicBezTo>
                  <a:cubicBezTo>
                    <a:pt x="82" y="11"/>
                    <a:pt x="82" y="11"/>
                    <a:pt x="82" y="11"/>
                  </a:cubicBezTo>
                  <a:cubicBezTo>
                    <a:pt x="81" y="10"/>
                    <a:pt x="68" y="16"/>
                    <a:pt x="68" y="16"/>
                  </a:cubicBezTo>
                  <a:cubicBezTo>
                    <a:pt x="62" y="14"/>
                    <a:pt x="62" y="14"/>
                    <a:pt x="62" y="14"/>
                  </a:cubicBezTo>
                  <a:cubicBezTo>
                    <a:pt x="56" y="0"/>
                    <a:pt x="56" y="0"/>
                    <a:pt x="56" y="0"/>
                  </a:cubicBezTo>
                  <a:cubicBezTo>
                    <a:pt x="45" y="0"/>
                    <a:pt x="45" y="0"/>
                    <a:pt x="45" y="0"/>
                  </a:cubicBezTo>
                  <a:cubicBezTo>
                    <a:pt x="44" y="0"/>
                    <a:pt x="39" y="14"/>
                    <a:pt x="39" y="14"/>
                  </a:cubicBezTo>
                  <a:cubicBezTo>
                    <a:pt x="33" y="16"/>
                    <a:pt x="33" y="16"/>
                    <a:pt x="33" y="16"/>
                  </a:cubicBezTo>
                  <a:cubicBezTo>
                    <a:pt x="33" y="16"/>
                    <a:pt x="20" y="10"/>
                    <a:pt x="19" y="11"/>
                  </a:cubicBezTo>
                  <a:cubicBezTo>
                    <a:pt x="11" y="18"/>
                    <a:pt x="11" y="18"/>
                    <a:pt x="11" y="18"/>
                  </a:cubicBezTo>
                  <a:cubicBezTo>
                    <a:pt x="11" y="19"/>
                    <a:pt x="17" y="32"/>
                    <a:pt x="17" y="32"/>
                  </a:cubicBezTo>
                  <a:cubicBezTo>
                    <a:pt x="15" y="38"/>
                    <a:pt x="15" y="38"/>
                    <a:pt x="15" y="38"/>
                  </a:cubicBezTo>
                  <a:cubicBezTo>
                    <a:pt x="15" y="38"/>
                    <a:pt x="0" y="44"/>
                    <a:pt x="0" y="45"/>
                  </a:cubicBezTo>
                  <a:cubicBezTo>
                    <a:pt x="0" y="55"/>
                    <a:pt x="0" y="55"/>
                    <a:pt x="0" y="55"/>
                  </a:cubicBezTo>
                  <a:cubicBezTo>
                    <a:pt x="0" y="56"/>
                    <a:pt x="15" y="61"/>
                    <a:pt x="15" y="61"/>
                  </a:cubicBezTo>
                  <a:cubicBezTo>
                    <a:pt x="17" y="67"/>
                    <a:pt x="17" y="67"/>
                    <a:pt x="17" y="67"/>
                  </a:cubicBezTo>
                  <a:cubicBezTo>
                    <a:pt x="17" y="67"/>
                    <a:pt x="11" y="80"/>
                    <a:pt x="12" y="80"/>
                  </a:cubicBezTo>
                  <a:cubicBezTo>
                    <a:pt x="19" y="88"/>
                    <a:pt x="19" y="88"/>
                    <a:pt x="19" y="88"/>
                  </a:cubicBezTo>
                  <a:cubicBezTo>
                    <a:pt x="20" y="89"/>
                    <a:pt x="33" y="83"/>
                    <a:pt x="33" y="83"/>
                  </a:cubicBezTo>
                  <a:cubicBezTo>
                    <a:pt x="39" y="85"/>
                    <a:pt x="39" y="85"/>
                    <a:pt x="39" y="85"/>
                  </a:cubicBezTo>
                  <a:cubicBezTo>
                    <a:pt x="45" y="98"/>
                    <a:pt x="45" y="98"/>
                    <a:pt x="45" y="98"/>
                  </a:cubicBezTo>
                  <a:cubicBezTo>
                    <a:pt x="56" y="98"/>
                    <a:pt x="56" y="98"/>
                    <a:pt x="56" y="98"/>
                  </a:cubicBezTo>
                  <a:cubicBezTo>
                    <a:pt x="57" y="98"/>
                    <a:pt x="62" y="85"/>
                    <a:pt x="62" y="85"/>
                  </a:cubicBezTo>
                  <a:cubicBezTo>
                    <a:pt x="68" y="82"/>
                    <a:pt x="68" y="82"/>
                    <a:pt x="68" y="82"/>
                  </a:cubicBezTo>
                  <a:cubicBezTo>
                    <a:pt x="68" y="82"/>
                    <a:pt x="81" y="88"/>
                    <a:pt x="82" y="88"/>
                  </a:cubicBezTo>
                  <a:cubicBezTo>
                    <a:pt x="90" y="80"/>
                    <a:pt x="90" y="80"/>
                    <a:pt x="90" y="80"/>
                  </a:cubicBezTo>
                  <a:cubicBezTo>
                    <a:pt x="84" y="67"/>
                    <a:pt x="84" y="67"/>
                    <a:pt x="84" y="67"/>
                  </a:cubicBezTo>
                  <a:cubicBezTo>
                    <a:pt x="86" y="61"/>
                    <a:pt x="86" y="61"/>
                    <a:pt x="86" y="61"/>
                  </a:cubicBezTo>
                  <a:cubicBezTo>
                    <a:pt x="86" y="61"/>
                    <a:pt x="86" y="61"/>
                    <a:pt x="86" y="61"/>
                  </a:cubicBezTo>
                  <a:close/>
                  <a:moveTo>
                    <a:pt x="50" y="65"/>
                  </a:moveTo>
                  <a:cubicBezTo>
                    <a:pt x="42" y="65"/>
                    <a:pt x="35" y="58"/>
                    <a:pt x="35" y="50"/>
                  </a:cubicBezTo>
                  <a:cubicBezTo>
                    <a:pt x="35" y="40"/>
                    <a:pt x="42" y="33"/>
                    <a:pt x="50" y="33"/>
                  </a:cubicBezTo>
                  <a:cubicBezTo>
                    <a:pt x="59" y="33"/>
                    <a:pt x="66" y="40"/>
                    <a:pt x="66" y="50"/>
                  </a:cubicBezTo>
                  <a:cubicBezTo>
                    <a:pt x="66" y="58"/>
                    <a:pt x="59" y="65"/>
                    <a:pt x="50" y="65"/>
                  </a:cubicBezTo>
                  <a:close/>
                </a:path>
              </a:pathLst>
            </a:custGeom>
            <a:solidFill>
              <a:schemeClr val="accent4"/>
            </a:solidFill>
            <a:ln>
              <a:noFill/>
            </a:ln>
          </p:spPr>
          <p:txBody>
            <a:bodyPr vert="horz" wrap="square" lIns="91440" tIns="45720" rIns="91440" bIns="45720" numCol="1" anchor="t" anchorCtr="0" compatLnSpc="1"/>
            <a:lstStyle/>
            <a:p>
              <a:endParaRPr lang="en-US" sz="1200"/>
            </a:p>
          </p:txBody>
        </p:sp>
      </p:grpSp>
      <p:sp>
        <p:nvSpPr>
          <p:cNvPr id="73" name="Text Placeholder 9"/>
          <p:cNvSpPr>
            <a:spLocks noGrp="1"/>
          </p:cNvSpPr>
          <p:nvPr>
            <p:ph type="body" sz="quarter" idx="4294967295"/>
          </p:nvPr>
        </p:nvSpPr>
        <p:spPr>
          <a:xfrm>
            <a:off x="6269171" y="1706563"/>
            <a:ext cx="2278062" cy="334962"/>
          </a:xfrm>
        </p:spPr>
        <p:txBody>
          <a:bodyPr>
            <a:no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74" name="Text Placeholder 9"/>
          <p:cNvSpPr>
            <a:spLocks noGrp="1"/>
          </p:cNvSpPr>
          <p:nvPr>
            <p:ph type="body" sz="quarter" idx="4294967295"/>
          </p:nvPr>
        </p:nvSpPr>
        <p:spPr>
          <a:xfrm>
            <a:off x="6269171" y="2459038"/>
            <a:ext cx="2278062" cy="334962"/>
          </a:xfrm>
        </p:spPr>
        <p:txBody>
          <a:bodyPr>
            <a:no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75" name="Text Placeholder 9"/>
          <p:cNvSpPr>
            <a:spLocks noGrp="1"/>
          </p:cNvSpPr>
          <p:nvPr>
            <p:ph type="body" sz="quarter" idx="4294967295"/>
          </p:nvPr>
        </p:nvSpPr>
        <p:spPr>
          <a:xfrm>
            <a:off x="6269171" y="3211513"/>
            <a:ext cx="2278062" cy="334962"/>
          </a:xfrm>
        </p:spPr>
        <p:txBody>
          <a:bodyPr>
            <a:no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76" name="Text Placeholder 9"/>
          <p:cNvSpPr>
            <a:spLocks noGrp="1"/>
          </p:cNvSpPr>
          <p:nvPr>
            <p:ph type="body" sz="quarter" idx="4294967295"/>
          </p:nvPr>
        </p:nvSpPr>
        <p:spPr>
          <a:xfrm>
            <a:off x="6269171" y="3962400"/>
            <a:ext cx="2278062" cy="336550"/>
          </a:xfrm>
        </p:spPr>
        <p:txBody>
          <a:bodyPr>
            <a:no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sp>
        <p:nvSpPr>
          <p:cNvPr id="81" name="Text Placeholder 8"/>
          <p:cNvSpPr>
            <a:spLocks noGrp="1"/>
          </p:cNvSpPr>
          <p:nvPr>
            <p:ph type="body" sz="quarter" idx="4294967295"/>
          </p:nvPr>
        </p:nvSpPr>
        <p:spPr>
          <a:xfrm>
            <a:off x="3820062" y="1820724"/>
            <a:ext cx="971550" cy="252412"/>
          </a:xfrm>
        </p:spPr>
        <p:txBody>
          <a:bodyPr>
            <a:noAutofit/>
          </a:bodyPr>
          <a:lstStyle/>
          <a:p>
            <a:pPr marL="0" indent="0">
              <a:buNone/>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编辑标题</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2" name="Text Placeholder 8"/>
          <p:cNvSpPr>
            <a:spLocks noGrp="1"/>
          </p:cNvSpPr>
          <p:nvPr>
            <p:ph type="body" sz="quarter" idx="4294967295"/>
          </p:nvPr>
        </p:nvSpPr>
        <p:spPr>
          <a:xfrm>
            <a:off x="3820062" y="2598599"/>
            <a:ext cx="971550" cy="252412"/>
          </a:xfrm>
        </p:spPr>
        <p:txBody>
          <a:bodyPr>
            <a:noAutofit/>
          </a:bodyPr>
          <a:lstStyle/>
          <a:p>
            <a:pPr marL="0" indent="0">
              <a:buNone/>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编辑标题</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3" name="Text Placeholder 8"/>
          <p:cNvSpPr>
            <a:spLocks noGrp="1"/>
          </p:cNvSpPr>
          <p:nvPr>
            <p:ph type="body" sz="quarter" idx="4294967295"/>
          </p:nvPr>
        </p:nvSpPr>
        <p:spPr>
          <a:xfrm>
            <a:off x="3820062" y="3333611"/>
            <a:ext cx="971550" cy="252413"/>
          </a:xfrm>
        </p:spPr>
        <p:txBody>
          <a:bodyPr>
            <a:noAutofit/>
          </a:bodyPr>
          <a:lstStyle/>
          <a:p>
            <a:pPr marL="0" indent="0">
              <a:buNone/>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编辑标题</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4" name="Text Placeholder 8"/>
          <p:cNvSpPr>
            <a:spLocks noGrp="1"/>
          </p:cNvSpPr>
          <p:nvPr>
            <p:ph type="body" sz="quarter" idx="4294967295"/>
          </p:nvPr>
        </p:nvSpPr>
        <p:spPr>
          <a:xfrm>
            <a:off x="3820062" y="4101961"/>
            <a:ext cx="971550" cy="252413"/>
          </a:xfrm>
        </p:spPr>
        <p:txBody>
          <a:bodyPr>
            <a:noAutofit/>
          </a:bodyPr>
          <a:lstStyle/>
          <a:p>
            <a:pPr marL="0" indent="0">
              <a:buNone/>
            </a:pP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编辑标题</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7" name="Text Placeholder 3"/>
          <p:cNvSpPr>
            <a:spLocks noGrp="1"/>
          </p:cNvSpPr>
          <p:nvPr>
            <p:ph type="body" sz="quarter" idx="4294967295"/>
          </p:nvPr>
        </p:nvSpPr>
        <p:spPr>
          <a:xfrm>
            <a:off x="0" y="2233613"/>
            <a:ext cx="606425" cy="354012"/>
          </a:xfrm>
        </p:spPr>
        <p:txBody>
          <a:bodyPr>
            <a:normAutofit fontScale="77500" lnSpcReduction="20000"/>
          </a:bodyPr>
          <a:lstStyle/>
          <a:p>
            <a:r>
              <a:rPr lang="id-ID" sz="1600" dirty="0">
                <a:solidFill>
                  <a:schemeClr val="bg1"/>
                </a:solidFill>
              </a:rPr>
              <a:t>25%</a:t>
            </a:r>
            <a:endParaRPr lang="en-AU" sz="1600" dirty="0">
              <a:solidFill>
                <a:schemeClr val="bg1"/>
              </a:solidFill>
            </a:endParaRPr>
          </a:p>
        </p:txBody>
      </p:sp>
      <p:sp>
        <p:nvSpPr>
          <p:cNvPr id="78" name="Text Placeholder 3"/>
          <p:cNvSpPr>
            <a:spLocks noGrp="1"/>
          </p:cNvSpPr>
          <p:nvPr>
            <p:ph type="body" sz="quarter" idx="4294967295"/>
          </p:nvPr>
        </p:nvSpPr>
        <p:spPr>
          <a:xfrm>
            <a:off x="0" y="2798763"/>
            <a:ext cx="606425" cy="354012"/>
          </a:xfrm>
        </p:spPr>
        <p:txBody>
          <a:bodyPr>
            <a:normAutofit fontScale="77500" lnSpcReduction="20000"/>
          </a:bodyPr>
          <a:lstStyle/>
          <a:p>
            <a:r>
              <a:rPr lang="id-ID" sz="1600" dirty="0">
                <a:solidFill>
                  <a:schemeClr val="bg1"/>
                </a:solidFill>
              </a:rPr>
              <a:t>25%</a:t>
            </a:r>
            <a:endParaRPr lang="en-AU" sz="1600" dirty="0">
              <a:solidFill>
                <a:schemeClr val="bg1"/>
              </a:solidFill>
            </a:endParaRPr>
          </a:p>
        </p:txBody>
      </p:sp>
      <p:sp>
        <p:nvSpPr>
          <p:cNvPr id="79" name="Text Placeholder 3"/>
          <p:cNvSpPr>
            <a:spLocks noGrp="1"/>
          </p:cNvSpPr>
          <p:nvPr>
            <p:ph type="body" sz="quarter" idx="4294967295"/>
          </p:nvPr>
        </p:nvSpPr>
        <p:spPr>
          <a:xfrm>
            <a:off x="0" y="3476625"/>
            <a:ext cx="606425" cy="354013"/>
          </a:xfrm>
        </p:spPr>
        <p:txBody>
          <a:bodyPr>
            <a:normAutofit fontScale="77500" lnSpcReduction="20000"/>
          </a:bodyPr>
          <a:lstStyle/>
          <a:p>
            <a:r>
              <a:rPr lang="id-ID" sz="1600" dirty="0">
                <a:solidFill>
                  <a:schemeClr val="bg1"/>
                </a:solidFill>
              </a:rPr>
              <a:t>25%</a:t>
            </a:r>
            <a:endParaRPr lang="en-AU" sz="1600" dirty="0">
              <a:solidFill>
                <a:schemeClr val="bg1"/>
              </a:solidFill>
            </a:endParaRPr>
          </a:p>
        </p:txBody>
      </p:sp>
      <p:sp>
        <p:nvSpPr>
          <p:cNvPr id="80" name="Text Placeholder 3"/>
          <p:cNvSpPr>
            <a:spLocks noGrp="1"/>
          </p:cNvSpPr>
          <p:nvPr>
            <p:ph type="body" sz="quarter" idx="4294967295"/>
          </p:nvPr>
        </p:nvSpPr>
        <p:spPr>
          <a:xfrm>
            <a:off x="0" y="2868613"/>
            <a:ext cx="606425" cy="352425"/>
          </a:xfrm>
        </p:spPr>
        <p:txBody>
          <a:bodyPr>
            <a:normAutofit fontScale="77500" lnSpcReduction="20000"/>
          </a:bodyPr>
          <a:lstStyle/>
          <a:p>
            <a:r>
              <a:rPr lang="id-ID" sz="1600" dirty="0">
                <a:solidFill>
                  <a:schemeClr val="bg1"/>
                </a:solidFill>
              </a:rPr>
              <a:t>25%</a:t>
            </a:r>
            <a:endParaRPr lang="en-AU" sz="1600" dirty="0">
              <a:solidFill>
                <a:schemeClr val="bg1"/>
              </a:solidFill>
            </a:endParaRPr>
          </a:p>
        </p:txBody>
      </p:sp>
      <p:grpSp>
        <p:nvGrpSpPr>
          <p:cNvPr id="16" name="Group 67"/>
          <p:cNvGrpSpPr/>
          <p:nvPr/>
        </p:nvGrpSpPr>
        <p:grpSpPr>
          <a:xfrm>
            <a:off x="529023" y="2100835"/>
            <a:ext cx="1795087" cy="1803153"/>
            <a:chOff x="705364" y="2937461"/>
            <a:chExt cx="2393449" cy="2403462"/>
          </a:xfrm>
        </p:grpSpPr>
        <p:sp>
          <p:nvSpPr>
            <p:cNvPr id="25" name="Freeform 5"/>
            <p:cNvSpPr/>
            <p:nvPr/>
          </p:nvSpPr>
          <p:spPr bwMode="auto">
            <a:xfrm flipH="1">
              <a:off x="705364" y="2937461"/>
              <a:ext cx="2393448" cy="2403461"/>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chemeClr val="accent1"/>
            </a:solidFill>
            <a:ln>
              <a:noFill/>
            </a:ln>
          </p:spPr>
          <p:txBody>
            <a:bodyPr vert="horz" wrap="square" lIns="0" tIns="0" rIns="0" bIns="0" numCol="1" anchor="ctr" anchorCtr="0" compatLnSpc="1"/>
            <a:lstStyle/>
            <a:p>
              <a:pPr algn="ctr"/>
              <a:endParaRPr lang="en-US"/>
            </a:p>
          </p:txBody>
        </p:sp>
        <p:sp>
          <p:nvSpPr>
            <p:cNvPr id="26" name="Freeform 6"/>
            <p:cNvSpPr/>
            <p:nvPr/>
          </p:nvSpPr>
          <p:spPr bwMode="auto">
            <a:xfrm flipH="1">
              <a:off x="705364" y="2937461"/>
              <a:ext cx="1199729" cy="157426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4"/>
            </a:solidFill>
            <a:ln>
              <a:noFill/>
            </a:ln>
          </p:spPr>
          <p:txBody>
            <a:bodyPr vert="horz" wrap="square" lIns="0" tIns="0" rIns="0" bIns="0" numCol="1" anchor="ctr" anchorCtr="0" compatLnSpc="1"/>
            <a:lstStyle/>
            <a:p>
              <a:pPr algn="ctr"/>
              <a:endParaRPr lang="en-US"/>
            </a:p>
          </p:txBody>
        </p:sp>
        <p:sp>
          <p:nvSpPr>
            <p:cNvPr id="27" name="Oval 7"/>
            <p:cNvSpPr>
              <a:spLocks noChangeArrowheads="1"/>
            </p:cNvSpPr>
            <p:nvPr/>
          </p:nvSpPr>
          <p:spPr bwMode="auto">
            <a:xfrm flipH="1">
              <a:off x="1530552" y="2937461"/>
              <a:ext cx="743071" cy="747076"/>
            </a:xfrm>
            <a:prstGeom prst="ellipse">
              <a:avLst/>
            </a:prstGeom>
            <a:solidFill>
              <a:schemeClr val="accent1"/>
            </a:solidFill>
            <a:ln>
              <a:noFill/>
            </a:ln>
          </p:spPr>
          <p:txBody>
            <a:bodyPr vert="horz" wrap="square" lIns="0" tIns="0" rIns="0" bIns="0" numCol="1" anchor="ctr" anchorCtr="0" compatLnSpc="1"/>
            <a:lstStyle/>
            <a:p>
              <a:pPr algn="ctr"/>
              <a:endParaRPr lang="en-US" dirty="0">
                <a:solidFill>
                  <a:schemeClr val="bg1"/>
                </a:solidFill>
                <a:latin typeface="Lato Bold" panose="020F0802020204030203" pitchFamily="34" charset="0"/>
              </a:endParaRPr>
            </a:p>
          </p:txBody>
        </p:sp>
        <p:sp>
          <p:nvSpPr>
            <p:cNvPr id="28" name="Freeform 8"/>
            <p:cNvSpPr/>
            <p:nvPr/>
          </p:nvSpPr>
          <p:spPr bwMode="auto">
            <a:xfrm flipH="1">
              <a:off x="705364" y="4137190"/>
              <a:ext cx="1568259" cy="1203733"/>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accent3"/>
            </a:solidFill>
            <a:ln>
              <a:noFill/>
            </a:ln>
          </p:spPr>
          <p:txBody>
            <a:bodyPr vert="horz" wrap="square" lIns="0" tIns="0" rIns="0" bIns="0" numCol="1" anchor="ctr" anchorCtr="0" compatLnSpc="1"/>
            <a:lstStyle/>
            <a:p>
              <a:pPr algn="ctr"/>
              <a:endParaRPr lang="en-US"/>
            </a:p>
          </p:txBody>
        </p:sp>
        <p:sp>
          <p:nvSpPr>
            <p:cNvPr id="29" name="Oval 9"/>
            <p:cNvSpPr>
              <a:spLocks noChangeArrowheads="1"/>
            </p:cNvSpPr>
            <p:nvPr/>
          </p:nvSpPr>
          <p:spPr bwMode="auto">
            <a:xfrm flipH="1">
              <a:off x="705364" y="3764652"/>
              <a:ext cx="745073" cy="747076"/>
            </a:xfrm>
            <a:prstGeom prst="ellipse">
              <a:avLst/>
            </a:prstGeom>
            <a:solidFill>
              <a:schemeClr val="accent4"/>
            </a:solidFill>
            <a:ln>
              <a:noFill/>
            </a:ln>
          </p:spPr>
          <p:txBody>
            <a:bodyPr vert="horz" wrap="square" lIns="0" tIns="0" rIns="0" bIns="0" numCol="1" anchor="ctr" anchorCtr="0" compatLnSpc="1"/>
            <a:lstStyle/>
            <a:p>
              <a:pPr algn="ctr"/>
              <a:endParaRPr lang="en-US" dirty="0">
                <a:solidFill>
                  <a:schemeClr val="bg1"/>
                </a:solidFill>
                <a:latin typeface="Lato Bold" panose="020F0802020204030203" pitchFamily="34" charset="0"/>
              </a:endParaRPr>
            </a:p>
          </p:txBody>
        </p:sp>
        <p:sp>
          <p:nvSpPr>
            <p:cNvPr id="30" name="Freeform 10"/>
            <p:cNvSpPr/>
            <p:nvPr/>
          </p:nvSpPr>
          <p:spPr bwMode="auto">
            <a:xfrm flipH="1">
              <a:off x="1905093" y="3764652"/>
              <a:ext cx="1193719" cy="1576271"/>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accent2"/>
            </a:solidFill>
            <a:ln>
              <a:noFill/>
            </a:ln>
          </p:spPr>
          <p:txBody>
            <a:bodyPr vert="horz" wrap="square" lIns="0" tIns="0" rIns="0" bIns="0" numCol="1" anchor="ctr" anchorCtr="0" compatLnSpc="1"/>
            <a:lstStyle/>
            <a:p>
              <a:pPr algn="ctr"/>
              <a:endParaRPr lang="en-US"/>
            </a:p>
          </p:txBody>
        </p:sp>
        <p:sp>
          <p:nvSpPr>
            <p:cNvPr id="31" name="Oval 11"/>
            <p:cNvSpPr>
              <a:spLocks noChangeArrowheads="1"/>
            </p:cNvSpPr>
            <p:nvPr/>
          </p:nvSpPr>
          <p:spPr bwMode="auto">
            <a:xfrm flipH="1">
              <a:off x="1530552" y="4593847"/>
              <a:ext cx="743071" cy="747076"/>
            </a:xfrm>
            <a:prstGeom prst="ellipse">
              <a:avLst/>
            </a:prstGeom>
            <a:solidFill>
              <a:schemeClr val="accent3"/>
            </a:solidFill>
            <a:ln>
              <a:noFill/>
            </a:ln>
          </p:spPr>
          <p:txBody>
            <a:bodyPr vert="horz" wrap="square" lIns="0" tIns="0" rIns="0" bIns="0" numCol="1" anchor="ctr" anchorCtr="0" compatLnSpc="1"/>
            <a:lstStyle/>
            <a:p>
              <a:pPr algn="ctr"/>
              <a:endParaRPr lang="en-US" dirty="0">
                <a:solidFill>
                  <a:schemeClr val="bg1"/>
                </a:solidFill>
                <a:latin typeface="Lato Bold" panose="020F0802020204030203" pitchFamily="34" charset="0"/>
              </a:endParaRPr>
            </a:p>
          </p:txBody>
        </p:sp>
        <p:sp>
          <p:nvSpPr>
            <p:cNvPr id="32" name="Oval 7"/>
            <p:cNvSpPr>
              <a:spLocks noChangeArrowheads="1"/>
            </p:cNvSpPr>
            <p:nvPr/>
          </p:nvSpPr>
          <p:spPr bwMode="auto">
            <a:xfrm flipH="1">
              <a:off x="2273623" y="3763651"/>
              <a:ext cx="825190" cy="747076"/>
            </a:xfrm>
            <a:prstGeom prst="ellipse">
              <a:avLst/>
            </a:prstGeom>
            <a:solidFill>
              <a:schemeClr val="accent2"/>
            </a:solidFill>
            <a:ln>
              <a:noFill/>
            </a:ln>
          </p:spPr>
          <p:txBody>
            <a:bodyPr vert="horz" wrap="square" lIns="0" tIns="0" rIns="0" bIns="0" numCol="1" anchor="ctr" anchorCtr="0" compatLnSpc="1"/>
            <a:lstStyle/>
            <a:p>
              <a:pPr algn="ctr"/>
              <a:endParaRPr lang="en-US" dirty="0">
                <a:solidFill>
                  <a:schemeClr val="bg1"/>
                </a:solidFill>
                <a:latin typeface="Lato Bold" panose="020F0802020204030203" pitchFamily="34" charset="0"/>
              </a:endParaRPr>
            </a:p>
          </p:txBody>
        </p:sp>
        <p:sp>
          <p:nvSpPr>
            <p:cNvPr id="33" name="Oval 32"/>
            <p:cNvSpPr/>
            <p:nvPr/>
          </p:nvSpPr>
          <p:spPr>
            <a:xfrm flipH="1">
              <a:off x="1446432" y="3684537"/>
              <a:ext cx="909310" cy="9093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tx1">
                    <a:lumMod val="75000"/>
                    <a:lumOff val="25000"/>
                  </a:schemeClr>
                </a:solidFill>
                <a:latin typeface="+mj-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 calcmode="lin" valueType="num">
                                      <p:cBhvr>
                                        <p:cTn id="9" dur="500" fill="hold"/>
                                        <p:tgtEl>
                                          <p:spTgt spid="16"/>
                                        </p:tgtEl>
                                        <p:attrNameLst>
                                          <p:attrName>style.rotation</p:attrName>
                                        </p:attrNameLst>
                                      </p:cBhvr>
                                      <p:tavLst>
                                        <p:tav tm="0">
                                          <p:val>
                                            <p:fltVal val="360"/>
                                          </p:val>
                                        </p:tav>
                                        <p:tav tm="100000">
                                          <p:val>
                                            <p:fltVal val="0"/>
                                          </p:val>
                                        </p:tav>
                                      </p:tavLst>
                                    </p:anim>
                                    <p:animEffect transition="in" filter="fad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7">
                                            <p:txEl>
                                              <p:pRg st="0" end="0"/>
                                            </p:txEl>
                                          </p:spTgt>
                                        </p:tgtEl>
                                        <p:attrNameLst>
                                          <p:attrName>style.visibility</p:attrName>
                                        </p:attrNameLst>
                                      </p:cBhvr>
                                      <p:to>
                                        <p:strVal val="visible"/>
                                      </p:to>
                                    </p:set>
                                    <p:animEffect transition="in" filter="fade">
                                      <p:cBhvr>
                                        <p:cTn id="15" dur="500"/>
                                        <p:tgtEl>
                                          <p:spTgt spid="77">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8">
                                            <p:txEl>
                                              <p:pRg st="0" end="0"/>
                                            </p:txEl>
                                          </p:spTgt>
                                        </p:tgtEl>
                                        <p:attrNameLst>
                                          <p:attrName>style.visibility</p:attrName>
                                        </p:attrNameLst>
                                      </p:cBhvr>
                                      <p:to>
                                        <p:strVal val="visible"/>
                                      </p:to>
                                    </p:set>
                                    <p:animEffect transition="in" filter="fade">
                                      <p:cBhvr>
                                        <p:cTn id="18" dur="500"/>
                                        <p:tgtEl>
                                          <p:spTgt spid="78">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9">
                                            <p:txEl>
                                              <p:pRg st="0" end="0"/>
                                            </p:txEl>
                                          </p:spTgt>
                                        </p:tgtEl>
                                        <p:attrNameLst>
                                          <p:attrName>style.visibility</p:attrName>
                                        </p:attrNameLst>
                                      </p:cBhvr>
                                      <p:to>
                                        <p:strVal val="visible"/>
                                      </p:to>
                                    </p:set>
                                    <p:animEffect transition="in" filter="fade">
                                      <p:cBhvr>
                                        <p:cTn id="21" dur="500"/>
                                        <p:tgtEl>
                                          <p:spTgt spid="79">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0">
                                            <p:txEl>
                                              <p:pRg st="0" end="0"/>
                                            </p:txEl>
                                          </p:spTgt>
                                        </p:tgtEl>
                                        <p:attrNameLst>
                                          <p:attrName>style.visibility</p:attrName>
                                        </p:attrNameLst>
                                      </p:cBhvr>
                                      <p:to>
                                        <p:strVal val="visible"/>
                                      </p:to>
                                    </p:set>
                                    <p:animEffect transition="in" filter="fade">
                                      <p:cBhvr>
                                        <p:cTn id="24" dur="500"/>
                                        <p:tgtEl>
                                          <p:spTgt spid="80">
                                            <p:txEl>
                                              <p:pRg st="0" end="0"/>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500"/>
                                        <p:tgtEl>
                                          <p:spTgt spid="4"/>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81">
                                            <p:txEl>
                                              <p:pRg st="0" end="0"/>
                                            </p:txEl>
                                          </p:spTgt>
                                        </p:tgtEl>
                                        <p:attrNameLst>
                                          <p:attrName>style.visibility</p:attrName>
                                        </p:attrNameLst>
                                      </p:cBhvr>
                                      <p:to>
                                        <p:strVal val="visible"/>
                                      </p:to>
                                    </p:set>
                                    <p:animEffect transition="in" filter="fade">
                                      <p:cBhvr>
                                        <p:cTn id="32" dur="500"/>
                                        <p:tgtEl>
                                          <p:spTgt spid="81">
                                            <p:txEl>
                                              <p:pRg st="0" end="0"/>
                                            </p:txEl>
                                          </p:spTgt>
                                        </p:tgtEl>
                                      </p:cBhvr>
                                    </p:animEffect>
                                  </p:childTnLst>
                                </p:cTn>
                              </p:par>
                            </p:childTnLst>
                          </p:cTn>
                        </p:par>
                        <p:par>
                          <p:cTn id="33" fill="hold">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73">
                                            <p:txEl>
                                              <p:pRg st="0" end="0"/>
                                            </p:txEl>
                                          </p:spTgt>
                                        </p:tgtEl>
                                        <p:attrNameLst>
                                          <p:attrName>style.visibility</p:attrName>
                                        </p:attrNameLst>
                                      </p:cBhvr>
                                      <p:to>
                                        <p:strVal val="visible"/>
                                      </p:to>
                                    </p:set>
                                    <p:animEffect transition="in" filter="fade">
                                      <p:cBhvr>
                                        <p:cTn id="36" dur="500"/>
                                        <p:tgtEl>
                                          <p:spTgt spid="73">
                                            <p:txEl>
                                              <p:pRg st="0" end="0"/>
                                            </p:txEl>
                                          </p:spTgt>
                                        </p:tgtEl>
                                      </p:cBhvr>
                                    </p:animEffec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82">
                                            <p:txEl>
                                              <p:pRg st="0" end="0"/>
                                            </p:txEl>
                                          </p:spTgt>
                                        </p:tgtEl>
                                        <p:attrNameLst>
                                          <p:attrName>style.visibility</p:attrName>
                                        </p:attrNameLst>
                                      </p:cBhvr>
                                      <p:to>
                                        <p:strVal val="visible"/>
                                      </p:to>
                                    </p:set>
                                    <p:animEffect transition="in" filter="fade">
                                      <p:cBhvr>
                                        <p:cTn id="44" dur="500"/>
                                        <p:tgtEl>
                                          <p:spTgt spid="82">
                                            <p:txEl>
                                              <p:pRg st="0" end="0"/>
                                            </p:txEl>
                                          </p:spTgt>
                                        </p:tgtEl>
                                      </p:cBhvr>
                                    </p:animEffect>
                                  </p:childTnLst>
                                </p:cTn>
                              </p:par>
                            </p:childTnLst>
                          </p:cTn>
                        </p:par>
                        <p:par>
                          <p:cTn id="45" fill="hold">
                            <p:stCondLst>
                              <p:cond delay="3000"/>
                            </p:stCondLst>
                            <p:childTnLst>
                              <p:par>
                                <p:cTn id="46" presetID="10" presetClass="entr" presetSubtype="0" fill="hold" grpId="0" nodeType="afterEffect">
                                  <p:stCondLst>
                                    <p:cond delay="0"/>
                                  </p:stCondLst>
                                  <p:childTnLst>
                                    <p:set>
                                      <p:cBhvr>
                                        <p:cTn id="47" dur="1" fill="hold">
                                          <p:stCondLst>
                                            <p:cond delay="0"/>
                                          </p:stCondLst>
                                        </p:cTn>
                                        <p:tgtEl>
                                          <p:spTgt spid="74">
                                            <p:txEl>
                                              <p:pRg st="0" end="0"/>
                                            </p:txEl>
                                          </p:spTgt>
                                        </p:tgtEl>
                                        <p:attrNameLst>
                                          <p:attrName>style.visibility</p:attrName>
                                        </p:attrNameLst>
                                      </p:cBhvr>
                                      <p:to>
                                        <p:strVal val="visible"/>
                                      </p:to>
                                    </p:set>
                                    <p:animEffect transition="in" filter="fade">
                                      <p:cBhvr>
                                        <p:cTn id="48" dur="500"/>
                                        <p:tgtEl>
                                          <p:spTgt spid="74">
                                            <p:txEl>
                                              <p:pRg st="0" end="0"/>
                                            </p:txEl>
                                          </p:spTgt>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ipe(left)">
                                      <p:cBhvr>
                                        <p:cTn id="52" dur="500"/>
                                        <p:tgtEl>
                                          <p:spTgt spid="10"/>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83">
                                            <p:txEl>
                                              <p:pRg st="0" end="0"/>
                                            </p:txEl>
                                          </p:spTgt>
                                        </p:tgtEl>
                                        <p:attrNameLst>
                                          <p:attrName>style.visibility</p:attrName>
                                        </p:attrNameLst>
                                      </p:cBhvr>
                                      <p:to>
                                        <p:strVal val="visible"/>
                                      </p:to>
                                    </p:set>
                                    <p:animEffect transition="in" filter="fade">
                                      <p:cBhvr>
                                        <p:cTn id="56" dur="500"/>
                                        <p:tgtEl>
                                          <p:spTgt spid="83">
                                            <p:txEl>
                                              <p:pRg st="0" end="0"/>
                                            </p:txEl>
                                          </p:spTgt>
                                        </p:tgtEl>
                                      </p:cBhvr>
                                    </p:animEffect>
                                  </p:childTnLst>
                                </p:cTn>
                              </p:par>
                            </p:childTnLst>
                          </p:cTn>
                        </p:par>
                        <p:par>
                          <p:cTn id="57" fill="hold">
                            <p:stCondLst>
                              <p:cond delay="4500"/>
                            </p:stCondLst>
                            <p:childTnLst>
                              <p:par>
                                <p:cTn id="58" presetID="10" presetClass="entr" presetSubtype="0" fill="hold" grpId="0" nodeType="afterEffect">
                                  <p:stCondLst>
                                    <p:cond delay="0"/>
                                  </p:stCondLst>
                                  <p:childTnLst>
                                    <p:set>
                                      <p:cBhvr>
                                        <p:cTn id="59" dur="1" fill="hold">
                                          <p:stCondLst>
                                            <p:cond delay="0"/>
                                          </p:stCondLst>
                                        </p:cTn>
                                        <p:tgtEl>
                                          <p:spTgt spid="75">
                                            <p:txEl>
                                              <p:pRg st="0" end="0"/>
                                            </p:txEl>
                                          </p:spTgt>
                                        </p:tgtEl>
                                        <p:attrNameLst>
                                          <p:attrName>style.visibility</p:attrName>
                                        </p:attrNameLst>
                                      </p:cBhvr>
                                      <p:to>
                                        <p:strVal val="visible"/>
                                      </p:to>
                                    </p:set>
                                    <p:animEffect transition="in" filter="fade">
                                      <p:cBhvr>
                                        <p:cTn id="60" dur="500"/>
                                        <p:tgtEl>
                                          <p:spTgt spid="75">
                                            <p:txEl>
                                              <p:pRg st="0" end="0"/>
                                            </p:txEl>
                                          </p:spTgt>
                                        </p:tgtEl>
                                      </p:cBhvr>
                                    </p:animEffect>
                                  </p:childTnLst>
                                </p:cTn>
                              </p:par>
                            </p:childTnLst>
                          </p:cTn>
                        </p:par>
                        <p:par>
                          <p:cTn id="61" fill="hold">
                            <p:stCondLst>
                              <p:cond delay="5000"/>
                            </p:stCondLst>
                            <p:childTnLst>
                              <p:par>
                                <p:cTn id="62" presetID="22" presetClass="entr" presetSubtype="8" fill="hold" nodeType="after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wipe(left)">
                                      <p:cBhvr>
                                        <p:cTn id="64" dur="500"/>
                                        <p:tgtEl>
                                          <p:spTgt spid="13"/>
                                        </p:tgtEl>
                                      </p:cBhvr>
                                    </p:animEffect>
                                  </p:childTnLst>
                                </p:cTn>
                              </p:par>
                            </p:childTnLst>
                          </p:cTn>
                        </p:par>
                        <p:par>
                          <p:cTn id="65" fill="hold">
                            <p:stCondLst>
                              <p:cond delay="5500"/>
                            </p:stCondLst>
                            <p:childTnLst>
                              <p:par>
                                <p:cTn id="66" presetID="10" presetClass="entr" presetSubtype="0" fill="hold" grpId="0" nodeType="afterEffect">
                                  <p:stCondLst>
                                    <p:cond delay="0"/>
                                  </p:stCondLst>
                                  <p:childTnLst>
                                    <p:set>
                                      <p:cBhvr>
                                        <p:cTn id="67" dur="1" fill="hold">
                                          <p:stCondLst>
                                            <p:cond delay="0"/>
                                          </p:stCondLst>
                                        </p:cTn>
                                        <p:tgtEl>
                                          <p:spTgt spid="84">
                                            <p:txEl>
                                              <p:pRg st="0" end="0"/>
                                            </p:txEl>
                                          </p:spTgt>
                                        </p:tgtEl>
                                        <p:attrNameLst>
                                          <p:attrName>style.visibility</p:attrName>
                                        </p:attrNameLst>
                                      </p:cBhvr>
                                      <p:to>
                                        <p:strVal val="visible"/>
                                      </p:to>
                                    </p:set>
                                    <p:animEffect transition="in" filter="fade">
                                      <p:cBhvr>
                                        <p:cTn id="68" dur="500"/>
                                        <p:tgtEl>
                                          <p:spTgt spid="84">
                                            <p:txEl>
                                              <p:pRg st="0" end="0"/>
                                            </p:txEl>
                                          </p:spTgt>
                                        </p:tgtEl>
                                      </p:cBhvr>
                                    </p:animEffect>
                                  </p:childTnLst>
                                </p:cTn>
                              </p:par>
                            </p:childTnLst>
                          </p:cTn>
                        </p:par>
                        <p:par>
                          <p:cTn id="69" fill="hold">
                            <p:stCondLst>
                              <p:cond delay="6000"/>
                            </p:stCondLst>
                            <p:childTnLst>
                              <p:par>
                                <p:cTn id="70" presetID="10" presetClass="entr" presetSubtype="0" fill="hold" grpId="0" nodeType="afterEffect">
                                  <p:stCondLst>
                                    <p:cond delay="0"/>
                                  </p:stCondLst>
                                  <p:childTnLst>
                                    <p:set>
                                      <p:cBhvr>
                                        <p:cTn id="71" dur="1" fill="hold">
                                          <p:stCondLst>
                                            <p:cond delay="0"/>
                                          </p:stCondLst>
                                        </p:cTn>
                                        <p:tgtEl>
                                          <p:spTgt spid="76">
                                            <p:txEl>
                                              <p:pRg st="0" end="0"/>
                                            </p:txEl>
                                          </p:spTgt>
                                        </p:tgtEl>
                                        <p:attrNameLst>
                                          <p:attrName>style.visibility</p:attrName>
                                        </p:attrNameLst>
                                      </p:cBhvr>
                                      <p:to>
                                        <p:strVal val="visible"/>
                                      </p:to>
                                    </p:set>
                                    <p:animEffect transition="in" filter="fade">
                                      <p:cBhvr>
                                        <p:cTn id="72" dur="500"/>
                                        <p:tgtEl>
                                          <p:spTgt spid="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build="p"/>
      <p:bldP spid="74" grpId="0" build="p"/>
      <p:bldP spid="75" grpId="0" build="p"/>
      <p:bldP spid="76" grpId="0" build="p"/>
      <p:bldP spid="81" grpId="0" build="p"/>
      <p:bldP spid="82" grpId="0" build="p"/>
      <p:bldP spid="83" grpId="0" build="p"/>
      <p:bldP spid="84" grpId="0" build="p"/>
      <p:bldP spid="77" grpId="0" build="p"/>
      <p:bldP spid="78" grpId="0" build="p"/>
      <p:bldP spid="79" grpId="0" build="p"/>
      <p:bldP spid="80"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bwMode="auto">
          <a:xfrm>
            <a:off x="1171280" y="1464959"/>
            <a:ext cx="2466953" cy="2749391"/>
            <a:chOff x="-1" y="1586"/>
            <a:chExt cx="6056489" cy="6748553"/>
          </a:xfrm>
        </p:grpSpPr>
        <p:grpSp>
          <p:nvGrpSpPr>
            <p:cNvPr id="3" name="Group 2"/>
            <p:cNvGrpSpPr/>
            <p:nvPr/>
          </p:nvGrpSpPr>
          <p:grpSpPr bwMode="auto">
            <a:xfrm>
              <a:off x="645729" y="636446"/>
              <a:ext cx="4772164" cy="5466138"/>
              <a:chOff x="9530" y="-128"/>
              <a:chExt cx="4772164" cy="5466138"/>
            </a:xfrm>
          </p:grpSpPr>
          <p:sp>
            <p:nvSpPr>
              <p:cNvPr id="69" name="Line 3"/>
              <p:cNvSpPr>
                <a:spLocks noChangeShapeType="1"/>
              </p:cNvSpPr>
              <p:nvPr/>
            </p:nvSpPr>
            <p:spPr bwMode="auto">
              <a:xfrm flipH="1">
                <a:off x="2395610" y="-128"/>
                <a:ext cx="0" cy="5466138"/>
              </a:xfrm>
              <a:prstGeom prst="line">
                <a:avLst/>
              </a:prstGeom>
              <a:noFill/>
              <a:ln w="25400" cap="flat" cmpd="sng">
                <a:solidFill>
                  <a:schemeClr val="bg1">
                    <a:lumMod val="75000"/>
                  </a:schemeClr>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100000"/>
                  </a:lnSpc>
                  <a:spcBef>
                    <a:spcPct val="0"/>
                  </a:spcBef>
                  <a:defRPr/>
                </a:pPr>
                <a:endParaRPr lang="en-US" sz="600" dirty="0">
                  <a:solidFill>
                    <a:srgbClr val="000000"/>
                  </a:solidFill>
                  <a:latin typeface="微软雅黑" panose="020B0503020204020204" pitchFamily="34" charset="-122"/>
                  <a:ea typeface="微软雅黑" panose="020B0503020204020204" pitchFamily="34" charset="-122"/>
                  <a:cs typeface="Helvetica" charset="0"/>
                  <a:sym typeface="Helvetica" charset="0"/>
                </a:endParaRPr>
              </a:p>
            </p:txBody>
          </p:sp>
          <p:sp>
            <p:nvSpPr>
              <p:cNvPr id="70" name="Line 4"/>
              <p:cNvSpPr>
                <a:spLocks noChangeShapeType="1"/>
              </p:cNvSpPr>
              <p:nvPr/>
            </p:nvSpPr>
            <p:spPr bwMode="auto">
              <a:xfrm flipH="1">
                <a:off x="9530" y="1366406"/>
                <a:ext cx="4772164" cy="2733070"/>
              </a:xfrm>
              <a:prstGeom prst="line">
                <a:avLst/>
              </a:prstGeom>
              <a:noFill/>
              <a:ln w="25400" cap="flat" cmpd="sng">
                <a:solidFill>
                  <a:schemeClr val="bg1">
                    <a:lumMod val="75000"/>
                  </a:schemeClr>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100000"/>
                  </a:lnSpc>
                  <a:spcBef>
                    <a:spcPct val="0"/>
                  </a:spcBef>
                  <a:defRPr/>
                </a:pPr>
                <a:endParaRPr lang="en-US" sz="600" dirty="0">
                  <a:solidFill>
                    <a:srgbClr val="000000"/>
                  </a:solidFill>
                  <a:latin typeface="微软雅黑" panose="020B0503020204020204" pitchFamily="34" charset="-122"/>
                  <a:ea typeface="微软雅黑" panose="020B0503020204020204" pitchFamily="34" charset="-122"/>
                  <a:cs typeface="Helvetica" charset="0"/>
                  <a:sym typeface="Helvetica" charset="0"/>
                </a:endParaRPr>
              </a:p>
            </p:txBody>
          </p:sp>
          <p:sp>
            <p:nvSpPr>
              <p:cNvPr id="71" name="Line 5"/>
              <p:cNvSpPr>
                <a:spLocks noChangeShapeType="1"/>
              </p:cNvSpPr>
              <p:nvPr/>
            </p:nvSpPr>
            <p:spPr bwMode="auto">
              <a:xfrm flipH="1" flipV="1">
                <a:off x="9530" y="1366406"/>
                <a:ext cx="4772164" cy="2733070"/>
              </a:xfrm>
              <a:prstGeom prst="line">
                <a:avLst/>
              </a:prstGeom>
              <a:noFill/>
              <a:ln w="25400" cap="flat" cmpd="sng">
                <a:solidFill>
                  <a:schemeClr val="bg1">
                    <a:lumMod val="75000"/>
                  </a:schemeClr>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100000"/>
                  </a:lnSpc>
                  <a:spcBef>
                    <a:spcPct val="0"/>
                  </a:spcBef>
                  <a:defRPr/>
                </a:pPr>
                <a:endParaRPr lang="en-US" sz="600" dirty="0">
                  <a:solidFill>
                    <a:srgbClr val="000000"/>
                  </a:solidFill>
                  <a:latin typeface="微软雅黑" panose="020B0503020204020204" pitchFamily="34" charset="-122"/>
                  <a:ea typeface="微软雅黑" panose="020B0503020204020204" pitchFamily="34" charset="-122"/>
                  <a:cs typeface="Helvetica" charset="0"/>
                  <a:sym typeface="Helvetica" charset="0"/>
                </a:endParaRPr>
              </a:p>
            </p:txBody>
          </p:sp>
        </p:grpSp>
        <p:grpSp>
          <p:nvGrpSpPr>
            <p:cNvPr id="6" name="Group 6"/>
            <p:cNvGrpSpPr/>
            <p:nvPr/>
          </p:nvGrpSpPr>
          <p:grpSpPr bwMode="auto">
            <a:xfrm>
              <a:off x="1758999" y="2104557"/>
              <a:ext cx="2538486" cy="2541024"/>
              <a:chOff x="756" y="-512"/>
              <a:chExt cx="2538485" cy="2541023"/>
            </a:xfrm>
          </p:grpSpPr>
          <p:sp>
            <p:nvSpPr>
              <p:cNvPr id="67" name="AutoShape 7"/>
              <p:cNvSpPr/>
              <p:nvPr/>
            </p:nvSpPr>
            <p:spPr bwMode="auto">
              <a:xfrm>
                <a:off x="756" y="-512"/>
                <a:ext cx="2538485" cy="2541023"/>
              </a:xfrm>
              <a:custGeom>
                <a:avLst/>
                <a:gdLst>
                  <a:gd name="T0" fmla="*/ 1269179 w 19679"/>
                  <a:gd name="T1" fmla="*/ 1394535 h 19679"/>
                  <a:gd name="T2" fmla="*/ 1269179 w 19679"/>
                  <a:gd name="T3" fmla="*/ 1394535 h 19679"/>
                  <a:gd name="T4" fmla="*/ 1269179 w 19679"/>
                  <a:gd name="T5" fmla="*/ 1394535 h 19679"/>
                  <a:gd name="T6" fmla="*/ 1269179 w 19679"/>
                  <a:gd name="T7" fmla="*/ 139453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es-ES" sz="900" dirty="0">
                  <a:latin typeface="微软雅黑" panose="020B0503020204020204" pitchFamily="34" charset="-122"/>
                  <a:ea typeface="微软雅黑" panose="020B0503020204020204" pitchFamily="34" charset="-122"/>
                </a:endParaRPr>
              </a:p>
            </p:txBody>
          </p:sp>
          <p:sp>
            <p:nvSpPr>
              <p:cNvPr id="68" name="AutoShape 8"/>
              <p:cNvSpPr/>
              <p:nvPr/>
            </p:nvSpPr>
            <p:spPr bwMode="auto">
              <a:xfrm>
                <a:off x="1005674" y="586733"/>
                <a:ext cx="528652" cy="1366534"/>
              </a:xfrm>
              <a:custGeom>
                <a:avLst/>
                <a:gdLst>
                  <a:gd name="T0" fmla="*/ 264326 w 21600"/>
                  <a:gd name="T1" fmla="*/ 683267 h 21600"/>
                  <a:gd name="T2" fmla="*/ 264326 w 21600"/>
                  <a:gd name="T3" fmla="*/ 683267 h 21600"/>
                  <a:gd name="T4" fmla="*/ 264326 w 21600"/>
                  <a:gd name="T5" fmla="*/ 683267 h 21600"/>
                  <a:gd name="T6" fmla="*/ 264326 w 21600"/>
                  <a:gd name="T7" fmla="*/ 68326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5899" y="3807"/>
                    </a:moveTo>
                    <a:lnTo>
                      <a:pt x="5701" y="3807"/>
                    </a:lnTo>
                    <a:cubicBezTo>
                      <a:pt x="2553" y="3809"/>
                      <a:pt x="0" y="4790"/>
                      <a:pt x="0" y="6001"/>
                    </a:cubicBezTo>
                    <a:lnTo>
                      <a:pt x="0" y="11708"/>
                    </a:lnTo>
                    <a:cubicBezTo>
                      <a:pt x="1" y="12111"/>
                      <a:pt x="852" y="12438"/>
                      <a:pt x="1901" y="12438"/>
                    </a:cubicBezTo>
                    <a:cubicBezTo>
                      <a:pt x="2950" y="12438"/>
                      <a:pt x="3801" y="12111"/>
                      <a:pt x="3801" y="11708"/>
                    </a:cubicBezTo>
                    <a:cubicBezTo>
                      <a:pt x="3801" y="11707"/>
                      <a:pt x="3801" y="11706"/>
                      <a:pt x="3801" y="11705"/>
                    </a:cubicBezTo>
                    <a:lnTo>
                      <a:pt x="3801" y="8762"/>
                    </a:lnTo>
                    <a:lnTo>
                      <a:pt x="3790" y="8762"/>
                    </a:lnTo>
                    <a:lnTo>
                      <a:pt x="3790" y="6809"/>
                    </a:lnTo>
                    <a:cubicBezTo>
                      <a:pt x="3790" y="6673"/>
                      <a:pt x="4081" y="6562"/>
                      <a:pt x="4433" y="6562"/>
                    </a:cubicBezTo>
                    <a:cubicBezTo>
                      <a:pt x="4789" y="6562"/>
                      <a:pt x="5076" y="6673"/>
                      <a:pt x="5076" y="6809"/>
                    </a:cubicBezTo>
                    <a:lnTo>
                      <a:pt x="5076" y="11811"/>
                    </a:lnTo>
                    <a:lnTo>
                      <a:pt x="5075" y="11811"/>
                    </a:lnTo>
                    <a:lnTo>
                      <a:pt x="5075" y="20671"/>
                    </a:lnTo>
                    <a:cubicBezTo>
                      <a:pt x="5075" y="21184"/>
                      <a:pt x="6158" y="21600"/>
                      <a:pt x="7494" y="21600"/>
                    </a:cubicBezTo>
                    <a:cubicBezTo>
                      <a:pt x="8830" y="21600"/>
                      <a:pt x="9913" y="21184"/>
                      <a:pt x="9913" y="20671"/>
                    </a:cubicBezTo>
                    <a:lnTo>
                      <a:pt x="9913" y="12560"/>
                    </a:lnTo>
                    <a:cubicBezTo>
                      <a:pt x="9945" y="12380"/>
                      <a:pt x="10327" y="12236"/>
                      <a:pt x="10800" y="12229"/>
                    </a:cubicBezTo>
                    <a:cubicBezTo>
                      <a:pt x="11273" y="12236"/>
                      <a:pt x="11655" y="12380"/>
                      <a:pt x="11687" y="12560"/>
                    </a:cubicBezTo>
                    <a:lnTo>
                      <a:pt x="11687" y="20671"/>
                    </a:lnTo>
                    <a:cubicBezTo>
                      <a:pt x="11687" y="21184"/>
                      <a:pt x="12770" y="21600"/>
                      <a:pt x="14106" y="21600"/>
                    </a:cubicBezTo>
                    <a:cubicBezTo>
                      <a:pt x="15442" y="21600"/>
                      <a:pt x="16525" y="21184"/>
                      <a:pt x="16525" y="20671"/>
                    </a:cubicBezTo>
                    <a:lnTo>
                      <a:pt x="16525" y="11811"/>
                    </a:lnTo>
                    <a:lnTo>
                      <a:pt x="16524" y="11811"/>
                    </a:lnTo>
                    <a:lnTo>
                      <a:pt x="16524" y="6809"/>
                    </a:lnTo>
                    <a:cubicBezTo>
                      <a:pt x="16524" y="6673"/>
                      <a:pt x="16811" y="6562"/>
                      <a:pt x="17167" y="6562"/>
                    </a:cubicBezTo>
                    <a:cubicBezTo>
                      <a:pt x="17519" y="6562"/>
                      <a:pt x="17810" y="6673"/>
                      <a:pt x="17810" y="6809"/>
                    </a:cubicBezTo>
                    <a:lnTo>
                      <a:pt x="17810" y="8762"/>
                    </a:lnTo>
                    <a:lnTo>
                      <a:pt x="17799" y="8762"/>
                    </a:lnTo>
                    <a:lnTo>
                      <a:pt x="17799" y="11705"/>
                    </a:lnTo>
                    <a:cubicBezTo>
                      <a:pt x="17799" y="11706"/>
                      <a:pt x="17799" y="11707"/>
                      <a:pt x="17799" y="11708"/>
                    </a:cubicBezTo>
                    <a:cubicBezTo>
                      <a:pt x="17799" y="12111"/>
                      <a:pt x="18650" y="12438"/>
                      <a:pt x="19699" y="12438"/>
                    </a:cubicBezTo>
                    <a:cubicBezTo>
                      <a:pt x="20748" y="12438"/>
                      <a:pt x="21599" y="12111"/>
                      <a:pt x="21600" y="11708"/>
                    </a:cubicBezTo>
                    <a:lnTo>
                      <a:pt x="21600" y="6001"/>
                    </a:lnTo>
                    <a:cubicBezTo>
                      <a:pt x="21600" y="4790"/>
                      <a:pt x="19047" y="3809"/>
                      <a:pt x="15899" y="3807"/>
                    </a:cubicBezTo>
                    <a:close/>
                    <a:moveTo>
                      <a:pt x="15076" y="1643"/>
                    </a:moveTo>
                    <a:cubicBezTo>
                      <a:pt x="15076" y="2551"/>
                      <a:pt x="13162" y="3286"/>
                      <a:pt x="10800" y="3286"/>
                    </a:cubicBezTo>
                    <a:cubicBezTo>
                      <a:pt x="8438" y="3286"/>
                      <a:pt x="6524" y="2551"/>
                      <a:pt x="6524" y="1643"/>
                    </a:cubicBezTo>
                    <a:cubicBezTo>
                      <a:pt x="6524" y="736"/>
                      <a:pt x="8438" y="0"/>
                      <a:pt x="10800" y="0"/>
                    </a:cubicBezTo>
                    <a:cubicBezTo>
                      <a:pt x="13162" y="0"/>
                      <a:pt x="15076" y="736"/>
                      <a:pt x="15076" y="1643"/>
                    </a:cubicBez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es-ES" sz="900" dirty="0">
                  <a:latin typeface="微软雅黑" panose="020B0503020204020204" pitchFamily="34" charset="-122"/>
                  <a:ea typeface="微软雅黑" panose="020B0503020204020204" pitchFamily="34" charset="-122"/>
                </a:endParaRPr>
              </a:p>
            </p:txBody>
          </p:sp>
        </p:grpSp>
        <p:grpSp>
          <p:nvGrpSpPr>
            <p:cNvPr id="10" name="Group 9"/>
            <p:cNvGrpSpPr/>
            <p:nvPr/>
          </p:nvGrpSpPr>
          <p:grpSpPr bwMode="auto">
            <a:xfrm>
              <a:off x="-1" y="1586"/>
              <a:ext cx="6056489" cy="6748553"/>
              <a:chOff x="-1" y="1586"/>
              <a:chExt cx="6056489" cy="6748553"/>
            </a:xfrm>
          </p:grpSpPr>
          <p:sp>
            <p:nvSpPr>
              <p:cNvPr id="61" name="AutoShape 10"/>
              <p:cNvSpPr/>
              <p:nvPr/>
            </p:nvSpPr>
            <p:spPr bwMode="auto">
              <a:xfrm>
                <a:off x="2394020" y="1586"/>
                <a:ext cx="1268448" cy="126971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307340">
                  <a:spcBef>
                    <a:spcPct val="0"/>
                  </a:spcBef>
                  <a:defRPr/>
                </a:pPr>
                <a:r>
                  <a:rPr lang="en-US" sz="1800" dirty="0">
                    <a:solidFill>
                      <a:srgbClr val="FFFFFF"/>
                    </a:solidFill>
                    <a:latin typeface="微软雅黑" panose="020B0503020204020204" pitchFamily="34" charset="-122"/>
                    <a:ea typeface="微软雅黑" panose="020B0503020204020204" pitchFamily="34" charset="-122"/>
                    <a:cs typeface="Helvetica Neue Thin" charset="0"/>
                  </a:rPr>
                  <a:t>1</a:t>
                </a:r>
                <a:endParaRPr lang="en-US" sz="900" dirty="0">
                  <a:solidFill>
                    <a:srgbClr val="000000"/>
                  </a:solidFill>
                  <a:latin typeface="微软雅黑" panose="020B0503020204020204" pitchFamily="34" charset="-122"/>
                  <a:ea typeface="微软雅黑" panose="020B0503020204020204" pitchFamily="34" charset="-122"/>
                  <a:cs typeface="Helvetica Neue Thin" charset="0"/>
                </a:endParaRPr>
              </a:p>
            </p:txBody>
          </p:sp>
          <p:sp>
            <p:nvSpPr>
              <p:cNvPr id="62" name="AutoShape 11"/>
              <p:cNvSpPr/>
              <p:nvPr/>
            </p:nvSpPr>
            <p:spPr bwMode="auto">
              <a:xfrm>
                <a:off x="2394018" y="5480421"/>
                <a:ext cx="1268450" cy="126971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307340">
                  <a:spcBef>
                    <a:spcPct val="0"/>
                  </a:spcBef>
                  <a:defRPr/>
                </a:pPr>
                <a:r>
                  <a:rPr lang="en-US" sz="1800" dirty="0">
                    <a:solidFill>
                      <a:srgbClr val="FFFFFF"/>
                    </a:solidFill>
                    <a:latin typeface="微软雅黑" panose="020B0503020204020204" pitchFamily="34" charset="-122"/>
                    <a:ea typeface="微软雅黑" panose="020B0503020204020204" pitchFamily="34" charset="-122"/>
                    <a:cs typeface="Helvetica Neue Thin" charset="0"/>
                  </a:rPr>
                  <a:t>4</a:t>
                </a:r>
                <a:endParaRPr lang="en-US" sz="900" dirty="0">
                  <a:solidFill>
                    <a:srgbClr val="000000"/>
                  </a:solidFill>
                  <a:latin typeface="微软雅黑" panose="020B0503020204020204" pitchFamily="34" charset="-122"/>
                  <a:ea typeface="微软雅黑" panose="020B0503020204020204" pitchFamily="34" charset="-122"/>
                  <a:cs typeface="Helvetica Neue Thin" charset="0"/>
                </a:endParaRPr>
              </a:p>
            </p:txBody>
          </p:sp>
          <p:sp>
            <p:nvSpPr>
              <p:cNvPr id="63" name="AutoShape 12"/>
              <p:cNvSpPr/>
              <p:nvPr/>
            </p:nvSpPr>
            <p:spPr bwMode="auto">
              <a:xfrm>
                <a:off x="-1" y="4123410"/>
                <a:ext cx="1270036" cy="126971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307340">
                  <a:spcBef>
                    <a:spcPct val="0"/>
                  </a:spcBef>
                  <a:defRPr/>
                </a:pPr>
                <a:r>
                  <a:rPr lang="en-US" sz="1800" dirty="0">
                    <a:solidFill>
                      <a:srgbClr val="FFFFFF"/>
                    </a:solidFill>
                    <a:latin typeface="微软雅黑" panose="020B0503020204020204" pitchFamily="34" charset="-122"/>
                    <a:ea typeface="微软雅黑" panose="020B0503020204020204" pitchFamily="34" charset="-122"/>
                    <a:cs typeface="Helvetica Neue Thin" charset="0"/>
                  </a:rPr>
                  <a:t>5</a:t>
                </a:r>
                <a:endParaRPr lang="en-US" sz="900" dirty="0">
                  <a:solidFill>
                    <a:srgbClr val="000000"/>
                  </a:solidFill>
                  <a:latin typeface="微软雅黑" panose="020B0503020204020204" pitchFamily="34" charset="-122"/>
                  <a:ea typeface="微软雅黑" panose="020B0503020204020204" pitchFamily="34" charset="-122"/>
                  <a:cs typeface="Helvetica Neue Thin" charset="0"/>
                </a:endParaRPr>
              </a:p>
            </p:txBody>
          </p:sp>
          <p:sp>
            <p:nvSpPr>
              <p:cNvPr id="64" name="AutoShape 13"/>
              <p:cNvSpPr/>
              <p:nvPr/>
            </p:nvSpPr>
            <p:spPr bwMode="auto">
              <a:xfrm>
                <a:off x="4786452" y="4123410"/>
                <a:ext cx="1270036" cy="126971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307340">
                  <a:spcBef>
                    <a:spcPct val="0"/>
                  </a:spcBef>
                  <a:defRPr/>
                </a:pPr>
                <a:r>
                  <a:rPr lang="en-US" sz="1800" dirty="0">
                    <a:solidFill>
                      <a:srgbClr val="FFFFFF"/>
                    </a:solidFill>
                    <a:latin typeface="微软雅黑" panose="020B0503020204020204" pitchFamily="34" charset="-122"/>
                    <a:ea typeface="微软雅黑" panose="020B0503020204020204" pitchFamily="34" charset="-122"/>
                    <a:cs typeface="Helvetica Neue Thin" charset="0"/>
                  </a:rPr>
                  <a:t>3</a:t>
                </a:r>
                <a:endParaRPr lang="en-US" sz="900" dirty="0">
                  <a:solidFill>
                    <a:srgbClr val="000000"/>
                  </a:solidFill>
                  <a:latin typeface="微软雅黑" panose="020B0503020204020204" pitchFamily="34" charset="-122"/>
                  <a:ea typeface="微软雅黑" panose="020B0503020204020204" pitchFamily="34" charset="-122"/>
                  <a:cs typeface="Helvetica Neue Thin" charset="0"/>
                </a:endParaRPr>
              </a:p>
            </p:txBody>
          </p:sp>
          <p:sp>
            <p:nvSpPr>
              <p:cNvPr id="65" name="AutoShape 14"/>
              <p:cNvSpPr/>
              <p:nvPr/>
            </p:nvSpPr>
            <p:spPr bwMode="auto">
              <a:xfrm>
                <a:off x="-1" y="1357010"/>
                <a:ext cx="1270036" cy="126971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307340">
                  <a:spcBef>
                    <a:spcPct val="0"/>
                  </a:spcBef>
                  <a:defRPr/>
                </a:pPr>
                <a:r>
                  <a:rPr lang="en-US" sz="1800" dirty="0">
                    <a:solidFill>
                      <a:srgbClr val="FFFFFF"/>
                    </a:solidFill>
                    <a:latin typeface="微软雅黑" panose="020B0503020204020204" pitchFamily="34" charset="-122"/>
                    <a:ea typeface="微软雅黑" panose="020B0503020204020204" pitchFamily="34" charset="-122"/>
                    <a:cs typeface="Helvetica Neue Thin" charset="0"/>
                  </a:rPr>
                  <a:t>6</a:t>
                </a:r>
                <a:endParaRPr lang="en-US" sz="900" dirty="0">
                  <a:solidFill>
                    <a:srgbClr val="000000"/>
                  </a:solidFill>
                  <a:latin typeface="微软雅黑" panose="020B0503020204020204" pitchFamily="34" charset="-122"/>
                  <a:ea typeface="微软雅黑" panose="020B0503020204020204" pitchFamily="34" charset="-122"/>
                  <a:cs typeface="Helvetica Neue Thin" charset="0"/>
                </a:endParaRPr>
              </a:p>
            </p:txBody>
          </p:sp>
          <p:sp>
            <p:nvSpPr>
              <p:cNvPr id="66" name="AutoShape 15"/>
              <p:cNvSpPr/>
              <p:nvPr/>
            </p:nvSpPr>
            <p:spPr bwMode="auto">
              <a:xfrm>
                <a:off x="4786452" y="1357009"/>
                <a:ext cx="1270036" cy="126971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307340">
                  <a:spcBef>
                    <a:spcPct val="0"/>
                  </a:spcBef>
                  <a:defRPr/>
                </a:pPr>
                <a:r>
                  <a:rPr lang="en-US" sz="1800" dirty="0">
                    <a:solidFill>
                      <a:srgbClr val="FFFFFF"/>
                    </a:solidFill>
                    <a:latin typeface="微软雅黑" panose="020B0503020204020204" pitchFamily="34" charset="-122"/>
                    <a:ea typeface="微软雅黑" panose="020B0503020204020204" pitchFamily="34" charset="-122"/>
                    <a:cs typeface="Helvetica Neue Thin" charset="0"/>
                  </a:rPr>
                  <a:t>2</a:t>
                </a:r>
                <a:endParaRPr lang="en-US" sz="900" dirty="0">
                  <a:solidFill>
                    <a:srgbClr val="000000"/>
                  </a:solidFill>
                  <a:latin typeface="微软雅黑" panose="020B0503020204020204" pitchFamily="34" charset="-122"/>
                  <a:ea typeface="微软雅黑" panose="020B0503020204020204" pitchFamily="34" charset="-122"/>
                  <a:cs typeface="Helvetica Neue Thin" charset="0"/>
                </a:endParaRPr>
              </a:p>
            </p:txBody>
          </p:sp>
        </p:grpSp>
      </p:grpSp>
      <p:sp>
        <p:nvSpPr>
          <p:cNvPr id="72" name="Oval 29"/>
          <p:cNvSpPr/>
          <p:nvPr/>
        </p:nvSpPr>
        <p:spPr>
          <a:xfrm>
            <a:off x="4393948" y="1249051"/>
            <a:ext cx="446097" cy="4460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r>
              <a:rPr lang="id-ID" sz="1100" dirty="0">
                <a:latin typeface="微软雅黑" panose="020B0503020204020204" pitchFamily="34" charset="-122"/>
                <a:ea typeface="微软雅黑" panose="020B0503020204020204" pitchFamily="34" charset="-122"/>
              </a:rPr>
              <a:t>01</a:t>
            </a:r>
            <a:endParaRPr lang="id-ID" sz="1100" dirty="0">
              <a:latin typeface="微软雅黑" panose="020B0503020204020204" pitchFamily="34" charset="-122"/>
              <a:ea typeface="微软雅黑" panose="020B0503020204020204" pitchFamily="34" charset="-122"/>
            </a:endParaRPr>
          </a:p>
        </p:txBody>
      </p:sp>
      <p:sp>
        <p:nvSpPr>
          <p:cNvPr id="73" name="TextBox 72"/>
          <p:cNvSpPr txBox="1"/>
          <p:nvPr/>
        </p:nvSpPr>
        <p:spPr>
          <a:xfrm>
            <a:off x="4840045" y="1345793"/>
            <a:ext cx="3275006" cy="346208"/>
          </a:xfrm>
          <a:prstGeom prst="rect">
            <a:avLst/>
          </a:prstGeom>
          <a:noFill/>
        </p:spPr>
        <p:txBody>
          <a:bodyPr wrap="square" lIns="68538" tIns="34270" rIns="68538" bIns="3427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Oval 31"/>
          <p:cNvSpPr/>
          <p:nvPr/>
        </p:nvSpPr>
        <p:spPr>
          <a:xfrm>
            <a:off x="4393948" y="1835772"/>
            <a:ext cx="446097" cy="44607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r>
              <a:rPr lang="id-ID" sz="1100" dirty="0">
                <a:latin typeface="微软雅黑" panose="020B0503020204020204" pitchFamily="34" charset="-122"/>
                <a:ea typeface="微软雅黑" panose="020B0503020204020204" pitchFamily="34" charset="-122"/>
              </a:rPr>
              <a:t>02</a:t>
            </a:r>
            <a:endParaRPr lang="id-ID" sz="1100" dirty="0">
              <a:latin typeface="微软雅黑" panose="020B0503020204020204" pitchFamily="34" charset="-122"/>
              <a:ea typeface="微软雅黑" panose="020B0503020204020204" pitchFamily="34" charset="-122"/>
            </a:endParaRPr>
          </a:p>
        </p:txBody>
      </p:sp>
      <p:sp>
        <p:nvSpPr>
          <p:cNvPr id="75" name="TextBox 74"/>
          <p:cNvSpPr txBox="1"/>
          <p:nvPr/>
        </p:nvSpPr>
        <p:spPr>
          <a:xfrm>
            <a:off x="4840045" y="1932515"/>
            <a:ext cx="3275006" cy="205740"/>
          </a:xfrm>
          <a:prstGeom prst="rect">
            <a:avLst/>
          </a:prstGeom>
          <a:noFill/>
        </p:spPr>
        <p:txBody>
          <a:bodyPr wrap="square" lIns="68538" tIns="34270" rIns="68538" bIns="3427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点击输入简要文字解说，解说文字尽量概括精炼，不用多余的   </a:t>
            </a:r>
            <a:endParaRPr lang="id-ID"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6" name="Oval 33"/>
          <p:cNvSpPr/>
          <p:nvPr/>
        </p:nvSpPr>
        <p:spPr>
          <a:xfrm>
            <a:off x="4393948" y="2428808"/>
            <a:ext cx="446097" cy="44607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r>
              <a:rPr lang="id-ID" sz="1100" dirty="0">
                <a:latin typeface="微软雅黑" panose="020B0503020204020204" pitchFamily="34" charset="-122"/>
                <a:ea typeface="微软雅黑" panose="020B0503020204020204" pitchFamily="34" charset="-122"/>
              </a:rPr>
              <a:t>03</a:t>
            </a:r>
            <a:endParaRPr lang="id-ID" sz="1100" dirty="0">
              <a:latin typeface="微软雅黑" panose="020B0503020204020204" pitchFamily="34" charset="-122"/>
              <a:ea typeface="微软雅黑" panose="020B0503020204020204" pitchFamily="34" charset="-122"/>
            </a:endParaRPr>
          </a:p>
        </p:txBody>
      </p:sp>
      <p:sp>
        <p:nvSpPr>
          <p:cNvPr id="77" name="TextBox 76"/>
          <p:cNvSpPr txBox="1"/>
          <p:nvPr/>
        </p:nvSpPr>
        <p:spPr>
          <a:xfrm>
            <a:off x="4840045" y="2525550"/>
            <a:ext cx="3275006" cy="346208"/>
          </a:xfrm>
          <a:prstGeom prst="rect">
            <a:avLst/>
          </a:prstGeom>
          <a:noFill/>
        </p:spPr>
        <p:txBody>
          <a:bodyPr wrap="square" lIns="68538" tIns="34270" rIns="68538" bIns="34270" rtlCol="0">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endParaRPr lang="id-ID"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8" name="Oval 35"/>
          <p:cNvSpPr/>
          <p:nvPr/>
        </p:nvSpPr>
        <p:spPr>
          <a:xfrm>
            <a:off x="4393948" y="3015530"/>
            <a:ext cx="446097" cy="44607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r>
              <a:rPr lang="id-ID" sz="1100" dirty="0">
                <a:latin typeface="微软雅黑" panose="020B0503020204020204" pitchFamily="34" charset="-122"/>
                <a:ea typeface="微软雅黑" panose="020B0503020204020204" pitchFamily="34" charset="-122"/>
              </a:rPr>
              <a:t>04</a:t>
            </a:r>
            <a:endParaRPr lang="id-ID" sz="1100" dirty="0">
              <a:latin typeface="微软雅黑" panose="020B0503020204020204" pitchFamily="34" charset="-122"/>
              <a:ea typeface="微软雅黑" panose="020B0503020204020204" pitchFamily="34" charset="-122"/>
            </a:endParaRPr>
          </a:p>
        </p:txBody>
      </p:sp>
      <p:sp>
        <p:nvSpPr>
          <p:cNvPr id="79" name="TextBox 78"/>
          <p:cNvSpPr txBox="1"/>
          <p:nvPr/>
        </p:nvSpPr>
        <p:spPr>
          <a:xfrm>
            <a:off x="4840045" y="3112272"/>
            <a:ext cx="3275006" cy="346208"/>
          </a:xfrm>
          <a:prstGeom prst="rect">
            <a:avLst/>
          </a:prstGeom>
          <a:noFill/>
        </p:spPr>
        <p:txBody>
          <a:bodyPr wrap="square" lIns="68538" tIns="34270" rIns="68538" bIns="34270" rtlCol="0">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endParaRPr lang="id-ID"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0" name="Oval 37"/>
          <p:cNvSpPr/>
          <p:nvPr/>
        </p:nvSpPr>
        <p:spPr>
          <a:xfrm>
            <a:off x="4393948" y="3590870"/>
            <a:ext cx="446097" cy="4460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r>
              <a:rPr lang="id-ID" sz="1100" dirty="0">
                <a:latin typeface="微软雅黑" panose="020B0503020204020204" pitchFamily="34" charset="-122"/>
                <a:ea typeface="微软雅黑" panose="020B0503020204020204" pitchFamily="34" charset="-122"/>
              </a:rPr>
              <a:t>05</a:t>
            </a:r>
            <a:endParaRPr lang="id-ID" sz="1100" dirty="0">
              <a:latin typeface="微软雅黑" panose="020B0503020204020204" pitchFamily="34" charset="-122"/>
              <a:ea typeface="微软雅黑" panose="020B0503020204020204" pitchFamily="34" charset="-122"/>
            </a:endParaRPr>
          </a:p>
        </p:txBody>
      </p:sp>
      <p:sp>
        <p:nvSpPr>
          <p:cNvPr id="81" name="TextBox 80"/>
          <p:cNvSpPr txBox="1"/>
          <p:nvPr/>
        </p:nvSpPr>
        <p:spPr>
          <a:xfrm>
            <a:off x="4840045" y="3631935"/>
            <a:ext cx="3275006" cy="346208"/>
          </a:xfrm>
          <a:prstGeom prst="rect">
            <a:avLst/>
          </a:prstGeom>
          <a:noFill/>
        </p:spPr>
        <p:txBody>
          <a:bodyPr wrap="square" lIns="68538" tIns="34270" rIns="68538" bIns="34270" rtlCol="0">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endParaRPr lang="id-ID"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2" name="Oval 39"/>
          <p:cNvSpPr/>
          <p:nvPr/>
        </p:nvSpPr>
        <p:spPr>
          <a:xfrm>
            <a:off x="4393948" y="4177591"/>
            <a:ext cx="446097" cy="44607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r>
              <a:rPr lang="id-ID" sz="1100" dirty="0">
                <a:latin typeface="微软雅黑" panose="020B0503020204020204" pitchFamily="34" charset="-122"/>
                <a:ea typeface="微软雅黑" panose="020B0503020204020204" pitchFamily="34" charset="-122"/>
              </a:rPr>
              <a:t>06</a:t>
            </a:r>
            <a:endParaRPr lang="id-ID" sz="1100" dirty="0">
              <a:latin typeface="微软雅黑" panose="020B0503020204020204" pitchFamily="34" charset="-122"/>
              <a:ea typeface="微软雅黑" panose="020B0503020204020204" pitchFamily="34" charset="-122"/>
            </a:endParaRPr>
          </a:p>
        </p:txBody>
      </p:sp>
      <p:sp>
        <p:nvSpPr>
          <p:cNvPr id="83" name="TextBox 82"/>
          <p:cNvSpPr txBox="1"/>
          <p:nvPr/>
        </p:nvSpPr>
        <p:spPr>
          <a:xfrm>
            <a:off x="4840045" y="4218657"/>
            <a:ext cx="3275006" cy="346208"/>
          </a:xfrm>
          <a:prstGeom prst="rect">
            <a:avLst/>
          </a:prstGeom>
          <a:noFill/>
        </p:spPr>
        <p:txBody>
          <a:bodyPr wrap="square" lIns="68538" tIns="34270" rIns="68538" bIns="34270" rtlCol="0">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endParaRPr lang="id-ID"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fade">
                                      <p:cBhvr>
                                        <p:cTn id="13" dur="500"/>
                                        <p:tgtEl>
                                          <p:spTgt spid="7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4"/>
                                        </p:tgtEl>
                                        <p:attrNameLst>
                                          <p:attrName>style.visibility</p:attrName>
                                        </p:attrNameLst>
                                      </p:cBhvr>
                                      <p:to>
                                        <p:strVal val="visible"/>
                                      </p:to>
                                    </p:set>
                                    <p:animEffect transition="in" filter="fade">
                                      <p:cBhvr>
                                        <p:cTn id="16" dur="500"/>
                                        <p:tgtEl>
                                          <p:spTgt spid="7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6"/>
                                        </p:tgtEl>
                                        <p:attrNameLst>
                                          <p:attrName>style.visibility</p:attrName>
                                        </p:attrNameLst>
                                      </p:cBhvr>
                                      <p:to>
                                        <p:strVal val="visible"/>
                                      </p:to>
                                    </p:set>
                                    <p:animEffect transition="in" filter="fade">
                                      <p:cBhvr>
                                        <p:cTn id="19" dur="500"/>
                                        <p:tgtEl>
                                          <p:spTgt spid="7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fade">
                                      <p:cBhvr>
                                        <p:cTn id="22" dur="500"/>
                                        <p:tgtEl>
                                          <p:spTgt spid="7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0"/>
                                        </p:tgtEl>
                                        <p:attrNameLst>
                                          <p:attrName>style.visibility</p:attrName>
                                        </p:attrNameLst>
                                      </p:cBhvr>
                                      <p:to>
                                        <p:strVal val="visible"/>
                                      </p:to>
                                    </p:set>
                                    <p:animEffect transition="in" filter="fade">
                                      <p:cBhvr>
                                        <p:cTn id="25" dur="500"/>
                                        <p:tgtEl>
                                          <p:spTgt spid="8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2"/>
                                        </p:tgtEl>
                                        <p:attrNameLst>
                                          <p:attrName>style.visibility</p:attrName>
                                        </p:attrNameLst>
                                      </p:cBhvr>
                                      <p:to>
                                        <p:strVal val="visible"/>
                                      </p:to>
                                    </p:set>
                                    <p:animEffect transition="in" filter="fade">
                                      <p:cBhvr>
                                        <p:cTn id="28" dur="500"/>
                                        <p:tgtEl>
                                          <p:spTgt spid="82"/>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wipe(left)">
                                      <p:cBhvr>
                                        <p:cTn id="32" dur="500"/>
                                        <p:tgtEl>
                                          <p:spTgt spid="73"/>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wipe(left)">
                                      <p:cBhvr>
                                        <p:cTn id="35" dur="500"/>
                                        <p:tgtEl>
                                          <p:spTgt spid="7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7"/>
                                        </p:tgtEl>
                                        <p:attrNameLst>
                                          <p:attrName>style.visibility</p:attrName>
                                        </p:attrNameLst>
                                      </p:cBhvr>
                                      <p:to>
                                        <p:strVal val="visible"/>
                                      </p:to>
                                    </p:set>
                                    <p:animEffect transition="in" filter="wipe(left)">
                                      <p:cBhvr>
                                        <p:cTn id="38" dur="500"/>
                                        <p:tgtEl>
                                          <p:spTgt spid="77"/>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81"/>
                                        </p:tgtEl>
                                        <p:attrNameLst>
                                          <p:attrName>style.visibility</p:attrName>
                                        </p:attrNameLst>
                                      </p:cBhvr>
                                      <p:to>
                                        <p:strVal val="visible"/>
                                      </p:to>
                                    </p:set>
                                    <p:animEffect transition="in" filter="wipe(left)">
                                      <p:cBhvr>
                                        <p:cTn id="44" dur="500"/>
                                        <p:tgtEl>
                                          <p:spTgt spid="81"/>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animEffect transition="in" filter="wipe(left)">
                                      <p:cBhvr>
                                        <p:cTn id="4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p:bldP spid="74" grpId="0" animBg="1"/>
      <p:bldP spid="75" grpId="0"/>
      <p:bldP spid="76" grpId="0" animBg="1"/>
      <p:bldP spid="77" grpId="0"/>
      <p:bldP spid="78" grpId="0" animBg="1"/>
      <p:bldP spid="79" grpId="0"/>
      <p:bldP spid="80" grpId="0" animBg="1"/>
      <p:bldP spid="81" grpId="0"/>
      <p:bldP spid="82" grpId="0" animBg="1"/>
      <p:bldP spid="8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411" y="795"/>
            <a:ext cx="9141179" cy="5134013"/>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5" name="矩形 104"/>
          <p:cNvSpPr/>
          <p:nvPr/>
        </p:nvSpPr>
        <p:spPr>
          <a:xfrm>
            <a:off x="3420228" y="1708715"/>
            <a:ext cx="2264851" cy="461537"/>
          </a:xfrm>
          <a:prstGeom prst="rect">
            <a:avLst/>
          </a:prstGeom>
        </p:spPr>
        <p:txBody>
          <a:bodyPr wrap="non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目录 </a:t>
            </a:r>
            <a:r>
              <a:rPr lang="en-US" altLang="zh-CN" sz="2400" b="1" dirty="0">
                <a:solidFill>
                  <a:schemeClr val="accent1"/>
                </a:solidFill>
              </a:rPr>
              <a:t>CONTENTS</a:t>
            </a:r>
            <a:endParaRPr lang="zh-CN" altLang="en-US" sz="2400" b="1" dirty="0">
              <a:solidFill>
                <a:schemeClr val="accent1"/>
              </a:solidFill>
            </a:endParaRPr>
          </a:p>
        </p:txBody>
      </p:sp>
      <p:sp>
        <p:nvSpPr>
          <p:cNvPr id="106" name="矩形 105"/>
          <p:cNvSpPr/>
          <p:nvPr/>
        </p:nvSpPr>
        <p:spPr>
          <a:xfrm>
            <a:off x="3406167" y="2655554"/>
            <a:ext cx="3384260" cy="307777"/>
          </a:xfrm>
          <a:prstGeom prst="rect">
            <a:avLst/>
          </a:prstGeom>
        </p:spPr>
        <p:txBody>
          <a:bodyPr wrap="none">
            <a:spAutoFit/>
          </a:bodyPr>
          <a:lstStyle/>
          <a:p>
            <a:r>
              <a:rPr lang="en-US" altLang="zh-CN" sz="1400" b="1" dirty="0">
                <a:solidFill>
                  <a:schemeClr val="tx1">
                    <a:lumMod val="50000"/>
                    <a:lumOff val="50000"/>
                  </a:schemeClr>
                </a:solidFill>
              </a:rPr>
              <a:t>CLICK THE CONTENT INPUT SECTION TITLES</a:t>
            </a:r>
            <a:endParaRPr lang="zh-CN" altLang="en-US" sz="1400" b="1" dirty="0">
              <a:solidFill>
                <a:schemeClr val="tx1">
                  <a:lumMod val="50000"/>
                  <a:lumOff val="50000"/>
                </a:schemeClr>
              </a:solidFill>
            </a:endParaRPr>
          </a:p>
        </p:txBody>
      </p:sp>
      <p:sp>
        <p:nvSpPr>
          <p:cNvPr id="107" name="矩形 106"/>
          <p:cNvSpPr/>
          <p:nvPr/>
        </p:nvSpPr>
        <p:spPr>
          <a:xfrm>
            <a:off x="3497592" y="2166327"/>
            <a:ext cx="3153145" cy="4892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单击输入章节标题内容</a:t>
            </a:r>
            <a:endParaRPr lang="zh-CN" altLang="en-US" sz="2000" b="1" dirty="0">
              <a:latin typeface="微软雅黑" panose="020B0503020204020204" pitchFamily="34" charset="-122"/>
              <a:ea typeface="微软雅黑" panose="020B0503020204020204" pitchFamily="34" charset="-122"/>
            </a:endParaRPr>
          </a:p>
        </p:txBody>
      </p:sp>
      <p:sp>
        <p:nvSpPr>
          <p:cNvPr id="111" name="矩形 110"/>
          <p:cNvSpPr/>
          <p:nvPr/>
        </p:nvSpPr>
        <p:spPr>
          <a:xfrm>
            <a:off x="2254279" y="1810130"/>
            <a:ext cx="1151888" cy="100811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solidFill>
                  <a:schemeClr val="accent1"/>
                </a:solidFill>
              </a:rPr>
              <a:t>04</a:t>
            </a:r>
            <a:endParaRPr lang="zh-CN" altLang="en-US" sz="6000" dirty="0">
              <a:solidFill>
                <a:schemeClr val="accent1"/>
              </a:solidFill>
            </a:endParaRPr>
          </a:p>
        </p:txBody>
      </p:sp>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l="54573"/>
          <a:stretch>
            <a:fillRect/>
          </a:stretch>
        </p:blipFill>
        <p:spPr>
          <a:xfrm>
            <a:off x="0" y="1126328"/>
            <a:ext cx="1776408" cy="4018760"/>
          </a:xfrm>
          <a:prstGeom prst="rect">
            <a:avLst/>
          </a:prstGeom>
          <a:solidFill>
            <a:srgbClr val="2A5BA8"/>
          </a:solidFill>
        </p:spPr>
      </p:pic>
      <p:pic>
        <p:nvPicPr>
          <p:cNvPr id="7" name="图片 6"/>
          <p:cNvPicPr>
            <a:picLocks noChangeAspect="1"/>
          </p:cNvPicPr>
          <p:nvPr/>
        </p:nvPicPr>
        <p:blipFill rotWithShape="1">
          <a:blip r:embed="rId1">
            <a:extLst>
              <a:ext uri="{28A0092B-C50C-407E-A947-70E740481C1C}">
                <a14:useLocalDpi xmlns:a14="http://schemas.microsoft.com/office/drawing/2010/main" val="0"/>
              </a:ext>
            </a:extLst>
          </a:blip>
          <a:srcRect l="9884" r="45870"/>
          <a:stretch>
            <a:fillRect/>
          </a:stretch>
        </p:blipFill>
        <p:spPr>
          <a:xfrm>
            <a:off x="7413753" y="1126328"/>
            <a:ext cx="1730247" cy="4018760"/>
          </a:xfrm>
          <a:prstGeom prst="rect">
            <a:avLst/>
          </a:prstGeom>
          <a:solidFill>
            <a:srgbClr val="2A5BA8"/>
          </a:solidFill>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0"/>
                                  </p:stCondLst>
                                  <p:childTnLst>
                                    <p:set>
                                      <p:cBhvr>
                                        <p:cTn id="17" dur="1" fill="hold">
                                          <p:stCondLst>
                                            <p:cond delay="0"/>
                                          </p:stCondLst>
                                        </p:cTn>
                                        <p:tgtEl>
                                          <p:spTgt spid="111"/>
                                        </p:tgtEl>
                                        <p:attrNameLst>
                                          <p:attrName>style.visibility</p:attrName>
                                        </p:attrNameLst>
                                      </p:cBhvr>
                                      <p:to>
                                        <p:strVal val="visible"/>
                                      </p:to>
                                    </p:set>
                                    <p:anim calcmode="lin" valueType="num">
                                      <p:cBhvr>
                                        <p:cTn id="18" dur="500" fill="hold"/>
                                        <p:tgtEl>
                                          <p:spTgt spid="111"/>
                                        </p:tgtEl>
                                        <p:attrNameLst>
                                          <p:attrName>ppt_w</p:attrName>
                                        </p:attrNameLst>
                                      </p:cBhvr>
                                      <p:tavLst>
                                        <p:tav tm="0">
                                          <p:val>
                                            <p:fltVal val="0"/>
                                          </p:val>
                                        </p:tav>
                                        <p:tav tm="100000">
                                          <p:val>
                                            <p:strVal val="#ppt_w"/>
                                          </p:val>
                                        </p:tav>
                                      </p:tavLst>
                                    </p:anim>
                                    <p:anim calcmode="lin" valueType="num">
                                      <p:cBhvr>
                                        <p:cTn id="19" dur="500" fill="hold"/>
                                        <p:tgtEl>
                                          <p:spTgt spid="111"/>
                                        </p:tgtEl>
                                        <p:attrNameLst>
                                          <p:attrName>ppt_h</p:attrName>
                                        </p:attrNameLst>
                                      </p:cBhvr>
                                      <p:tavLst>
                                        <p:tav tm="0">
                                          <p:val>
                                            <p:fltVal val="0"/>
                                          </p:val>
                                        </p:tav>
                                        <p:tav tm="100000">
                                          <p:val>
                                            <p:strVal val="#ppt_h"/>
                                          </p:val>
                                        </p:tav>
                                      </p:tavLst>
                                    </p:anim>
                                    <p:animEffect transition="in" filter="fade">
                                      <p:cBhvr>
                                        <p:cTn id="20" dur="500"/>
                                        <p:tgtEl>
                                          <p:spTgt spid="111"/>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fade">
                                      <p:cBhvr>
                                        <p:cTn id="24" dur="500"/>
                                        <p:tgtEl>
                                          <p:spTgt spid="105"/>
                                        </p:tgtEl>
                                      </p:cBhvr>
                                    </p:animEffect>
                                  </p:childTnLst>
                                </p:cTn>
                              </p:par>
                            </p:childTnLst>
                          </p:cTn>
                        </p:par>
                        <p:par>
                          <p:cTn id="25" fill="hold">
                            <p:stCondLst>
                              <p:cond delay="2500"/>
                            </p:stCondLst>
                            <p:childTnLst>
                              <p:par>
                                <p:cTn id="26" presetID="16" presetClass="entr" presetSubtype="26" fill="hold" grpId="0" nodeType="afterEffect">
                                  <p:stCondLst>
                                    <p:cond delay="0"/>
                                  </p:stCondLst>
                                  <p:childTnLst>
                                    <p:set>
                                      <p:cBhvr>
                                        <p:cTn id="27" dur="1" fill="hold">
                                          <p:stCondLst>
                                            <p:cond delay="0"/>
                                          </p:stCondLst>
                                        </p:cTn>
                                        <p:tgtEl>
                                          <p:spTgt spid="107"/>
                                        </p:tgtEl>
                                        <p:attrNameLst>
                                          <p:attrName>style.visibility</p:attrName>
                                        </p:attrNameLst>
                                      </p:cBhvr>
                                      <p:to>
                                        <p:strVal val="visible"/>
                                      </p:to>
                                    </p:set>
                                    <p:animEffect transition="in" filter="barn(inHorizontal)">
                                      <p:cBhvr>
                                        <p:cTn id="28" dur="500"/>
                                        <p:tgtEl>
                                          <p:spTgt spid="107"/>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106"/>
                                        </p:tgtEl>
                                        <p:attrNameLst>
                                          <p:attrName>style.visibility</p:attrName>
                                        </p:attrNameLst>
                                      </p:cBhvr>
                                      <p:to>
                                        <p:strVal val="visible"/>
                                      </p:to>
                                    </p:set>
                                    <p:animEffect transition="in" filter="wipe(left)">
                                      <p:cBhvr>
                                        <p:cTn id="32"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p:bldP spid="107" grpId="0" animBg="1"/>
      <p:bldP spid="1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3" name="任意多边形 30"/>
          <p:cNvSpPr>
            <a:spLocks noChangeArrowheads="1"/>
          </p:cNvSpPr>
          <p:nvPr/>
        </p:nvSpPr>
        <p:spPr bwMode="auto">
          <a:xfrm>
            <a:off x="5010150" y="1595492"/>
            <a:ext cx="1826419" cy="1822219"/>
          </a:xfrm>
          <a:custGeom>
            <a:avLst/>
            <a:gdLst>
              <a:gd name="T0" fmla="*/ 0 w 1526318"/>
              <a:gd name="T1" fmla="*/ 1552705 h 1522842"/>
              <a:gd name="T2" fmla="*/ 1098350 w 1526318"/>
              <a:gd name="T3" fmla="*/ 438083 h 1522842"/>
              <a:gd name="T4" fmla="*/ 776610 w 1526318"/>
              <a:gd name="T5" fmla="*/ 438085 h 1522842"/>
              <a:gd name="T6" fmla="*/ 771062 w 1526318"/>
              <a:gd name="T7" fmla="*/ 0 h 1522842"/>
              <a:gd name="T8" fmla="*/ 2213337 w 1526318"/>
              <a:gd name="T9" fmla="*/ 0 h 1522842"/>
              <a:gd name="T10" fmla="*/ 2435225 w 1526318"/>
              <a:gd name="T11" fmla="*/ 221815 h 1522842"/>
              <a:gd name="T12" fmla="*/ 2435225 w 1526318"/>
              <a:gd name="T13" fmla="*/ 1580432 h 1522842"/>
              <a:gd name="T14" fmla="*/ 1996997 w 1526318"/>
              <a:gd name="T15" fmla="*/ 1580432 h 1522842"/>
              <a:gd name="T16" fmla="*/ 2002544 w 1526318"/>
              <a:gd name="T17" fmla="*/ 1297618 h 1522842"/>
              <a:gd name="T18" fmla="*/ 887555 w 1526318"/>
              <a:gd name="T19" fmla="*/ 2428875 h 1522842"/>
              <a:gd name="T20" fmla="*/ 0 w 1526318"/>
              <a:gd name="T21" fmla="*/ 1552705 h 15228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26318"/>
              <a:gd name="T34" fmla="*/ 0 h 1522842"/>
              <a:gd name="T35" fmla="*/ 1526318 w 1526318"/>
              <a:gd name="T36" fmla="*/ 1522842 h 152284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26318" h="1522842">
                <a:moveTo>
                  <a:pt x="0" y="973506"/>
                </a:moveTo>
                <a:lnTo>
                  <a:pt x="688409" y="274667"/>
                </a:lnTo>
                <a:lnTo>
                  <a:pt x="486753" y="274668"/>
                </a:lnTo>
                <a:cubicBezTo>
                  <a:pt x="322184" y="273509"/>
                  <a:pt x="321025" y="1159"/>
                  <a:pt x="483276" y="0"/>
                </a:cubicBezTo>
                <a:lnTo>
                  <a:pt x="1387246" y="0"/>
                </a:lnTo>
                <a:cubicBezTo>
                  <a:pt x="1461417" y="1158"/>
                  <a:pt x="1525160" y="61424"/>
                  <a:pt x="1526318" y="139072"/>
                </a:cubicBezTo>
                <a:lnTo>
                  <a:pt x="1526318" y="990890"/>
                </a:lnTo>
                <a:cubicBezTo>
                  <a:pt x="1525159" y="1234266"/>
                  <a:pt x="1252810" y="1216882"/>
                  <a:pt x="1251651" y="990890"/>
                </a:cubicBezTo>
                <a:lnTo>
                  <a:pt x="1255128" y="813573"/>
                </a:lnTo>
                <a:lnTo>
                  <a:pt x="556290" y="1522842"/>
                </a:lnTo>
                <a:lnTo>
                  <a:pt x="0" y="973506"/>
                </a:lnTo>
                <a:close/>
              </a:path>
            </a:pathLst>
          </a:custGeom>
          <a:solidFill>
            <a:schemeClr val="accent1"/>
          </a:solidFill>
          <a:ln w="12700" cap="flat" cmpd="sng">
            <a:noFill/>
            <a:bevel/>
          </a:ln>
        </p:spPr>
        <p:txBody>
          <a:bodyPr lIns="68580" tIns="34290" rIns="68580" bIns="34290" anchor="ctr"/>
          <a:lstStyle/>
          <a:p>
            <a:endParaRPr lang="zh-CN" altLang="en-US"/>
          </a:p>
        </p:txBody>
      </p:sp>
      <p:sp>
        <p:nvSpPr>
          <p:cNvPr id="11274" name="矩形 36"/>
          <p:cNvSpPr>
            <a:spLocks noChangeArrowheads="1"/>
          </p:cNvSpPr>
          <p:nvPr/>
        </p:nvSpPr>
        <p:spPr bwMode="auto">
          <a:xfrm rot="-2700000">
            <a:off x="5180067" y="2313826"/>
            <a:ext cx="1523494" cy="346249"/>
          </a:xfrm>
          <a:prstGeom prst="rect">
            <a:avLst/>
          </a:prstGeom>
          <a:noFill/>
          <a:ln w="9525">
            <a:noFill/>
            <a:miter lim="800000"/>
          </a:ln>
        </p:spPr>
        <p:txBody>
          <a:bodyPr wrap="none" lIns="68580" tIns="34290" rIns="68580" bIns="3429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4" name="组合 37"/>
          <p:cNvGrpSpPr/>
          <p:nvPr/>
        </p:nvGrpSpPr>
        <p:grpSpPr bwMode="auto">
          <a:xfrm flipH="1">
            <a:off x="7123510" y="1694344"/>
            <a:ext cx="1104900" cy="795583"/>
            <a:chOff x="0" y="0"/>
            <a:chExt cx="549275" cy="395288"/>
          </a:xfrm>
          <a:solidFill>
            <a:schemeClr val="accent2"/>
          </a:solidFill>
        </p:grpSpPr>
        <p:sp>
          <p:nvSpPr>
            <p:cNvPr id="11299" name="Freeform 223"/>
            <p:cNvSpPr>
              <a:spLocks noChangeArrowheads="1"/>
            </p:cNvSpPr>
            <p:nvPr/>
          </p:nvSpPr>
          <p:spPr bwMode="auto">
            <a:xfrm>
              <a:off x="0" y="187325"/>
              <a:ext cx="223838" cy="198438"/>
            </a:xfrm>
            <a:custGeom>
              <a:avLst/>
              <a:gdLst>
                <a:gd name="T0" fmla="*/ 12099 w 74"/>
                <a:gd name="T1" fmla="*/ 82428 h 65"/>
                <a:gd name="T2" fmla="*/ 75621 w 74"/>
                <a:gd name="T3" fmla="*/ 18317 h 65"/>
                <a:gd name="T4" fmla="*/ 102844 w 74"/>
                <a:gd name="T5" fmla="*/ 45793 h 65"/>
                <a:gd name="T6" fmla="*/ 69571 w 74"/>
                <a:gd name="T7" fmla="*/ 79375 h 65"/>
                <a:gd name="T8" fmla="*/ 196614 w 74"/>
                <a:gd name="T9" fmla="*/ 79375 h 65"/>
                <a:gd name="T10" fmla="*/ 193590 w 74"/>
                <a:gd name="T11" fmla="*/ 119063 h 65"/>
                <a:gd name="T12" fmla="*/ 69571 w 74"/>
                <a:gd name="T13" fmla="*/ 119063 h 65"/>
                <a:gd name="T14" fmla="*/ 102844 w 74"/>
                <a:gd name="T15" fmla="*/ 152645 h 65"/>
                <a:gd name="T16" fmla="*/ 75621 w 74"/>
                <a:gd name="T17" fmla="*/ 180121 h 65"/>
                <a:gd name="T18" fmla="*/ 12099 w 74"/>
                <a:gd name="T19" fmla="*/ 116010 h 65"/>
                <a:gd name="T20" fmla="*/ 12099 w 74"/>
                <a:gd name="T21" fmla="*/ 82428 h 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4"/>
                <a:gd name="T34" fmla="*/ 0 h 65"/>
                <a:gd name="T35" fmla="*/ 74 w 74"/>
                <a:gd name="T36" fmla="*/ 65 h 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4" h="65">
                  <a:moveTo>
                    <a:pt x="4" y="27"/>
                  </a:moveTo>
                  <a:cubicBezTo>
                    <a:pt x="25" y="6"/>
                    <a:pt x="25" y="6"/>
                    <a:pt x="25" y="6"/>
                  </a:cubicBezTo>
                  <a:cubicBezTo>
                    <a:pt x="31" y="0"/>
                    <a:pt x="40" y="9"/>
                    <a:pt x="34" y="15"/>
                  </a:cubicBezTo>
                  <a:cubicBezTo>
                    <a:pt x="23" y="26"/>
                    <a:pt x="23" y="26"/>
                    <a:pt x="23" y="26"/>
                  </a:cubicBezTo>
                  <a:cubicBezTo>
                    <a:pt x="65" y="26"/>
                    <a:pt x="65" y="26"/>
                    <a:pt x="65" y="26"/>
                  </a:cubicBezTo>
                  <a:cubicBezTo>
                    <a:pt x="74" y="26"/>
                    <a:pt x="74" y="39"/>
                    <a:pt x="64" y="39"/>
                  </a:cubicBezTo>
                  <a:cubicBezTo>
                    <a:pt x="23" y="39"/>
                    <a:pt x="23" y="39"/>
                    <a:pt x="23" y="39"/>
                  </a:cubicBezTo>
                  <a:cubicBezTo>
                    <a:pt x="34" y="50"/>
                    <a:pt x="34" y="50"/>
                    <a:pt x="34" y="50"/>
                  </a:cubicBezTo>
                  <a:cubicBezTo>
                    <a:pt x="40" y="56"/>
                    <a:pt x="31" y="65"/>
                    <a:pt x="25" y="59"/>
                  </a:cubicBezTo>
                  <a:cubicBezTo>
                    <a:pt x="4" y="38"/>
                    <a:pt x="4" y="38"/>
                    <a:pt x="4" y="38"/>
                  </a:cubicBezTo>
                  <a:cubicBezTo>
                    <a:pt x="1" y="35"/>
                    <a:pt x="0" y="30"/>
                    <a:pt x="4" y="27"/>
                  </a:cubicBezTo>
                  <a:close/>
                </a:path>
              </a:pathLst>
            </a:custGeom>
            <a:grpFill/>
            <a:ln w="9525" cmpd="sng">
              <a:noFill/>
              <a:bevel/>
            </a:ln>
          </p:spPr>
          <p:txBody>
            <a:bodyPr/>
            <a:lstStyle/>
            <a:p>
              <a:endParaRPr lang="zh-CN" altLang="en-US"/>
            </a:p>
          </p:txBody>
        </p:sp>
        <p:sp>
          <p:nvSpPr>
            <p:cNvPr id="11300" name="Oval 224"/>
            <p:cNvSpPr>
              <a:spLocks noChangeArrowheads="1"/>
            </p:cNvSpPr>
            <p:nvPr/>
          </p:nvSpPr>
          <p:spPr bwMode="auto">
            <a:xfrm>
              <a:off x="176213" y="0"/>
              <a:ext cx="71438" cy="73025"/>
            </a:xfrm>
            <a:prstGeom prst="ellipse">
              <a:avLst/>
            </a:prstGeom>
            <a:grpFill/>
            <a:ln w="9525">
              <a:noFill/>
              <a:beve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1301" name="Freeform 225"/>
            <p:cNvSpPr>
              <a:spLocks noChangeArrowheads="1"/>
            </p:cNvSpPr>
            <p:nvPr/>
          </p:nvSpPr>
          <p:spPr bwMode="auto">
            <a:xfrm>
              <a:off x="120650" y="44450"/>
              <a:ext cx="428625" cy="350838"/>
            </a:xfrm>
            <a:custGeom>
              <a:avLst/>
              <a:gdLst>
                <a:gd name="T0" fmla="*/ 410386 w 141"/>
                <a:gd name="T1" fmla="*/ 183046 h 115"/>
                <a:gd name="T2" fmla="*/ 404306 w 141"/>
                <a:gd name="T3" fmla="*/ 183046 h 115"/>
                <a:gd name="T4" fmla="*/ 319189 w 141"/>
                <a:gd name="T5" fmla="*/ 183046 h 115"/>
                <a:gd name="T6" fmla="*/ 194553 w 141"/>
                <a:gd name="T7" fmla="*/ 36609 h 115"/>
                <a:gd name="T8" fmla="*/ 227992 w 141"/>
                <a:gd name="T9" fmla="*/ 36609 h 115"/>
                <a:gd name="T10" fmla="*/ 282710 w 141"/>
                <a:gd name="T11" fmla="*/ 103726 h 115"/>
                <a:gd name="T12" fmla="*/ 297910 w 141"/>
                <a:gd name="T13" fmla="*/ 109828 h 115"/>
                <a:gd name="T14" fmla="*/ 316149 w 141"/>
                <a:gd name="T15" fmla="*/ 91523 h 115"/>
                <a:gd name="T16" fmla="*/ 310069 w 141"/>
                <a:gd name="T17" fmla="*/ 76269 h 115"/>
                <a:gd name="T18" fmla="*/ 249271 w 141"/>
                <a:gd name="T19" fmla="*/ 6102 h 115"/>
                <a:gd name="T20" fmla="*/ 234072 w 141"/>
                <a:gd name="T21" fmla="*/ 0 h 115"/>
                <a:gd name="T22" fmla="*/ 145915 w 141"/>
                <a:gd name="T23" fmla="*/ 0 h 115"/>
                <a:gd name="T24" fmla="*/ 85117 w 141"/>
                <a:gd name="T25" fmla="*/ 45761 h 115"/>
                <a:gd name="T26" fmla="*/ 85117 w 141"/>
                <a:gd name="T27" fmla="*/ 97624 h 115"/>
                <a:gd name="T28" fmla="*/ 18239 w 141"/>
                <a:gd name="T29" fmla="*/ 97624 h 115"/>
                <a:gd name="T30" fmla="*/ 6080 w 141"/>
                <a:gd name="T31" fmla="*/ 103726 h 115"/>
                <a:gd name="T32" fmla="*/ 6080 w 141"/>
                <a:gd name="T33" fmla="*/ 131183 h 115"/>
                <a:gd name="T34" fmla="*/ 18239 w 141"/>
                <a:gd name="T35" fmla="*/ 137284 h 115"/>
                <a:gd name="T36" fmla="*/ 97277 w 141"/>
                <a:gd name="T37" fmla="*/ 137284 h 115"/>
                <a:gd name="T38" fmla="*/ 121596 w 141"/>
                <a:gd name="T39" fmla="*/ 115929 h 115"/>
                <a:gd name="T40" fmla="*/ 121596 w 141"/>
                <a:gd name="T41" fmla="*/ 82371 h 115"/>
                <a:gd name="T42" fmla="*/ 167194 w 141"/>
                <a:gd name="T43" fmla="*/ 137284 h 115"/>
                <a:gd name="T44" fmla="*/ 124636 w 141"/>
                <a:gd name="T45" fmla="*/ 179995 h 115"/>
                <a:gd name="T46" fmla="*/ 121596 w 141"/>
                <a:gd name="T47" fmla="*/ 210503 h 115"/>
                <a:gd name="T48" fmla="*/ 148955 w 141"/>
                <a:gd name="T49" fmla="*/ 332533 h 115"/>
                <a:gd name="T50" fmla="*/ 173274 w 141"/>
                <a:gd name="T51" fmla="*/ 350838 h 115"/>
                <a:gd name="T52" fmla="*/ 194553 w 141"/>
                <a:gd name="T53" fmla="*/ 329483 h 115"/>
                <a:gd name="T54" fmla="*/ 194553 w 141"/>
                <a:gd name="T55" fmla="*/ 323381 h 115"/>
                <a:gd name="T56" fmla="*/ 173274 w 141"/>
                <a:gd name="T57" fmla="*/ 219655 h 115"/>
                <a:gd name="T58" fmla="*/ 227992 w 141"/>
                <a:gd name="T59" fmla="*/ 164741 h 115"/>
                <a:gd name="T60" fmla="*/ 276630 w 141"/>
                <a:gd name="T61" fmla="*/ 219655 h 115"/>
                <a:gd name="T62" fmla="*/ 307029 w 141"/>
                <a:gd name="T63" fmla="*/ 228807 h 115"/>
                <a:gd name="T64" fmla="*/ 404306 w 141"/>
                <a:gd name="T65" fmla="*/ 228807 h 115"/>
                <a:gd name="T66" fmla="*/ 428625 w 141"/>
                <a:gd name="T67" fmla="*/ 210503 h 115"/>
                <a:gd name="T68" fmla="*/ 410386 w 141"/>
                <a:gd name="T69" fmla="*/ 183046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1"/>
                <a:gd name="T106" fmla="*/ 0 h 115"/>
                <a:gd name="T107" fmla="*/ 141 w 14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1" h="115">
                  <a:moveTo>
                    <a:pt x="135" y="60"/>
                  </a:moveTo>
                  <a:cubicBezTo>
                    <a:pt x="134" y="60"/>
                    <a:pt x="133" y="60"/>
                    <a:pt x="133" y="60"/>
                  </a:cubicBezTo>
                  <a:cubicBezTo>
                    <a:pt x="105" y="60"/>
                    <a:pt x="105" y="60"/>
                    <a:pt x="105" y="60"/>
                  </a:cubicBezTo>
                  <a:cubicBezTo>
                    <a:pt x="64" y="12"/>
                    <a:pt x="64" y="12"/>
                    <a:pt x="64" y="12"/>
                  </a:cubicBezTo>
                  <a:cubicBezTo>
                    <a:pt x="75" y="12"/>
                    <a:pt x="75" y="12"/>
                    <a:pt x="75" y="12"/>
                  </a:cubicBezTo>
                  <a:cubicBezTo>
                    <a:pt x="93" y="34"/>
                    <a:pt x="93" y="34"/>
                    <a:pt x="93" y="34"/>
                  </a:cubicBezTo>
                  <a:cubicBezTo>
                    <a:pt x="94" y="35"/>
                    <a:pt x="96" y="36"/>
                    <a:pt x="98" y="36"/>
                  </a:cubicBezTo>
                  <a:cubicBezTo>
                    <a:pt x="101" y="36"/>
                    <a:pt x="104" y="33"/>
                    <a:pt x="104" y="30"/>
                  </a:cubicBezTo>
                  <a:cubicBezTo>
                    <a:pt x="104" y="28"/>
                    <a:pt x="103" y="26"/>
                    <a:pt x="102" y="25"/>
                  </a:cubicBezTo>
                  <a:cubicBezTo>
                    <a:pt x="82" y="2"/>
                    <a:pt x="82" y="2"/>
                    <a:pt x="82" y="2"/>
                  </a:cubicBezTo>
                  <a:cubicBezTo>
                    <a:pt x="81" y="1"/>
                    <a:pt x="79" y="0"/>
                    <a:pt x="77" y="0"/>
                  </a:cubicBezTo>
                  <a:cubicBezTo>
                    <a:pt x="48" y="0"/>
                    <a:pt x="48" y="0"/>
                    <a:pt x="48" y="0"/>
                  </a:cubicBezTo>
                  <a:cubicBezTo>
                    <a:pt x="48" y="0"/>
                    <a:pt x="29" y="14"/>
                    <a:pt x="28" y="15"/>
                  </a:cubicBezTo>
                  <a:cubicBezTo>
                    <a:pt x="28" y="32"/>
                    <a:pt x="28" y="32"/>
                    <a:pt x="28" y="32"/>
                  </a:cubicBezTo>
                  <a:cubicBezTo>
                    <a:pt x="6" y="32"/>
                    <a:pt x="6" y="32"/>
                    <a:pt x="6" y="32"/>
                  </a:cubicBezTo>
                  <a:cubicBezTo>
                    <a:pt x="5" y="32"/>
                    <a:pt x="3" y="33"/>
                    <a:pt x="2" y="34"/>
                  </a:cubicBezTo>
                  <a:cubicBezTo>
                    <a:pt x="0" y="36"/>
                    <a:pt x="0" y="40"/>
                    <a:pt x="2" y="43"/>
                  </a:cubicBezTo>
                  <a:cubicBezTo>
                    <a:pt x="3" y="44"/>
                    <a:pt x="5" y="44"/>
                    <a:pt x="6" y="45"/>
                  </a:cubicBezTo>
                  <a:cubicBezTo>
                    <a:pt x="32" y="45"/>
                    <a:pt x="32" y="45"/>
                    <a:pt x="32" y="45"/>
                  </a:cubicBezTo>
                  <a:cubicBezTo>
                    <a:pt x="40" y="44"/>
                    <a:pt x="40" y="38"/>
                    <a:pt x="40" y="38"/>
                  </a:cubicBezTo>
                  <a:cubicBezTo>
                    <a:pt x="40" y="27"/>
                    <a:pt x="40" y="27"/>
                    <a:pt x="40" y="27"/>
                  </a:cubicBezTo>
                  <a:cubicBezTo>
                    <a:pt x="55" y="45"/>
                    <a:pt x="55" y="45"/>
                    <a:pt x="55" y="45"/>
                  </a:cubicBezTo>
                  <a:cubicBezTo>
                    <a:pt x="41" y="59"/>
                    <a:pt x="41" y="59"/>
                    <a:pt x="41" y="59"/>
                  </a:cubicBezTo>
                  <a:cubicBezTo>
                    <a:pt x="41" y="59"/>
                    <a:pt x="38" y="62"/>
                    <a:pt x="40" y="69"/>
                  </a:cubicBezTo>
                  <a:cubicBezTo>
                    <a:pt x="49" y="109"/>
                    <a:pt x="49" y="109"/>
                    <a:pt x="49" y="109"/>
                  </a:cubicBezTo>
                  <a:cubicBezTo>
                    <a:pt x="50" y="113"/>
                    <a:pt x="53" y="115"/>
                    <a:pt x="57" y="115"/>
                  </a:cubicBezTo>
                  <a:cubicBezTo>
                    <a:pt x="61" y="115"/>
                    <a:pt x="64" y="112"/>
                    <a:pt x="64" y="108"/>
                  </a:cubicBezTo>
                  <a:cubicBezTo>
                    <a:pt x="64" y="107"/>
                    <a:pt x="64" y="106"/>
                    <a:pt x="64" y="106"/>
                  </a:cubicBezTo>
                  <a:cubicBezTo>
                    <a:pt x="57" y="72"/>
                    <a:pt x="57" y="72"/>
                    <a:pt x="57" y="72"/>
                  </a:cubicBezTo>
                  <a:cubicBezTo>
                    <a:pt x="75" y="54"/>
                    <a:pt x="75" y="54"/>
                    <a:pt x="75" y="54"/>
                  </a:cubicBezTo>
                  <a:cubicBezTo>
                    <a:pt x="91" y="72"/>
                    <a:pt x="91" y="72"/>
                    <a:pt x="91" y="72"/>
                  </a:cubicBezTo>
                  <a:cubicBezTo>
                    <a:pt x="91" y="72"/>
                    <a:pt x="94" y="75"/>
                    <a:pt x="101" y="75"/>
                  </a:cubicBezTo>
                  <a:cubicBezTo>
                    <a:pt x="133" y="75"/>
                    <a:pt x="133" y="75"/>
                    <a:pt x="133" y="75"/>
                  </a:cubicBezTo>
                  <a:cubicBezTo>
                    <a:pt x="136" y="75"/>
                    <a:pt x="140" y="73"/>
                    <a:pt x="141" y="69"/>
                  </a:cubicBezTo>
                  <a:cubicBezTo>
                    <a:pt x="141" y="65"/>
                    <a:pt x="139" y="61"/>
                    <a:pt x="135" y="60"/>
                  </a:cubicBezTo>
                  <a:close/>
                </a:path>
              </a:pathLst>
            </a:custGeom>
            <a:grpFill/>
            <a:ln w="9525" cmpd="sng">
              <a:noFill/>
              <a:bevel/>
            </a:ln>
          </p:spPr>
          <p:txBody>
            <a:bodyPr/>
            <a:lstStyle/>
            <a:p>
              <a:endParaRPr lang="zh-CN" altLang="en-US"/>
            </a:p>
          </p:txBody>
        </p:sp>
      </p:grpSp>
      <p:grpSp>
        <p:nvGrpSpPr>
          <p:cNvPr id="47" name="组合 46"/>
          <p:cNvGrpSpPr/>
          <p:nvPr/>
        </p:nvGrpSpPr>
        <p:grpSpPr>
          <a:xfrm>
            <a:off x="3440907" y="2311279"/>
            <a:ext cx="1335881" cy="1151690"/>
            <a:chOff x="3440907" y="2517759"/>
            <a:chExt cx="1335881" cy="1151690"/>
          </a:xfrm>
        </p:grpSpPr>
        <p:sp>
          <p:nvSpPr>
            <p:cNvPr id="11271" name="任意多边形 28"/>
            <p:cNvSpPr>
              <a:spLocks noChangeArrowheads="1"/>
            </p:cNvSpPr>
            <p:nvPr/>
          </p:nvSpPr>
          <p:spPr bwMode="auto">
            <a:xfrm flipV="1">
              <a:off x="3440907" y="2517759"/>
              <a:ext cx="1335881" cy="1151690"/>
            </a:xfrm>
            <a:custGeom>
              <a:avLst/>
              <a:gdLst>
                <a:gd name="T0" fmla="*/ 904460 w 1116054"/>
                <a:gd name="T1" fmla="*/ 0 h 963129"/>
                <a:gd name="T2" fmla="*/ 0 w 1116054"/>
                <a:gd name="T3" fmla="*/ 897741 h 963129"/>
                <a:gd name="T4" fmla="*/ 499394 w 1116054"/>
                <a:gd name="T5" fmla="*/ 1374319 h 963129"/>
                <a:gd name="T6" fmla="*/ 1309525 w 1116054"/>
                <a:gd name="T7" fmla="*/ 1352153 h 963129"/>
                <a:gd name="T8" fmla="*/ 1781175 w 1116054"/>
                <a:gd name="T9" fmla="*/ 881117 h 963129"/>
                <a:gd name="T10" fmla="*/ 904460 w 1116054"/>
                <a:gd name="T11" fmla="*/ 0 h 963129"/>
                <a:gd name="T12" fmla="*/ 0 60000 65536"/>
                <a:gd name="T13" fmla="*/ 0 60000 65536"/>
                <a:gd name="T14" fmla="*/ 0 60000 65536"/>
                <a:gd name="T15" fmla="*/ 0 60000 65536"/>
                <a:gd name="T16" fmla="*/ 0 60000 65536"/>
                <a:gd name="T17" fmla="*/ 0 60000 65536"/>
                <a:gd name="T18" fmla="*/ 0 w 1116054"/>
                <a:gd name="T19" fmla="*/ 0 h 963129"/>
                <a:gd name="T20" fmla="*/ 1116054 w 1116054"/>
                <a:gd name="T21" fmla="*/ 963129 h 963129"/>
              </a:gdLst>
              <a:ahLst/>
              <a:cxnLst>
                <a:cxn ang="T12">
                  <a:pos x="T0" y="T1"/>
                </a:cxn>
                <a:cxn ang="T13">
                  <a:pos x="T2" y="T3"/>
                </a:cxn>
                <a:cxn ang="T14">
                  <a:pos x="T4" y="T5"/>
                </a:cxn>
                <a:cxn ang="T15">
                  <a:pos x="T6" y="T7"/>
                </a:cxn>
                <a:cxn ang="T16">
                  <a:pos x="T8" y="T9"/>
                </a:cxn>
                <a:cxn ang="T17">
                  <a:pos x="T10" y="T11"/>
                </a:cxn>
              </a:cxnLst>
              <a:rect l="T18" t="T19" r="T20" b="T21"/>
              <a:pathLst>
                <a:path w="1116054" h="963129">
                  <a:moveTo>
                    <a:pt x="566719" y="0"/>
                  </a:moveTo>
                  <a:lnTo>
                    <a:pt x="0" y="563242"/>
                  </a:lnTo>
                  <a:lnTo>
                    <a:pt x="312912" y="862247"/>
                  </a:lnTo>
                  <a:cubicBezTo>
                    <a:pt x="492547" y="1017544"/>
                    <a:pt x="686090" y="978141"/>
                    <a:pt x="820526" y="848340"/>
                  </a:cubicBezTo>
                  <a:lnTo>
                    <a:pt x="1116054" y="552812"/>
                  </a:lnTo>
                  <a:lnTo>
                    <a:pt x="566719" y="0"/>
                  </a:lnTo>
                  <a:close/>
                </a:path>
              </a:pathLst>
            </a:custGeom>
            <a:solidFill>
              <a:schemeClr val="accent3"/>
            </a:solidFill>
            <a:ln w="12700" cap="flat" cmpd="sng">
              <a:noFill/>
              <a:bevel/>
            </a:ln>
          </p:spPr>
          <p:txBody>
            <a:bodyPr lIns="68580" tIns="34290" rIns="68580" bIns="34290" anchor="ctr"/>
            <a:lstStyle/>
            <a:p>
              <a:endParaRPr lang="zh-CN" altLang="en-US"/>
            </a:p>
          </p:txBody>
        </p:sp>
        <p:grpSp>
          <p:nvGrpSpPr>
            <p:cNvPr id="5" name="组合 43"/>
            <p:cNvGrpSpPr/>
            <p:nvPr/>
          </p:nvGrpSpPr>
          <p:grpSpPr bwMode="auto">
            <a:xfrm>
              <a:off x="3954067" y="2767867"/>
              <a:ext cx="353615" cy="400174"/>
              <a:chOff x="0" y="0"/>
              <a:chExt cx="406393" cy="459645"/>
            </a:xfrm>
          </p:grpSpPr>
          <p:sp>
            <p:nvSpPr>
              <p:cNvPr id="11296" name="Freeform 148"/>
              <p:cNvSpPr>
                <a:spLocks noEditPoints="1" noChangeArrowheads="1"/>
              </p:cNvSpPr>
              <p:nvPr/>
            </p:nvSpPr>
            <p:spPr bwMode="auto">
              <a:xfrm>
                <a:off x="55120" y="0"/>
                <a:ext cx="351273" cy="456842"/>
              </a:xfrm>
              <a:custGeom>
                <a:avLst/>
                <a:gdLst>
                  <a:gd name="T0" fmla="*/ 346854 w 159"/>
                  <a:gd name="T1" fmla="*/ 408289 h 207"/>
                  <a:gd name="T2" fmla="*/ 196625 w 159"/>
                  <a:gd name="T3" fmla="*/ 174350 h 207"/>
                  <a:gd name="T4" fmla="*/ 203252 w 159"/>
                  <a:gd name="T5" fmla="*/ 52967 h 207"/>
                  <a:gd name="T6" fmla="*/ 92789 w 159"/>
                  <a:gd name="T7" fmla="*/ 8828 h 207"/>
                  <a:gd name="T8" fmla="*/ 154648 w 159"/>
                  <a:gd name="T9" fmla="*/ 105934 h 207"/>
                  <a:gd name="T10" fmla="*/ 81743 w 159"/>
                  <a:gd name="T11" fmla="*/ 152281 h 207"/>
                  <a:gd name="T12" fmla="*/ 22093 w 159"/>
                  <a:gd name="T13" fmla="*/ 59588 h 207"/>
                  <a:gd name="T14" fmla="*/ 22093 w 159"/>
                  <a:gd name="T15" fmla="*/ 169936 h 207"/>
                  <a:gd name="T16" fmla="*/ 136974 w 159"/>
                  <a:gd name="T17" fmla="*/ 211869 h 207"/>
                  <a:gd name="T18" fmla="*/ 287204 w 159"/>
                  <a:gd name="T19" fmla="*/ 445807 h 207"/>
                  <a:gd name="T20" fmla="*/ 315925 w 159"/>
                  <a:gd name="T21" fmla="*/ 452428 h 207"/>
                  <a:gd name="T22" fmla="*/ 340227 w 159"/>
                  <a:gd name="T23" fmla="*/ 434772 h 207"/>
                  <a:gd name="T24" fmla="*/ 346854 w 159"/>
                  <a:gd name="T25" fmla="*/ 408289 h 207"/>
                  <a:gd name="T26" fmla="*/ 318134 w 159"/>
                  <a:gd name="T27" fmla="*/ 425944 h 207"/>
                  <a:gd name="T28" fmla="*/ 296041 w 159"/>
                  <a:gd name="T29" fmla="*/ 421531 h 207"/>
                  <a:gd name="T30" fmla="*/ 302669 w 159"/>
                  <a:gd name="T31" fmla="*/ 401668 h 207"/>
                  <a:gd name="T32" fmla="*/ 322553 w 159"/>
                  <a:gd name="T33" fmla="*/ 406082 h 207"/>
                  <a:gd name="T34" fmla="*/ 318134 w 159"/>
                  <a:gd name="T35" fmla="*/ 42594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solidFill>
                <a:srgbClr val="FCFCFC"/>
              </a:solidFill>
              <a:ln w="9525" cmpd="sng">
                <a:noFill/>
                <a:bevel/>
              </a:ln>
            </p:spPr>
            <p:txBody>
              <a:bodyPr/>
              <a:lstStyle/>
              <a:p>
                <a:endParaRPr lang="zh-CN" altLang="en-US"/>
              </a:p>
            </p:txBody>
          </p:sp>
          <p:sp>
            <p:nvSpPr>
              <p:cNvPr id="11297" name="Freeform 149"/>
              <p:cNvSpPr>
                <a:spLocks noEditPoints="1" noChangeArrowheads="1"/>
              </p:cNvSpPr>
              <p:nvPr/>
            </p:nvSpPr>
            <p:spPr bwMode="auto">
              <a:xfrm>
                <a:off x="0" y="231691"/>
                <a:ext cx="231691" cy="227954"/>
              </a:xfrm>
              <a:custGeom>
                <a:avLst/>
                <a:gdLst>
                  <a:gd name="T0" fmla="*/ 200799 w 105"/>
                  <a:gd name="T1" fmla="*/ 57542 h 103"/>
                  <a:gd name="T2" fmla="*/ 214038 w 105"/>
                  <a:gd name="T3" fmla="*/ 44263 h 103"/>
                  <a:gd name="T4" fmla="*/ 185353 w 105"/>
                  <a:gd name="T5" fmla="*/ 15492 h 103"/>
                  <a:gd name="T6" fmla="*/ 172113 w 105"/>
                  <a:gd name="T7" fmla="*/ 28771 h 103"/>
                  <a:gd name="T8" fmla="*/ 136808 w 105"/>
                  <a:gd name="T9" fmla="*/ 15492 h 103"/>
                  <a:gd name="T10" fmla="*/ 136808 w 105"/>
                  <a:gd name="T11" fmla="*/ 0 h 103"/>
                  <a:gd name="T12" fmla="*/ 94883 w 105"/>
                  <a:gd name="T13" fmla="*/ 0 h 103"/>
                  <a:gd name="T14" fmla="*/ 94883 w 105"/>
                  <a:gd name="T15" fmla="*/ 15492 h 103"/>
                  <a:gd name="T16" fmla="*/ 61784 w 105"/>
                  <a:gd name="T17" fmla="*/ 28771 h 103"/>
                  <a:gd name="T18" fmla="*/ 48545 w 105"/>
                  <a:gd name="T19" fmla="*/ 15492 h 103"/>
                  <a:gd name="T20" fmla="*/ 17653 w 105"/>
                  <a:gd name="T21" fmla="*/ 44263 h 103"/>
                  <a:gd name="T22" fmla="*/ 33099 w 105"/>
                  <a:gd name="T23" fmla="*/ 59755 h 103"/>
                  <a:gd name="T24" fmla="*/ 17653 w 105"/>
                  <a:gd name="T25" fmla="*/ 92952 h 103"/>
                  <a:gd name="T26" fmla="*/ 0 w 105"/>
                  <a:gd name="T27" fmla="*/ 92952 h 103"/>
                  <a:gd name="T28" fmla="*/ 0 w 105"/>
                  <a:gd name="T29" fmla="*/ 135002 h 103"/>
                  <a:gd name="T30" fmla="*/ 19859 w 105"/>
                  <a:gd name="T31" fmla="*/ 135002 h 103"/>
                  <a:gd name="T32" fmla="*/ 33099 w 105"/>
                  <a:gd name="T33" fmla="*/ 168199 h 103"/>
                  <a:gd name="T34" fmla="*/ 19859 w 105"/>
                  <a:gd name="T35" fmla="*/ 181478 h 103"/>
                  <a:gd name="T36" fmla="*/ 48545 w 105"/>
                  <a:gd name="T37" fmla="*/ 210249 h 103"/>
                  <a:gd name="T38" fmla="*/ 61784 w 105"/>
                  <a:gd name="T39" fmla="*/ 196970 h 103"/>
                  <a:gd name="T40" fmla="*/ 94883 w 105"/>
                  <a:gd name="T41" fmla="*/ 210249 h 103"/>
                  <a:gd name="T42" fmla="*/ 94883 w 105"/>
                  <a:gd name="T43" fmla="*/ 227954 h 103"/>
                  <a:gd name="T44" fmla="*/ 136808 w 105"/>
                  <a:gd name="T45" fmla="*/ 227954 h 103"/>
                  <a:gd name="T46" fmla="*/ 136808 w 105"/>
                  <a:gd name="T47" fmla="*/ 210249 h 103"/>
                  <a:gd name="T48" fmla="*/ 169907 w 105"/>
                  <a:gd name="T49" fmla="*/ 196970 h 103"/>
                  <a:gd name="T50" fmla="*/ 183146 w 105"/>
                  <a:gd name="T51" fmla="*/ 210249 h 103"/>
                  <a:gd name="T52" fmla="*/ 211832 w 105"/>
                  <a:gd name="T53" fmla="*/ 181478 h 103"/>
                  <a:gd name="T54" fmla="*/ 200799 w 105"/>
                  <a:gd name="T55" fmla="*/ 168199 h 103"/>
                  <a:gd name="T56" fmla="*/ 214038 w 105"/>
                  <a:gd name="T57" fmla="*/ 135002 h 103"/>
                  <a:gd name="T58" fmla="*/ 231691 w 105"/>
                  <a:gd name="T59" fmla="*/ 135002 h 103"/>
                  <a:gd name="T60" fmla="*/ 231691 w 105"/>
                  <a:gd name="T61" fmla="*/ 92952 h 103"/>
                  <a:gd name="T62" fmla="*/ 214038 w 105"/>
                  <a:gd name="T63" fmla="*/ 92952 h 103"/>
                  <a:gd name="T64" fmla="*/ 200799 w 105"/>
                  <a:gd name="T65" fmla="*/ 57542 h 103"/>
                  <a:gd name="T66" fmla="*/ 116949 w 105"/>
                  <a:gd name="T67" fmla="*/ 183691 h 103"/>
                  <a:gd name="T68" fmla="*/ 46338 w 105"/>
                  <a:gd name="T69" fmla="*/ 112870 h 103"/>
                  <a:gd name="T70" fmla="*/ 116949 w 105"/>
                  <a:gd name="T71" fmla="*/ 42050 h 103"/>
                  <a:gd name="T72" fmla="*/ 187559 w 105"/>
                  <a:gd name="T73" fmla="*/ 112870 h 103"/>
                  <a:gd name="T74" fmla="*/ 116949 w 105"/>
                  <a:gd name="T75" fmla="*/ 183691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solidFill>
                <a:srgbClr val="FCFCFC"/>
              </a:solidFill>
              <a:ln w="9525" cmpd="sng">
                <a:noFill/>
                <a:bevel/>
              </a:ln>
            </p:spPr>
            <p:txBody>
              <a:bodyPr/>
              <a:lstStyle/>
              <a:p>
                <a:endParaRPr lang="zh-CN" altLang="en-US"/>
              </a:p>
            </p:txBody>
          </p:sp>
          <p:sp>
            <p:nvSpPr>
              <p:cNvPr id="11298" name="Oval 150"/>
              <p:cNvSpPr>
                <a:spLocks noChangeArrowheads="1"/>
              </p:cNvSpPr>
              <p:nvPr/>
            </p:nvSpPr>
            <p:spPr bwMode="auto">
              <a:xfrm>
                <a:off x="97160" y="326983"/>
                <a:ext cx="37370" cy="37370"/>
              </a:xfrm>
              <a:prstGeom prst="ellipse">
                <a:avLst/>
              </a:prstGeom>
              <a:solidFill>
                <a:srgbClr val="FCFCFC"/>
              </a:solidFill>
              <a:ln w="9525">
                <a:noFill/>
                <a:beve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grpSp>
      </p:grpSp>
      <p:grpSp>
        <p:nvGrpSpPr>
          <p:cNvPr id="45" name="组合 44"/>
          <p:cNvGrpSpPr/>
          <p:nvPr/>
        </p:nvGrpSpPr>
        <p:grpSpPr>
          <a:xfrm>
            <a:off x="2684860" y="2856753"/>
            <a:ext cx="1334690" cy="1152881"/>
            <a:chOff x="2684860" y="3063233"/>
            <a:chExt cx="1334690" cy="1152881"/>
          </a:xfrm>
        </p:grpSpPr>
        <p:sp>
          <p:nvSpPr>
            <p:cNvPr id="11270" name="任意多边形 27"/>
            <p:cNvSpPr>
              <a:spLocks noChangeArrowheads="1"/>
            </p:cNvSpPr>
            <p:nvPr/>
          </p:nvSpPr>
          <p:spPr bwMode="auto">
            <a:xfrm>
              <a:off x="2684860" y="3063233"/>
              <a:ext cx="1334690" cy="1152881"/>
            </a:xfrm>
            <a:custGeom>
              <a:avLst/>
              <a:gdLst>
                <a:gd name="T0" fmla="*/ 903653 w 1116054"/>
                <a:gd name="T1" fmla="*/ 0 h 963129"/>
                <a:gd name="T2" fmla="*/ 0 w 1116054"/>
                <a:gd name="T3" fmla="*/ 898669 h 963129"/>
                <a:gd name="T4" fmla="*/ 498949 w 1116054"/>
                <a:gd name="T5" fmla="*/ 1375740 h 963129"/>
                <a:gd name="T6" fmla="*/ 1308357 w 1116054"/>
                <a:gd name="T7" fmla="*/ 1353551 h 963129"/>
                <a:gd name="T8" fmla="*/ 1779587 w 1116054"/>
                <a:gd name="T9" fmla="*/ 882027 h 963129"/>
                <a:gd name="T10" fmla="*/ 903653 w 1116054"/>
                <a:gd name="T11" fmla="*/ 0 h 963129"/>
                <a:gd name="T12" fmla="*/ 0 60000 65536"/>
                <a:gd name="T13" fmla="*/ 0 60000 65536"/>
                <a:gd name="T14" fmla="*/ 0 60000 65536"/>
                <a:gd name="T15" fmla="*/ 0 60000 65536"/>
                <a:gd name="T16" fmla="*/ 0 60000 65536"/>
                <a:gd name="T17" fmla="*/ 0 60000 65536"/>
                <a:gd name="T18" fmla="*/ 0 w 1116054"/>
                <a:gd name="T19" fmla="*/ 0 h 963129"/>
                <a:gd name="T20" fmla="*/ 1116054 w 1116054"/>
                <a:gd name="T21" fmla="*/ 963129 h 963129"/>
              </a:gdLst>
              <a:ahLst/>
              <a:cxnLst>
                <a:cxn ang="T12">
                  <a:pos x="T0" y="T1"/>
                </a:cxn>
                <a:cxn ang="T13">
                  <a:pos x="T2" y="T3"/>
                </a:cxn>
                <a:cxn ang="T14">
                  <a:pos x="T4" y="T5"/>
                </a:cxn>
                <a:cxn ang="T15">
                  <a:pos x="T6" y="T7"/>
                </a:cxn>
                <a:cxn ang="T16">
                  <a:pos x="T8" y="T9"/>
                </a:cxn>
                <a:cxn ang="T17">
                  <a:pos x="T10" y="T11"/>
                </a:cxn>
              </a:cxnLst>
              <a:rect l="T18" t="T19" r="T20" b="T21"/>
              <a:pathLst>
                <a:path w="1116054" h="963129">
                  <a:moveTo>
                    <a:pt x="566719" y="0"/>
                  </a:moveTo>
                  <a:lnTo>
                    <a:pt x="0" y="563242"/>
                  </a:lnTo>
                  <a:lnTo>
                    <a:pt x="312912" y="862247"/>
                  </a:lnTo>
                  <a:cubicBezTo>
                    <a:pt x="492547" y="1017544"/>
                    <a:pt x="686090" y="978141"/>
                    <a:pt x="820526" y="848340"/>
                  </a:cubicBezTo>
                  <a:lnTo>
                    <a:pt x="1116054" y="552812"/>
                  </a:lnTo>
                  <a:lnTo>
                    <a:pt x="566719" y="0"/>
                  </a:lnTo>
                  <a:close/>
                </a:path>
              </a:pathLst>
            </a:custGeom>
            <a:solidFill>
              <a:schemeClr val="accent2"/>
            </a:solidFill>
            <a:ln w="12700" cap="flat" cmpd="sng">
              <a:noFill/>
              <a:bevel/>
            </a:ln>
          </p:spPr>
          <p:txBody>
            <a:bodyPr lIns="68580" tIns="34290" rIns="68580" bIns="34290" anchor="ctr"/>
            <a:lstStyle/>
            <a:p>
              <a:endParaRPr lang="zh-CN" altLang="en-US"/>
            </a:p>
          </p:txBody>
        </p:sp>
        <p:grpSp>
          <p:nvGrpSpPr>
            <p:cNvPr id="6" name="组合 47"/>
            <p:cNvGrpSpPr/>
            <p:nvPr/>
          </p:nvGrpSpPr>
          <p:grpSpPr bwMode="auto">
            <a:xfrm>
              <a:off x="3205163" y="3531294"/>
              <a:ext cx="330994" cy="370398"/>
              <a:chOff x="0" y="0"/>
              <a:chExt cx="402656" cy="450303"/>
            </a:xfrm>
          </p:grpSpPr>
          <p:sp>
            <p:nvSpPr>
              <p:cNvPr id="11291"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solidFill>
              <a:ln w="9525" cmpd="sng">
                <a:noFill/>
                <a:bevel/>
              </a:ln>
            </p:spPr>
            <p:txBody>
              <a:bodyPr/>
              <a:lstStyle/>
              <a:p>
                <a:endParaRPr lang="zh-CN" altLang="en-US"/>
              </a:p>
            </p:txBody>
          </p:sp>
          <p:sp>
            <p:nvSpPr>
              <p:cNvPr id="11292"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solidFill>
              <a:ln w="9525" cmpd="sng">
                <a:noFill/>
                <a:bevel/>
              </a:ln>
            </p:spPr>
            <p:txBody>
              <a:bodyPr/>
              <a:lstStyle/>
              <a:p>
                <a:endParaRPr lang="zh-CN" altLang="en-US"/>
              </a:p>
            </p:txBody>
          </p:sp>
          <p:sp>
            <p:nvSpPr>
              <p:cNvPr id="11293"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solidFill>
              <a:ln w="9525" cmpd="sng">
                <a:noFill/>
                <a:bevel/>
              </a:ln>
            </p:spPr>
            <p:txBody>
              <a:bodyPr/>
              <a:lstStyle/>
              <a:p>
                <a:endParaRPr lang="zh-CN" altLang="en-US"/>
              </a:p>
            </p:txBody>
          </p:sp>
          <p:sp>
            <p:nvSpPr>
              <p:cNvPr id="11294"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solidFill>
              <a:ln w="9525" cmpd="sng">
                <a:noFill/>
                <a:bevel/>
              </a:ln>
            </p:spPr>
            <p:txBody>
              <a:bodyPr/>
              <a:lstStyle/>
              <a:p>
                <a:endParaRPr lang="zh-CN" altLang="en-US"/>
              </a:p>
            </p:txBody>
          </p:sp>
          <p:sp>
            <p:nvSpPr>
              <p:cNvPr id="11295"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solidFill>
              <a:ln w="9525" cmpd="sng">
                <a:noFill/>
                <a:bevel/>
              </a:ln>
            </p:spPr>
            <p:txBody>
              <a:bodyPr/>
              <a:lstStyle/>
              <a:p>
                <a:endParaRPr lang="zh-CN" altLang="en-US"/>
              </a:p>
            </p:txBody>
          </p:sp>
        </p:grpSp>
      </p:grpSp>
      <p:grpSp>
        <p:nvGrpSpPr>
          <p:cNvPr id="46" name="组合 45"/>
          <p:cNvGrpSpPr/>
          <p:nvPr/>
        </p:nvGrpSpPr>
        <p:grpSpPr>
          <a:xfrm>
            <a:off x="4219575" y="2856753"/>
            <a:ext cx="1334691" cy="1152881"/>
            <a:chOff x="4219575" y="3063233"/>
            <a:chExt cx="1334691" cy="1152881"/>
          </a:xfrm>
        </p:grpSpPr>
        <p:sp>
          <p:nvSpPr>
            <p:cNvPr id="11272" name="任意多边形 29"/>
            <p:cNvSpPr>
              <a:spLocks noChangeArrowheads="1"/>
            </p:cNvSpPr>
            <p:nvPr/>
          </p:nvSpPr>
          <p:spPr bwMode="auto">
            <a:xfrm>
              <a:off x="4219575" y="3063233"/>
              <a:ext cx="1334691" cy="1152881"/>
            </a:xfrm>
            <a:custGeom>
              <a:avLst/>
              <a:gdLst>
                <a:gd name="T0" fmla="*/ 903654 w 1116054"/>
                <a:gd name="T1" fmla="*/ 0 h 963129"/>
                <a:gd name="T2" fmla="*/ 0 w 1116054"/>
                <a:gd name="T3" fmla="*/ 898669 h 963129"/>
                <a:gd name="T4" fmla="*/ 498949 w 1116054"/>
                <a:gd name="T5" fmla="*/ 1375740 h 963129"/>
                <a:gd name="T6" fmla="*/ 1308358 w 1116054"/>
                <a:gd name="T7" fmla="*/ 1353551 h 963129"/>
                <a:gd name="T8" fmla="*/ 1779588 w 1116054"/>
                <a:gd name="T9" fmla="*/ 882027 h 963129"/>
                <a:gd name="T10" fmla="*/ 903654 w 1116054"/>
                <a:gd name="T11" fmla="*/ 0 h 963129"/>
                <a:gd name="T12" fmla="*/ 0 60000 65536"/>
                <a:gd name="T13" fmla="*/ 0 60000 65536"/>
                <a:gd name="T14" fmla="*/ 0 60000 65536"/>
                <a:gd name="T15" fmla="*/ 0 60000 65536"/>
                <a:gd name="T16" fmla="*/ 0 60000 65536"/>
                <a:gd name="T17" fmla="*/ 0 60000 65536"/>
                <a:gd name="T18" fmla="*/ 0 w 1116054"/>
                <a:gd name="T19" fmla="*/ 0 h 963129"/>
                <a:gd name="T20" fmla="*/ 1116054 w 1116054"/>
                <a:gd name="T21" fmla="*/ 963129 h 963129"/>
              </a:gdLst>
              <a:ahLst/>
              <a:cxnLst>
                <a:cxn ang="T12">
                  <a:pos x="T0" y="T1"/>
                </a:cxn>
                <a:cxn ang="T13">
                  <a:pos x="T2" y="T3"/>
                </a:cxn>
                <a:cxn ang="T14">
                  <a:pos x="T4" y="T5"/>
                </a:cxn>
                <a:cxn ang="T15">
                  <a:pos x="T6" y="T7"/>
                </a:cxn>
                <a:cxn ang="T16">
                  <a:pos x="T8" y="T9"/>
                </a:cxn>
                <a:cxn ang="T17">
                  <a:pos x="T10" y="T11"/>
                </a:cxn>
              </a:cxnLst>
              <a:rect l="T18" t="T19" r="T20" b="T21"/>
              <a:pathLst>
                <a:path w="1116054" h="963129">
                  <a:moveTo>
                    <a:pt x="566719" y="0"/>
                  </a:moveTo>
                  <a:lnTo>
                    <a:pt x="0" y="563242"/>
                  </a:lnTo>
                  <a:lnTo>
                    <a:pt x="312912" y="862247"/>
                  </a:lnTo>
                  <a:cubicBezTo>
                    <a:pt x="492547" y="1017544"/>
                    <a:pt x="686090" y="978141"/>
                    <a:pt x="820526" y="848340"/>
                  </a:cubicBezTo>
                  <a:lnTo>
                    <a:pt x="1116054" y="552812"/>
                  </a:lnTo>
                  <a:lnTo>
                    <a:pt x="566719" y="0"/>
                  </a:lnTo>
                  <a:close/>
                </a:path>
              </a:pathLst>
            </a:custGeom>
            <a:solidFill>
              <a:schemeClr val="accent4"/>
            </a:solidFill>
            <a:ln w="12700" cap="flat" cmpd="sng">
              <a:noFill/>
              <a:bevel/>
            </a:ln>
          </p:spPr>
          <p:txBody>
            <a:bodyPr lIns="68580" tIns="34290" rIns="68580" bIns="34290" anchor="ctr"/>
            <a:lstStyle/>
            <a:p>
              <a:endParaRPr lang="zh-CN" altLang="en-US"/>
            </a:p>
          </p:txBody>
        </p:sp>
        <p:grpSp>
          <p:nvGrpSpPr>
            <p:cNvPr id="7" name="组合 53"/>
            <p:cNvGrpSpPr/>
            <p:nvPr/>
          </p:nvGrpSpPr>
          <p:grpSpPr bwMode="auto">
            <a:xfrm>
              <a:off x="4750594" y="3556304"/>
              <a:ext cx="286941" cy="283456"/>
              <a:chOff x="0" y="0"/>
              <a:chExt cx="453105" cy="448433"/>
            </a:xfrm>
          </p:grpSpPr>
          <p:sp>
            <p:nvSpPr>
              <p:cNvPr id="11289"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solidFill>
              <a:ln w="9525" cmpd="sng">
                <a:noFill/>
                <a:bevel/>
              </a:ln>
            </p:spPr>
            <p:txBody>
              <a:bodyPr/>
              <a:lstStyle/>
              <a:p>
                <a:endParaRPr lang="zh-CN" altLang="en-US"/>
              </a:p>
            </p:txBody>
          </p:sp>
          <p:sp>
            <p:nvSpPr>
              <p:cNvPr id="11290"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solidFill>
              <a:ln w="9525" cmpd="sng">
                <a:noFill/>
                <a:bevel/>
              </a:ln>
            </p:spPr>
            <p:txBody>
              <a:bodyPr/>
              <a:lstStyle/>
              <a:p>
                <a:endParaRPr lang="zh-CN" altLang="en-US"/>
              </a:p>
            </p:txBody>
          </p:sp>
        </p:grpSp>
      </p:grpSp>
      <p:grpSp>
        <p:nvGrpSpPr>
          <p:cNvPr id="44" name="组合 43"/>
          <p:cNvGrpSpPr/>
          <p:nvPr/>
        </p:nvGrpSpPr>
        <p:grpSpPr>
          <a:xfrm>
            <a:off x="2093119" y="2266021"/>
            <a:ext cx="1162050" cy="1156454"/>
            <a:chOff x="2093119" y="2472501"/>
            <a:chExt cx="1162050" cy="1156454"/>
          </a:xfrm>
        </p:grpSpPr>
        <p:sp>
          <p:nvSpPr>
            <p:cNvPr id="11269" name="任意多边形 25"/>
            <p:cNvSpPr>
              <a:spLocks noChangeArrowheads="1"/>
            </p:cNvSpPr>
            <p:nvPr/>
          </p:nvSpPr>
          <p:spPr bwMode="auto">
            <a:xfrm>
              <a:off x="2093119" y="2472501"/>
              <a:ext cx="1162050" cy="1156454"/>
            </a:xfrm>
            <a:custGeom>
              <a:avLst/>
              <a:gdLst>
                <a:gd name="T0" fmla="*/ 656785 w 971638"/>
                <a:gd name="T1" fmla="*/ 1541463 h 965868"/>
                <a:gd name="T2" fmla="*/ 191073 w 971638"/>
                <a:gd name="T3" fmla="*/ 1075368 h 965868"/>
                <a:gd name="T4" fmla="*/ 1083689 w 971638"/>
                <a:gd name="T5" fmla="*/ 182020 h 965868"/>
                <a:gd name="T6" fmla="*/ 1549400 w 971638"/>
                <a:gd name="T7" fmla="*/ 648113 h 965868"/>
                <a:gd name="T8" fmla="*/ 656785 w 971638"/>
                <a:gd name="T9" fmla="*/ 1541463 h 965868"/>
                <a:gd name="T10" fmla="*/ 0 60000 65536"/>
                <a:gd name="T11" fmla="*/ 0 60000 65536"/>
                <a:gd name="T12" fmla="*/ 0 60000 65536"/>
                <a:gd name="T13" fmla="*/ 0 60000 65536"/>
                <a:gd name="T14" fmla="*/ 0 60000 65536"/>
                <a:gd name="T15" fmla="*/ 0 w 971638"/>
                <a:gd name="T16" fmla="*/ 0 h 965868"/>
                <a:gd name="T17" fmla="*/ 971638 w 971638"/>
                <a:gd name="T18" fmla="*/ 965868 h 965868"/>
              </a:gdLst>
              <a:ahLst/>
              <a:cxnLst>
                <a:cxn ang="T10">
                  <a:pos x="T0" y="T1"/>
                </a:cxn>
                <a:cxn ang="T11">
                  <a:pos x="T2" y="T3"/>
                </a:cxn>
                <a:cxn ang="T12">
                  <a:pos x="T4" y="T5"/>
                </a:cxn>
                <a:cxn ang="T13">
                  <a:pos x="T6" y="T7"/>
                </a:cxn>
                <a:cxn ang="T14">
                  <a:pos x="T8" y="T9"/>
                </a:cxn>
              </a:cxnLst>
              <a:rect l="T15" t="T16" r="T17" b="T18"/>
              <a:pathLst>
                <a:path w="971638" h="965868">
                  <a:moveTo>
                    <a:pt x="411874" y="965868"/>
                  </a:moveTo>
                  <a:lnTo>
                    <a:pt x="119823" y="673817"/>
                  </a:lnTo>
                  <a:cubicBezTo>
                    <a:pt x="-253355" y="247329"/>
                    <a:pt x="333067" y="-220881"/>
                    <a:pt x="679588" y="114052"/>
                  </a:cubicBezTo>
                  <a:lnTo>
                    <a:pt x="971638" y="406102"/>
                  </a:lnTo>
                  <a:lnTo>
                    <a:pt x="411874" y="965868"/>
                  </a:lnTo>
                  <a:close/>
                </a:path>
              </a:pathLst>
            </a:custGeom>
            <a:solidFill>
              <a:schemeClr val="accent1"/>
            </a:solidFill>
            <a:ln w="12700" cap="flat" cmpd="sng">
              <a:noFill/>
              <a:bevel/>
            </a:ln>
          </p:spPr>
          <p:txBody>
            <a:bodyPr lIns="68580" tIns="34290" rIns="68580" bIns="34290" anchor="ctr"/>
            <a:lstStyle/>
            <a:p>
              <a:endParaRPr lang="zh-CN" altLang="en-US"/>
            </a:p>
          </p:txBody>
        </p:sp>
        <p:grpSp>
          <p:nvGrpSpPr>
            <p:cNvPr id="8" name="组合 56"/>
            <p:cNvGrpSpPr/>
            <p:nvPr/>
          </p:nvGrpSpPr>
          <p:grpSpPr bwMode="auto">
            <a:xfrm>
              <a:off x="2420541" y="2783350"/>
              <a:ext cx="340519" cy="366826"/>
              <a:chOff x="0" y="0"/>
              <a:chExt cx="466184" cy="501686"/>
            </a:xfrm>
          </p:grpSpPr>
          <p:sp>
            <p:nvSpPr>
              <p:cNvPr id="11284"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solidFill>
              <a:ln w="9525" cmpd="sng">
                <a:noFill/>
                <a:bevel/>
              </a:ln>
            </p:spPr>
            <p:txBody>
              <a:bodyPr/>
              <a:lstStyle/>
              <a:p>
                <a:endParaRPr lang="zh-CN" altLang="en-US"/>
              </a:p>
            </p:txBody>
          </p:sp>
          <p:sp>
            <p:nvSpPr>
              <p:cNvPr id="11285" name="Rectangle 155"/>
              <p:cNvSpPr>
                <a:spLocks noChangeArrowheads="1"/>
              </p:cNvSpPr>
              <p:nvPr/>
            </p:nvSpPr>
            <p:spPr bwMode="auto">
              <a:xfrm>
                <a:off x="160689" y="419472"/>
                <a:ext cx="9342" cy="32698"/>
              </a:xfrm>
              <a:prstGeom prst="rect">
                <a:avLst/>
              </a:prstGeom>
              <a:solidFill>
                <a:srgbClr val="FCFCFC"/>
              </a:solidFill>
              <a:ln w="9525">
                <a:noFill/>
                <a:beve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1286"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solidFill>
              <a:ln w="9525" cmpd="sng">
                <a:noFill/>
                <a:bevel/>
              </a:ln>
            </p:spPr>
            <p:txBody>
              <a:bodyPr/>
              <a:lstStyle/>
              <a:p>
                <a:endParaRPr lang="zh-CN" altLang="en-US"/>
              </a:p>
            </p:txBody>
          </p:sp>
          <p:sp>
            <p:nvSpPr>
              <p:cNvPr id="11287"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solidFill>
              <a:ln w="9525" cmpd="sng">
                <a:noFill/>
                <a:bevel/>
              </a:ln>
            </p:spPr>
            <p:txBody>
              <a:bodyPr/>
              <a:lstStyle/>
              <a:p>
                <a:endParaRPr lang="zh-CN" altLang="en-US"/>
              </a:p>
            </p:txBody>
          </p:sp>
          <p:sp>
            <p:nvSpPr>
              <p:cNvPr id="11288"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solidFill>
              <a:ln w="9525" cmpd="sng">
                <a:noFill/>
                <a:bevel/>
              </a:ln>
            </p:spPr>
            <p:txBody>
              <a:bodyPr/>
              <a:lstStyle/>
              <a:p>
                <a:endParaRPr lang="zh-CN" altLang="en-US"/>
              </a:p>
            </p:txBody>
          </p:sp>
        </p:grpSp>
      </p:grpSp>
      <p:sp>
        <p:nvSpPr>
          <p:cNvPr id="11280" name="文本框 62"/>
          <p:cNvSpPr>
            <a:spLocks noChangeArrowheads="1"/>
          </p:cNvSpPr>
          <p:nvPr/>
        </p:nvSpPr>
        <p:spPr bwMode="auto">
          <a:xfrm>
            <a:off x="3231357" y="1420416"/>
            <a:ext cx="1869743" cy="992579"/>
          </a:xfrm>
          <a:prstGeom prst="rect">
            <a:avLst/>
          </a:prstGeom>
          <a:noFill/>
          <a:ln w="9525">
            <a:noFill/>
            <a:miter lim="800000"/>
          </a:ln>
        </p:spPr>
        <p:txBody>
          <a:bodyPr wrap="none" lIns="68580" tIns="34290" rIns="68580" bIns="3429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a:p>
            <a:endParaRPr lang="en-US" altLang="zh-CN" sz="900" b="1" dirty="0">
              <a:solidFill>
                <a:schemeClr val="tx1">
                  <a:lumMod val="50000"/>
                  <a:lumOff val="50000"/>
                </a:schemeClr>
              </a:solidFill>
              <a:latin typeface="方正姚体" panose="02010601030101010101" pitchFamily="2" charset="-122"/>
              <a:sym typeface="方正姚体" panose="02010601030101010101" pitchFamily="2"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zh-CN" altLang="en-US" sz="900" dirty="0">
              <a:solidFill>
                <a:schemeClr val="tx1">
                  <a:lumMod val="50000"/>
                  <a:lumOff val="50000"/>
                </a:schemeClr>
              </a:solidFill>
              <a:latin typeface="Calibri" panose="020F0502020204030204" pitchFamily="34" charset="0"/>
              <a:cs typeface="Calibri" panose="020F0502020204030204" pitchFamily="34" charset="0"/>
              <a:sym typeface="Calibri" panose="020F0502020204030204" pitchFamily="34" charset="0"/>
            </a:endParaRP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81" name="文本框 63"/>
          <p:cNvSpPr>
            <a:spLocks noChangeArrowheads="1"/>
          </p:cNvSpPr>
          <p:nvPr/>
        </p:nvSpPr>
        <p:spPr bwMode="auto">
          <a:xfrm>
            <a:off x="1675210" y="4104958"/>
            <a:ext cx="1869743" cy="992579"/>
          </a:xfrm>
          <a:prstGeom prst="rect">
            <a:avLst/>
          </a:prstGeom>
          <a:noFill/>
          <a:ln w="9525">
            <a:noFill/>
            <a:miter lim="800000"/>
          </a:ln>
        </p:spPr>
        <p:txBody>
          <a:bodyPr wrap="none" lIns="68580" tIns="34290" rIns="68580" bIns="3429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a:p>
            <a:endParaRPr lang="en-US" altLang="zh-CN" sz="900" b="1" dirty="0">
              <a:solidFill>
                <a:schemeClr val="tx1">
                  <a:lumMod val="50000"/>
                  <a:lumOff val="50000"/>
                </a:schemeClr>
              </a:solidFill>
              <a:latin typeface="方正姚体" panose="02010601030101010101" pitchFamily="2" charset="-122"/>
              <a:sym typeface="方正姚体" panose="02010601030101010101" pitchFamily="2"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zh-CN" altLang="en-US" sz="900" dirty="0">
              <a:solidFill>
                <a:schemeClr val="tx1">
                  <a:lumMod val="50000"/>
                  <a:lumOff val="50000"/>
                </a:schemeClr>
              </a:solidFill>
              <a:latin typeface="Calibri" panose="020F0502020204030204" pitchFamily="34" charset="0"/>
              <a:cs typeface="Calibri" panose="020F0502020204030204" pitchFamily="34" charset="0"/>
              <a:sym typeface="Calibri" panose="020F0502020204030204" pitchFamily="34" charset="0"/>
            </a:endParaRP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82" name="文本框 64"/>
          <p:cNvSpPr>
            <a:spLocks noChangeArrowheads="1"/>
          </p:cNvSpPr>
          <p:nvPr/>
        </p:nvSpPr>
        <p:spPr bwMode="auto">
          <a:xfrm>
            <a:off x="4960144" y="4084712"/>
            <a:ext cx="1869743" cy="992579"/>
          </a:xfrm>
          <a:prstGeom prst="rect">
            <a:avLst/>
          </a:prstGeom>
          <a:noFill/>
          <a:ln w="9525">
            <a:noFill/>
            <a:miter lim="800000"/>
          </a:ln>
        </p:spPr>
        <p:txBody>
          <a:bodyPr wrap="none" lIns="68580" tIns="34290" rIns="68580" bIns="3429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a:p>
            <a:endParaRPr lang="en-US" altLang="zh-CN" sz="900" b="1" dirty="0">
              <a:solidFill>
                <a:schemeClr val="tx1">
                  <a:lumMod val="50000"/>
                  <a:lumOff val="50000"/>
                </a:schemeClr>
              </a:solidFill>
              <a:latin typeface="方正姚体" panose="02010601030101010101" pitchFamily="2" charset="-122"/>
              <a:sym typeface="方正姚体" panose="02010601030101010101" pitchFamily="2"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zh-CN" altLang="en-US" sz="900" dirty="0">
              <a:solidFill>
                <a:schemeClr val="tx1">
                  <a:lumMod val="50000"/>
                  <a:lumOff val="50000"/>
                </a:schemeClr>
              </a:solidFill>
              <a:latin typeface="Calibri" panose="020F0502020204030204" pitchFamily="34" charset="0"/>
              <a:cs typeface="Calibri" panose="020F0502020204030204" pitchFamily="34" charset="0"/>
              <a:sym typeface="Calibri" panose="020F0502020204030204" pitchFamily="34" charset="0"/>
            </a:endParaRP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83" name="文本框 65"/>
          <p:cNvSpPr>
            <a:spLocks noChangeArrowheads="1"/>
          </p:cNvSpPr>
          <p:nvPr/>
        </p:nvSpPr>
        <p:spPr bwMode="auto">
          <a:xfrm>
            <a:off x="632222" y="1420416"/>
            <a:ext cx="1869743" cy="992579"/>
          </a:xfrm>
          <a:prstGeom prst="rect">
            <a:avLst/>
          </a:prstGeom>
          <a:noFill/>
          <a:ln w="9525">
            <a:noFill/>
            <a:miter lim="800000"/>
          </a:ln>
        </p:spPr>
        <p:txBody>
          <a:bodyPr wrap="none" lIns="68580" tIns="34290" rIns="68580" bIns="3429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a:p>
            <a:endParaRPr lang="en-US" altLang="zh-CN" sz="900" b="1" dirty="0">
              <a:solidFill>
                <a:schemeClr val="tx1">
                  <a:lumMod val="50000"/>
                  <a:lumOff val="50000"/>
                </a:schemeClr>
              </a:solidFill>
              <a:latin typeface="方正姚体" panose="02010601030101010101" pitchFamily="2" charset="-122"/>
              <a:sym typeface="方正姚体" panose="02010601030101010101" pitchFamily="2"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zh-CN" altLang="en-US" sz="900" dirty="0">
              <a:solidFill>
                <a:schemeClr val="tx1">
                  <a:lumMod val="50000"/>
                  <a:lumOff val="50000"/>
                </a:schemeClr>
              </a:solidFill>
              <a:latin typeface="Calibri" panose="020F0502020204030204" pitchFamily="34" charset="0"/>
              <a:cs typeface="Calibri" panose="020F0502020204030204" pitchFamily="34" charset="0"/>
              <a:sym typeface="Calibri" panose="020F0502020204030204" pitchFamily="34" charset="0"/>
            </a:endParaRP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500"/>
                                        <p:tgtEl>
                                          <p:spTgt spid="44"/>
                                        </p:tgtEl>
                                      </p:cBhvr>
                                    </p:animEffect>
                                  </p:childTnLst>
                                </p:cTn>
                              </p:par>
                              <p:par>
                                <p:cTn id="8" presetID="22" presetClass="entr" presetSubtype="8"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wipe(left)">
                                      <p:cBhvr>
                                        <p:cTn id="10" dur="500"/>
                                        <p:tgtEl>
                                          <p:spTgt spid="45"/>
                                        </p:tgtEl>
                                      </p:cBhvr>
                                    </p:animEffect>
                                  </p:childTnLst>
                                </p:cTn>
                              </p:par>
                              <p:par>
                                <p:cTn id="11" presetID="22" presetClass="entr" presetSubtype="8"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wipe(left)">
                                      <p:cBhvr>
                                        <p:cTn id="13" dur="500"/>
                                        <p:tgtEl>
                                          <p:spTgt spid="47"/>
                                        </p:tgtEl>
                                      </p:cBhvr>
                                    </p:animEffect>
                                  </p:childTnLst>
                                </p:cTn>
                              </p:par>
                              <p:par>
                                <p:cTn id="14" presetID="22" presetClass="entr" presetSubtype="8" fill="hold"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left)">
                                      <p:cBhvr>
                                        <p:cTn id="16" dur="500"/>
                                        <p:tgtEl>
                                          <p:spTgt spid="46"/>
                                        </p:tgtEl>
                                      </p:cBhvr>
                                    </p:animEffect>
                                  </p:childTnLst>
                                </p:cTn>
                              </p:par>
                              <p:par>
                                <p:cTn id="17" presetID="22" presetClass="entr" presetSubtype="8" fill="hold" grpId="0" nodeType="withEffect">
                                  <p:stCondLst>
                                    <p:cond delay="500"/>
                                  </p:stCondLst>
                                  <p:childTnLst>
                                    <p:set>
                                      <p:cBhvr>
                                        <p:cTn id="18" dur="1" fill="hold">
                                          <p:stCondLst>
                                            <p:cond delay="0"/>
                                          </p:stCondLst>
                                        </p:cTn>
                                        <p:tgtEl>
                                          <p:spTgt spid="11273"/>
                                        </p:tgtEl>
                                        <p:attrNameLst>
                                          <p:attrName>style.visibility</p:attrName>
                                        </p:attrNameLst>
                                      </p:cBhvr>
                                      <p:to>
                                        <p:strVal val="visible"/>
                                      </p:to>
                                    </p:set>
                                    <p:animEffect transition="in" filter="wipe(left)">
                                      <p:cBhvr>
                                        <p:cTn id="19" dur="500"/>
                                        <p:tgtEl>
                                          <p:spTgt spid="11273"/>
                                        </p:tgtEl>
                                      </p:cBhvr>
                                    </p:animEffect>
                                  </p:childTnLst>
                                </p:cTn>
                              </p:par>
                              <p:par>
                                <p:cTn id="20" presetID="12" presetClass="entr" presetSubtype="8" fill="hold" nodeType="withEffect">
                                  <p:stCondLst>
                                    <p:cond delay="800"/>
                                  </p:stCondLst>
                                  <p:childTnLst>
                                    <p:set>
                                      <p:cBhvr>
                                        <p:cTn id="21" dur="1" fill="hold">
                                          <p:stCondLst>
                                            <p:cond delay="0"/>
                                          </p:stCondLst>
                                        </p:cTn>
                                        <p:tgtEl>
                                          <p:spTgt spid="4"/>
                                        </p:tgtEl>
                                        <p:attrNameLst>
                                          <p:attrName>style.visibility</p:attrName>
                                        </p:attrNameLst>
                                      </p:cBhvr>
                                      <p:to>
                                        <p:strVal val="visible"/>
                                      </p:to>
                                    </p:set>
                                    <p:animEffect transition="in" filter="slide(fromLeft)">
                                      <p:cBhvr>
                                        <p:cTn id="22" dur="500"/>
                                        <p:tgtEl>
                                          <p:spTgt spid="4"/>
                                        </p:tgtEl>
                                      </p:cBhvr>
                                    </p:animEffect>
                                  </p:childTnLst>
                                </p:cTn>
                              </p:par>
                              <p:par>
                                <p:cTn id="23" presetID="23" presetClass="entr" presetSubtype="16" fill="hold" grpId="0" nodeType="withEffect">
                                  <p:stCondLst>
                                    <p:cond delay="800"/>
                                  </p:stCondLst>
                                  <p:childTnLst>
                                    <p:set>
                                      <p:cBhvr>
                                        <p:cTn id="24" dur="1" fill="hold">
                                          <p:stCondLst>
                                            <p:cond delay="0"/>
                                          </p:stCondLst>
                                        </p:cTn>
                                        <p:tgtEl>
                                          <p:spTgt spid="11274"/>
                                        </p:tgtEl>
                                        <p:attrNameLst>
                                          <p:attrName>style.visibility</p:attrName>
                                        </p:attrNameLst>
                                      </p:cBhvr>
                                      <p:to>
                                        <p:strVal val="visible"/>
                                      </p:to>
                                    </p:set>
                                    <p:anim calcmode="lin" valueType="num">
                                      <p:cBhvr>
                                        <p:cTn id="25" dur="500" fill="hold"/>
                                        <p:tgtEl>
                                          <p:spTgt spid="11274"/>
                                        </p:tgtEl>
                                        <p:attrNameLst>
                                          <p:attrName>ppt_w</p:attrName>
                                        </p:attrNameLst>
                                      </p:cBhvr>
                                      <p:tavLst>
                                        <p:tav tm="0">
                                          <p:val>
                                            <p:fltVal val="0"/>
                                          </p:val>
                                        </p:tav>
                                        <p:tav tm="100000">
                                          <p:val>
                                            <p:strVal val="#ppt_w"/>
                                          </p:val>
                                        </p:tav>
                                      </p:tavLst>
                                    </p:anim>
                                    <p:anim calcmode="lin" valueType="num">
                                      <p:cBhvr>
                                        <p:cTn id="26" dur="500" fill="hold"/>
                                        <p:tgtEl>
                                          <p:spTgt spid="11274"/>
                                        </p:tgtEl>
                                        <p:attrNameLst>
                                          <p:attrName>ppt_h</p:attrName>
                                        </p:attrNameLst>
                                      </p:cBhvr>
                                      <p:tavLst>
                                        <p:tav tm="0">
                                          <p:val>
                                            <p:fltVal val="0"/>
                                          </p:val>
                                        </p:tav>
                                        <p:tav tm="100000">
                                          <p:val>
                                            <p:strVal val="#ppt_h"/>
                                          </p:val>
                                        </p:tav>
                                      </p:tavLst>
                                    </p:anim>
                                  </p:childTnLst>
                                </p:cTn>
                              </p:par>
                            </p:childTnLst>
                          </p:cTn>
                        </p:par>
                        <p:par>
                          <p:cTn id="27" fill="hold">
                            <p:stCondLst>
                              <p:cond delay="500"/>
                            </p:stCondLst>
                            <p:childTnLst>
                              <p:par>
                                <p:cTn id="28" presetID="12" presetClass="entr" presetSubtype="4" fill="hold" grpId="0" nodeType="afterEffect">
                                  <p:stCondLst>
                                    <p:cond delay="0"/>
                                  </p:stCondLst>
                                  <p:childTnLst>
                                    <p:set>
                                      <p:cBhvr>
                                        <p:cTn id="29" dur="1" fill="hold">
                                          <p:stCondLst>
                                            <p:cond delay="0"/>
                                          </p:stCondLst>
                                        </p:cTn>
                                        <p:tgtEl>
                                          <p:spTgt spid="11283"/>
                                        </p:tgtEl>
                                        <p:attrNameLst>
                                          <p:attrName>style.visibility</p:attrName>
                                        </p:attrNameLst>
                                      </p:cBhvr>
                                      <p:to>
                                        <p:strVal val="visible"/>
                                      </p:to>
                                    </p:set>
                                    <p:animEffect transition="in" filter="slide(fromBottom)">
                                      <p:cBhvr>
                                        <p:cTn id="30" dur="500"/>
                                        <p:tgtEl>
                                          <p:spTgt spid="11283"/>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1280"/>
                                        </p:tgtEl>
                                        <p:attrNameLst>
                                          <p:attrName>style.visibility</p:attrName>
                                        </p:attrNameLst>
                                      </p:cBhvr>
                                      <p:to>
                                        <p:strVal val="visible"/>
                                      </p:to>
                                    </p:set>
                                    <p:animEffect transition="in" filter="slide(fromBottom)">
                                      <p:cBhvr>
                                        <p:cTn id="33" dur="500"/>
                                        <p:tgtEl>
                                          <p:spTgt spid="11280"/>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11281"/>
                                        </p:tgtEl>
                                        <p:attrNameLst>
                                          <p:attrName>style.visibility</p:attrName>
                                        </p:attrNameLst>
                                      </p:cBhvr>
                                      <p:to>
                                        <p:strVal val="visible"/>
                                      </p:to>
                                    </p:set>
                                    <p:animEffect transition="in" filter="slide(fromBottom)">
                                      <p:cBhvr>
                                        <p:cTn id="36" dur="500"/>
                                        <p:tgtEl>
                                          <p:spTgt spid="11281"/>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11282"/>
                                        </p:tgtEl>
                                        <p:attrNameLst>
                                          <p:attrName>style.visibility</p:attrName>
                                        </p:attrNameLst>
                                      </p:cBhvr>
                                      <p:to>
                                        <p:strVal val="visible"/>
                                      </p:to>
                                    </p:set>
                                    <p:animEffect transition="in" filter="slide(fromBottom)">
                                      <p:cBhvr>
                                        <p:cTn id="39" dur="500"/>
                                        <p:tgtEl>
                                          <p:spTgt spid="112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animBg="1"/>
      <p:bldP spid="11274" grpId="0"/>
      <p:bldP spid="11280" grpId="0"/>
      <p:bldP spid="11281" grpId="0"/>
      <p:bldP spid="11282" grpId="0"/>
      <p:bldP spid="1128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副标题 2"/>
          <p:cNvSpPr txBox="1"/>
          <p:nvPr/>
        </p:nvSpPr>
        <p:spPr>
          <a:xfrm>
            <a:off x="4164415" y="3903808"/>
            <a:ext cx="1241534" cy="233469"/>
          </a:xfrm>
          <a:prstGeom prst="rect">
            <a:avLst/>
          </a:prstGeom>
          <a:ln>
            <a:solidFill>
              <a:schemeClr val="bg1"/>
            </a:solidFill>
          </a:ln>
        </p:spPr>
        <p:txBody>
          <a:bodyPr vert="horz" lIns="68538" tIns="34270" rIns="68538" bIns="34270"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zh-CN" altLang="en-US" sz="1200" dirty="0">
                <a:solidFill>
                  <a:schemeClr val="bg1"/>
                </a:solidFill>
                <a:latin typeface="微软雅黑" panose="020B0503020204020204" pitchFamily="34" charset="-122"/>
                <a:ea typeface="微软雅黑" panose="020B0503020204020204" pitchFamily="34" charset="-122"/>
              </a:rPr>
              <a:t>汇报：张三</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aphicFrame>
        <p:nvGraphicFramePr>
          <p:cNvPr id="10" name="Diagram 2"/>
          <p:cNvGraphicFramePr/>
          <p:nvPr/>
        </p:nvGraphicFramePr>
        <p:xfrm>
          <a:off x="284678" y="1574262"/>
          <a:ext cx="3484453" cy="232284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11" name="Rectangle 14"/>
          <p:cNvSpPr/>
          <p:nvPr/>
        </p:nvSpPr>
        <p:spPr>
          <a:xfrm>
            <a:off x="3522325" y="1603509"/>
            <a:ext cx="5618855" cy="8923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38" tIns="34270" rIns="68538" bIns="34270" rtlCol="0" anchor="ctr"/>
          <a:lstStyle/>
          <a:p>
            <a:pPr algn="ctr"/>
            <a:endParaRPr lang="en-US" sz="1800"/>
          </a:p>
        </p:txBody>
      </p:sp>
      <p:grpSp>
        <p:nvGrpSpPr>
          <p:cNvPr id="2" name="Group 15"/>
          <p:cNvGrpSpPr/>
          <p:nvPr/>
        </p:nvGrpSpPr>
        <p:grpSpPr>
          <a:xfrm>
            <a:off x="1125408" y="2127615"/>
            <a:ext cx="325543" cy="323653"/>
            <a:chOff x="2306360" y="1306978"/>
            <a:chExt cx="434268" cy="431771"/>
          </a:xfrm>
          <a:solidFill>
            <a:schemeClr val="bg1"/>
          </a:solidFill>
        </p:grpSpPr>
        <p:sp>
          <p:nvSpPr>
            <p:cNvPr id="13" name="Freeform 8"/>
            <p:cNvSpPr/>
            <p:nvPr/>
          </p:nvSpPr>
          <p:spPr bwMode="auto">
            <a:xfrm>
              <a:off x="2306360" y="1623943"/>
              <a:ext cx="114806" cy="114806"/>
            </a:xfrm>
            <a:custGeom>
              <a:avLst/>
              <a:gdLst>
                <a:gd name="T0" fmla="*/ 21 w 46"/>
                <a:gd name="T1" fmla="*/ 0 h 46"/>
                <a:gd name="T2" fmla="*/ 0 w 46"/>
                <a:gd name="T3" fmla="*/ 46 h 46"/>
                <a:gd name="T4" fmla="*/ 46 w 46"/>
                <a:gd name="T5" fmla="*/ 25 h 46"/>
                <a:gd name="T6" fmla="*/ 46 w 46"/>
                <a:gd name="T7" fmla="*/ 26 h 46"/>
                <a:gd name="T8" fmla="*/ 21 w 46"/>
                <a:gd name="T9" fmla="*/ 0 h 46"/>
                <a:gd name="T10" fmla="*/ 21 w 46"/>
                <a:gd name="T11" fmla="*/ 0 h 46"/>
              </a:gdLst>
              <a:ahLst/>
              <a:cxnLst>
                <a:cxn ang="0">
                  <a:pos x="T0" y="T1"/>
                </a:cxn>
                <a:cxn ang="0">
                  <a:pos x="T2" y="T3"/>
                </a:cxn>
                <a:cxn ang="0">
                  <a:pos x="T4" y="T5"/>
                </a:cxn>
                <a:cxn ang="0">
                  <a:pos x="T6" y="T7"/>
                </a:cxn>
                <a:cxn ang="0">
                  <a:pos x="T8" y="T9"/>
                </a:cxn>
                <a:cxn ang="0">
                  <a:pos x="T10" y="T11"/>
                </a:cxn>
              </a:cxnLst>
              <a:rect l="0" t="0" r="r" b="b"/>
              <a:pathLst>
                <a:path w="46" h="46">
                  <a:moveTo>
                    <a:pt x="21" y="0"/>
                  </a:moveTo>
                  <a:lnTo>
                    <a:pt x="0" y="46"/>
                  </a:lnTo>
                  <a:lnTo>
                    <a:pt x="46" y="25"/>
                  </a:lnTo>
                  <a:lnTo>
                    <a:pt x="46" y="26"/>
                  </a:lnTo>
                  <a:lnTo>
                    <a:pt x="21" y="0"/>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14" name="Freeform 9"/>
            <p:cNvSpPr/>
            <p:nvPr/>
          </p:nvSpPr>
          <p:spPr bwMode="auto">
            <a:xfrm>
              <a:off x="2371251" y="1344415"/>
              <a:ext cx="289511" cy="292007"/>
            </a:xfrm>
            <a:custGeom>
              <a:avLst/>
              <a:gdLst>
                <a:gd name="T0" fmla="*/ 105 w 116"/>
                <a:gd name="T1" fmla="*/ 0 h 117"/>
                <a:gd name="T2" fmla="*/ 0 w 116"/>
                <a:gd name="T3" fmla="*/ 106 h 117"/>
                <a:gd name="T4" fmla="*/ 11 w 116"/>
                <a:gd name="T5" fmla="*/ 117 h 117"/>
                <a:gd name="T6" fmla="*/ 116 w 116"/>
                <a:gd name="T7" fmla="*/ 10 h 117"/>
                <a:gd name="T8" fmla="*/ 105 w 116"/>
                <a:gd name="T9" fmla="*/ 0 h 117"/>
              </a:gdLst>
              <a:ahLst/>
              <a:cxnLst>
                <a:cxn ang="0">
                  <a:pos x="T0" y="T1"/>
                </a:cxn>
                <a:cxn ang="0">
                  <a:pos x="T2" y="T3"/>
                </a:cxn>
                <a:cxn ang="0">
                  <a:pos x="T4" y="T5"/>
                </a:cxn>
                <a:cxn ang="0">
                  <a:pos x="T6" y="T7"/>
                </a:cxn>
                <a:cxn ang="0">
                  <a:pos x="T8" y="T9"/>
                </a:cxn>
              </a:cxnLst>
              <a:rect l="0" t="0" r="r" b="b"/>
              <a:pathLst>
                <a:path w="116" h="117">
                  <a:moveTo>
                    <a:pt x="105" y="0"/>
                  </a:moveTo>
                  <a:lnTo>
                    <a:pt x="0" y="106"/>
                  </a:lnTo>
                  <a:lnTo>
                    <a:pt x="11" y="117"/>
                  </a:lnTo>
                  <a:lnTo>
                    <a:pt x="116" y="10"/>
                  </a:lnTo>
                  <a:lnTo>
                    <a:pt x="10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15" name="Freeform 10"/>
            <p:cNvSpPr/>
            <p:nvPr/>
          </p:nvSpPr>
          <p:spPr bwMode="auto">
            <a:xfrm>
              <a:off x="2411183" y="1384348"/>
              <a:ext cx="289511" cy="292007"/>
            </a:xfrm>
            <a:custGeom>
              <a:avLst/>
              <a:gdLst>
                <a:gd name="T0" fmla="*/ 107 w 116"/>
                <a:gd name="T1" fmla="*/ 0 h 117"/>
                <a:gd name="T2" fmla="*/ 0 w 116"/>
                <a:gd name="T3" fmla="*/ 106 h 117"/>
                <a:gd name="T4" fmla="*/ 11 w 116"/>
                <a:gd name="T5" fmla="*/ 117 h 117"/>
                <a:gd name="T6" fmla="*/ 116 w 116"/>
                <a:gd name="T7" fmla="*/ 10 h 117"/>
                <a:gd name="T8" fmla="*/ 107 w 116"/>
                <a:gd name="T9" fmla="*/ 0 h 117"/>
              </a:gdLst>
              <a:ahLst/>
              <a:cxnLst>
                <a:cxn ang="0">
                  <a:pos x="T0" y="T1"/>
                </a:cxn>
                <a:cxn ang="0">
                  <a:pos x="T2" y="T3"/>
                </a:cxn>
                <a:cxn ang="0">
                  <a:pos x="T4" y="T5"/>
                </a:cxn>
                <a:cxn ang="0">
                  <a:pos x="T6" y="T7"/>
                </a:cxn>
                <a:cxn ang="0">
                  <a:pos x="T8" y="T9"/>
                </a:cxn>
              </a:cxnLst>
              <a:rect l="0" t="0" r="r" b="b"/>
              <a:pathLst>
                <a:path w="116" h="117">
                  <a:moveTo>
                    <a:pt x="107" y="0"/>
                  </a:moveTo>
                  <a:lnTo>
                    <a:pt x="0" y="106"/>
                  </a:lnTo>
                  <a:lnTo>
                    <a:pt x="11" y="117"/>
                  </a:lnTo>
                  <a:lnTo>
                    <a:pt x="116" y="10"/>
                  </a:lnTo>
                  <a:lnTo>
                    <a:pt x="10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16" name="Freeform 11"/>
            <p:cNvSpPr/>
            <p:nvPr/>
          </p:nvSpPr>
          <p:spPr bwMode="auto">
            <a:xfrm>
              <a:off x="2653275" y="1306978"/>
              <a:ext cx="87353" cy="87353"/>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grpSp>
      <p:sp>
        <p:nvSpPr>
          <p:cNvPr id="17" name="Freeform 34"/>
          <p:cNvSpPr/>
          <p:nvPr/>
        </p:nvSpPr>
        <p:spPr bwMode="auto">
          <a:xfrm>
            <a:off x="1844528" y="1727064"/>
            <a:ext cx="338639" cy="299333"/>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68538" tIns="34270" rIns="68538" bIns="34270" numCol="1" anchor="t" anchorCtr="0" compatLnSpc="1"/>
          <a:lstStyle/>
          <a:p>
            <a:endParaRPr lang="en-US" sz="1800"/>
          </a:p>
        </p:txBody>
      </p:sp>
      <p:sp>
        <p:nvSpPr>
          <p:cNvPr id="18" name="Freeform 45"/>
          <p:cNvSpPr>
            <a:spLocks noEditPoints="1"/>
          </p:cNvSpPr>
          <p:nvPr/>
        </p:nvSpPr>
        <p:spPr bwMode="auto">
          <a:xfrm>
            <a:off x="1136200" y="2967117"/>
            <a:ext cx="271284" cy="349845"/>
          </a:xfrm>
          <a:custGeom>
            <a:avLst/>
            <a:gdLst>
              <a:gd name="T0" fmla="*/ 104 w 109"/>
              <a:gd name="T1" fmla="*/ 67 h 141"/>
              <a:gd name="T2" fmla="*/ 96 w 109"/>
              <a:gd name="T3" fmla="*/ 67 h 141"/>
              <a:gd name="T4" fmla="*/ 96 w 109"/>
              <a:gd name="T5" fmla="*/ 44 h 141"/>
              <a:gd name="T6" fmla="*/ 84 w 109"/>
              <a:gd name="T7" fmla="*/ 13 h 141"/>
              <a:gd name="T8" fmla="*/ 55 w 109"/>
              <a:gd name="T9" fmla="*/ 0 h 141"/>
              <a:gd name="T10" fmla="*/ 25 w 109"/>
              <a:gd name="T11" fmla="*/ 13 h 141"/>
              <a:gd name="T12" fmla="*/ 13 w 109"/>
              <a:gd name="T13" fmla="*/ 44 h 141"/>
              <a:gd name="T14" fmla="*/ 13 w 109"/>
              <a:gd name="T15" fmla="*/ 67 h 141"/>
              <a:gd name="T16" fmla="*/ 6 w 109"/>
              <a:gd name="T17" fmla="*/ 67 h 141"/>
              <a:gd name="T18" fmla="*/ 0 w 109"/>
              <a:gd name="T19" fmla="*/ 73 h 141"/>
              <a:gd name="T20" fmla="*/ 0 w 109"/>
              <a:gd name="T21" fmla="*/ 136 h 141"/>
              <a:gd name="T22" fmla="*/ 6 w 109"/>
              <a:gd name="T23" fmla="*/ 141 h 141"/>
              <a:gd name="T24" fmla="*/ 104 w 109"/>
              <a:gd name="T25" fmla="*/ 141 h 141"/>
              <a:gd name="T26" fmla="*/ 109 w 109"/>
              <a:gd name="T27" fmla="*/ 136 h 141"/>
              <a:gd name="T28" fmla="*/ 109 w 109"/>
              <a:gd name="T29" fmla="*/ 73 h 141"/>
              <a:gd name="T30" fmla="*/ 104 w 109"/>
              <a:gd name="T31" fmla="*/ 67 h 141"/>
              <a:gd name="T32" fmla="*/ 67 w 109"/>
              <a:gd name="T33" fmla="*/ 124 h 141"/>
              <a:gd name="T34" fmla="*/ 55 w 109"/>
              <a:gd name="T35" fmla="*/ 136 h 141"/>
              <a:gd name="T36" fmla="*/ 43 w 109"/>
              <a:gd name="T37" fmla="*/ 124 h 141"/>
              <a:gd name="T38" fmla="*/ 43 w 109"/>
              <a:gd name="T39" fmla="*/ 102 h 141"/>
              <a:gd name="T40" fmla="*/ 55 w 109"/>
              <a:gd name="T41" fmla="*/ 90 h 141"/>
              <a:gd name="T42" fmla="*/ 67 w 109"/>
              <a:gd name="T43" fmla="*/ 102 h 141"/>
              <a:gd name="T44" fmla="*/ 67 w 109"/>
              <a:gd name="T45" fmla="*/ 124 h 141"/>
              <a:gd name="T46" fmla="*/ 77 w 109"/>
              <a:gd name="T47" fmla="*/ 67 h 141"/>
              <a:gd name="T48" fmla="*/ 33 w 109"/>
              <a:gd name="T49" fmla="*/ 67 h 141"/>
              <a:gd name="T50" fmla="*/ 33 w 109"/>
              <a:gd name="T51" fmla="*/ 44 h 141"/>
              <a:gd name="T52" fmla="*/ 39 w 109"/>
              <a:gd name="T53" fmla="*/ 26 h 141"/>
              <a:gd name="T54" fmla="*/ 55 w 109"/>
              <a:gd name="T55" fmla="*/ 19 h 141"/>
              <a:gd name="T56" fmla="*/ 70 w 109"/>
              <a:gd name="T57" fmla="*/ 26 h 141"/>
              <a:gd name="T58" fmla="*/ 77 w 109"/>
              <a:gd name="T59" fmla="*/ 44 h 141"/>
              <a:gd name="T60" fmla="*/ 77 w 109"/>
              <a:gd name="T61" fmla="*/ 67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1">
                <a:moveTo>
                  <a:pt x="104" y="67"/>
                </a:moveTo>
                <a:cubicBezTo>
                  <a:pt x="96" y="67"/>
                  <a:pt x="96" y="67"/>
                  <a:pt x="96" y="67"/>
                </a:cubicBezTo>
                <a:cubicBezTo>
                  <a:pt x="96" y="44"/>
                  <a:pt x="96" y="44"/>
                  <a:pt x="96" y="44"/>
                </a:cubicBezTo>
                <a:cubicBezTo>
                  <a:pt x="96" y="32"/>
                  <a:pt x="92" y="21"/>
                  <a:pt x="84" y="13"/>
                </a:cubicBezTo>
                <a:cubicBezTo>
                  <a:pt x="77" y="5"/>
                  <a:pt x="66" y="0"/>
                  <a:pt x="55" y="0"/>
                </a:cubicBezTo>
                <a:cubicBezTo>
                  <a:pt x="43" y="0"/>
                  <a:pt x="32" y="5"/>
                  <a:pt x="25" y="13"/>
                </a:cubicBezTo>
                <a:cubicBezTo>
                  <a:pt x="18" y="21"/>
                  <a:pt x="13" y="32"/>
                  <a:pt x="13" y="44"/>
                </a:cubicBezTo>
                <a:cubicBezTo>
                  <a:pt x="13" y="67"/>
                  <a:pt x="13" y="67"/>
                  <a:pt x="13" y="67"/>
                </a:cubicBezTo>
                <a:cubicBezTo>
                  <a:pt x="6" y="67"/>
                  <a:pt x="6" y="67"/>
                  <a:pt x="6" y="67"/>
                </a:cubicBezTo>
                <a:cubicBezTo>
                  <a:pt x="3" y="67"/>
                  <a:pt x="0" y="70"/>
                  <a:pt x="0" y="73"/>
                </a:cubicBezTo>
                <a:cubicBezTo>
                  <a:pt x="0" y="136"/>
                  <a:pt x="0" y="136"/>
                  <a:pt x="0" y="136"/>
                </a:cubicBezTo>
                <a:cubicBezTo>
                  <a:pt x="0" y="139"/>
                  <a:pt x="3" y="141"/>
                  <a:pt x="6" y="141"/>
                </a:cubicBezTo>
                <a:cubicBezTo>
                  <a:pt x="104" y="141"/>
                  <a:pt x="104" y="141"/>
                  <a:pt x="104" y="141"/>
                </a:cubicBezTo>
                <a:cubicBezTo>
                  <a:pt x="107" y="141"/>
                  <a:pt x="109" y="139"/>
                  <a:pt x="109" y="136"/>
                </a:cubicBezTo>
                <a:cubicBezTo>
                  <a:pt x="109" y="73"/>
                  <a:pt x="109" y="73"/>
                  <a:pt x="109" y="73"/>
                </a:cubicBezTo>
                <a:cubicBezTo>
                  <a:pt x="109" y="70"/>
                  <a:pt x="107" y="67"/>
                  <a:pt x="104" y="67"/>
                </a:cubicBezTo>
                <a:close/>
                <a:moveTo>
                  <a:pt x="67" y="124"/>
                </a:moveTo>
                <a:cubicBezTo>
                  <a:pt x="67" y="130"/>
                  <a:pt x="61" y="136"/>
                  <a:pt x="55" y="136"/>
                </a:cubicBezTo>
                <a:cubicBezTo>
                  <a:pt x="48" y="136"/>
                  <a:pt x="43" y="130"/>
                  <a:pt x="43" y="124"/>
                </a:cubicBezTo>
                <a:cubicBezTo>
                  <a:pt x="43" y="102"/>
                  <a:pt x="43" y="102"/>
                  <a:pt x="43" y="102"/>
                </a:cubicBezTo>
                <a:cubicBezTo>
                  <a:pt x="43" y="95"/>
                  <a:pt x="48" y="90"/>
                  <a:pt x="55" y="90"/>
                </a:cubicBezTo>
                <a:cubicBezTo>
                  <a:pt x="61" y="90"/>
                  <a:pt x="67" y="95"/>
                  <a:pt x="67" y="102"/>
                </a:cubicBezTo>
                <a:lnTo>
                  <a:pt x="67" y="124"/>
                </a:lnTo>
                <a:close/>
                <a:moveTo>
                  <a:pt x="77" y="67"/>
                </a:moveTo>
                <a:cubicBezTo>
                  <a:pt x="33" y="67"/>
                  <a:pt x="33" y="67"/>
                  <a:pt x="33" y="67"/>
                </a:cubicBezTo>
                <a:cubicBezTo>
                  <a:pt x="33" y="44"/>
                  <a:pt x="33" y="44"/>
                  <a:pt x="33" y="44"/>
                </a:cubicBezTo>
                <a:cubicBezTo>
                  <a:pt x="33" y="37"/>
                  <a:pt x="35" y="31"/>
                  <a:pt x="39" y="26"/>
                </a:cubicBezTo>
                <a:cubicBezTo>
                  <a:pt x="44" y="22"/>
                  <a:pt x="49" y="19"/>
                  <a:pt x="55" y="19"/>
                </a:cubicBezTo>
                <a:cubicBezTo>
                  <a:pt x="61" y="19"/>
                  <a:pt x="66" y="22"/>
                  <a:pt x="70" y="26"/>
                </a:cubicBezTo>
                <a:cubicBezTo>
                  <a:pt x="74" y="31"/>
                  <a:pt x="77" y="37"/>
                  <a:pt x="77" y="44"/>
                </a:cubicBezTo>
                <a:lnTo>
                  <a:pt x="77" y="67"/>
                </a:lnTo>
                <a:close/>
              </a:path>
            </a:pathLst>
          </a:custGeom>
          <a:solidFill>
            <a:schemeClr val="bg1"/>
          </a:solidFill>
          <a:ln>
            <a:noFill/>
          </a:ln>
        </p:spPr>
        <p:txBody>
          <a:bodyPr vert="horz" wrap="square" lIns="68538" tIns="34270" rIns="68538" bIns="34270" numCol="1" anchor="t" anchorCtr="0" compatLnSpc="1"/>
          <a:lstStyle/>
          <a:p>
            <a:endParaRPr lang="en-US" sz="1800"/>
          </a:p>
        </p:txBody>
      </p:sp>
      <p:sp>
        <p:nvSpPr>
          <p:cNvPr id="19" name="Freeform 77"/>
          <p:cNvSpPr>
            <a:spLocks noEditPoints="1"/>
          </p:cNvSpPr>
          <p:nvPr/>
        </p:nvSpPr>
        <p:spPr bwMode="auto">
          <a:xfrm>
            <a:off x="1892236" y="3481665"/>
            <a:ext cx="243221" cy="301204"/>
          </a:xfrm>
          <a:custGeom>
            <a:avLst/>
            <a:gdLst>
              <a:gd name="T0" fmla="*/ 0 w 130"/>
              <a:gd name="T1" fmla="*/ 0 h 161"/>
              <a:gd name="T2" fmla="*/ 0 w 130"/>
              <a:gd name="T3" fmla="*/ 161 h 161"/>
              <a:gd name="T4" fmla="*/ 130 w 130"/>
              <a:gd name="T5" fmla="*/ 161 h 161"/>
              <a:gd name="T6" fmla="*/ 130 w 130"/>
              <a:gd name="T7" fmla="*/ 0 h 161"/>
              <a:gd name="T8" fmla="*/ 0 w 130"/>
              <a:gd name="T9" fmla="*/ 0 h 161"/>
              <a:gd name="T10" fmla="*/ 117 w 130"/>
              <a:gd name="T11" fmla="*/ 146 h 161"/>
              <a:gd name="T12" fmla="*/ 10 w 130"/>
              <a:gd name="T13" fmla="*/ 146 h 161"/>
              <a:gd name="T14" fmla="*/ 10 w 130"/>
              <a:gd name="T15" fmla="*/ 16 h 161"/>
              <a:gd name="T16" fmla="*/ 117 w 130"/>
              <a:gd name="T17" fmla="*/ 16 h 161"/>
              <a:gd name="T18" fmla="*/ 117 w 130"/>
              <a:gd name="T19" fmla="*/ 146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61">
                <a:moveTo>
                  <a:pt x="0" y="0"/>
                </a:moveTo>
                <a:lnTo>
                  <a:pt x="0" y="161"/>
                </a:lnTo>
                <a:lnTo>
                  <a:pt x="130" y="161"/>
                </a:lnTo>
                <a:lnTo>
                  <a:pt x="130" y="0"/>
                </a:lnTo>
                <a:lnTo>
                  <a:pt x="0" y="0"/>
                </a:lnTo>
                <a:close/>
                <a:moveTo>
                  <a:pt x="117" y="146"/>
                </a:moveTo>
                <a:lnTo>
                  <a:pt x="10" y="146"/>
                </a:lnTo>
                <a:lnTo>
                  <a:pt x="10" y="16"/>
                </a:lnTo>
                <a:lnTo>
                  <a:pt x="117" y="16"/>
                </a:lnTo>
                <a:lnTo>
                  <a:pt x="117" y="146"/>
                </a:lnTo>
                <a:close/>
              </a:path>
            </a:pathLst>
          </a:custGeom>
          <a:solidFill>
            <a:schemeClr val="bg1"/>
          </a:solidFill>
          <a:ln>
            <a:noFill/>
          </a:ln>
        </p:spPr>
        <p:txBody>
          <a:bodyPr vert="horz" wrap="square" lIns="68538" tIns="34270" rIns="68538" bIns="34270" numCol="1" anchor="t" anchorCtr="0" compatLnSpc="1"/>
          <a:lstStyle/>
          <a:p>
            <a:endParaRPr lang="en-US" sz="1800"/>
          </a:p>
        </p:txBody>
      </p:sp>
      <p:grpSp>
        <p:nvGrpSpPr>
          <p:cNvPr id="3" name="Group 23"/>
          <p:cNvGrpSpPr/>
          <p:nvPr/>
        </p:nvGrpSpPr>
        <p:grpSpPr>
          <a:xfrm>
            <a:off x="2651738" y="3004053"/>
            <a:ext cx="243221" cy="304945"/>
            <a:chOff x="5106627" y="2260366"/>
            <a:chExt cx="324452" cy="406813"/>
          </a:xfrm>
          <a:solidFill>
            <a:schemeClr val="bg1"/>
          </a:solidFill>
        </p:grpSpPr>
        <p:sp>
          <p:nvSpPr>
            <p:cNvPr id="21"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22"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23"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24"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grpSp>
      <p:grpSp>
        <p:nvGrpSpPr>
          <p:cNvPr id="12" name="Group 32"/>
          <p:cNvGrpSpPr/>
          <p:nvPr/>
        </p:nvGrpSpPr>
        <p:grpSpPr>
          <a:xfrm>
            <a:off x="2649181" y="2160354"/>
            <a:ext cx="257938" cy="290915"/>
            <a:chOff x="5513440" y="1766202"/>
            <a:chExt cx="429274" cy="484183"/>
          </a:xfrm>
          <a:solidFill>
            <a:schemeClr val="bg1"/>
          </a:solidFill>
        </p:grpSpPr>
        <p:sp>
          <p:nvSpPr>
            <p:cNvPr id="26" name="Freeform 147"/>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27"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sp>
          <p:nvSpPr>
            <p:cNvPr id="28" name="Freeform 149"/>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4" tIns="45692" rIns="91384" bIns="45692" numCol="1" anchor="t" anchorCtr="0" compatLnSpc="1"/>
            <a:lstStyle/>
            <a:p>
              <a:endParaRPr lang="en-US" sz="1800"/>
            </a:p>
          </p:txBody>
        </p:sp>
      </p:grpSp>
      <p:grpSp>
        <p:nvGrpSpPr>
          <p:cNvPr id="20" name="组合 28"/>
          <p:cNvGrpSpPr/>
          <p:nvPr/>
        </p:nvGrpSpPr>
        <p:grpSpPr>
          <a:xfrm>
            <a:off x="3522326" y="2625009"/>
            <a:ext cx="1585438" cy="775312"/>
            <a:chOff x="3657599" y="2480655"/>
            <a:chExt cx="2114946" cy="1034307"/>
          </a:xfrm>
        </p:grpSpPr>
        <p:sp>
          <p:nvSpPr>
            <p:cNvPr id="30" name="Text Box 10"/>
            <p:cNvSpPr txBox="1">
              <a:spLocks noChangeArrowheads="1"/>
            </p:cNvSpPr>
            <p:nvPr/>
          </p:nvSpPr>
          <p:spPr bwMode="auto">
            <a:xfrm>
              <a:off x="4009355" y="2480655"/>
              <a:ext cx="1763190" cy="1034307"/>
            </a:xfrm>
            <a:prstGeom prst="rect">
              <a:avLst/>
            </a:prstGeom>
            <a:noFill/>
            <a:ln w="9525">
              <a:noFill/>
              <a:miter lim="800000"/>
            </a:ln>
          </p:spPr>
          <p:txBody>
            <a:bodyPr wrap="square" lIns="45692" tIns="22846" rIns="45692" bIns="22846">
              <a:spAutoFit/>
            </a:bodyPr>
            <a:lstStyle/>
            <a:p>
              <a:pPr defTabSz="815340">
                <a:lnSpc>
                  <a:spcPct val="20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添加标题</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30000"/>
                </a:lnSpc>
                <a:spcBef>
                  <a:spcPct val="0"/>
                </a:spcBef>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Oval 36"/>
            <p:cNvSpPr/>
            <p:nvPr/>
          </p:nvSpPr>
          <p:spPr>
            <a:xfrm>
              <a:off x="3657599" y="2647949"/>
              <a:ext cx="312565" cy="31435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1</a:t>
              </a:r>
              <a:endPar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sp>
        <p:nvSpPr>
          <p:cNvPr id="32" name="Text Box 7"/>
          <p:cNvSpPr txBox="1">
            <a:spLocks noChangeArrowheads="1"/>
          </p:cNvSpPr>
          <p:nvPr/>
        </p:nvSpPr>
        <p:spPr bwMode="gray">
          <a:xfrm>
            <a:off x="3786016" y="1962369"/>
            <a:ext cx="5127829" cy="426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38" tIns="34270" rIns="68538" bIns="3427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spcBef>
                <a:spcPct val="0"/>
              </a:spcBef>
            </a:pPr>
            <a:r>
              <a:rPr lang="zh-CN" altLang="en-US" sz="9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   </a:t>
            </a:r>
            <a:endParaRPr lang="zh-CN" altLang="en-US" sz="9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Text Box 7"/>
          <p:cNvSpPr txBox="1">
            <a:spLocks noChangeArrowheads="1"/>
          </p:cNvSpPr>
          <p:nvPr/>
        </p:nvSpPr>
        <p:spPr bwMode="gray">
          <a:xfrm>
            <a:off x="3795254" y="1665951"/>
            <a:ext cx="1519223" cy="309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38" tIns="34270" rIns="68538" bIns="3427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200" dirty="0">
                <a:ln w="3175">
                  <a:noFill/>
                </a:ln>
                <a:solidFill>
                  <a:schemeClr val="bg1"/>
                </a:solidFill>
                <a:latin typeface="微软雅黑" panose="020B0503020204020204" pitchFamily="34" charset="-122"/>
                <a:ea typeface="微软雅黑" panose="020B0503020204020204" pitchFamily="34" charset="-122"/>
              </a:rPr>
              <a:t>添加标题文字</a:t>
            </a:r>
            <a:endParaRPr lang="en-US" altLang="zh-CN" sz="1200" dirty="0">
              <a:ln w="3175">
                <a:noFill/>
              </a:ln>
              <a:solidFill>
                <a:schemeClr val="bg1"/>
              </a:solidFill>
              <a:latin typeface="微软雅黑" panose="020B0503020204020204" pitchFamily="34" charset="-122"/>
              <a:ea typeface="微软雅黑" panose="020B0503020204020204" pitchFamily="34" charset="-122"/>
            </a:endParaRPr>
          </a:p>
        </p:txBody>
      </p:sp>
      <p:grpSp>
        <p:nvGrpSpPr>
          <p:cNvPr id="25" name="组合 33"/>
          <p:cNvGrpSpPr/>
          <p:nvPr/>
        </p:nvGrpSpPr>
        <p:grpSpPr>
          <a:xfrm>
            <a:off x="5187701" y="2589025"/>
            <a:ext cx="1585438" cy="775312"/>
            <a:chOff x="3657599" y="2442877"/>
            <a:chExt cx="2114946" cy="1034309"/>
          </a:xfrm>
        </p:grpSpPr>
        <p:sp>
          <p:nvSpPr>
            <p:cNvPr id="35" name="Text Box 10"/>
            <p:cNvSpPr txBox="1">
              <a:spLocks noChangeArrowheads="1"/>
            </p:cNvSpPr>
            <p:nvPr/>
          </p:nvSpPr>
          <p:spPr bwMode="auto">
            <a:xfrm>
              <a:off x="4009355" y="2442877"/>
              <a:ext cx="1763190" cy="1034309"/>
            </a:xfrm>
            <a:prstGeom prst="rect">
              <a:avLst/>
            </a:prstGeom>
            <a:noFill/>
            <a:ln w="9525">
              <a:noFill/>
              <a:miter lim="800000"/>
            </a:ln>
          </p:spPr>
          <p:txBody>
            <a:bodyPr wrap="square" lIns="45692" tIns="22846" rIns="45692" bIns="22846">
              <a:spAutoFit/>
            </a:bodyPr>
            <a:lstStyle/>
            <a:p>
              <a:pPr defTabSz="815340">
                <a:lnSpc>
                  <a:spcPct val="20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30000"/>
                </a:lnSpc>
                <a:spcBef>
                  <a:spcPct val="0"/>
                </a:spcBef>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Oval 36"/>
            <p:cNvSpPr/>
            <p:nvPr/>
          </p:nvSpPr>
          <p:spPr>
            <a:xfrm>
              <a:off x="3657599" y="2647949"/>
              <a:ext cx="312565" cy="31435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2</a:t>
              </a:r>
              <a:endPar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29" name="组合 36"/>
          <p:cNvGrpSpPr/>
          <p:nvPr/>
        </p:nvGrpSpPr>
        <p:grpSpPr>
          <a:xfrm>
            <a:off x="6861072" y="2553044"/>
            <a:ext cx="1585438" cy="775312"/>
            <a:chOff x="3657599" y="2394875"/>
            <a:chExt cx="2114946" cy="1034309"/>
          </a:xfrm>
        </p:grpSpPr>
        <p:sp>
          <p:nvSpPr>
            <p:cNvPr id="38" name="Text Box 10"/>
            <p:cNvSpPr txBox="1">
              <a:spLocks noChangeArrowheads="1"/>
            </p:cNvSpPr>
            <p:nvPr/>
          </p:nvSpPr>
          <p:spPr bwMode="auto">
            <a:xfrm>
              <a:off x="4009355" y="2394875"/>
              <a:ext cx="1763190" cy="1034309"/>
            </a:xfrm>
            <a:prstGeom prst="rect">
              <a:avLst/>
            </a:prstGeom>
            <a:noFill/>
            <a:ln w="9525">
              <a:noFill/>
              <a:miter lim="800000"/>
            </a:ln>
          </p:spPr>
          <p:txBody>
            <a:bodyPr wrap="square" lIns="45692" tIns="22846" rIns="45692" bIns="22846">
              <a:spAutoFit/>
            </a:bodyPr>
            <a:lstStyle/>
            <a:p>
              <a:pPr defTabSz="815340">
                <a:lnSpc>
                  <a:spcPct val="20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30000"/>
                </a:lnSpc>
                <a:spcBef>
                  <a:spcPct val="0"/>
                </a:spcBef>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Oval 36"/>
            <p:cNvSpPr/>
            <p:nvPr/>
          </p:nvSpPr>
          <p:spPr>
            <a:xfrm>
              <a:off x="3657599" y="2647949"/>
              <a:ext cx="312565" cy="31435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3</a:t>
              </a:r>
              <a:endPar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4" name="组合 39"/>
          <p:cNvGrpSpPr/>
          <p:nvPr/>
        </p:nvGrpSpPr>
        <p:grpSpPr>
          <a:xfrm>
            <a:off x="3534356" y="3416607"/>
            <a:ext cx="1585438" cy="775312"/>
            <a:chOff x="3657599" y="2456519"/>
            <a:chExt cx="2114946" cy="1034309"/>
          </a:xfrm>
        </p:grpSpPr>
        <p:sp>
          <p:nvSpPr>
            <p:cNvPr id="41" name="Text Box 10"/>
            <p:cNvSpPr txBox="1">
              <a:spLocks noChangeArrowheads="1"/>
            </p:cNvSpPr>
            <p:nvPr/>
          </p:nvSpPr>
          <p:spPr bwMode="auto">
            <a:xfrm>
              <a:off x="4009355" y="2456519"/>
              <a:ext cx="1763190" cy="1034309"/>
            </a:xfrm>
            <a:prstGeom prst="rect">
              <a:avLst/>
            </a:prstGeom>
            <a:noFill/>
            <a:ln w="9525">
              <a:noFill/>
              <a:miter lim="800000"/>
            </a:ln>
          </p:spPr>
          <p:txBody>
            <a:bodyPr wrap="square" lIns="45692" tIns="22846" rIns="45692" bIns="22846">
              <a:spAutoFit/>
            </a:bodyPr>
            <a:lstStyle/>
            <a:p>
              <a:pPr defTabSz="815340">
                <a:lnSpc>
                  <a:spcPct val="20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30000"/>
                </a:lnSpc>
                <a:spcBef>
                  <a:spcPct val="0"/>
                </a:spcBef>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Oval 36"/>
            <p:cNvSpPr/>
            <p:nvPr/>
          </p:nvSpPr>
          <p:spPr>
            <a:xfrm>
              <a:off x="3657599" y="2647949"/>
              <a:ext cx="312565" cy="31435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4</a:t>
              </a:r>
              <a:endPar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7" name="组合 42"/>
          <p:cNvGrpSpPr/>
          <p:nvPr/>
        </p:nvGrpSpPr>
        <p:grpSpPr>
          <a:xfrm>
            <a:off x="5199731" y="3416609"/>
            <a:ext cx="1585438" cy="775312"/>
            <a:chOff x="3657599" y="2466733"/>
            <a:chExt cx="2114946" cy="1034307"/>
          </a:xfrm>
        </p:grpSpPr>
        <p:sp>
          <p:nvSpPr>
            <p:cNvPr id="44" name="Text Box 10"/>
            <p:cNvSpPr txBox="1">
              <a:spLocks noChangeArrowheads="1"/>
            </p:cNvSpPr>
            <p:nvPr/>
          </p:nvSpPr>
          <p:spPr bwMode="auto">
            <a:xfrm>
              <a:off x="4009355" y="2466733"/>
              <a:ext cx="1763190" cy="1034307"/>
            </a:xfrm>
            <a:prstGeom prst="rect">
              <a:avLst/>
            </a:prstGeom>
            <a:noFill/>
            <a:ln w="9525">
              <a:noFill/>
              <a:miter lim="800000"/>
            </a:ln>
          </p:spPr>
          <p:txBody>
            <a:bodyPr wrap="square" lIns="45692" tIns="22846" rIns="45692" bIns="22846">
              <a:spAutoFit/>
            </a:bodyPr>
            <a:lstStyle/>
            <a:p>
              <a:pPr defTabSz="815340">
                <a:lnSpc>
                  <a:spcPct val="20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30000"/>
                </a:lnSpc>
                <a:spcBef>
                  <a:spcPct val="0"/>
                </a:spcBef>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Oval 36"/>
            <p:cNvSpPr/>
            <p:nvPr/>
          </p:nvSpPr>
          <p:spPr>
            <a:xfrm>
              <a:off x="3657599" y="2647949"/>
              <a:ext cx="312565" cy="31435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5</a:t>
              </a:r>
              <a:endPar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0" name="组合 45"/>
          <p:cNvGrpSpPr/>
          <p:nvPr/>
        </p:nvGrpSpPr>
        <p:grpSpPr>
          <a:xfrm>
            <a:off x="6873102" y="3416607"/>
            <a:ext cx="1585438" cy="775312"/>
            <a:chOff x="3657599" y="2466737"/>
            <a:chExt cx="2114946" cy="1034309"/>
          </a:xfrm>
        </p:grpSpPr>
        <p:sp>
          <p:nvSpPr>
            <p:cNvPr id="47" name="Text Box 10"/>
            <p:cNvSpPr txBox="1">
              <a:spLocks noChangeArrowheads="1"/>
            </p:cNvSpPr>
            <p:nvPr/>
          </p:nvSpPr>
          <p:spPr bwMode="auto">
            <a:xfrm>
              <a:off x="4009355" y="2466737"/>
              <a:ext cx="1763190" cy="1034309"/>
            </a:xfrm>
            <a:prstGeom prst="rect">
              <a:avLst/>
            </a:prstGeom>
            <a:noFill/>
            <a:ln w="9525">
              <a:noFill/>
              <a:miter lim="800000"/>
            </a:ln>
          </p:spPr>
          <p:txBody>
            <a:bodyPr wrap="square" lIns="45692" tIns="22846" rIns="45692" bIns="22846">
              <a:spAutoFit/>
            </a:bodyPr>
            <a:lstStyle/>
            <a:p>
              <a:pPr defTabSz="815340">
                <a:lnSpc>
                  <a:spcPct val="20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nSpc>
                  <a:spcPct val="130000"/>
                </a:lnSpc>
                <a:spcBef>
                  <a:spcPct val="0"/>
                </a:spcBef>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Oval 36"/>
            <p:cNvSpPr/>
            <p:nvPr/>
          </p:nvSpPr>
          <p:spPr>
            <a:xfrm>
              <a:off x="3657599" y="2647949"/>
              <a:ext cx="312565" cy="31435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6</a:t>
              </a:r>
              <a:endPar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53" presetClass="entr" presetSubtype="16" fill="hold" grpId="0" nodeType="withEffect">
                                  <p:stCondLst>
                                    <p:cond delay="75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nodeType="withEffect">
                                  <p:stCondLst>
                                    <p:cond delay="75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par>
                                <p:cTn id="22" presetID="53" presetClass="entr" presetSubtype="16" fill="hold" grpId="0" nodeType="withEffect">
                                  <p:stCondLst>
                                    <p:cond delay="75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par>
                                <p:cTn id="27" presetID="53" presetClass="entr" presetSubtype="16" fill="hold" grpId="0" nodeType="withEffect">
                                  <p:stCondLst>
                                    <p:cond delay="75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nodeType="withEffect">
                                  <p:stCondLst>
                                    <p:cond delay="75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nodeType="withEffect">
                                  <p:stCondLst>
                                    <p:cond delay="75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par>
                          <p:cTn id="46" fill="hold">
                            <p:stCondLst>
                              <p:cond delay="1500"/>
                            </p:stCondLst>
                            <p:childTnLst>
                              <p:par>
                                <p:cTn id="47" presetID="22" presetClass="entr" presetSubtype="8"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par>
                                <p:cTn id="50" presetID="22" presetClass="entr" presetSubtype="8" fill="hold" grpId="0" nodeType="withEffect">
                                  <p:stCondLst>
                                    <p:cond delay="200"/>
                                  </p:stCondLst>
                                  <p:childTnLst>
                                    <p:set>
                                      <p:cBhvr>
                                        <p:cTn id="51" dur="1" fill="hold">
                                          <p:stCondLst>
                                            <p:cond delay="0"/>
                                          </p:stCondLst>
                                        </p:cTn>
                                        <p:tgtEl>
                                          <p:spTgt spid="32"/>
                                        </p:tgtEl>
                                        <p:attrNameLst>
                                          <p:attrName>style.visibility</p:attrName>
                                        </p:attrNameLst>
                                      </p:cBhvr>
                                      <p:to>
                                        <p:strVal val="visible"/>
                                      </p:to>
                                    </p:set>
                                    <p:animEffect transition="in" filter="wipe(left)">
                                      <p:cBhvr>
                                        <p:cTn id="52" dur="500"/>
                                        <p:tgtEl>
                                          <p:spTgt spid="32"/>
                                        </p:tgtEl>
                                      </p:cBhvr>
                                    </p:animEffect>
                                  </p:childTnLst>
                                </p:cTn>
                              </p:par>
                              <p:par>
                                <p:cTn id="53" presetID="2" presetClass="entr" presetSubtype="4" fill="hold" nodeType="withEffect">
                                  <p:stCondLst>
                                    <p:cond delay="75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75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fill="hold"/>
                                        <p:tgtEl>
                                          <p:spTgt spid="25"/>
                                        </p:tgtEl>
                                        <p:attrNameLst>
                                          <p:attrName>ppt_x</p:attrName>
                                        </p:attrNameLst>
                                      </p:cBhvr>
                                      <p:tavLst>
                                        <p:tav tm="0">
                                          <p:val>
                                            <p:strVal val="#ppt_x"/>
                                          </p:val>
                                        </p:tav>
                                        <p:tav tm="100000">
                                          <p:val>
                                            <p:strVal val="#ppt_x"/>
                                          </p:val>
                                        </p:tav>
                                      </p:tavLst>
                                    </p:anim>
                                    <p:anim calcmode="lin" valueType="num">
                                      <p:cBhvr additive="base">
                                        <p:cTn id="60" dur="500" fill="hold"/>
                                        <p:tgtEl>
                                          <p:spTgt spid="25"/>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75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500" fill="hold"/>
                                        <p:tgtEl>
                                          <p:spTgt spid="29"/>
                                        </p:tgtEl>
                                        <p:attrNameLst>
                                          <p:attrName>ppt_x</p:attrName>
                                        </p:attrNameLst>
                                      </p:cBhvr>
                                      <p:tavLst>
                                        <p:tav tm="0">
                                          <p:val>
                                            <p:strVal val="#ppt_x"/>
                                          </p:val>
                                        </p:tav>
                                        <p:tav tm="100000">
                                          <p:val>
                                            <p:strVal val="#ppt_x"/>
                                          </p:val>
                                        </p:tav>
                                      </p:tavLst>
                                    </p:anim>
                                    <p:anim calcmode="lin" valueType="num">
                                      <p:cBhvr additive="base">
                                        <p:cTn id="64" dur="500" fill="hold"/>
                                        <p:tgtEl>
                                          <p:spTgt spid="2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75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ppt_x"/>
                                          </p:val>
                                        </p:tav>
                                        <p:tav tm="100000">
                                          <p:val>
                                            <p:strVal val="#ppt_x"/>
                                          </p:val>
                                        </p:tav>
                                      </p:tavLst>
                                    </p:anim>
                                    <p:anim calcmode="lin" valueType="num">
                                      <p:cBhvr additive="base">
                                        <p:cTn id="68" dur="500" fill="hold"/>
                                        <p:tgtEl>
                                          <p:spTgt spid="34"/>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750"/>
                                  </p:stCondLst>
                                  <p:childTnLst>
                                    <p:set>
                                      <p:cBhvr>
                                        <p:cTn id="70" dur="1" fill="hold">
                                          <p:stCondLst>
                                            <p:cond delay="0"/>
                                          </p:stCondLst>
                                        </p:cTn>
                                        <p:tgtEl>
                                          <p:spTgt spid="37"/>
                                        </p:tgtEl>
                                        <p:attrNameLst>
                                          <p:attrName>style.visibility</p:attrName>
                                        </p:attrNameLst>
                                      </p:cBhvr>
                                      <p:to>
                                        <p:strVal val="visible"/>
                                      </p:to>
                                    </p:set>
                                    <p:anim calcmode="lin" valueType="num">
                                      <p:cBhvr additive="base">
                                        <p:cTn id="71" dur="500" fill="hold"/>
                                        <p:tgtEl>
                                          <p:spTgt spid="37"/>
                                        </p:tgtEl>
                                        <p:attrNameLst>
                                          <p:attrName>ppt_x</p:attrName>
                                        </p:attrNameLst>
                                      </p:cBhvr>
                                      <p:tavLst>
                                        <p:tav tm="0">
                                          <p:val>
                                            <p:strVal val="#ppt_x"/>
                                          </p:val>
                                        </p:tav>
                                        <p:tav tm="100000">
                                          <p:val>
                                            <p:strVal val="#ppt_x"/>
                                          </p:val>
                                        </p:tav>
                                      </p:tavLst>
                                    </p:anim>
                                    <p:anim calcmode="lin" valueType="num">
                                      <p:cBhvr additive="base">
                                        <p:cTn id="72" dur="500" fill="hold"/>
                                        <p:tgtEl>
                                          <p:spTgt spid="37"/>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750"/>
                                  </p:stCondLst>
                                  <p:childTnLst>
                                    <p:set>
                                      <p:cBhvr>
                                        <p:cTn id="74" dur="1" fill="hold">
                                          <p:stCondLst>
                                            <p:cond delay="0"/>
                                          </p:stCondLst>
                                        </p:cTn>
                                        <p:tgtEl>
                                          <p:spTgt spid="40"/>
                                        </p:tgtEl>
                                        <p:attrNameLst>
                                          <p:attrName>style.visibility</p:attrName>
                                        </p:attrNameLst>
                                      </p:cBhvr>
                                      <p:to>
                                        <p:strVal val="visible"/>
                                      </p:to>
                                    </p:set>
                                    <p:anim calcmode="lin" valueType="num">
                                      <p:cBhvr additive="base">
                                        <p:cTn id="75" dur="500" fill="hold"/>
                                        <p:tgtEl>
                                          <p:spTgt spid="40"/>
                                        </p:tgtEl>
                                        <p:attrNameLst>
                                          <p:attrName>ppt_x</p:attrName>
                                        </p:attrNameLst>
                                      </p:cBhvr>
                                      <p:tavLst>
                                        <p:tav tm="0">
                                          <p:val>
                                            <p:strVal val="#ppt_x"/>
                                          </p:val>
                                        </p:tav>
                                        <p:tav tm="100000">
                                          <p:val>
                                            <p:strVal val="#ppt_x"/>
                                          </p:val>
                                        </p:tav>
                                      </p:tavLst>
                                    </p:anim>
                                    <p:anim calcmode="lin" valueType="num">
                                      <p:cBhvr additive="base">
                                        <p:cTn id="7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Graphic spid="10" grpId="0">
        <p:bldAsOne/>
      </p:bldGraphic>
      <p:bldP spid="11" grpId="0" animBg="1"/>
      <p:bldP spid="17" grpId="0" animBg="1"/>
      <p:bldP spid="18" grpId="0" animBg="1"/>
      <p:bldP spid="19" grpId="0" animBg="1"/>
      <p:bldP spid="32" grpId="0"/>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7"/>
          <p:cNvGrpSpPr/>
          <p:nvPr/>
        </p:nvGrpSpPr>
        <p:grpSpPr>
          <a:xfrm>
            <a:off x="1909392" y="2737584"/>
            <a:ext cx="2056729" cy="453351"/>
            <a:chOff x="2545856" y="4095993"/>
            <a:chExt cx="2742305" cy="604281"/>
          </a:xfrm>
        </p:grpSpPr>
        <p:grpSp>
          <p:nvGrpSpPr>
            <p:cNvPr id="5" name="Group 40"/>
            <p:cNvGrpSpPr/>
            <p:nvPr/>
          </p:nvGrpSpPr>
          <p:grpSpPr>
            <a:xfrm>
              <a:off x="2545856" y="4095993"/>
              <a:ext cx="2742305" cy="604281"/>
              <a:chOff x="2545856" y="4095993"/>
              <a:chExt cx="2742305" cy="604281"/>
            </a:xfrm>
          </p:grpSpPr>
          <p:sp>
            <p:nvSpPr>
              <p:cNvPr id="37" name="Freeform 36"/>
              <p:cNvSpPr/>
              <p:nvPr/>
            </p:nvSpPr>
            <p:spPr bwMode="auto">
              <a:xfrm flipH="1">
                <a:off x="2545856" y="4192543"/>
                <a:ext cx="2384805" cy="421713"/>
              </a:xfrm>
              <a:custGeom>
                <a:avLst/>
                <a:gdLst>
                  <a:gd name="connsiteX0" fmla="*/ 1929436 w 2760093"/>
                  <a:gd name="connsiteY0" fmla="*/ 0 h 451101"/>
                  <a:gd name="connsiteX1" fmla="*/ 349240 w 2760093"/>
                  <a:gd name="connsiteY1" fmla="*/ 0 h 451101"/>
                  <a:gd name="connsiteX2" fmla="*/ 0 w 2760093"/>
                  <a:gd name="connsiteY2" fmla="*/ 0 h 451101"/>
                  <a:gd name="connsiteX3" fmla="*/ 0 w 2760093"/>
                  <a:gd name="connsiteY3" fmla="*/ 451101 h 451101"/>
                  <a:gd name="connsiteX4" fmla="*/ 96595 w 2760093"/>
                  <a:gd name="connsiteY4" fmla="*/ 451101 h 451101"/>
                  <a:gd name="connsiteX5" fmla="*/ 2760093 w 2760093"/>
                  <a:gd name="connsiteY5" fmla="*/ 451101 h 451101"/>
                  <a:gd name="connsiteX6" fmla="*/ 2697794 w 2760093"/>
                  <a:gd name="connsiteY6" fmla="*/ 69229 h 451101"/>
                  <a:gd name="connsiteX7" fmla="*/ 1929436 w 2760093"/>
                  <a:gd name="connsiteY7" fmla="*/ 0 h 451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0093" h="451101">
                    <a:moveTo>
                      <a:pt x="1929436" y="0"/>
                    </a:moveTo>
                    <a:cubicBezTo>
                      <a:pt x="1877520" y="0"/>
                      <a:pt x="1085800" y="0"/>
                      <a:pt x="349240" y="0"/>
                    </a:cubicBezTo>
                    <a:lnTo>
                      <a:pt x="0" y="0"/>
                    </a:lnTo>
                    <a:lnTo>
                      <a:pt x="0" y="451101"/>
                    </a:lnTo>
                    <a:lnTo>
                      <a:pt x="96595" y="451101"/>
                    </a:lnTo>
                    <a:cubicBezTo>
                      <a:pt x="343724" y="451101"/>
                      <a:pt x="1002734" y="451101"/>
                      <a:pt x="2760093" y="451101"/>
                    </a:cubicBezTo>
                    <a:cubicBezTo>
                      <a:pt x="2760093" y="451101"/>
                      <a:pt x="2760093" y="451101"/>
                      <a:pt x="2697794" y="69229"/>
                    </a:cubicBezTo>
                    <a:cubicBezTo>
                      <a:pt x="2697794" y="69229"/>
                      <a:pt x="2398757" y="0"/>
                      <a:pt x="1929436" y="0"/>
                    </a:cubicBezTo>
                    <a:close/>
                  </a:path>
                </a:pathLst>
              </a:custGeom>
              <a:solidFill>
                <a:schemeClr val="accent4"/>
              </a:solidFill>
              <a:ln>
                <a:noFill/>
              </a:ln>
            </p:spPr>
            <p:txBody>
              <a:bodyPr vert="horz" wrap="square" lIns="91440" tIns="45720" rIns="91440" bIns="45720" numCol="1" anchor="t" anchorCtr="0" compatLnSpc="1">
                <a:noAutofit/>
              </a:bodyPr>
              <a:lstStyle/>
              <a:p>
                <a:endParaRPr lang="en-US" sz="1000" dirty="0"/>
              </a:p>
            </p:txBody>
          </p:sp>
          <p:sp>
            <p:nvSpPr>
              <p:cNvPr id="38" name="Oval 37"/>
              <p:cNvSpPr/>
              <p:nvPr/>
            </p:nvSpPr>
            <p:spPr>
              <a:xfrm flipH="1">
                <a:off x="4683880" y="4095993"/>
                <a:ext cx="604281" cy="604281"/>
              </a:xfrm>
              <a:prstGeom prst="ellipse">
                <a:avLst/>
              </a:prstGeom>
              <a:solidFill>
                <a:schemeClr val="bg1"/>
              </a:solidFill>
              <a:ln w="920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00" dirty="0"/>
              </a:p>
            </p:txBody>
          </p:sp>
        </p:grpSp>
        <p:sp>
          <p:nvSpPr>
            <p:cNvPr id="47" name="Freeform 37"/>
            <p:cNvSpPr>
              <a:spLocks noEditPoints="1"/>
            </p:cNvSpPr>
            <p:nvPr/>
          </p:nvSpPr>
          <p:spPr bwMode="auto">
            <a:xfrm>
              <a:off x="4836723" y="4249872"/>
              <a:ext cx="298592" cy="296522"/>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accent4"/>
            </a:solidFill>
            <a:ln>
              <a:noFill/>
            </a:ln>
          </p:spPr>
          <p:txBody>
            <a:bodyPr vert="horz" wrap="square" lIns="121920" tIns="60960" rIns="121920" bIns="60960" numCol="1" anchor="t" anchorCtr="0" compatLnSpc="1"/>
            <a:lstStyle/>
            <a:p>
              <a:endParaRPr lang="en-US" dirty="0"/>
            </a:p>
          </p:txBody>
        </p:sp>
      </p:grpSp>
      <p:grpSp>
        <p:nvGrpSpPr>
          <p:cNvPr id="6" name="Group 6"/>
          <p:cNvGrpSpPr/>
          <p:nvPr/>
        </p:nvGrpSpPr>
        <p:grpSpPr>
          <a:xfrm>
            <a:off x="1977218" y="2381690"/>
            <a:ext cx="1456860" cy="453351"/>
            <a:chOff x="2636291" y="3621613"/>
            <a:chExt cx="1942480" cy="604281"/>
          </a:xfrm>
        </p:grpSpPr>
        <p:grpSp>
          <p:nvGrpSpPr>
            <p:cNvPr id="7" name="Group 38"/>
            <p:cNvGrpSpPr/>
            <p:nvPr/>
          </p:nvGrpSpPr>
          <p:grpSpPr>
            <a:xfrm>
              <a:off x="2636291" y="3621613"/>
              <a:ext cx="1942480" cy="604281"/>
              <a:chOff x="2636291" y="3621613"/>
              <a:chExt cx="1942480" cy="604281"/>
            </a:xfrm>
          </p:grpSpPr>
          <p:sp>
            <p:nvSpPr>
              <p:cNvPr id="35" name="Freeform 34"/>
              <p:cNvSpPr/>
              <p:nvPr/>
            </p:nvSpPr>
            <p:spPr bwMode="auto">
              <a:xfrm flipH="1">
                <a:off x="2636291" y="3689362"/>
                <a:ext cx="1641636" cy="468785"/>
              </a:xfrm>
              <a:custGeom>
                <a:avLst/>
                <a:gdLst>
                  <a:gd name="connsiteX0" fmla="*/ 1929436 w 2760093"/>
                  <a:gd name="connsiteY0" fmla="*/ 0 h 451101"/>
                  <a:gd name="connsiteX1" fmla="*/ 349240 w 2760093"/>
                  <a:gd name="connsiteY1" fmla="*/ 0 h 451101"/>
                  <a:gd name="connsiteX2" fmla="*/ 0 w 2760093"/>
                  <a:gd name="connsiteY2" fmla="*/ 0 h 451101"/>
                  <a:gd name="connsiteX3" fmla="*/ 0 w 2760093"/>
                  <a:gd name="connsiteY3" fmla="*/ 451101 h 451101"/>
                  <a:gd name="connsiteX4" fmla="*/ 96595 w 2760093"/>
                  <a:gd name="connsiteY4" fmla="*/ 451101 h 451101"/>
                  <a:gd name="connsiteX5" fmla="*/ 2760093 w 2760093"/>
                  <a:gd name="connsiteY5" fmla="*/ 451101 h 451101"/>
                  <a:gd name="connsiteX6" fmla="*/ 2697794 w 2760093"/>
                  <a:gd name="connsiteY6" fmla="*/ 69229 h 451101"/>
                  <a:gd name="connsiteX7" fmla="*/ 1929436 w 2760093"/>
                  <a:gd name="connsiteY7" fmla="*/ 0 h 451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0093" h="451101">
                    <a:moveTo>
                      <a:pt x="1929436" y="0"/>
                    </a:moveTo>
                    <a:cubicBezTo>
                      <a:pt x="1877520" y="0"/>
                      <a:pt x="1085800" y="0"/>
                      <a:pt x="349240" y="0"/>
                    </a:cubicBezTo>
                    <a:lnTo>
                      <a:pt x="0" y="0"/>
                    </a:lnTo>
                    <a:lnTo>
                      <a:pt x="0" y="451101"/>
                    </a:lnTo>
                    <a:lnTo>
                      <a:pt x="96595" y="451101"/>
                    </a:lnTo>
                    <a:cubicBezTo>
                      <a:pt x="343724" y="451101"/>
                      <a:pt x="1002734" y="451101"/>
                      <a:pt x="2760093" y="451101"/>
                    </a:cubicBezTo>
                    <a:cubicBezTo>
                      <a:pt x="2760093" y="451101"/>
                      <a:pt x="2760093" y="451101"/>
                      <a:pt x="2697794" y="69229"/>
                    </a:cubicBezTo>
                    <a:cubicBezTo>
                      <a:pt x="2697794" y="69229"/>
                      <a:pt x="2398757" y="0"/>
                      <a:pt x="1929436" y="0"/>
                    </a:cubicBezTo>
                    <a:close/>
                  </a:path>
                </a:pathLst>
              </a:custGeom>
              <a:solidFill>
                <a:schemeClr val="accent3"/>
              </a:solidFill>
              <a:ln>
                <a:noFill/>
              </a:ln>
            </p:spPr>
            <p:txBody>
              <a:bodyPr vert="horz" wrap="square" lIns="91440" tIns="45720" rIns="91440" bIns="45720" numCol="1" anchor="t" anchorCtr="0" compatLnSpc="1">
                <a:noAutofit/>
              </a:bodyPr>
              <a:lstStyle/>
              <a:p>
                <a:endParaRPr lang="en-US" sz="1000" dirty="0"/>
              </a:p>
            </p:txBody>
          </p:sp>
          <p:sp>
            <p:nvSpPr>
              <p:cNvPr id="36" name="Oval 35"/>
              <p:cNvSpPr/>
              <p:nvPr/>
            </p:nvSpPr>
            <p:spPr>
              <a:xfrm flipH="1">
                <a:off x="3974490" y="3621613"/>
                <a:ext cx="604281" cy="604281"/>
              </a:xfrm>
              <a:prstGeom prst="ellipse">
                <a:avLst/>
              </a:prstGeom>
              <a:solidFill>
                <a:schemeClr val="bg1"/>
              </a:solidFill>
              <a:ln w="920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00" dirty="0"/>
              </a:p>
            </p:txBody>
          </p:sp>
        </p:grpSp>
        <p:sp>
          <p:nvSpPr>
            <p:cNvPr id="46" name="Shape 988"/>
            <p:cNvSpPr/>
            <p:nvPr/>
          </p:nvSpPr>
          <p:spPr>
            <a:xfrm>
              <a:off x="4119155" y="3782932"/>
              <a:ext cx="309194" cy="275046"/>
            </a:xfrm>
            <a:custGeom>
              <a:avLst/>
              <a:gdLst/>
              <a:ahLst/>
              <a:cxnLst>
                <a:cxn ang="0">
                  <a:pos x="wd2" y="hd2"/>
                </a:cxn>
                <a:cxn ang="5400000">
                  <a:pos x="wd2" y="hd2"/>
                </a:cxn>
                <a:cxn ang="10800000">
                  <a:pos x="wd2" y="hd2"/>
                </a:cxn>
                <a:cxn ang="16200000">
                  <a:pos x="wd2" y="hd2"/>
                </a:cxn>
              </a:cxnLst>
              <a:rect l="0" t="0" r="r" b="b"/>
              <a:pathLst>
                <a:path w="21446" h="21471" extrusionOk="0">
                  <a:moveTo>
                    <a:pt x="2906" y="19280"/>
                  </a:moveTo>
                  <a:cubicBezTo>
                    <a:pt x="2683" y="19534"/>
                    <a:pt x="2683" y="19946"/>
                    <a:pt x="2906" y="20200"/>
                  </a:cubicBezTo>
                  <a:lnTo>
                    <a:pt x="3930" y="21326"/>
                  </a:lnTo>
                  <a:cubicBezTo>
                    <a:pt x="4154" y="21580"/>
                    <a:pt x="4510" y="21473"/>
                    <a:pt x="4734" y="21220"/>
                  </a:cubicBezTo>
                  <a:lnTo>
                    <a:pt x="10017" y="15372"/>
                  </a:lnTo>
                  <a:lnTo>
                    <a:pt x="8398" y="13299"/>
                  </a:lnTo>
                  <a:cubicBezTo>
                    <a:pt x="8398" y="13299"/>
                    <a:pt x="2906" y="19280"/>
                    <a:pt x="2906" y="19280"/>
                  </a:cubicBezTo>
                  <a:close/>
                  <a:moveTo>
                    <a:pt x="21387" y="2723"/>
                  </a:moveTo>
                  <a:cubicBezTo>
                    <a:pt x="21307" y="2125"/>
                    <a:pt x="21031" y="2252"/>
                    <a:pt x="20888" y="2505"/>
                  </a:cubicBezTo>
                  <a:cubicBezTo>
                    <a:pt x="20746" y="2758"/>
                    <a:pt x="20111" y="3840"/>
                    <a:pt x="19852" y="4329"/>
                  </a:cubicBezTo>
                  <a:cubicBezTo>
                    <a:pt x="19593" y="4815"/>
                    <a:pt x="18956" y="5772"/>
                    <a:pt x="17770" y="4826"/>
                  </a:cubicBezTo>
                  <a:cubicBezTo>
                    <a:pt x="16533" y="3843"/>
                    <a:pt x="16963" y="3157"/>
                    <a:pt x="17179" y="2694"/>
                  </a:cubicBezTo>
                  <a:cubicBezTo>
                    <a:pt x="17395" y="2232"/>
                    <a:pt x="18059" y="931"/>
                    <a:pt x="18155" y="768"/>
                  </a:cubicBezTo>
                  <a:cubicBezTo>
                    <a:pt x="18251" y="605"/>
                    <a:pt x="18139" y="129"/>
                    <a:pt x="17756" y="329"/>
                  </a:cubicBezTo>
                  <a:cubicBezTo>
                    <a:pt x="17372" y="527"/>
                    <a:pt x="15039" y="1572"/>
                    <a:pt x="14715" y="3066"/>
                  </a:cubicBezTo>
                  <a:cubicBezTo>
                    <a:pt x="14386" y="4590"/>
                    <a:pt x="14993" y="5950"/>
                    <a:pt x="13800" y="7301"/>
                  </a:cubicBezTo>
                  <a:lnTo>
                    <a:pt x="12355" y="8998"/>
                  </a:lnTo>
                  <a:lnTo>
                    <a:pt x="13806" y="10898"/>
                  </a:lnTo>
                  <a:lnTo>
                    <a:pt x="15589" y="8995"/>
                  </a:lnTo>
                  <a:cubicBezTo>
                    <a:pt x="16013" y="8514"/>
                    <a:pt x="16919" y="8048"/>
                    <a:pt x="17740" y="8257"/>
                  </a:cubicBezTo>
                  <a:cubicBezTo>
                    <a:pt x="19498" y="8705"/>
                    <a:pt x="20456" y="7962"/>
                    <a:pt x="21035" y="6733"/>
                  </a:cubicBezTo>
                  <a:cubicBezTo>
                    <a:pt x="21552" y="5635"/>
                    <a:pt x="21466" y="3322"/>
                    <a:pt x="21387" y="2723"/>
                  </a:cubicBezTo>
                  <a:close/>
                  <a:moveTo>
                    <a:pt x="9478" y="7592"/>
                  </a:moveTo>
                  <a:cubicBezTo>
                    <a:pt x="9350" y="7424"/>
                    <a:pt x="9189" y="7421"/>
                    <a:pt x="9050" y="7558"/>
                  </a:cubicBezTo>
                  <a:lnTo>
                    <a:pt x="7506" y="9074"/>
                  </a:lnTo>
                  <a:cubicBezTo>
                    <a:pt x="7384" y="9194"/>
                    <a:pt x="7369" y="9419"/>
                    <a:pt x="7477" y="9559"/>
                  </a:cubicBezTo>
                  <a:lnTo>
                    <a:pt x="16408" y="20996"/>
                  </a:lnTo>
                  <a:cubicBezTo>
                    <a:pt x="16616" y="21268"/>
                    <a:pt x="16979" y="21295"/>
                    <a:pt x="17217" y="21061"/>
                  </a:cubicBezTo>
                  <a:lnTo>
                    <a:pt x="18263" y="20076"/>
                  </a:lnTo>
                  <a:cubicBezTo>
                    <a:pt x="18500" y="19839"/>
                    <a:pt x="18526" y="19429"/>
                    <a:pt x="18317" y="19158"/>
                  </a:cubicBezTo>
                  <a:cubicBezTo>
                    <a:pt x="18317" y="19158"/>
                    <a:pt x="9478" y="7592"/>
                    <a:pt x="9478" y="7592"/>
                  </a:cubicBezTo>
                  <a:close/>
                  <a:moveTo>
                    <a:pt x="3331" y="6965"/>
                  </a:moveTo>
                  <a:cubicBezTo>
                    <a:pt x="4336" y="6088"/>
                    <a:pt x="5170" y="6693"/>
                    <a:pt x="6282" y="8142"/>
                  </a:cubicBezTo>
                  <a:cubicBezTo>
                    <a:pt x="6408" y="8304"/>
                    <a:pt x="6575" y="8114"/>
                    <a:pt x="6671" y="8021"/>
                  </a:cubicBezTo>
                  <a:cubicBezTo>
                    <a:pt x="6766" y="7926"/>
                    <a:pt x="8233" y="6440"/>
                    <a:pt x="8306" y="6370"/>
                  </a:cubicBezTo>
                  <a:cubicBezTo>
                    <a:pt x="8377" y="6300"/>
                    <a:pt x="8464" y="6167"/>
                    <a:pt x="8349" y="6018"/>
                  </a:cubicBezTo>
                  <a:cubicBezTo>
                    <a:pt x="8235" y="5868"/>
                    <a:pt x="7817" y="5261"/>
                    <a:pt x="7550" y="4867"/>
                  </a:cubicBezTo>
                  <a:cubicBezTo>
                    <a:pt x="5603" y="2001"/>
                    <a:pt x="12876" y="57"/>
                    <a:pt x="11758" y="25"/>
                  </a:cubicBezTo>
                  <a:cubicBezTo>
                    <a:pt x="11190" y="9"/>
                    <a:pt x="8909" y="-20"/>
                    <a:pt x="8569" y="21"/>
                  </a:cubicBezTo>
                  <a:cubicBezTo>
                    <a:pt x="7186" y="186"/>
                    <a:pt x="5452" y="1638"/>
                    <a:pt x="4578" y="2313"/>
                  </a:cubicBezTo>
                  <a:cubicBezTo>
                    <a:pt x="3437" y="3196"/>
                    <a:pt x="3011" y="3711"/>
                    <a:pt x="2939" y="3781"/>
                  </a:cubicBezTo>
                  <a:cubicBezTo>
                    <a:pt x="2617" y="4099"/>
                    <a:pt x="2887" y="4832"/>
                    <a:pt x="2303" y="5410"/>
                  </a:cubicBezTo>
                  <a:cubicBezTo>
                    <a:pt x="1683" y="6021"/>
                    <a:pt x="1297" y="5560"/>
                    <a:pt x="939" y="5913"/>
                  </a:cubicBezTo>
                  <a:cubicBezTo>
                    <a:pt x="761" y="6090"/>
                    <a:pt x="264" y="6509"/>
                    <a:pt x="122" y="6650"/>
                  </a:cubicBezTo>
                  <a:cubicBezTo>
                    <a:pt x="-22" y="6790"/>
                    <a:pt x="-48" y="7030"/>
                    <a:pt x="99" y="7219"/>
                  </a:cubicBezTo>
                  <a:cubicBezTo>
                    <a:pt x="99" y="7219"/>
                    <a:pt x="1459" y="8912"/>
                    <a:pt x="1574" y="9061"/>
                  </a:cubicBezTo>
                  <a:cubicBezTo>
                    <a:pt x="1688" y="9210"/>
                    <a:pt x="1994" y="9337"/>
                    <a:pt x="2185" y="9149"/>
                  </a:cubicBezTo>
                  <a:cubicBezTo>
                    <a:pt x="2375" y="8960"/>
                    <a:pt x="2864" y="8477"/>
                    <a:pt x="2947" y="8394"/>
                  </a:cubicBezTo>
                  <a:cubicBezTo>
                    <a:pt x="3031" y="8312"/>
                    <a:pt x="2893" y="7349"/>
                    <a:pt x="3331" y="6965"/>
                  </a:cubicBezTo>
                  <a:close/>
                </a:path>
              </a:pathLst>
            </a:custGeom>
            <a:solidFill>
              <a:schemeClr val="accent3"/>
            </a:solidFill>
            <a:ln w="12700" cap="flat">
              <a:noFill/>
              <a:miter lim="400000"/>
            </a:ln>
            <a:effectLst/>
          </p:spPr>
          <p:txBody>
            <a:bodyPr wrap="square" lIns="38100" tIns="38100" rIns="38100" bIns="38100" numCol="1" anchor="ctr">
              <a:noAutofit/>
            </a:bodyPr>
            <a:lstStyle/>
            <a:p>
              <a:pPr lvl="0" algn="l">
                <a:defRPr sz="3100" b="1">
                  <a:latin typeface="Kontrapunkt Bob Bold"/>
                  <a:ea typeface="Kontrapunkt Bob Bold"/>
                  <a:cs typeface="Kontrapunkt Bob Bold"/>
                  <a:sym typeface="Kontrapunkt Bob Bold"/>
                </a:defRPr>
              </a:pPr>
            </a:p>
          </p:txBody>
        </p:sp>
      </p:grpSp>
      <p:grpSp>
        <p:nvGrpSpPr>
          <p:cNvPr id="8" name="Group 5"/>
          <p:cNvGrpSpPr/>
          <p:nvPr/>
        </p:nvGrpSpPr>
        <p:grpSpPr>
          <a:xfrm>
            <a:off x="1935194" y="2010510"/>
            <a:ext cx="2035135" cy="453351"/>
            <a:chOff x="2580258" y="3126859"/>
            <a:chExt cx="2713513" cy="604281"/>
          </a:xfrm>
        </p:grpSpPr>
        <p:grpSp>
          <p:nvGrpSpPr>
            <p:cNvPr id="9" name="Group 39"/>
            <p:cNvGrpSpPr/>
            <p:nvPr/>
          </p:nvGrpSpPr>
          <p:grpSpPr>
            <a:xfrm>
              <a:off x="2580258" y="3126859"/>
              <a:ext cx="2713513" cy="604281"/>
              <a:chOff x="2580258" y="3126859"/>
              <a:chExt cx="2713513" cy="604281"/>
            </a:xfrm>
          </p:grpSpPr>
          <p:sp>
            <p:nvSpPr>
              <p:cNvPr id="34" name="Freeform 33"/>
              <p:cNvSpPr/>
              <p:nvPr/>
            </p:nvSpPr>
            <p:spPr bwMode="auto">
              <a:xfrm flipH="1">
                <a:off x="2580258" y="3203449"/>
                <a:ext cx="2467930" cy="451101"/>
              </a:xfrm>
              <a:custGeom>
                <a:avLst/>
                <a:gdLst>
                  <a:gd name="connsiteX0" fmla="*/ 1929436 w 2760093"/>
                  <a:gd name="connsiteY0" fmla="*/ 0 h 451101"/>
                  <a:gd name="connsiteX1" fmla="*/ 349240 w 2760093"/>
                  <a:gd name="connsiteY1" fmla="*/ 0 h 451101"/>
                  <a:gd name="connsiteX2" fmla="*/ 0 w 2760093"/>
                  <a:gd name="connsiteY2" fmla="*/ 0 h 451101"/>
                  <a:gd name="connsiteX3" fmla="*/ 0 w 2760093"/>
                  <a:gd name="connsiteY3" fmla="*/ 451101 h 451101"/>
                  <a:gd name="connsiteX4" fmla="*/ 96595 w 2760093"/>
                  <a:gd name="connsiteY4" fmla="*/ 451101 h 451101"/>
                  <a:gd name="connsiteX5" fmla="*/ 2760093 w 2760093"/>
                  <a:gd name="connsiteY5" fmla="*/ 451101 h 451101"/>
                  <a:gd name="connsiteX6" fmla="*/ 2697794 w 2760093"/>
                  <a:gd name="connsiteY6" fmla="*/ 69229 h 451101"/>
                  <a:gd name="connsiteX7" fmla="*/ 1929436 w 2760093"/>
                  <a:gd name="connsiteY7" fmla="*/ 0 h 451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0093" h="451101">
                    <a:moveTo>
                      <a:pt x="1929436" y="0"/>
                    </a:moveTo>
                    <a:cubicBezTo>
                      <a:pt x="1877520" y="0"/>
                      <a:pt x="1085800" y="0"/>
                      <a:pt x="349240" y="0"/>
                    </a:cubicBezTo>
                    <a:lnTo>
                      <a:pt x="0" y="0"/>
                    </a:lnTo>
                    <a:lnTo>
                      <a:pt x="0" y="451101"/>
                    </a:lnTo>
                    <a:lnTo>
                      <a:pt x="96595" y="451101"/>
                    </a:lnTo>
                    <a:cubicBezTo>
                      <a:pt x="343724" y="451101"/>
                      <a:pt x="1002734" y="451101"/>
                      <a:pt x="2760093" y="451101"/>
                    </a:cubicBezTo>
                    <a:cubicBezTo>
                      <a:pt x="2760093" y="451101"/>
                      <a:pt x="2760093" y="451101"/>
                      <a:pt x="2697794" y="69229"/>
                    </a:cubicBezTo>
                    <a:cubicBezTo>
                      <a:pt x="2697794" y="69229"/>
                      <a:pt x="2398757" y="0"/>
                      <a:pt x="1929436" y="0"/>
                    </a:cubicBezTo>
                    <a:close/>
                  </a:path>
                </a:pathLst>
              </a:custGeom>
              <a:solidFill>
                <a:schemeClr val="accent2"/>
              </a:solidFill>
              <a:ln>
                <a:noFill/>
              </a:ln>
            </p:spPr>
            <p:txBody>
              <a:bodyPr vert="horz" wrap="square" lIns="91440" tIns="45720" rIns="91440" bIns="45720" numCol="1" anchor="t" anchorCtr="0" compatLnSpc="1">
                <a:noAutofit/>
              </a:bodyPr>
              <a:lstStyle/>
              <a:p>
                <a:endParaRPr lang="en-US" sz="1000" dirty="0"/>
              </a:p>
            </p:txBody>
          </p:sp>
          <p:sp>
            <p:nvSpPr>
              <p:cNvPr id="31" name="Oval 30"/>
              <p:cNvSpPr/>
              <p:nvPr/>
            </p:nvSpPr>
            <p:spPr>
              <a:xfrm flipH="1">
                <a:off x="4689490" y="3126859"/>
                <a:ext cx="604281" cy="604281"/>
              </a:xfrm>
              <a:prstGeom prst="ellipse">
                <a:avLst/>
              </a:prstGeom>
              <a:solidFill>
                <a:schemeClr val="bg1"/>
              </a:solidFill>
              <a:ln w="920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00" dirty="0"/>
              </a:p>
            </p:txBody>
          </p:sp>
        </p:grpSp>
        <p:sp>
          <p:nvSpPr>
            <p:cNvPr id="45" name="Shape 1807"/>
            <p:cNvSpPr/>
            <p:nvPr/>
          </p:nvSpPr>
          <p:spPr>
            <a:xfrm>
              <a:off x="4847567" y="3295660"/>
              <a:ext cx="276905" cy="283363"/>
            </a:xfrm>
            <a:custGeom>
              <a:avLst/>
              <a:gdLst/>
              <a:ahLst/>
              <a:cxnLst>
                <a:cxn ang="0">
                  <a:pos x="wd2" y="hd2"/>
                </a:cxn>
                <a:cxn ang="5400000">
                  <a:pos x="wd2" y="hd2"/>
                </a:cxn>
                <a:cxn ang="10800000">
                  <a:pos x="wd2" y="hd2"/>
                </a:cxn>
                <a:cxn ang="16200000">
                  <a:pos x="wd2" y="hd2"/>
                </a:cxn>
              </a:cxnLst>
              <a:rect l="0" t="0" r="r" b="b"/>
              <a:pathLst>
                <a:path w="20431" h="20433" extrusionOk="0">
                  <a:moveTo>
                    <a:pt x="14102" y="6331"/>
                  </a:moveTo>
                  <a:cubicBezTo>
                    <a:pt x="13391" y="5619"/>
                    <a:pt x="13391" y="4469"/>
                    <a:pt x="14102" y="3759"/>
                  </a:cubicBezTo>
                  <a:cubicBezTo>
                    <a:pt x="14812" y="3049"/>
                    <a:pt x="15965" y="3049"/>
                    <a:pt x="16674" y="3759"/>
                  </a:cubicBezTo>
                  <a:cubicBezTo>
                    <a:pt x="17385" y="4469"/>
                    <a:pt x="17385" y="5619"/>
                    <a:pt x="16674" y="6331"/>
                  </a:cubicBezTo>
                  <a:cubicBezTo>
                    <a:pt x="15965" y="7041"/>
                    <a:pt x="14812" y="7041"/>
                    <a:pt x="14102" y="6331"/>
                  </a:cubicBezTo>
                  <a:close/>
                  <a:moveTo>
                    <a:pt x="12904" y="13199"/>
                  </a:moveTo>
                  <a:cubicBezTo>
                    <a:pt x="12904" y="13199"/>
                    <a:pt x="21289" y="7286"/>
                    <a:pt x="20359" y="518"/>
                  </a:cubicBezTo>
                  <a:cubicBezTo>
                    <a:pt x="20339" y="369"/>
                    <a:pt x="20289" y="271"/>
                    <a:pt x="20226" y="206"/>
                  </a:cubicBezTo>
                  <a:cubicBezTo>
                    <a:pt x="20162" y="145"/>
                    <a:pt x="20065" y="93"/>
                    <a:pt x="19914" y="72"/>
                  </a:cubicBezTo>
                  <a:cubicBezTo>
                    <a:pt x="13147" y="-856"/>
                    <a:pt x="7233" y="7529"/>
                    <a:pt x="7233" y="7529"/>
                  </a:cubicBezTo>
                  <a:cubicBezTo>
                    <a:pt x="2104" y="6928"/>
                    <a:pt x="2478" y="7929"/>
                    <a:pt x="137" y="13421"/>
                  </a:cubicBezTo>
                  <a:cubicBezTo>
                    <a:pt x="-311" y="14470"/>
                    <a:pt x="416" y="14829"/>
                    <a:pt x="1211" y="14536"/>
                  </a:cubicBezTo>
                  <a:cubicBezTo>
                    <a:pt x="2006" y="14242"/>
                    <a:pt x="3764" y="13593"/>
                    <a:pt x="3764" y="13593"/>
                  </a:cubicBezTo>
                  <a:lnTo>
                    <a:pt x="6840" y="16669"/>
                  </a:lnTo>
                  <a:cubicBezTo>
                    <a:pt x="6840" y="16669"/>
                    <a:pt x="6192" y="18426"/>
                    <a:pt x="5897" y="19222"/>
                  </a:cubicBezTo>
                  <a:cubicBezTo>
                    <a:pt x="5604" y="20018"/>
                    <a:pt x="5963" y="20744"/>
                    <a:pt x="7012" y="20297"/>
                  </a:cubicBezTo>
                  <a:cubicBezTo>
                    <a:pt x="12505" y="17955"/>
                    <a:pt x="13504" y="18328"/>
                    <a:pt x="12904" y="13199"/>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p>
          </p:txBody>
        </p:sp>
      </p:grpSp>
      <p:grpSp>
        <p:nvGrpSpPr>
          <p:cNvPr id="10" name="Group 4"/>
          <p:cNvGrpSpPr/>
          <p:nvPr/>
        </p:nvGrpSpPr>
        <p:grpSpPr>
          <a:xfrm>
            <a:off x="1912596" y="1625674"/>
            <a:ext cx="1522456" cy="453351"/>
            <a:chOff x="2550127" y="2613904"/>
            <a:chExt cx="2029941" cy="604281"/>
          </a:xfrm>
        </p:grpSpPr>
        <p:grpSp>
          <p:nvGrpSpPr>
            <p:cNvPr id="11" name="Group 27"/>
            <p:cNvGrpSpPr/>
            <p:nvPr/>
          </p:nvGrpSpPr>
          <p:grpSpPr>
            <a:xfrm flipH="1">
              <a:off x="2550127" y="2613904"/>
              <a:ext cx="2029941" cy="604281"/>
              <a:chOff x="5803354" y="951109"/>
              <a:chExt cx="3215754" cy="957279"/>
            </a:xfrm>
          </p:grpSpPr>
          <p:sp>
            <p:nvSpPr>
              <p:cNvPr id="26" name="Freeform 31"/>
              <p:cNvSpPr/>
              <p:nvPr/>
            </p:nvSpPr>
            <p:spPr bwMode="auto">
              <a:xfrm>
                <a:off x="5848870" y="1068682"/>
                <a:ext cx="3170238" cy="758825"/>
              </a:xfrm>
              <a:custGeom>
                <a:avLst/>
                <a:gdLst>
                  <a:gd name="T0" fmla="*/ 829 w 844"/>
                  <a:gd name="T1" fmla="*/ 31 h 202"/>
                  <a:gd name="T2" fmla="*/ 844 w 844"/>
                  <a:gd name="T3" fmla="*/ 202 h 202"/>
                  <a:gd name="T4" fmla="*/ 167 w 844"/>
                  <a:gd name="T5" fmla="*/ 202 h 202"/>
                  <a:gd name="T6" fmla="*/ 0 w 844"/>
                  <a:gd name="T7" fmla="*/ 0 h 202"/>
                  <a:gd name="T8" fmla="*/ 644 w 844"/>
                  <a:gd name="T9" fmla="*/ 0 h 202"/>
                  <a:gd name="T10" fmla="*/ 829 w 844"/>
                  <a:gd name="T11" fmla="*/ 31 h 202"/>
                </a:gdLst>
                <a:ahLst/>
                <a:cxnLst>
                  <a:cxn ang="0">
                    <a:pos x="T0" y="T1"/>
                  </a:cxn>
                  <a:cxn ang="0">
                    <a:pos x="T2" y="T3"/>
                  </a:cxn>
                  <a:cxn ang="0">
                    <a:pos x="T4" y="T5"/>
                  </a:cxn>
                  <a:cxn ang="0">
                    <a:pos x="T6" y="T7"/>
                  </a:cxn>
                  <a:cxn ang="0">
                    <a:pos x="T8" y="T9"/>
                  </a:cxn>
                  <a:cxn ang="0">
                    <a:pos x="T10" y="T11"/>
                  </a:cxn>
                </a:cxnLst>
                <a:rect l="0" t="0" r="r" b="b"/>
                <a:pathLst>
                  <a:path w="844" h="202">
                    <a:moveTo>
                      <a:pt x="829" y="31"/>
                    </a:moveTo>
                    <a:cubicBezTo>
                      <a:pt x="844" y="202"/>
                      <a:pt x="844" y="202"/>
                      <a:pt x="844" y="202"/>
                    </a:cubicBezTo>
                    <a:cubicBezTo>
                      <a:pt x="167" y="202"/>
                      <a:pt x="167" y="202"/>
                      <a:pt x="167" y="202"/>
                    </a:cubicBezTo>
                    <a:cubicBezTo>
                      <a:pt x="167" y="202"/>
                      <a:pt x="123" y="69"/>
                      <a:pt x="0" y="0"/>
                    </a:cubicBezTo>
                    <a:cubicBezTo>
                      <a:pt x="148" y="0"/>
                      <a:pt x="624" y="0"/>
                      <a:pt x="644" y="0"/>
                    </a:cubicBezTo>
                    <a:cubicBezTo>
                      <a:pt x="757" y="0"/>
                      <a:pt x="829" y="31"/>
                      <a:pt x="829" y="31"/>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000" dirty="0"/>
              </a:p>
            </p:txBody>
          </p:sp>
          <p:sp>
            <p:nvSpPr>
              <p:cNvPr id="27" name="Oval 26"/>
              <p:cNvSpPr/>
              <p:nvPr/>
            </p:nvSpPr>
            <p:spPr>
              <a:xfrm>
                <a:off x="5803354" y="951109"/>
                <a:ext cx="957279" cy="957279"/>
              </a:xfrm>
              <a:prstGeom prst="ellipse">
                <a:avLst/>
              </a:prstGeom>
              <a:solidFill>
                <a:schemeClr val="bg1"/>
              </a:solidFill>
              <a:ln w="920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00" dirty="0"/>
              </a:p>
            </p:txBody>
          </p:sp>
        </p:grpSp>
        <p:sp>
          <p:nvSpPr>
            <p:cNvPr id="44" name="Shape 731"/>
            <p:cNvSpPr/>
            <p:nvPr/>
          </p:nvSpPr>
          <p:spPr>
            <a:xfrm>
              <a:off x="4168350" y="2791273"/>
              <a:ext cx="219154" cy="275493"/>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l">
                <a:defRPr sz="3100" b="1">
                  <a:latin typeface="Kontrapunkt Bob Bold"/>
                  <a:ea typeface="Kontrapunkt Bob Bold"/>
                  <a:cs typeface="Kontrapunkt Bob Bold"/>
                  <a:sym typeface="Kontrapunkt Bob Bold"/>
                </a:defRPr>
              </a:pPr>
            </a:p>
          </p:txBody>
        </p:sp>
      </p:grpSp>
      <p:grpSp>
        <p:nvGrpSpPr>
          <p:cNvPr id="12" name="Group 3"/>
          <p:cNvGrpSpPr/>
          <p:nvPr/>
        </p:nvGrpSpPr>
        <p:grpSpPr>
          <a:xfrm>
            <a:off x="732064" y="1448069"/>
            <a:ext cx="1714499" cy="2734008"/>
            <a:chOff x="976085" y="2377169"/>
            <a:chExt cx="2285999" cy="3644219"/>
          </a:xfrm>
        </p:grpSpPr>
        <p:sp>
          <p:nvSpPr>
            <p:cNvPr id="17" name="Freeform 16"/>
            <p:cNvSpPr/>
            <p:nvPr/>
          </p:nvSpPr>
          <p:spPr bwMode="auto">
            <a:xfrm>
              <a:off x="1474923" y="4597208"/>
              <a:ext cx="1292444" cy="459674"/>
            </a:xfrm>
            <a:custGeom>
              <a:avLst/>
              <a:gdLst>
                <a:gd name="T0" fmla="*/ 131 w 264"/>
                <a:gd name="T1" fmla="*/ 94 h 94"/>
                <a:gd name="T2" fmla="*/ 231 w 264"/>
                <a:gd name="T3" fmla="*/ 84 h 94"/>
                <a:gd name="T4" fmla="*/ 231 w 264"/>
                <a:gd name="T5" fmla="*/ 84 h 94"/>
                <a:gd name="T6" fmla="*/ 259 w 264"/>
                <a:gd name="T7" fmla="*/ 35 h 94"/>
                <a:gd name="T8" fmla="*/ 264 w 264"/>
                <a:gd name="T9" fmla="*/ 0 h 94"/>
                <a:gd name="T10" fmla="*/ 131 w 264"/>
                <a:gd name="T11" fmla="*/ 15 h 94"/>
                <a:gd name="T12" fmla="*/ 0 w 264"/>
                <a:gd name="T13" fmla="*/ 1 h 94"/>
                <a:gd name="T14" fmla="*/ 4 w 264"/>
                <a:gd name="T15" fmla="*/ 35 h 94"/>
                <a:gd name="T16" fmla="*/ 32 w 264"/>
                <a:gd name="T17" fmla="*/ 84 h 94"/>
                <a:gd name="T18" fmla="*/ 33 w 264"/>
                <a:gd name="T19" fmla="*/ 84 h 94"/>
                <a:gd name="T20" fmla="*/ 131 w 264"/>
                <a:gd name="T21" fmla="*/ 94 h 94"/>
                <a:gd name="T22" fmla="*/ 131 w 264"/>
                <a:gd name="T23"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4" h="94">
                  <a:moveTo>
                    <a:pt x="131" y="94"/>
                  </a:moveTo>
                  <a:cubicBezTo>
                    <a:pt x="179" y="94"/>
                    <a:pt x="219" y="90"/>
                    <a:pt x="231" y="84"/>
                  </a:cubicBezTo>
                  <a:cubicBezTo>
                    <a:pt x="231" y="84"/>
                    <a:pt x="231" y="84"/>
                    <a:pt x="231" y="84"/>
                  </a:cubicBezTo>
                  <a:cubicBezTo>
                    <a:pt x="231" y="84"/>
                    <a:pt x="255" y="61"/>
                    <a:pt x="259" y="35"/>
                  </a:cubicBezTo>
                  <a:cubicBezTo>
                    <a:pt x="262" y="20"/>
                    <a:pt x="262" y="10"/>
                    <a:pt x="264" y="0"/>
                  </a:cubicBezTo>
                  <a:cubicBezTo>
                    <a:pt x="251" y="8"/>
                    <a:pt x="197" y="15"/>
                    <a:pt x="131" y="15"/>
                  </a:cubicBezTo>
                  <a:cubicBezTo>
                    <a:pt x="68" y="15"/>
                    <a:pt x="15" y="9"/>
                    <a:pt x="0" y="1"/>
                  </a:cubicBezTo>
                  <a:cubicBezTo>
                    <a:pt x="1" y="10"/>
                    <a:pt x="1" y="20"/>
                    <a:pt x="4" y="35"/>
                  </a:cubicBezTo>
                  <a:cubicBezTo>
                    <a:pt x="8" y="61"/>
                    <a:pt x="32" y="84"/>
                    <a:pt x="32" y="84"/>
                  </a:cubicBezTo>
                  <a:cubicBezTo>
                    <a:pt x="32" y="84"/>
                    <a:pt x="32" y="84"/>
                    <a:pt x="33" y="84"/>
                  </a:cubicBezTo>
                  <a:cubicBezTo>
                    <a:pt x="46" y="90"/>
                    <a:pt x="85" y="94"/>
                    <a:pt x="131" y="94"/>
                  </a:cubicBezTo>
                  <a:cubicBezTo>
                    <a:pt x="131" y="94"/>
                    <a:pt x="131" y="94"/>
                    <a:pt x="131" y="94"/>
                  </a:cubicBezTo>
                  <a:close/>
                </a:path>
              </a:pathLst>
            </a:custGeom>
            <a:solidFill>
              <a:schemeClr val="accent3"/>
            </a:solidFill>
            <a:ln>
              <a:noFill/>
            </a:ln>
          </p:spPr>
          <p:txBody>
            <a:bodyPr vert="horz" wrap="square" lIns="91440" tIns="45720" rIns="91440" bIns="45720" numCol="1" anchor="t" anchorCtr="0" compatLnSpc="1"/>
            <a:lstStyle/>
            <a:p>
              <a:endParaRPr lang="en-US"/>
            </a:p>
          </p:txBody>
        </p:sp>
        <p:sp>
          <p:nvSpPr>
            <p:cNvPr id="18" name="Freeform 17"/>
            <p:cNvSpPr/>
            <p:nvPr/>
          </p:nvSpPr>
          <p:spPr bwMode="auto">
            <a:xfrm>
              <a:off x="1250239" y="4176699"/>
              <a:ext cx="1737689" cy="523575"/>
            </a:xfrm>
            <a:custGeom>
              <a:avLst/>
              <a:gdLst>
                <a:gd name="T0" fmla="*/ 177 w 355"/>
                <a:gd name="T1" fmla="*/ 17 h 107"/>
                <a:gd name="T2" fmla="*/ 0 w 355"/>
                <a:gd name="T3" fmla="*/ 1 h 107"/>
                <a:gd name="T4" fmla="*/ 32 w 355"/>
                <a:gd name="T5" fmla="*/ 59 h 107"/>
                <a:gd name="T6" fmla="*/ 41 w 355"/>
                <a:gd name="T7" fmla="*/ 84 h 107"/>
                <a:gd name="T8" fmla="*/ 43 w 355"/>
                <a:gd name="T9" fmla="*/ 92 h 107"/>
                <a:gd name="T10" fmla="*/ 177 w 355"/>
                <a:gd name="T11" fmla="*/ 107 h 107"/>
                <a:gd name="T12" fmla="*/ 312 w 355"/>
                <a:gd name="T13" fmla="*/ 91 h 107"/>
                <a:gd name="T14" fmla="*/ 313 w 355"/>
                <a:gd name="T15" fmla="*/ 85 h 107"/>
                <a:gd name="T16" fmla="*/ 323 w 355"/>
                <a:gd name="T17" fmla="*/ 59 h 107"/>
                <a:gd name="T18" fmla="*/ 355 w 355"/>
                <a:gd name="T19" fmla="*/ 0 h 107"/>
                <a:gd name="T20" fmla="*/ 177 w 355"/>
                <a:gd name="T21" fmla="*/ 1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5" h="107">
                  <a:moveTo>
                    <a:pt x="177" y="17"/>
                  </a:moveTo>
                  <a:cubicBezTo>
                    <a:pt x="96" y="17"/>
                    <a:pt x="27" y="10"/>
                    <a:pt x="0" y="1"/>
                  </a:cubicBezTo>
                  <a:cubicBezTo>
                    <a:pt x="12" y="21"/>
                    <a:pt x="24" y="44"/>
                    <a:pt x="32" y="59"/>
                  </a:cubicBezTo>
                  <a:cubicBezTo>
                    <a:pt x="37" y="69"/>
                    <a:pt x="40" y="76"/>
                    <a:pt x="41" y="84"/>
                  </a:cubicBezTo>
                  <a:cubicBezTo>
                    <a:pt x="42" y="87"/>
                    <a:pt x="42" y="89"/>
                    <a:pt x="43" y="92"/>
                  </a:cubicBezTo>
                  <a:cubicBezTo>
                    <a:pt x="58" y="101"/>
                    <a:pt x="112" y="107"/>
                    <a:pt x="177" y="107"/>
                  </a:cubicBezTo>
                  <a:cubicBezTo>
                    <a:pt x="244" y="107"/>
                    <a:pt x="300" y="100"/>
                    <a:pt x="312" y="91"/>
                  </a:cubicBezTo>
                  <a:cubicBezTo>
                    <a:pt x="313" y="89"/>
                    <a:pt x="313" y="87"/>
                    <a:pt x="313" y="85"/>
                  </a:cubicBezTo>
                  <a:cubicBezTo>
                    <a:pt x="315" y="77"/>
                    <a:pt x="318" y="69"/>
                    <a:pt x="323" y="59"/>
                  </a:cubicBezTo>
                  <a:cubicBezTo>
                    <a:pt x="331" y="44"/>
                    <a:pt x="344" y="21"/>
                    <a:pt x="355" y="0"/>
                  </a:cubicBezTo>
                  <a:cubicBezTo>
                    <a:pt x="330" y="10"/>
                    <a:pt x="260" y="17"/>
                    <a:pt x="177" y="17"/>
                  </a:cubicBez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19" name="Freeform 18"/>
            <p:cNvSpPr/>
            <p:nvPr/>
          </p:nvSpPr>
          <p:spPr bwMode="auto">
            <a:xfrm>
              <a:off x="1009066" y="3653124"/>
              <a:ext cx="2220036" cy="612211"/>
            </a:xfrm>
            <a:custGeom>
              <a:avLst/>
              <a:gdLst>
                <a:gd name="T0" fmla="*/ 226 w 453"/>
                <a:gd name="T1" fmla="*/ 26 h 125"/>
                <a:gd name="T2" fmla="*/ 0 w 453"/>
                <a:gd name="T3" fmla="*/ 1 h 125"/>
                <a:gd name="T4" fmla="*/ 22 w 453"/>
                <a:gd name="T5" fmla="*/ 65 h 125"/>
                <a:gd name="T6" fmla="*/ 37 w 453"/>
                <a:gd name="T7" fmla="*/ 93 h 125"/>
                <a:gd name="T8" fmla="*/ 45 w 453"/>
                <a:gd name="T9" fmla="*/ 108 h 125"/>
                <a:gd name="T10" fmla="*/ 226 w 453"/>
                <a:gd name="T11" fmla="*/ 125 h 125"/>
                <a:gd name="T12" fmla="*/ 408 w 453"/>
                <a:gd name="T13" fmla="*/ 107 h 125"/>
                <a:gd name="T14" fmla="*/ 415 w 453"/>
                <a:gd name="T15" fmla="*/ 94 h 125"/>
                <a:gd name="T16" fmla="*/ 431 w 453"/>
                <a:gd name="T17" fmla="*/ 65 h 125"/>
                <a:gd name="T18" fmla="*/ 453 w 453"/>
                <a:gd name="T19" fmla="*/ 0 h 125"/>
                <a:gd name="T20" fmla="*/ 226 w 453"/>
                <a:gd name="T21" fmla="*/ 2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25">
                  <a:moveTo>
                    <a:pt x="226" y="26"/>
                  </a:moveTo>
                  <a:cubicBezTo>
                    <a:pt x="115" y="26"/>
                    <a:pt x="23" y="16"/>
                    <a:pt x="0" y="1"/>
                  </a:cubicBezTo>
                  <a:cubicBezTo>
                    <a:pt x="4" y="24"/>
                    <a:pt x="12" y="46"/>
                    <a:pt x="22" y="65"/>
                  </a:cubicBezTo>
                  <a:cubicBezTo>
                    <a:pt x="25" y="71"/>
                    <a:pt x="31" y="81"/>
                    <a:pt x="37" y="93"/>
                  </a:cubicBezTo>
                  <a:cubicBezTo>
                    <a:pt x="40" y="98"/>
                    <a:pt x="43" y="103"/>
                    <a:pt x="45" y="108"/>
                  </a:cubicBezTo>
                  <a:cubicBezTo>
                    <a:pt x="66" y="115"/>
                    <a:pt x="143" y="125"/>
                    <a:pt x="226" y="125"/>
                  </a:cubicBezTo>
                  <a:cubicBezTo>
                    <a:pt x="311" y="125"/>
                    <a:pt x="383" y="118"/>
                    <a:pt x="408" y="107"/>
                  </a:cubicBezTo>
                  <a:cubicBezTo>
                    <a:pt x="411" y="103"/>
                    <a:pt x="413" y="98"/>
                    <a:pt x="415" y="94"/>
                  </a:cubicBezTo>
                  <a:cubicBezTo>
                    <a:pt x="422" y="82"/>
                    <a:pt x="428" y="71"/>
                    <a:pt x="431" y="65"/>
                  </a:cubicBezTo>
                  <a:cubicBezTo>
                    <a:pt x="441" y="45"/>
                    <a:pt x="449" y="23"/>
                    <a:pt x="453" y="0"/>
                  </a:cubicBezTo>
                  <a:cubicBezTo>
                    <a:pt x="435" y="15"/>
                    <a:pt x="340" y="26"/>
                    <a:pt x="226" y="26"/>
                  </a:cubicBezTo>
                  <a:close/>
                </a:path>
              </a:pathLst>
            </a:custGeom>
            <a:solidFill>
              <a:schemeClr val="accent3"/>
            </a:solidFill>
            <a:ln>
              <a:noFill/>
            </a:ln>
          </p:spPr>
          <p:txBody>
            <a:bodyPr vert="horz" wrap="square" lIns="91440" tIns="45720" rIns="91440" bIns="45720" numCol="1" anchor="t" anchorCtr="0" compatLnSpc="1"/>
            <a:lstStyle/>
            <a:p>
              <a:endParaRPr lang="en-US"/>
            </a:p>
          </p:txBody>
        </p:sp>
        <p:sp>
          <p:nvSpPr>
            <p:cNvPr id="20" name="Freeform 19"/>
            <p:cNvSpPr/>
            <p:nvPr/>
          </p:nvSpPr>
          <p:spPr bwMode="auto">
            <a:xfrm>
              <a:off x="1347122" y="2377169"/>
              <a:ext cx="1543925" cy="385467"/>
            </a:xfrm>
            <a:custGeom>
              <a:avLst/>
              <a:gdLst>
                <a:gd name="T0" fmla="*/ 299 w 315"/>
                <a:gd name="T1" fmla="*/ 51 h 79"/>
                <a:gd name="T2" fmla="*/ 158 w 315"/>
                <a:gd name="T3" fmla="*/ 0 h 79"/>
                <a:gd name="T4" fmla="*/ 17 w 315"/>
                <a:gd name="T5" fmla="*/ 50 h 79"/>
                <a:gd name="T6" fmla="*/ 0 w 315"/>
                <a:gd name="T7" fmla="*/ 66 h 79"/>
                <a:gd name="T8" fmla="*/ 157 w 315"/>
                <a:gd name="T9" fmla="*/ 79 h 79"/>
                <a:gd name="T10" fmla="*/ 315 w 315"/>
                <a:gd name="T11" fmla="*/ 65 h 79"/>
                <a:gd name="T12" fmla="*/ 299 w 315"/>
                <a:gd name="T13" fmla="*/ 51 h 79"/>
              </a:gdLst>
              <a:ahLst/>
              <a:cxnLst>
                <a:cxn ang="0">
                  <a:pos x="T0" y="T1"/>
                </a:cxn>
                <a:cxn ang="0">
                  <a:pos x="T2" y="T3"/>
                </a:cxn>
                <a:cxn ang="0">
                  <a:pos x="T4" y="T5"/>
                </a:cxn>
                <a:cxn ang="0">
                  <a:pos x="T6" y="T7"/>
                </a:cxn>
                <a:cxn ang="0">
                  <a:pos x="T8" y="T9"/>
                </a:cxn>
                <a:cxn ang="0">
                  <a:pos x="T10" y="T11"/>
                </a:cxn>
                <a:cxn ang="0">
                  <a:pos x="T12" y="T13"/>
                </a:cxn>
              </a:cxnLst>
              <a:rect l="0" t="0" r="r" b="b"/>
              <a:pathLst>
                <a:path w="315" h="79">
                  <a:moveTo>
                    <a:pt x="299" y="51"/>
                  </a:moveTo>
                  <a:cubicBezTo>
                    <a:pt x="260" y="19"/>
                    <a:pt x="211" y="0"/>
                    <a:pt x="158" y="0"/>
                  </a:cubicBezTo>
                  <a:cubicBezTo>
                    <a:pt x="104" y="0"/>
                    <a:pt x="55" y="19"/>
                    <a:pt x="17" y="50"/>
                  </a:cubicBezTo>
                  <a:cubicBezTo>
                    <a:pt x="11" y="55"/>
                    <a:pt x="5" y="60"/>
                    <a:pt x="0" y="66"/>
                  </a:cubicBezTo>
                  <a:cubicBezTo>
                    <a:pt x="21" y="74"/>
                    <a:pt x="83" y="79"/>
                    <a:pt x="157" y="79"/>
                  </a:cubicBezTo>
                  <a:cubicBezTo>
                    <a:pt x="232" y="79"/>
                    <a:pt x="295" y="73"/>
                    <a:pt x="315" y="65"/>
                  </a:cubicBezTo>
                  <a:cubicBezTo>
                    <a:pt x="310" y="60"/>
                    <a:pt x="304" y="55"/>
                    <a:pt x="299" y="51"/>
                  </a:cubicBezTo>
                  <a:close/>
                </a:path>
              </a:pathLst>
            </a:custGeom>
            <a:solidFill>
              <a:schemeClr val="accent2"/>
            </a:solidFill>
            <a:ln>
              <a:noFill/>
            </a:ln>
          </p:spPr>
          <p:txBody>
            <a:bodyPr vert="horz" wrap="square" lIns="91440" tIns="45720" rIns="91440" bIns="45720" numCol="1" anchor="t" anchorCtr="0" compatLnSpc="1"/>
            <a:lstStyle/>
            <a:p>
              <a:endParaRPr lang="en-US">
                <a:solidFill>
                  <a:schemeClr val="accent6"/>
                </a:solidFill>
              </a:endParaRPr>
            </a:p>
          </p:txBody>
        </p:sp>
        <p:sp>
          <p:nvSpPr>
            <p:cNvPr id="21" name="Freeform 20"/>
            <p:cNvSpPr/>
            <p:nvPr/>
          </p:nvSpPr>
          <p:spPr bwMode="auto">
            <a:xfrm>
              <a:off x="1044108" y="2655447"/>
              <a:ext cx="2149953" cy="612211"/>
            </a:xfrm>
            <a:custGeom>
              <a:avLst/>
              <a:gdLst>
                <a:gd name="T0" fmla="*/ 433 w 439"/>
                <a:gd name="T1" fmla="*/ 83 h 125"/>
                <a:gd name="T2" fmla="*/ 379 w 439"/>
                <a:gd name="T3" fmla="*/ 0 h 125"/>
                <a:gd name="T4" fmla="*/ 219 w 439"/>
                <a:gd name="T5" fmla="*/ 18 h 125"/>
                <a:gd name="T6" fmla="*/ 59 w 439"/>
                <a:gd name="T7" fmla="*/ 1 h 125"/>
                <a:gd name="T8" fmla="*/ 7 w 439"/>
                <a:gd name="T9" fmla="*/ 82 h 125"/>
                <a:gd name="T10" fmla="*/ 0 w 439"/>
                <a:gd name="T11" fmla="*/ 103 h 125"/>
                <a:gd name="T12" fmla="*/ 219 w 439"/>
                <a:gd name="T13" fmla="*/ 125 h 125"/>
                <a:gd name="T14" fmla="*/ 439 w 439"/>
                <a:gd name="T15" fmla="*/ 102 h 125"/>
                <a:gd name="T16" fmla="*/ 433 w 439"/>
                <a:gd name="T17" fmla="*/ 8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9" h="125">
                  <a:moveTo>
                    <a:pt x="433" y="83"/>
                  </a:moveTo>
                  <a:cubicBezTo>
                    <a:pt x="421" y="53"/>
                    <a:pt x="401" y="23"/>
                    <a:pt x="379" y="0"/>
                  </a:cubicBezTo>
                  <a:cubicBezTo>
                    <a:pt x="386" y="12"/>
                    <a:pt x="296" y="18"/>
                    <a:pt x="219" y="18"/>
                  </a:cubicBezTo>
                  <a:cubicBezTo>
                    <a:pt x="143" y="17"/>
                    <a:pt x="57" y="12"/>
                    <a:pt x="59" y="1"/>
                  </a:cubicBezTo>
                  <a:cubicBezTo>
                    <a:pt x="37" y="23"/>
                    <a:pt x="18" y="53"/>
                    <a:pt x="7" y="82"/>
                  </a:cubicBezTo>
                  <a:cubicBezTo>
                    <a:pt x="4" y="89"/>
                    <a:pt x="2" y="96"/>
                    <a:pt x="0" y="103"/>
                  </a:cubicBezTo>
                  <a:cubicBezTo>
                    <a:pt x="28" y="115"/>
                    <a:pt x="115" y="125"/>
                    <a:pt x="219" y="125"/>
                  </a:cubicBezTo>
                  <a:cubicBezTo>
                    <a:pt x="324" y="125"/>
                    <a:pt x="413" y="115"/>
                    <a:pt x="439" y="102"/>
                  </a:cubicBezTo>
                  <a:cubicBezTo>
                    <a:pt x="437" y="95"/>
                    <a:pt x="435" y="89"/>
                    <a:pt x="433" y="83"/>
                  </a:cubicBez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22" name="Freeform 21"/>
            <p:cNvSpPr/>
            <p:nvPr/>
          </p:nvSpPr>
          <p:spPr bwMode="auto">
            <a:xfrm>
              <a:off x="976085" y="3129550"/>
              <a:ext cx="2285999" cy="661683"/>
            </a:xfrm>
            <a:custGeom>
              <a:avLst/>
              <a:gdLst>
                <a:gd name="T0" fmla="*/ 459 w 467"/>
                <a:gd name="T1" fmla="*/ 0 h 135"/>
                <a:gd name="T2" fmla="*/ 233 w 467"/>
                <a:gd name="T3" fmla="*/ 24 h 135"/>
                <a:gd name="T4" fmla="*/ 8 w 467"/>
                <a:gd name="T5" fmla="*/ 0 h 135"/>
                <a:gd name="T6" fmla="*/ 0 w 467"/>
                <a:gd name="T7" fmla="*/ 64 h 135"/>
                <a:gd name="T8" fmla="*/ 2 w 467"/>
                <a:gd name="T9" fmla="*/ 97 h 135"/>
                <a:gd name="T10" fmla="*/ 4 w 467"/>
                <a:gd name="T11" fmla="*/ 109 h 135"/>
                <a:gd name="T12" fmla="*/ 233 w 467"/>
                <a:gd name="T13" fmla="*/ 135 h 135"/>
                <a:gd name="T14" fmla="*/ 463 w 467"/>
                <a:gd name="T15" fmla="*/ 108 h 135"/>
                <a:gd name="T16" fmla="*/ 465 w 467"/>
                <a:gd name="T17" fmla="*/ 98 h 135"/>
                <a:gd name="T18" fmla="*/ 467 w 467"/>
                <a:gd name="T19" fmla="*/ 64 h 135"/>
                <a:gd name="T20" fmla="*/ 459 w 467"/>
                <a:gd name="T2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7" h="135">
                  <a:moveTo>
                    <a:pt x="459" y="0"/>
                  </a:moveTo>
                  <a:cubicBezTo>
                    <a:pt x="462" y="12"/>
                    <a:pt x="341" y="24"/>
                    <a:pt x="233" y="24"/>
                  </a:cubicBezTo>
                  <a:cubicBezTo>
                    <a:pt x="127" y="24"/>
                    <a:pt x="7" y="12"/>
                    <a:pt x="8" y="0"/>
                  </a:cubicBezTo>
                  <a:cubicBezTo>
                    <a:pt x="3" y="21"/>
                    <a:pt x="0" y="42"/>
                    <a:pt x="0" y="64"/>
                  </a:cubicBezTo>
                  <a:cubicBezTo>
                    <a:pt x="0" y="75"/>
                    <a:pt x="1" y="86"/>
                    <a:pt x="2" y="97"/>
                  </a:cubicBezTo>
                  <a:cubicBezTo>
                    <a:pt x="3" y="101"/>
                    <a:pt x="3" y="105"/>
                    <a:pt x="4" y="109"/>
                  </a:cubicBezTo>
                  <a:cubicBezTo>
                    <a:pt x="27" y="124"/>
                    <a:pt x="121" y="135"/>
                    <a:pt x="233" y="135"/>
                  </a:cubicBezTo>
                  <a:cubicBezTo>
                    <a:pt x="348" y="135"/>
                    <a:pt x="444" y="123"/>
                    <a:pt x="463" y="108"/>
                  </a:cubicBezTo>
                  <a:cubicBezTo>
                    <a:pt x="464" y="105"/>
                    <a:pt x="464" y="101"/>
                    <a:pt x="465" y="98"/>
                  </a:cubicBezTo>
                  <a:cubicBezTo>
                    <a:pt x="466" y="87"/>
                    <a:pt x="467" y="76"/>
                    <a:pt x="467" y="64"/>
                  </a:cubicBezTo>
                  <a:cubicBezTo>
                    <a:pt x="467" y="42"/>
                    <a:pt x="464" y="20"/>
                    <a:pt x="459" y="0"/>
                  </a:cubicBezTo>
                  <a:close/>
                </a:path>
              </a:pathLst>
            </a:custGeom>
            <a:solidFill>
              <a:schemeClr val="accent2"/>
            </a:solidFill>
            <a:ln>
              <a:noFill/>
            </a:ln>
          </p:spPr>
          <p:txBody>
            <a:bodyPr vert="horz" wrap="square" lIns="91440" tIns="45720" rIns="91440" bIns="45720" numCol="1" anchor="t" anchorCtr="0" compatLnSpc="1"/>
            <a:lstStyle/>
            <a:p>
              <a:endParaRPr lang="en-US"/>
            </a:p>
          </p:txBody>
        </p:sp>
        <p:grpSp>
          <p:nvGrpSpPr>
            <p:cNvPr id="13" name="Group 22"/>
            <p:cNvGrpSpPr/>
            <p:nvPr/>
          </p:nvGrpSpPr>
          <p:grpSpPr>
            <a:xfrm>
              <a:off x="1657912" y="5107186"/>
              <a:ext cx="922345" cy="914202"/>
              <a:chOff x="3936253" y="4442099"/>
              <a:chExt cx="828675" cy="821358"/>
            </a:xfrm>
            <a:solidFill>
              <a:schemeClr val="bg1">
                <a:lumMod val="65000"/>
              </a:schemeClr>
            </a:solidFill>
          </p:grpSpPr>
          <p:sp>
            <p:nvSpPr>
              <p:cNvPr id="24" name="Freeform 323"/>
              <p:cNvSpPr/>
              <p:nvPr/>
            </p:nvSpPr>
            <p:spPr bwMode="auto">
              <a:xfrm>
                <a:off x="3936253" y="4442099"/>
                <a:ext cx="828675" cy="758825"/>
              </a:xfrm>
              <a:custGeom>
                <a:avLst/>
                <a:gdLst>
                  <a:gd name="T0" fmla="*/ 216 w 220"/>
                  <a:gd name="T1" fmla="*/ 66 h 202"/>
                  <a:gd name="T2" fmla="*/ 217 w 220"/>
                  <a:gd name="T3" fmla="*/ 55 h 202"/>
                  <a:gd name="T4" fmla="*/ 209 w 220"/>
                  <a:gd name="T5" fmla="*/ 48 h 202"/>
                  <a:gd name="T6" fmla="*/ 210 w 220"/>
                  <a:gd name="T7" fmla="*/ 42 h 202"/>
                  <a:gd name="T8" fmla="*/ 217 w 220"/>
                  <a:gd name="T9" fmla="*/ 35 h 202"/>
                  <a:gd name="T10" fmla="*/ 218 w 220"/>
                  <a:gd name="T11" fmla="*/ 24 h 202"/>
                  <a:gd name="T12" fmla="*/ 211 w 220"/>
                  <a:gd name="T13" fmla="*/ 16 h 202"/>
                  <a:gd name="T14" fmla="*/ 213 w 220"/>
                  <a:gd name="T15" fmla="*/ 14 h 202"/>
                  <a:gd name="T16" fmla="*/ 213 w 220"/>
                  <a:gd name="T17" fmla="*/ 3 h 202"/>
                  <a:gd name="T18" fmla="*/ 216 w 220"/>
                  <a:gd name="T19" fmla="*/ 0 h 202"/>
                  <a:gd name="T20" fmla="*/ 0 w 220"/>
                  <a:gd name="T21" fmla="*/ 0 h 202"/>
                  <a:gd name="T22" fmla="*/ 2 w 220"/>
                  <a:gd name="T23" fmla="*/ 1 h 202"/>
                  <a:gd name="T24" fmla="*/ 2 w 220"/>
                  <a:gd name="T25" fmla="*/ 11 h 202"/>
                  <a:gd name="T26" fmla="*/ 2 w 220"/>
                  <a:gd name="T27" fmla="*/ 16 h 202"/>
                  <a:gd name="T28" fmla="*/ 2 w 220"/>
                  <a:gd name="T29" fmla="*/ 44 h 202"/>
                  <a:gd name="T30" fmla="*/ 8 w 220"/>
                  <a:gd name="T31" fmla="*/ 54 h 202"/>
                  <a:gd name="T32" fmla="*/ 9 w 220"/>
                  <a:gd name="T33" fmla="*/ 61 h 202"/>
                  <a:gd name="T34" fmla="*/ 5 w 220"/>
                  <a:gd name="T35" fmla="*/ 66 h 202"/>
                  <a:gd name="T36" fmla="*/ 2 w 220"/>
                  <a:gd name="T37" fmla="*/ 76 h 202"/>
                  <a:gd name="T38" fmla="*/ 8 w 220"/>
                  <a:gd name="T39" fmla="*/ 85 h 202"/>
                  <a:gd name="T40" fmla="*/ 8 w 220"/>
                  <a:gd name="T41" fmla="*/ 91 h 202"/>
                  <a:gd name="T42" fmla="*/ 3 w 220"/>
                  <a:gd name="T43" fmla="*/ 97 h 202"/>
                  <a:gd name="T44" fmla="*/ 4 w 220"/>
                  <a:gd name="T45" fmla="*/ 108 h 202"/>
                  <a:gd name="T46" fmla="*/ 8 w 220"/>
                  <a:gd name="T47" fmla="*/ 119 h 202"/>
                  <a:gd name="T48" fmla="*/ 5 w 220"/>
                  <a:gd name="T49" fmla="*/ 126 h 202"/>
                  <a:gd name="T50" fmla="*/ 2 w 220"/>
                  <a:gd name="T51" fmla="*/ 135 h 202"/>
                  <a:gd name="T52" fmla="*/ 9 w 220"/>
                  <a:gd name="T53" fmla="*/ 142 h 202"/>
                  <a:gd name="T54" fmla="*/ 12 w 220"/>
                  <a:gd name="T55" fmla="*/ 152 h 202"/>
                  <a:gd name="T56" fmla="*/ 13 w 220"/>
                  <a:gd name="T57" fmla="*/ 161 h 202"/>
                  <a:gd name="T58" fmla="*/ 61 w 220"/>
                  <a:gd name="T59" fmla="*/ 202 h 202"/>
                  <a:gd name="T60" fmla="*/ 159 w 220"/>
                  <a:gd name="T61" fmla="*/ 202 h 202"/>
                  <a:gd name="T62" fmla="*/ 206 w 220"/>
                  <a:gd name="T63" fmla="*/ 161 h 202"/>
                  <a:gd name="T64" fmla="*/ 214 w 220"/>
                  <a:gd name="T65" fmla="*/ 145 h 202"/>
                  <a:gd name="T66" fmla="*/ 209 w 220"/>
                  <a:gd name="T67" fmla="*/ 138 h 202"/>
                  <a:gd name="T68" fmla="*/ 209 w 220"/>
                  <a:gd name="T69" fmla="*/ 131 h 202"/>
                  <a:gd name="T70" fmla="*/ 215 w 220"/>
                  <a:gd name="T71" fmla="*/ 125 h 202"/>
                  <a:gd name="T72" fmla="*/ 217 w 220"/>
                  <a:gd name="T73" fmla="*/ 116 h 202"/>
                  <a:gd name="T74" fmla="*/ 210 w 220"/>
                  <a:gd name="T75" fmla="*/ 108 h 202"/>
                  <a:gd name="T76" fmla="*/ 209 w 220"/>
                  <a:gd name="T77" fmla="*/ 102 h 202"/>
                  <a:gd name="T78" fmla="*/ 214 w 220"/>
                  <a:gd name="T79" fmla="*/ 97 h 202"/>
                  <a:gd name="T80" fmla="*/ 218 w 220"/>
                  <a:gd name="T81" fmla="*/ 89 h 202"/>
                  <a:gd name="T82" fmla="*/ 210 w 220"/>
                  <a:gd name="T83" fmla="*/ 80 h 202"/>
                  <a:gd name="T84" fmla="*/ 210 w 220"/>
                  <a:gd name="T85" fmla="*/ 71 h 202"/>
                  <a:gd name="T86" fmla="*/ 216 w 220"/>
                  <a:gd name="T87" fmla="*/ 6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66"/>
                    </a:moveTo>
                    <a:cubicBezTo>
                      <a:pt x="218" y="64"/>
                      <a:pt x="219" y="60"/>
                      <a:pt x="217" y="55"/>
                    </a:cubicBezTo>
                    <a:cubicBezTo>
                      <a:pt x="216" y="51"/>
                      <a:pt x="209" y="48"/>
                      <a:pt x="209" y="48"/>
                    </a:cubicBezTo>
                    <a:cubicBezTo>
                      <a:pt x="209" y="48"/>
                      <a:pt x="210" y="44"/>
                      <a:pt x="210" y="42"/>
                    </a:cubicBezTo>
                    <a:cubicBezTo>
                      <a:pt x="210" y="39"/>
                      <a:pt x="214" y="38"/>
                      <a:pt x="217" y="35"/>
                    </a:cubicBezTo>
                    <a:cubicBezTo>
                      <a:pt x="220" y="33"/>
                      <a:pt x="220" y="28"/>
                      <a:pt x="218" y="24"/>
                    </a:cubicBezTo>
                    <a:cubicBezTo>
                      <a:pt x="216" y="20"/>
                      <a:pt x="211" y="16"/>
                      <a:pt x="211" y="16"/>
                    </a:cubicBezTo>
                    <a:cubicBezTo>
                      <a:pt x="213" y="14"/>
                      <a:pt x="213" y="14"/>
                      <a:pt x="213" y="14"/>
                    </a:cubicBezTo>
                    <a:cubicBezTo>
                      <a:pt x="213" y="3"/>
                      <a:pt x="213" y="3"/>
                      <a:pt x="213" y="3"/>
                    </a:cubicBezTo>
                    <a:cubicBezTo>
                      <a:pt x="216" y="0"/>
                      <a:pt x="216" y="0"/>
                      <a:pt x="216" y="0"/>
                    </a:cubicBezTo>
                    <a:cubicBezTo>
                      <a:pt x="0" y="0"/>
                      <a:pt x="0" y="0"/>
                      <a:pt x="0" y="0"/>
                    </a:cubicBezTo>
                    <a:cubicBezTo>
                      <a:pt x="2" y="1"/>
                      <a:pt x="2" y="1"/>
                      <a:pt x="2" y="1"/>
                    </a:cubicBezTo>
                    <a:cubicBezTo>
                      <a:pt x="2" y="1"/>
                      <a:pt x="2" y="8"/>
                      <a:pt x="2" y="11"/>
                    </a:cubicBezTo>
                    <a:cubicBezTo>
                      <a:pt x="2" y="14"/>
                      <a:pt x="2" y="16"/>
                      <a:pt x="2" y="16"/>
                    </a:cubicBezTo>
                    <a:cubicBezTo>
                      <a:pt x="2" y="44"/>
                      <a:pt x="2" y="44"/>
                      <a:pt x="2" y="44"/>
                    </a:cubicBezTo>
                    <a:cubicBezTo>
                      <a:pt x="3" y="48"/>
                      <a:pt x="7" y="52"/>
                      <a:pt x="8" y="54"/>
                    </a:cubicBezTo>
                    <a:cubicBezTo>
                      <a:pt x="10" y="57"/>
                      <a:pt x="9" y="61"/>
                      <a:pt x="9" y="61"/>
                    </a:cubicBezTo>
                    <a:cubicBezTo>
                      <a:pt x="9" y="61"/>
                      <a:pt x="7" y="64"/>
                      <a:pt x="5" y="66"/>
                    </a:cubicBezTo>
                    <a:cubicBezTo>
                      <a:pt x="3" y="67"/>
                      <a:pt x="2" y="70"/>
                      <a:pt x="2" y="76"/>
                    </a:cubicBezTo>
                    <a:cubicBezTo>
                      <a:pt x="2" y="81"/>
                      <a:pt x="8" y="85"/>
                      <a:pt x="8" y="85"/>
                    </a:cubicBezTo>
                    <a:cubicBezTo>
                      <a:pt x="8" y="91"/>
                      <a:pt x="8" y="91"/>
                      <a:pt x="8" y="91"/>
                    </a:cubicBezTo>
                    <a:cubicBezTo>
                      <a:pt x="8" y="91"/>
                      <a:pt x="5" y="94"/>
                      <a:pt x="3" y="97"/>
                    </a:cubicBezTo>
                    <a:cubicBezTo>
                      <a:pt x="2" y="100"/>
                      <a:pt x="2" y="104"/>
                      <a:pt x="4" y="108"/>
                    </a:cubicBezTo>
                    <a:cubicBezTo>
                      <a:pt x="6" y="112"/>
                      <a:pt x="8" y="116"/>
                      <a:pt x="8" y="119"/>
                    </a:cubicBezTo>
                    <a:cubicBezTo>
                      <a:pt x="9" y="122"/>
                      <a:pt x="7" y="125"/>
                      <a:pt x="5" y="126"/>
                    </a:cubicBezTo>
                    <a:cubicBezTo>
                      <a:pt x="3" y="127"/>
                      <a:pt x="2" y="130"/>
                      <a:pt x="2" y="135"/>
                    </a:cubicBezTo>
                    <a:cubicBezTo>
                      <a:pt x="2" y="139"/>
                      <a:pt x="7" y="140"/>
                      <a:pt x="9" y="142"/>
                    </a:cubicBezTo>
                    <a:cubicBezTo>
                      <a:pt x="12" y="144"/>
                      <a:pt x="11" y="149"/>
                      <a:pt x="12" y="152"/>
                    </a:cubicBezTo>
                    <a:cubicBezTo>
                      <a:pt x="12" y="155"/>
                      <a:pt x="13" y="161"/>
                      <a:pt x="13" y="161"/>
                    </a:cubicBezTo>
                    <a:cubicBezTo>
                      <a:pt x="61" y="202"/>
                      <a:pt x="61" y="202"/>
                      <a:pt x="61" y="202"/>
                    </a:cubicBezTo>
                    <a:cubicBezTo>
                      <a:pt x="159" y="202"/>
                      <a:pt x="159" y="202"/>
                      <a:pt x="159" y="202"/>
                    </a:cubicBezTo>
                    <a:cubicBezTo>
                      <a:pt x="159" y="202"/>
                      <a:pt x="203" y="163"/>
                      <a:pt x="206" y="161"/>
                    </a:cubicBezTo>
                    <a:cubicBezTo>
                      <a:pt x="209" y="158"/>
                      <a:pt x="214" y="148"/>
                      <a:pt x="214" y="145"/>
                    </a:cubicBezTo>
                    <a:cubicBezTo>
                      <a:pt x="213" y="141"/>
                      <a:pt x="209" y="138"/>
                      <a:pt x="209" y="138"/>
                    </a:cubicBezTo>
                    <a:cubicBezTo>
                      <a:pt x="209" y="131"/>
                      <a:pt x="209" y="131"/>
                      <a:pt x="209" y="131"/>
                    </a:cubicBezTo>
                    <a:cubicBezTo>
                      <a:pt x="209" y="131"/>
                      <a:pt x="213" y="127"/>
                      <a:pt x="215" y="125"/>
                    </a:cubicBezTo>
                    <a:cubicBezTo>
                      <a:pt x="217" y="123"/>
                      <a:pt x="218" y="120"/>
                      <a:pt x="217" y="116"/>
                    </a:cubicBezTo>
                    <a:cubicBezTo>
                      <a:pt x="216" y="112"/>
                      <a:pt x="210" y="108"/>
                      <a:pt x="210" y="108"/>
                    </a:cubicBezTo>
                    <a:cubicBezTo>
                      <a:pt x="209" y="102"/>
                      <a:pt x="209" y="102"/>
                      <a:pt x="209" y="102"/>
                    </a:cubicBezTo>
                    <a:cubicBezTo>
                      <a:pt x="214" y="97"/>
                      <a:pt x="214" y="97"/>
                      <a:pt x="214" y="97"/>
                    </a:cubicBezTo>
                    <a:cubicBezTo>
                      <a:pt x="214" y="97"/>
                      <a:pt x="218" y="94"/>
                      <a:pt x="218" y="89"/>
                    </a:cubicBezTo>
                    <a:cubicBezTo>
                      <a:pt x="218" y="85"/>
                      <a:pt x="210" y="80"/>
                      <a:pt x="210" y="80"/>
                    </a:cubicBezTo>
                    <a:cubicBezTo>
                      <a:pt x="210" y="71"/>
                      <a:pt x="210" y="71"/>
                      <a:pt x="210" y="71"/>
                    </a:cubicBezTo>
                    <a:cubicBezTo>
                      <a:pt x="210" y="71"/>
                      <a:pt x="213" y="67"/>
                      <a:pt x="216" y="66"/>
                    </a:cubicBezTo>
                    <a:close/>
                  </a:path>
                </a:pathLst>
              </a:custGeom>
              <a:grpFill/>
              <a:ln>
                <a:noFill/>
              </a:ln>
            </p:spPr>
            <p:txBody>
              <a:bodyPr vert="horz" wrap="square" lIns="91440" tIns="45720" rIns="91440" bIns="45720" numCol="1" anchor="t" anchorCtr="0" compatLnSpc="1"/>
              <a:lstStyle/>
              <a:p>
                <a:endParaRPr lang="en-US"/>
              </a:p>
            </p:txBody>
          </p:sp>
          <p:sp>
            <p:nvSpPr>
              <p:cNvPr id="25" name="Freeform 324"/>
              <p:cNvSpPr/>
              <p:nvPr/>
            </p:nvSpPr>
            <p:spPr bwMode="auto">
              <a:xfrm>
                <a:off x="4169615" y="5214244"/>
                <a:ext cx="354013" cy="49213"/>
              </a:xfrm>
              <a:custGeom>
                <a:avLst/>
                <a:gdLst>
                  <a:gd name="T0" fmla="*/ 8 w 94"/>
                  <a:gd name="T1" fmla="*/ 9 h 13"/>
                  <a:gd name="T2" fmla="*/ 19 w 94"/>
                  <a:gd name="T3" fmla="*/ 13 h 13"/>
                  <a:gd name="T4" fmla="*/ 74 w 94"/>
                  <a:gd name="T5" fmla="*/ 13 h 13"/>
                  <a:gd name="T6" fmla="*/ 85 w 94"/>
                  <a:gd name="T7" fmla="*/ 9 h 13"/>
                  <a:gd name="T8" fmla="*/ 94 w 94"/>
                  <a:gd name="T9" fmla="*/ 0 h 13"/>
                  <a:gd name="T10" fmla="*/ 0 w 94"/>
                  <a:gd name="T11" fmla="*/ 0 h 13"/>
                  <a:gd name="T12" fmla="*/ 8 w 94"/>
                  <a:gd name="T13" fmla="*/ 9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8" y="9"/>
                    </a:moveTo>
                    <a:cubicBezTo>
                      <a:pt x="11" y="13"/>
                      <a:pt x="19" y="13"/>
                      <a:pt x="19" y="13"/>
                    </a:cubicBezTo>
                    <a:cubicBezTo>
                      <a:pt x="19" y="13"/>
                      <a:pt x="71" y="13"/>
                      <a:pt x="74" y="13"/>
                    </a:cubicBezTo>
                    <a:cubicBezTo>
                      <a:pt x="77" y="13"/>
                      <a:pt x="82" y="11"/>
                      <a:pt x="85" y="9"/>
                    </a:cubicBezTo>
                    <a:cubicBezTo>
                      <a:pt x="88" y="6"/>
                      <a:pt x="94" y="0"/>
                      <a:pt x="94" y="0"/>
                    </a:cubicBezTo>
                    <a:cubicBezTo>
                      <a:pt x="0" y="0"/>
                      <a:pt x="0" y="0"/>
                      <a:pt x="0" y="0"/>
                    </a:cubicBezTo>
                    <a:cubicBezTo>
                      <a:pt x="0" y="0"/>
                      <a:pt x="5" y="6"/>
                      <a:pt x="8" y="9"/>
                    </a:cubicBezTo>
                    <a:close/>
                  </a:path>
                </a:pathLst>
              </a:custGeom>
              <a:grpFill/>
              <a:ln>
                <a:noFill/>
              </a:ln>
            </p:spPr>
            <p:txBody>
              <a:bodyPr vert="horz" wrap="square" lIns="91440" tIns="45720" rIns="91440" bIns="45720" numCol="1" anchor="t" anchorCtr="0" compatLnSpc="1"/>
              <a:lstStyle/>
              <a:p>
                <a:endParaRPr lang="en-US"/>
              </a:p>
            </p:txBody>
          </p:sp>
        </p:grpSp>
      </p:grpSp>
      <p:sp>
        <p:nvSpPr>
          <p:cNvPr id="48" name="Text Placeholder 3"/>
          <p:cNvSpPr>
            <a:spLocks noGrp="1"/>
          </p:cNvSpPr>
          <p:nvPr>
            <p:ph type="body" sz="quarter" idx="4294967295"/>
          </p:nvPr>
        </p:nvSpPr>
        <p:spPr>
          <a:xfrm>
            <a:off x="5202238" y="1204913"/>
            <a:ext cx="3941762" cy="354012"/>
          </a:xfrm>
        </p:spPr>
        <p:txBody>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9" name="Text Placeholder 4"/>
          <p:cNvSpPr>
            <a:spLocks noGrp="1"/>
          </p:cNvSpPr>
          <p:nvPr>
            <p:ph type="body" sz="quarter" idx="4294967295"/>
          </p:nvPr>
        </p:nvSpPr>
        <p:spPr>
          <a:xfrm>
            <a:off x="5202238" y="1570038"/>
            <a:ext cx="3941762" cy="1963737"/>
          </a:xfrm>
        </p:spPr>
        <p:txBody>
          <a:bodyPr>
            <a:norm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请在此粘贴或者输入你的文字内容请在此粘贴或者输入你的文字内容请在此粘贴或者输入你的文字内容请在此粘贴或者输入你的文字内容</a:t>
            </a:r>
            <a:endParaRPr lang="en-AU" altLang="zh-CN" sz="900" dirty="0">
              <a:solidFill>
                <a:schemeClr val="tx1">
                  <a:lumMod val="50000"/>
                  <a:lumOff val="50000"/>
                </a:schemeClr>
              </a:solidFill>
            </a:endParaRPr>
          </a:p>
          <a:p>
            <a:endParaRPr lang="en-AU" altLang="zh-CN" sz="900" dirty="0">
              <a:solidFill>
                <a:schemeClr val="tx1">
                  <a:lumMod val="50000"/>
                  <a:lumOff val="50000"/>
                </a:schemeClr>
              </a:solidFill>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   </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a:p>
            <a:endParaRPr lang="en-AU" altLang="zh-CN" sz="900" dirty="0">
              <a:solidFill>
                <a:schemeClr val="tx1">
                  <a:lumMod val="50000"/>
                  <a:lumOff val="50000"/>
                </a:schemeClr>
              </a:solidFill>
            </a:endParaRPr>
          </a:p>
          <a:p>
            <a:pPr marL="214630" indent="-214630">
              <a:buFont typeface="Wingdings" panose="05000000000000000000" pitchFamily="2" charset="2"/>
              <a:buChar char="ü"/>
            </a:pPr>
            <a:endParaRPr lang="en-AU" sz="900" dirty="0">
              <a:solidFill>
                <a:schemeClr val="tx1">
                  <a:lumMod val="50000"/>
                  <a:lumOff val="50000"/>
                </a:schemeClr>
              </a:solidFill>
            </a:endParaRPr>
          </a:p>
          <a:p>
            <a:endParaRPr lang="en-AU" sz="900" dirty="0">
              <a:solidFill>
                <a:schemeClr val="tx1">
                  <a:lumMod val="50000"/>
                  <a:lumOff val="50000"/>
                </a:schemeClr>
              </a:solidFill>
            </a:endParaRPr>
          </a:p>
        </p:txBody>
      </p:sp>
      <p:sp>
        <p:nvSpPr>
          <p:cNvPr id="50" name="Text Placeholder 5"/>
          <p:cNvSpPr>
            <a:spLocks noGrp="1"/>
          </p:cNvSpPr>
          <p:nvPr>
            <p:ph type="body" sz="quarter" idx="4294967295"/>
          </p:nvPr>
        </p:nvSpPr>
        <p:spPr>
          <a:xfrm>
            <a:off x="5202238" y="3529013"/>
            <a:ext cx="3941762" cy="369887"/>
          </a:xfrm>
        </p:spPr>
        <p:txBody>
          <a:bodyPr>
            <a:normAutofit/>
          </a:bodyPr>
          <a:lstStyle/>
          <a:p>
            <a:r>
              <a:rPr lang="zh-CN" altLang="en-US" sz="900" b="0" i="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b="0" i="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48">
                                            <p:txEl>
                                              <p:pRg st="0" end="0"/>
                                            </p:txEl>
                                          </p:spTgt>
                                        </p:tgtEl>
                                        <p:attrNameLst>
                                          <p:attrName>style.visibility</p:attrName>
                                        </p:attrNameLst>
                                      </p:cBhvr>
                                      <p:to>
                                        <p:strVal val="visible"/>
                                      </p:to>
                                    </p:set>
                                    <p:animEffect transition="in" filter="fade">
                                      <p:cBhvr>
                                        <p:cTn id="29" dur="500"/>
                                        <p:tgtEl>
                                          <p:spTgt spid="48">
                                            <p:txEl>
                                              <p:pRg st="0" end="0"/>
                                            </p:txEl>
                                          </p:spTgt>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9">
                                            <p:txEl>
                                              <p:pRg st="0" end="0"/>
                                            </p:txEl>
                                          </p:spTgt>
                                        </p:tgtEl>
                                        <p:attrNameLst>
                                          <p:attrName>style.visibility</p:attrName>
                                        </p:attrNameLst>
                                      </p:cBhvr>
                                      <p:to>
                                        <p:strVal val="visible"/>
                                      </p:to>
                                    </p:set>
                                    <p:animEffect transition="in" filter="wipe(left)">
                                      <p:cBhvr>
                                        <p:cTn id="33" dur="500"/>
                                        <p:tgtEl>
                                          <p:spTgt spid="49">
                                            <p:txEl>
                                              <p:pRg st="0" end="0"/>
                                            </p:txEl>
                                          </p:spTgt>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49">
                                            <p:txEl>
                                              <p:pRg st="2" end="2"/>
                                            </p:txEl>
                                          </p:spTgt>
                                        </p:tgtEl>
                                        <p:attrNameLst>
                                          <p:attrName>style.visibility</p:attrName>
                                        </p:attrNameLst>
                                      </p:cBhvr>
                                      <p:to>
                                        <p:strVal val="visible"/>
                                      </p:to>
                                    </p:set>
                                    <p:animEffect transition="in" filter="wipe(left)">
                                      <p:cBhvr>
                                        <p:cTn id="37" dur="500"/>
                                        <p:tgtEl>
                                          <p:spTgt spid="49">
                                            <p:txEl>
                                              <p:pRg st="2" end="2"/>
                                            </p:txEl>
                                          </p:spTgt>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49">
                                            <p:txEl>
                                              <p:pRg st="3" end="3"/>
                                            </p:txEl>
                                          </p:spTgt>
                                        </p:tgtEl>
                                        <p:attrNameLst>
                                          <p:attrName>style.visibility</p:attrName>
                                        </p:attrNameLst>
                                      </p:cBhvr>
                                      <p:to>
                                        <p:strVal val="visible"/>
                                      </p:to>
                                    </p:set>
                                    <p:animEffect transition="in" filter="wipe(left)">
                                      <p:cBhvr>
                                        <p:cTn id="41" dur="500"/>
                                        <p:tgtEl>
                                          <p:spTgt spid="49">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49">
                                            <p:txEl>
                                              <p:pRg st="5" end="5"/>
                                            </p:txEl>
                                          </p:spTgt>
                                        </p:tgtEl>
                                        <p:attrNameLst>
                                          <p:attrName>style.visibility</p:attrName>
                                        </p:attrNameLst>
                                      </p:cBhvr>
                                      <p:to>
                                        <p:strVal val="visible"/>
                                      </p:to>
                                    </p:set>
                                    <p:animEffect transition="in" filter="wipe(left)">
                                      <p:cBhvr>
                                        <p:cTn id="46" dur="500"/>
                                        <p:tgtEl>
                                          <p:spTgt spid="49">
                                            <p:txEl>
                                              <p:pRg st="5" end="5"/>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49">
                                            <p:txEl>
                                              <p:pRg st="7" end="7"/>
                                            </p:txEl>
                                          </p:spTgt>
                                        </p:tgtEl>
                                        <p:attrNameLst>
                                          <p:attrName>style.visibility</p:attrName>
                                        </p:attrNameLst>
                                      </p:cBhvr>
                                      <p:to>
                                        <p:strVal val="visible"/>
                                      </p:to>
                                    </p:set>
                                    <p:animEffect transition="in" filter="wipe(left)">
                                      <p:cBhvr>
                                        <p:cTn id="51" dur="500"/>
                                        <p:tgtEl>
                                          <p:spTgt spid="49">
                                            <p:txEl>
                                              <p:pRg st="7" end="7"/>
                                            </p:txEl>
                                          </p:spTgt>
                                        </p:tgtEl>
                                      </p:cBhvr>
                                    </p:animEffect>
                                  </p:childTnLst>
                                </p:cTn>
                              </p:par>
                            </p:childTnLst>
                          </p:cTn>
                        </p:par>
                        <p:par>
                          <p:cTn id="52" fill="hold">
                            <p:stCondLst>
                              <p:cond delay="500"/>
                            </p:stCondLst>
                            <p:childTnLst>
                              <p:par>
                                <p:cTn id="53" presetID="53" presetClass="entr" presetSubtype="16" fill="hold" grpId="0" nodeType="afterEffect">
                                  <p:stCondLst>
                                    <p:cond delay="0"/>
                                  </p:stCondLst>
                                  <p:childTnLst>
                                    <p:set>
                                      <p:cBhvr>
                                        <p:cTn id="54" dur="1" fill="hold">
                                          <p:stCondLst>
                                            <p:cond delay="0"/>
                                          </p:stCondLst>
                                        </p:cTn>
                                        <p:tgtEl>
                                          <p:spTgt spid="50">
                                            <p:txEl>
                                              <p:pRg st="0" end="0"/>
                                            </p:txEl>
                                          </p:spTgt>
                                        </p:tgtEl>
                                        <p:attrNameLst>
                                          <p:attrName>style.visibility</p:attrName>
                                        </p:attrNameLst>
                                      </p:cBhvr>
                                      <p:to>
                                        <p:strVal val="visible"/>
                                      </p:to>
                                    </p:set>
                                    <p:anim calcmode="lin" valueType="num">
                                      <p:cBhvr>
                                        <p:cTn id="55"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57" dur="50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uild="p"/>
      <p:bldP spid="49" grpId="0" build="p"/>
      <p:bldP spid="50"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 name="图表 36"/>
          <p:cNvGraphicFramePr/>
          <p:nvPr/>
        </p:nvGraphicFramePr>
        <p:xfrm>
          <a:off x="38296" y="2178350"/>
          <a:ext cx="6850245" cy="2121853"/>
        </p:xfrm>
        <a:graphic>
          <a:graphicData uri="http://schemas.openxmlformats.org/drawingml/2006/chart">
            <c:chart xmlns:c="http://schemas.openxmlformats.org/drawingml/2006/chart" xmlns:r="http://schemas.openxmlformats.org/officeDocument/2006/relationships" r:id="rId1"/>
          </a:graphicData>
        </a:graphic>
      </p:graphicFrame>
      <p:grpSp>
        <p:nvGrpSpPr>
          <p:cNvPr id="2" name="组合 37"/>
          <p:cNvGrpSpPr/>
          <p:nvPr/>
        </p:nvGrpSpPr>
        <p:grpSpPr>
          <a:xfrm>
            <a:off x="6001889" y="1500745"/>
            <a:ext cx="1943016" cy="2551891"/>
            <a:chOff x="6134582" y="1509006"/>
            <a:chExt cx="1944216" cy="2552678"/>
          </a:xfrm>
          <a:effectLst>
            <a:outerShdw blurRad="215900" dist="88900" dir="8100000" algn="tr" rotWithShape="0">
              <a:prstClr val="black">
                <a:alpha val="31000"/>
              </a:prstClr>
            </a:outerShdw>
          </a:effectLst>
        </p:grpSpPr>
        <p:sp>
          <p:nvSpPr>
            <p:cNvPr id="39" name="椭圆 38"/>
            <p:cNvSpPr/>
            <p:nvPr/>
          </p:nvSpPr>
          <p:spPr>
            <a:xfrm>
              <a:off x="6134582" y="2117468"/>
              <a:ext cx="1944216" cy="1944216"/>
            </a:xfrm>
            <a:prstGeom prst="ellipse">
              <a:avLst/>
            </a:prstGeom>
            <a:solidFill>
              <a:schemeClr val="bg1"/>
            </a:solidFill>
            <a:ln w="1016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0" name="矩形 19"/>
            <p:cNvSpPr/>
            <p:nvPr/>
          </p:nvSpPr>
          <p:spPr>
            <a:xfrm rot="2050084">
              <a:off x="7606305"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1" name="矩形 19"/>
            <p:cNvSpPr/>
            <p:nvPr/>
          </p:nvSpPr>
          <p:spPr>
            <a:xfrm rot="19549916" flipH="1">
              <a:off x="6422056"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2" name="矩形 20"/>
            <p:cNvSpPr/>
            <p:nvPr/>
          </p:nvSpPr>
          <p:spPr>
            <a:xfrm>
              <a:off x="6986488" y="1654012"/>
              <a:ext cx="197320" cy="463456"/>
            </a:xfrm>
            <a:custGeom>
              <a:avLst/>
              <a:gdLst/>
              <a:ahLst/>
              <a:cxnLst/>
              <a:rect l="l" t="t" r="r" b="b"/>
              <a:pathLst>
                <a:path w="197320" h="463456">
                  <a:moveTo>
                    <a:pt x="32887" y="0"/>
                  </a:moveTo>
                  <a:lnTo>
                    <a:pt x="164433" y="0"/>
                  </a:lnTo>
                  <a:cubicBezTo>
                    <a:pt x="182596" y="0"/>
                    <a:pt x="197320" y="14725"/>
                    <a:pt x="197320" y="32887"/>
                  </a:cubicBezTo>
                  <a:lnTo>
                    <a:pt x="197320" y="164434"/>
                  </a:lnTo>
                  <a:cubicBezTo>
                    <a:pt x="197320" y="182596"/>
                    <a:pt x="182596" y="197321"/>
                    <a:pt x="164433" y="197321"/>
                  </a:cubicBezTo>
                  <a:lnTo>
                    <a:pt x="152660" y="197321"/>
                  </a:lnTo>
                  <a:lnTo>
                    <a:pt x="152660" y="463456"/>
                  </a:lnTo>
                  <a:lnTo>
                    <a:pt x="44660" y="463456"/>
                  </a:lnTo>
                  <a:lnTo>
                    <a:pt x="44660" y="197321"/>
                  </a:lnTo>
                  <a:lnTo>
                    <a:pt x="32887" y="197321"/>
                  </a:lnTo>
                  <a:cubicBezTo>
                    <a:pt x="14724" y="197321"/>
                    <a:pt x="0" y="182596"/>
                    <a:pt x="0" y="164434"/>
                  </a:cubicBezTo>
                  <a:lnTo>
                    <a:pt x="0" y="32887"/>
                  </a:lnTo>
                  <a:cubicBezTo>
                    <a:pt x="0" y="14725"/>
                    <a:pt x="14724" y="0"/>
                    <a:pt x="32887" y="0"/>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3" name="同心圆 42"/>
            <p:cNvSpPr/>
            <p:nvPr/>
          </p:nvSpPr>
          <p:spPr>
            <a:xfrm>
              <a:off x="6853304" y="1509006"/>
              <a:ext cx="463688" cy="463688"/>
            </a:xfrm>
            <a:prstGeom prst="donut">
              <a:avLst>
                <a:gd name="adj" fmla="val 9933"/>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grpSp>
      <p:sp>
        <p:nvSpPr>
          <p:cNvPr id="44" name="矩形 43"/>
          <p:cNvSpPr/>
          <p:nvPr/>
        </p:nvSpPr>
        <p:spPr>
          <a:xfrm>
            <a:off x="1789794" y="1755990"/>
            <a:ext cx="1415772" cy="276871"/>
          </a:xfrm>
          <a:prstGeom prst="rect">
            <a:avLst/>
          </a:prstGeom>
        </p:spPr>
        <p:txBody>
          <a:bodyPr wrap="none">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单击输入标题内容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45" name="图表 44"/>
          <p:cNvGraphicFramePr/>
          <p:nvPr/>
        </p:nvGraphicFramePr>
        <p:xfrm>
          <a:off x="5320607" y="1967542"/>
          <a:ext cx="3338828" cy="222657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1250"/>
                                        <p:tgtEl>
                                          <p:spTgt spid="44"/>
                                        </p:tgtEl>
                                      </p:cBhvr>
                                    </p:animEffect>
                                  </p:childTnLst>
                                </p:cTn>
                              </p:par>
                            </p:childTnLst>
                          </p:cTn>
                        </p:par>
                        <p:par>
                          <p:cTn id="8" fill="hold">
                            <p:stCondLst>
                              <p:cond delay="1500"/>
                            </p:stCondLst>
                            <p:childTnLst>
                              <p:par>
                                <p:cTn id="9" presetID="2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500"/>
                                        <p:tgtEl>
                                          <p:spTgt spid="37"/>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2500"/>
                            </p:stCondLst>
                            <p:childTnLst>
                              <p:par>
                                <p:cTn id="17" presetID="53" presetClass="entr" presetSubtype="16"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7" grpId="0">
        <p:bldAsOne/>
      </p:bldGraphic>
      <p:bldP spid="44" grpId="0"/>
      <p:bldGraphic spid="45"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6"/>
          <p:cNvSpPr>
            <a:spLocks noChangeAspect="1"/>
          </p:cNvSpPr>
          <p:nvPr/>
        </p:nvSpPr>
        <p:spPr>
          <a:xfrm>
            <a:off x="2328971" y="2296855"/>
            <a:ext cx="1336659" cy="133707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bg1"/>
              </a:solidFill>
              <a:latin typeface="+mj-lt"/>
            </a:endParaRPr>
          </a:p>
        </p:txBody>
      </p:sp>
      <p:sp>
        <p:nvSpPr>
          <p:cNvPr id="22" name="Oval 21"/>
          <p:cNvSpPr>
            <a:spLocks noChangeAspect="1"/>
          </p:cNvSpPr>
          <p:nvPr/>
        </p:nvSpPr>
        <p:spPr>
          <a:xfrm>
            <a:off x="3375668" y="2296855"/>
            <a:ext cx="1336659" cy="133707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1100" b="1" dirty="0">
              <a:solidFill>
                <a:schemeClr val="bg1"/>
              </a:solidFill>
              <a:latin typeface="+mj-lt"/>
            </a:endParaRPr>
          </a:p>
        </p:txBody>
      </p:sp>
      <p:sp>
        <p:nvSpPr>
          <p:cNvPr id="29" name="Oval 28"/>
          <p:cNvSpPr>
            <a:spLocks noChangeAspect="1"/>
          </p:cNvSpPr>
          <p:nvPr/>
        </p:nvSpPr>
        <p:spPr>
          <a:xfrm>
            <a:off x="5469061" y="2296855"/>
            <a:ext cx="1336659" cy="133707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1100" b="1" dirty="0">
              <a:solidFill>
                <a:schemeClr val="bg1"/>
              </a:solidFill>
              <a:latin typeface="+mj-lt"/>
            </a:endParaRPr>
          </a:p>
        </p:txBody>
      </p:sp>
      <p:sp>
        <p:nvSpPr>
          <p:cNvPr id="35" name="Oval 34"/>
          <p:cNvSpPr>
            <a:spLocks noChangeAspect="1"/>
          </p:cNvSpPr>
          <p:nvPr/>
        </p:nvSpPr>
        <p:spPr>
          <a:xfrm>
            <a:off x="4422364" y="2296855"/>
            <a:ext cx="1336659" cy="133707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1100" b="1" dirty="0">
              <a:solidFill>
                <a:schemeClr val="bg1"/>
              </a:solidFill>
              <a:latin typeface="+mj-lt"/>
            </a:endParaRPr>
          </a:p>
        </p:txBody>
      </p:sp>
      <p:sp>
        <p:nvSpPr>
          <p:cNvPr id="39" name="Title 1"/>
          <p:cNvSpPr txBox="1"/>
          <p:nvPr/>
        </p:nvSpPr>
        <p:spPr>
          <a:xfrm>
            <a:off x="2319841" y="2769345"/>
            <a:ext cx="1336658" cy="523279"/>
          </a:xfrm>
          <a:prstGeom prst="rect">
            <a:avLst/>
          </a:prstGeom>
        </p:spPr>
        <p:txBody>
          <a:bodyPr vert="horz" lIns="68580" tIns="34290" rIns="68580" bIns="34290" rtlCol="0" anchor="b">
            <a:normAutofit fontScale="92500" lnSpcReduction="10000"/>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r>
              <a:rPr lang="en-US" dirty="0">
                <a:solidFill>
                  <a:schemeClr val="bg1"/>
                </a:solidFill>
              </a:rPr>
              <a:t>1</a:t>
            </a:r>
            <a:endParaRPr lang="en-AU" dirty="0">
              <a:solidFill>
                <a:schemeClr val="bg1"/>
              </a:solidFill>
            </a:endParaRPr>
          </a:p>
        </p:txBody>
      </p:sp>
      <p:sp>
        <p:nvSpPr>
          <p:cNvPr id="40" name="Title 1"/>
          <p:cNvSpPr txBox="1"/>
          <p:nvPr/>
        </p:nvSpPr>
        <p:spPr>
          <a:xfrm>
            <a:off x="3375667" y="2769345"/>
            <a:ext cx="1336658" cy="523279"/>
          </a:xfrm>
          <a:prstGeom prst="rect">
            <a:avLst/>
          </a:prstGeom>
        </p:spPr>
        <p:txBody>
          <a:bodyPr vert="horz" lIns="68580" tIns="34290" rIns="68580" bIns="34290" rtlCol="0" anchor="b">
            <a:normAutofit fontScale="92500" lnSpcReduction="10000"/>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r>
              <a:rPr lang="en-US" dirty="0">
                <a:solidFill>
                  <a:schemeClr val="bg1"/>
                </a:solidFill>
              </a:rPr>
              <a:t>2</a:t>
            </a:r>
            <a:endParaRPr lang="en-AU" dirty="0">
              <a:solidFill>
                <a:schemeClr val="bg1"/>
              </a:solidFill>
            </a:endParaRPr>
          </a:p>
        </p:txBody>
      </p:sp>
      <p:sp>
        <p:nvSpPr>
          <p:cNvPr id="41" name="Title 1"/>
          <p:cNvSpPr txBox="1"/>
          <p:nvPr/>
        </p:nvSpPr>
        <p:spPr>
          <a:xfrm>
            <a:off x="4422363" y="2752564"/>
            <a:ext cx="1336658" cy="523279"/>
          </a:xfrm>
          <a:prstGeom prst="rect">
            <a:avLst/>
          </a:prstGeom>
        </p:spPr>
        <p:txBody>
          <a:bodyPr vert="horz" lIns="68580" tIns="34290" rIns="68580" bIns="34290" rtlCol="0" anchor="b">
            <a:normAutofit fontScale="92500" lnSpcReduction="10000"/>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r>
              <a:rPr lang="en-US" dirty="0">
                <a:solidFill>
                  <a:schemeClr val="bg1"/>
                </a:solidFill>
              </a:rPr>
              <a:t>3</a:t>
            </a:r>
            <a:endParaRPr lang="en-AU" dirty="0">
              <a:solidFill>
                <a:schemeClr val="bg1"/>
              </a:solidFill>
            </a:endParaRPr>
          </a:p>
        </p:txBody>
      </p:sp>
      <p:sp>
        <p:nvSpPr>
          <p:cNvPr id="42" name="Title 1"/>
          <p:cNvSpPr txBox="1"/>
          <p:nvPr/>
        </p:nvSpPr>
        <p:spPr>
          <a:xfrm>
            <a:off x="5469061" y="2752564"/>
            <a:ext cx="1336658" cy="523279"/>
          </a:xfrm>
          <a:prstGeom prst="rect">
            <a:avLst/>
          </a:prstGeom>
        </p:spPr>
        <p:txBody>
          <a:bodyPr vert="horz" lIns="68580" tIns="34290" rIns="68580" bIns="34290" rtlCol="0" anchor="b">
            <a:normAutofit fontScale="92500" lnSpcReduction="10000"/>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r>
              <a:rPr lang="en-US" dirty="0">
                <a:solidFill>
                  <a:schemeClr val="bg1"/>
                </a:solidFill>
              </a:rPr>
              <a:t>4</a:t>
            </a:r>
            <a:endParaRPr lang="en-AU" dirty="0">
              <a:solidFill>
                <a:schemeClr val="bg1"/>
              </a:solidFill>
            </a:endParaRPr>
          </a:p>
        </p:txBody>
      </p:sp>
      <p:cxnSp>
        <p:nvCxnSpPr>
          <p:cNvPr id="43" name="Elbow Connector 42"/>
          <p:cNvCxnSpPr/>
          <p:nvPr/>
        </p:nvCxnSpPr>
        <p:spPr>
          <a:xfrm flipH="1" flipV="1">
            <a:off x="2233495" y="1780050"/>
            <a:ext cx="751907" cy="518059"/>
          </a:xfrm>
          <a:prstGeom prst="bentConnector3">
            <a:avLst>
              <a:gd name="adj1" fmla="val -2255"/>
            </a:avLst>
          </a:prstGeom>
          <a:ln w="19050">
            <a:solidFill>
              <a:schemeClr val="tx1">
                <a:lumMod val="65000"/>
                <a:lumOff val="3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4" name="Text Placeholder 10"/>
          <p:cNvSpPr txBox="1"/>
          <p:nvPr/>
        </p:nvSpPr>
        <p:spPr>
          <a:xfrm>
            <a:off x="467544" y="1462651"/>
            <a:ext cx="1766375" cy="35380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5" name="Text Placeholder 11"/>
          <p:cNvSpPr txBox="1"/>
          <p:nvPr/>
        </p:nvSpPr>
        <p:spPr>
          <a:xfrm>
            <a:off x="431540" y="1708448"/>
            <a:ext cx="1729948" cy="70332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cxnSp>
        <p:nvCxnSpPr>
          <p:cNvPr id="46" name="Elbow Connector 45"/>
          <p:cNvCxnSpPr/>
          <p:nvPr/>
        </p:nvCxnSpPr>
        <p:spPr>
          <a:xfrm rot="5400000">
            <a:off x="2878915" y="2988506"/>
            <a:ext cx="519659" cy="1810502"/>
          </a:xfrm>
          <a:prstGeom prst="bentConnector2">
            <a:avLst/>
          </a:prstGeom>
          <a:ln w="19050">
            <a:solidFill>
              <a:schemeClr val="tx1">
                <a:lumMod val="65000"/>
                <a:lumOff val="3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7" name="Text Placeholder 10"/>
          <p:cNvSpPr txBox="1"/>
          <p:nvPr/>
        </p:nvSpPr>
        <p:spPr>
          <a:xfrm>
            <a:off x="537373" y="3874919"/>
            <a:ext cx="1766375" cy="35380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8" name="Text Placeholder 11"/>
          <p:cNvSpPr txBox="1"/>
          <p:nvPr/>
        </p:nvSpPr>
        <p:spPr>
          <a:xfrm>
            <a:off x="518574" y="4126903"/>
            <a:ext cx="1729948" cy="70332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   </a:t>
            </a:r>
            <a:endParaRPr lang="en-AU" altLang="zh-CN" sz="900" dirty="0">
              <a:solidFill>
                <a:schemeClr val="tx1">
                  <a:lumMod val="50000"/>
                  <a:lumOff val="50000"/>
                </a:schemeClr>
              </a:solidFill>
            </a:endParaRPr>
          </a:p>
        </p:txBody>
      </p:sp>
      <p:cxnSp>
        <p:nvCxnSpPr>
          <p:cNvPr id="49" name="Elbow Connector 48"/>
          <p:cNvCxnSpPr/>
          <p:nvPr/>
        </p:nvCxnSpPr>
        <p:spPr>
          <a:xfrm flipV="1">
            <a:off x="6139803" y="1778797"/>
            <a:ext cx="751907" cy="518059"/>
          </a:xfrm>
          <a:prstGeom prst="bentConnector3">
            <a:avLst>
              <a:gd name="adj1" fmla="val -2255"/>
            </a:avLst>
          </a:prstGeom>
          <a:ln w="19050">
            <a:solidFill>
              <a:schemeClr val="tx1">
                <a:lumMod val="65000"/>
                <a:lumOff val="3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0" name="Text Placeholder 10"/>
          <p:cNvSpPr txBox="1"/>
          <p:nvPr/>
        </p:nvSpPr>
        <p:spPr>
          <a:xfrm>
            <a:off x="7198113" y="1491910"/>
            <a:ext cx="1766375" cy="35380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1" name="Text Placeholder 11"/>
          <p:cNvSpPr txBox="1"/>
          <p:nvPr/>
        </p:nvSpPr>
        <p:spPr>
          <a:xfrm>
            <a:off x="7162532" y="1708448"/>
            <a:ext cx="1729948" cy="70332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cxnSp>
        <p:nvCxnSpPr>
          <p:cNvPr id="52" name="Elbow Connector 51"/>
          <p:cNvCxnSpPr/>
          <p:nvPr/>
        </p:nvCxnSpPr>
        <p:spPr>
          <a:xfrm flipV="1">
            <a:off x="12564391" y="1778797"/>
            <a:ext cx="751907" cy="518059"/>
          </a:xfrm>
          <a:prstGeom prst="bentConnector3">
            <a:avLst>
              <a:gd name="adj1" fmla="val -2255"/>
            </a:avLst>
          </a:prstGeom>
          <a:ln w="19050">
            <a:solidFill>
              <a:schemeClr val="tx1">
                <a:lumMod val="65000"/>
                <a:lumOff val="3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cxnSp>
        <p:nvCxnSpPr>
          <p:cNvPr id="53" name="Elbow Connector 52"/>
          <p:cNvCxnSpPr/>
          <p:nvPr/>
        </p:nvCxnSpPr>
        <p:spPr>
          <a:xfrm rot="16200000" flipH="1">
            <a:off x="5685650" y="2987565"/>
            <a:ext cx="519659" cy="1810502"/>
          </a:xfrm>
          <a:prstGeom prst="bentConnector2">
            <a:avLst/>
          </a:prstGeom>
          <a:ln w="19050">
            <a:solidFill>
              <a:schemeClr val="tx1">
                <a:lumMod val="65000"/>
                <a:lumOff val="3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4" name="Text Placeholder 10"/>
          <p:cNvSpPr txBox="1"/>
          <p:nvPr/>
        </p:nvSpPr>
        <p:spPr>
          <a:xfrm>
            <a:off x="6912260" y="3910923"/>
            <a:ext cx="1766375" cy="353809"/>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单击编辑标题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5" name="Text Placeholder 11"/>
          <p:cNvSpPr txBox="1"/>
          <p:nvPr/>
        </p:nvSpPr>
        <p:spPr>
          <a:xfrm>
            <a:off x="6887157" y="4127462"/>
            <a:ext cx="1729948" cy="703324"/>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900" dirty="0">
              <a:solidFill>
                <a:schemeClr val="tx1">
                  <a:lumMod val="50000"/>
                  <a:lumOff val="50000"/>
                </a:schemeClr>
              </a:solidFill>
            </a:endParaRPr>
          </a:p>
        </p:txBody>
      </p:sp>
      <p:cxnSp>
        <p:nvCxnSpPr>
          <p:cNvPr id="56" name="Elbow Connector 55"/>
          <p:cNvCxnSpPr/>
          <p:nvPr/>
        </p:nvCxnSpPr>
        <p:spPr>
          <a:xfrm rot="16200000" flipH="1">
            <a:off x="5644671" y="5406579"/>
            <a:ext cx="519659" cy="1810502"/>
          </a:xfrm>
          <a:prstGeom prst="bentConnector2">
            <a:avLst/>
          </a:prstGeom>
          <a:ln w="19050">
            <a:solidFill>
              <a:schemeClr val="tx1">
                <a:lumMod val="65000"/>
                <a:lumOff val="3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right)">
                                      <p:cBhvr>
                                        <p:cTn id="39" dur="500"/>
                                        <p:tgtEl>
                                          <p:spTgt spid="4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4">
                                            <p:txEl>
                                              <p:pRg st="0" end="0"/>
                                            </p:txEl>
                                          </p:spTgt>
                                        </p:tgtEl>
                                        <p:attrNameLst>
                                          <p:attrName>style.visibility</p:attrName>
                                        </p:attrNameLst>
                                      </p:cBhvr>
                                      <p:to>
                                        <p:strVal val="visible"/>
                                      </p:to>
                                    </p:set>
                                    <p:animEffect transition="in" filter="fade">
                                      <p:cBhvr>
                                        <p:cTn id="43" dur="500"/>
                                        <p:tgtEl>
                                          <p:spTgt spid="44">
                                            <p:txEl>
                                              <p:pRg st="0" end="0"/>
                                            </p:txEl>
                                          </p:spTgt>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45">
                                            <p:txEl>
                                              <p:pRg st="0" end="0"/>
                                            </p:txEl>
                                          </p:spTgt>
                                        </p:tgtEl>
                                        <p:attrNameLst>
                                          <p:attrName>style.visibility</p:attrName>
                                        </p:attrNameLst>
                                      </p:cBhvr>
                                      <p:to>
                                        <p:strVal val="visible"/>
                                      </p:to>
                                    </p:set>
                                    <p:animEffect transition="in" filter="wipe(down)">
                                      <p:cBhvr>
                                        <p:cTn id="47" dur="500"/>
                                        <p:tgtEl>
                                          <p:spTgt spid="45">
                                            <p:txEl>
                                              <p:pRg st="0" end="0"/>
                                            </p:txEl>
                                          </p:spTgt>
                                        </p:tgtEl>
                                      </p:cBhvr>
                                    </p:animEffect>
                                  </p:childTnLst>
                                </p:cTn>
                              </p:par>
                            </p:childTnLst>
                          </p:cTn>
                        </p:par>
                        <p:par>
                          <p:cTn id="48" fill="hold">
                            <p:stCondLst>
                              <p:cond delay="5500"/>
                            </p:stCondLst>
                            <p:childTnLst>
                              <p:par>
                                <p:cTn id="49" presetID="22" presetClass="entr" presetSubtype="2"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right)">
                                      <p:cBhvr>
                                        <p:cTn id="51" dur="500"/>
                                        <p:tgtEl>
                                          <p:spTgt spid="4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7">
                                            <p:txEl>
                                              <p:pRg st="0" end="0"/>
                                            </p:txEl>
                                          </p:spTgt>
                                        </p:tgtEl>
                                        <p:attrNameLst>
                                          <p:attrName>style.visibility</p:attrName>
                                        </p:attrNameLst>
                                      </p:cBhvr>
                                      <p:to>
                                        <p:strVal val="visible"/>
                                      </p:to>
                                    </p:set>
                                    <p:animEffect transition="in" filter="fade">
                                      <p:cBhvr>
                                        <p:cTn id="55" dur="500"/>
                                        <p:tgtEl>
                                          <p:spTgt spid="47">
                                            <p:txEl>
                                              <p:pRg st="0" end="0"/>
                                            </p:tx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48">
                                            <p:txEl>
                                              <p:pRg st="0" end="0"/>
                                            </p:txEl>
                                          </p:spTgt>
                                        </p:tgtEl>
                                        <p:attrNameLst>
                                          <p:attrName>style.visibility</p:attrName>
                                        </p:attrNameLst>
                                      </p:cBhvr>
                                      <p:to>
                                        <p:strVal val="visible"/>
                                      </p:to>
                                    </p:set>
                                    <p:animEffect transition="in" filter="wipe(down)">
                                      <p:cBhvr>
                                        <p:cTn id="59" dur="500"/>
                                        <p:tgtEl>
                                          <p:spTgt spid="48">
                                            <p:txEl>
                                              <p:pRg st="0" end="0"/>
                                            </p:txEl>
                                          </p:spTgt>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left)">
                                      <p:cBhvr>
                                        <p:cTn id="63" dur="500"/>
                                        <p:tgtEl>
                                          <p:spTgt spid="5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4">
                                            <p:txEl>
                                              <p:pRg st="0" end="0"/>
                                            </p:txEl>
                                          </p:spTgt>
                                        </p:tgtEl>
                                        <p:attrNameLst>
                                          <p:attrName>style.visibility</p:attrName>
                                        </p:attrNameLst>
                                      </p:cBhvr>
                                      <p:to>
                                        <p:strVal val="visible"/>
                                      </p:to>
                                    </p:set>
                                    <p:animEffect transition="in" filter="fade">
                                      <p:cBhvr>
                                        <p:cTn id="67" dur="500"/>
                                        <p:tgtEl>
                                          <p:spTgt spid="54">
                                            <p:txEl>
                                              <p:pRg st="0" end="0"/>
                                            </p:txEl>
                                          </p:spTgt>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55">
                                            <p:txEl>
                                              <p:pRg st="0" end="0"/>
                                            </p:txEl>
                                          </p:spTgt>
                                        </p:tgtEl>
                                        <p:attrNameLst>
                                          <p:attrName>style.visibility</p:attrName>
                                        </p:attrNameLst>
                                      </p:cBhvr>
                                      <p:to>
                                        <p:strVal val="visible"/>
                                      </p:to>
                                    </p:set>
                                    <p:animEffect transition="in" filter="wipe(down)">
                                      <p:cBhvr>
                                        <p:cTn id="71" dur="500"/>
                                        <p:tgtEl>
                                          <p:spTgt spid="55">
                                            <p:txEl>
                                              <p:pRg st="0" end="0"/>
                                            </p:txEl>
                                          </p:spTgt>
                                        </p:tgtEl>
                                      </p:cBhvr>
                                    </p:animEffect>
                                  </p:childTnLst>
                                </p:cTn>
                              </p:par>
                            </p:childTnLst>
                          </p:cTn>
                        </p:par>
                        <p:par>
                          <p:cTn id="72" fill="hold">
                            <p:stCondLst>
                              <p:cond delay="8500"/>
                            </p:stCondLst>
                            <p:childTnLst>
                              <p:par>
                                <p:cTn id="73" presetID="22" presetClass="entr" presetSubtype="8"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50">
                                            <p:txEl>
                                              <p:pRg st="0" end="0"/>
                                            </p:txEl>
                                          </p:spTgt>
                                        </p:tgtEl>
                                        <p:attrNameLst>
                                          <p:attrName>style.visibility</p:attrName>
                                        </p:attrNameLst>
                                      </p:cBhvr>
                                      <p:to>
                                        <p:strVal val="visible"/>
                                      </p:to>
                                    </p:set>
                                    <p:animEffect transition="in" filter="fade">
                                      <p:cBhvr>
                                        <p:cTn id="79" dur="500"/>
                                        <p:tgtEl>
                                          <p:spTgt spid="50">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51">
                                            <p:txEl>
                                              <p:pRg st="0" end="0"/>
                                            </p:txEl>
                                          </p:spTgt>
                                        </p:tgtEl>
                                        <p:attrNameLst>
                                          <p:attrName>style.visibility</p:attrName>
                                        </p:attrNameLst>
                                      </p:cBhvr>
                                      <p:to>
                                        <p:strVal val="visible"/>
                                      </p:to>
                                    </p:set>
                                    <p:animEffect transition="in" filter="wipe(down)">
                                      <p:cBhvr>
                                        <p:cTn id="83" dur="500"/>
                                        <p:tgtEl>
                                          <p:spTgt spid="51">
                                            <p:txEl>
                                              <p:pRg st="0" end="0"/>
                                            </p:txEl>
                                          </p:spTgt>
                                        </p:tgtEl>
                                      </p:cBhvr>
                                    </p:animEffect>
                                  </p:childTnLst>
                                </p:cTn>
                              </p:par>
                            </p:childTnLst>
                          </p:cTn>
                        </p:par>
                        <p:par>
                          <p:cTn id="84" fill="hold">
                            <p:stCondLst>
                              <p:cond delay="10000"/>
                            </p:stCondLst>
                            <p:childTnLst>
                              <p:par>
                                <p:cTn id="85" presetID="22" presetClass="entr" presetSubtype="2" fill="hold" nodeType="after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wipe(right)">
                                      <p:cBhvr>
                                        <p:cTn id="87" dur="500"/>
                                        <p:tgtEl>
                                          <p:spTgt spid="52"/>
                                        </p:tgtEl>
                                      </p:cBhvr>
                                    </p:animEffect>
                                  </p:childTnLst>
                                </p:cTn>
                              </p:par>
                            </p:childTnLst>
                          </p:cTn>
                        </p:par>
                        <p:par>
                          <p:cTn id="88" fill="hold">
                            <p:stCondLst>
                              <p:cond delay="10500"/>
                            </p:stCondLst>
                            <p:childTnLst>
                              <p:par>
                                <p:cTn id="89" presetID="22" presetClass="entr" presetSubtype="2" fill="hold" nodeType="after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wipe(right)">
                                      <p:cBhvr>
                                        <p:cTn id="91"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29" grpId="0" animBg="1"/>
      <p:bldP spid="35" grpId="0" animBg="1"/>
      <p:bldP spid="39" grpId="0"/>
      <p:bldP spid="40" grpId="0"/>
      <p:bldP spid="41" grpId="0"/>
      <p:bldP spid="42" grpId="0"/>
      <p:bldP spid="44" grpId="0" build="p"/>
      <p:bldP spid="45" grpId="0" build="p"/>
      <p:bldP spid="47" grpId="0" build="p"/>
      <p:bldP spid="48" grpId="0" build="p"/>
      <p:bldP spid="50" grpId="0" build="p"/>
      <p:bldP spid="51" grpId="0" build="p"/>
      <p:bldP spid="54" grpId="0" build="p"/>
      <p:bldP spid="5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411" y="795"/>
            <a:ext cx="9141179" cy="5134013"/>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l="9884"/>
          <a:stretch>
            <a:fillRect/>
          </a:stretch>
        </p:blipFill>
        <p:spPr>
          <a:xfrm>
            <a:off x="4224" y="1133312"/>
            <a:ext cx="3523982" cy="4018760"/>
          </a:xfrm>
          <a:prstGeom prst="rect">
            <a:avLst/>
          </a:prstGeom>
          <a:solidFill>
            <a:srgbClr val="2A5BA8"/>
          </a:solidFill>
        </p:spPr>
      </p:pic>
      <p:pic>
        <p:nvPicPr>
          <p:cNvPr id="5" name="图片 4"/>
          <p:cNvPicPr>
            <a:picLocks noChangeAspect="1"/>
          </p:cNvPicPr>
          <p:nvPr/>
        </p:nvPicPr>
        <p:blipFill rotWithShape="1">
          <a:blip r:embed="rId1">
            <a:extLst>
              <a:ext uri="{28A0092B-C50C-407E-A947-70E740481C1C}">
                <a14:useLocalDpi xmlns:a14="http://schemas.microsoft.com/office/drawing/2010/main" val="0"/>
              </a:ext>
            </a:extLst>
          </a:blip>
          <a:srcRect r="46564" b="51735"/>
          <a:stretch>
            <a:fillRect/>
          </a:stretch>
        </p:blipFill>
        <p:spPr>
          <a:xfrm flipV="1">
            <a:off x="7180313" y="794"/>
            <a:ext cx="1952652" cy="1727659"/>
          </a:xfrm>
          <a:prstGeom prst="rect">
            <a:avLst/>
          </a:prstGeom>
        </p:spPr>
      </p:pic>
      <p:sp>
        <p:nvSpPr>
          <p:cNvPr id="7" name="矩形 259"/>
          <p:cNvSpPr>
            <a:spLocks noChangeArrowheads="1"/>
          </p:cNvSpPr>
          <p:nvPr/>
        </p:nvSpPr>
        <p:spPr bwMode="auto">
          <a:xfrm>
            <a:off x="6227673" y="2103427"/>
            <a:ext cx="2771453" cy="97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12" tIns="32506" rIns="65012" bIns="3250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b="1" cap="all" spc="213" dirty="0">
                <a:solidFill>
                  <a:schemeClr val="accent2"/>
                </a:solidFill>
                <a:cs typeface="Arial" panose="020B0604020202020204" pitchFamily="34" charset="0"/>
              </a:rPr>
              <a:t>谢谢聆听</a:t>
            </a:r>
            <a:endParaRPr lang="en-US" altLang="zh-CN" sz="4000" b="1" cap="all" spc="213" dirty="0">
              <a:solidFill>
                <a:schemeClr val="accent2"/>
              </a:solidFill>
              <a:cs typeface="Arial" panose="020B0604020202020204" pitchFamily="34" charset="0"/>
            </a:endParaRPr>
          </a:p>
          <a:p>
            <a:pPr>
              <a:buNone/>
            </a:pPr>
            <a:r>
              <a:rPr lang="zh-CN" altLang="en-US" sz="1600" b="1" cap="all" spc="213" dirty="0">
                <a:solidFill>
                  <a:schemeClr val="accent2"/>
                </a:solidFill>
                <a:cs typeface="Arial" panose="020B0604020202020204" pitchFamily="34" charset="0"/>
              </a:rPr>
              <a:t>商业计划书</a:t>
            </a:r>
            <a:r>
              <a:rPr lang="en-US" altLang="zh-CN" sz="1600" b="1" cap="all" spc="213" dirty="0">
                <a:solidFill>
                  <a:schemeClr val="accent2"/>
                </a:solidFill>
                <a:cs typeface="Arial" panose="020B0604020202020204" pitchFamily="34" charset="0"/>
              </a:rPr>
              <a:t>PPT</a:t>
            </a:r>
            <a:r>
              <a:rPr lang="zh-CN" altLang="en-US" sz="1600" b="1" cap="all" spc="213" dirty="0">
                <a:solidFill>
                  <a:schemeClr val="accent2"/>
                </a:solidFill>
                <a:cs typeface="Arial" panose="020B0604020202020204" pitchFamily="34" charset="0"/>
              </a:rPr>
              <a:t>模板</a:t>
            </a:r>
            <a:endParaRPr lang="zh-CN" altLang="en-US" sz="1600" b="1" cap="all" spc="213" dirty="0">
              <a:solidFill>
                <a:schemeClr val="accent2"/>
              </a:solidFill>
              <a:cs typeface="Arial" panose="020B0604020202020204" pitchFamily="34" charset="0"/>
            </a:endParaRPr>
          </a:p>
        </p:txBody>
      </p:sp>
      <p:sp>
        <p:nvSpPr>
          <p:cNvPr id="8" name="矩形 259"/>
          <p:cNvSpPr>
            <a:spLocks noChangeArrowheads="1"/>
          </p:cNvSpPr>
          <p:nvPr/>
        </p:nvSpPr>
        <p:spPr bwMode="auto">
          <a:xfrm>
            <a:off x="3937137" y="2067435"/>
            <a:ext cx="2550749" cy="108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12" tIns="32506" rIns="65012" bIns="3250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600" cap="all" spc="213" dirty="0" smtClean="0">
                <a:solidFill>
                  <a:schemeClr val="accent1"/>
                </a:solidFill>
                <a:cs typeface="Arial" panose="020B0604020202020204" pitchFamily="34" charset="0"/>
              </a:rPr>
              <a:t>20XX</a:t>
            </a:r>
            <a:endParaRPr lang="zh-CN" altLang="en-US" sz="6600" cap="all" spc="213" dirty="0">
              <a:solidFill>
                <a:schemeClr val="accent1"/>
              </a:solidFill>
              <a:cs typeface="Arial" panose="020B0604020202020204" pitchFamily="34" charset="0"/>
            </a:endParaRPr>
          </a:p>
        </p:txBody>
      </p:sp>
      <p:sp>
        <p:nvSpPr>
          <p:cNvPr id="9" name="Rectangle 3"/>
          <p:cNvSpPr txBox="1">
            <a:spLocks noChangeArrowheads="1"/>
          </p:cNvSpPr>
          <p:nvPr/>
        </p:nvSpPr>
        <p:spPr bwMode="auto">
          <a:xfrm>
            <a:off x="4045115" y="3109992"/>
            <a:ext cx="4391133" cy="369332"/>
          </a:xfrm>
          <a:prstGeom prst="rect">
            <a:avLst/>
          </a:prstGeom>
          <a:noFill/>
        </p:spPr>
        <p:txBody>
          <a:bodyPr wrap="square" lIns="0" tIns="0" rIns="0" bIns="0">
            <a:spAutoFit/>
            <a:scene3d>
              <a:camera prst="orthographicFront"/>
              <a:lightRig rig="threePt" dir="t"/>
            </a:scene3d>
            <a:sp3d>
              <a:bevelT w="1270" h="127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800" b="0" noProof="1">
                <a:solidFill>
                  <a:schemeClr val="bg1">
                    <a:lumMod val="50000"/>
                  </a:schemeClr>
                </a:solidFill>
                <a:effectLst/>
                <a:latin typeface="华文中宋" panose="02010600040101010101" charset="-122"/>
                <a:ea typeface="华文中宋" panose="02010600040101010101" charset="-122"/>
              </a:rPr>
              <a:t>Powerpoint is a complete presentation graphic package it gives you everything you need to produce a professional-looking presentationPowerpoint is a complete presentation graphic package it gives you</a:t>
            </a:r>
            <a:endParaRPr lang="en-US" altLang="ko-KR" sz="800" b="0" noProof="1">
              <a:solidFill>
                <a:schemeClr val="bg1">
                  <a:lumMod val="50000"/>
                </a:schemeClr>
              </a:solidFill>
              <a:effectLst/>
              <a:latin typeface="华文中宋" panose="02010600040101010101" charset="-122"/>
              <a:ea typeface="华文中宋" panose="02010600040101010101" charset="-122"/>
            </a:endParaRPr>
          </a:p>
        </p:txBody>
      </p:sp>
      <p:sp>
        <p:nvSpPr>
          <p:cNvPr id="10" name="Rectangle 3"/>
          <p:cNvSpPr txBox="1">
            <a:spLocks noChangeArrowheads="1"/>
          </p:cNvSpPr>
          <p:nvPr/>
        </p:nvSpPr>
        <p:spPr bwMode="auto">
          <a:xfrm>
            <a:off x="4019605" y="3791658"/>
            <a:ext cx="2352040" cy="184538"/>
          </a:xfrm>
          <a:prstGeom prst="rect">
            <a:avLst/>
          </a:prstGeom>
          <a:solidFill>
            <a:schemeClr val="accent1"/>
          </a:solidFill>
        </p:spPr>
        <p:txBody>
          <a:bodyPr wrap="square" lIns="0" tIns="0" rIns="0" bIns="0">
            <a:spAutoFit/>
            <a:scene3d>
              <a:camera prst="orthographicFront"/>
              <a:lightRig rig="threePt" dir="t"/>
            </a:scene3d>
            <a:sp3d>
              <a:bevelT w="1270" h="127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zh-CN" altLang="en-US" sz="1200" b="0" noProof="1">
                <a:effectLst/>
                <a:latin typeface="华文中宋" panose="02010600040101010101" charset="-122"/>
                <a:ea typeface="华文中宋" panose="02010600040101010101" charset="-122"/>
              </a:rPr>
              <a:t>汇报人：</a:t>
            </a:r>
            <a:r>
              <a:rPr lang="en-US" altLang="zh-CN" sz="1200" b="0" noProof="1">
                <a:effectLst/>
                <a:latin typeface="华文中宋" panose="02010600040101010101" charset="-122"/>
                <a:ea typeface="华文中宋" panose="02010600040101010101" charset="-122"/>
              </a:rPr>
              <a:t>xxx       </a:t>
            </a:r>
            <a:r>
              <a:rPr lang="zh-CN" altLang="en-US" sz="1200" b="0" noProof="1">
                <a:effectLst/>
                <a:latin typeface="华文中宋" panose="02010600040101010101" charset="-122"/>
                <a:ea typeface="华文中宋" panose="02010600040101010101" charset="-122"/>
              </a:rPr>
              <a:t>   时间：</a:t>
            </a:r>
            <a:r>
              <a:rPr lang="en-US" altLang="zh-CN" sz="1200" b="0" noProof="1">
                <a:effectLst/>
                <a:latin typeface="华文中宋" panose="02010600040101010101" charset="-122"/>
                <a:ea typeface="华文中宋" panose="02010600040101010101" charset="-122"/>
              </a:rPr>
              <a:t>xxx</a:t>
            </a:r>
            <a:endParaRPr lang="en-US" altLang="ko-KR" sz="1200" b="0" noProof="1">
              <a:effectLst/>
              <a:latin typeface="华文中宋" panose="02010600040101010101" charset="-122"/>
              <a:ea typeface="华文中宋" panose="02010600040101010101" charset="-122"/>
            </a:endParaRPr>
          </a:p>
        </p:txBody>
      </p:sp>
      <p:sp>
        <p:nvSpPr>
          <p:cNvPr id="11" name="Rectangle 3"/>
          <p:cNvSpPr txBox="1">
            <a:spLocks noChangeArrowheads="1"/>
          </p:cNvSpPr>
          <p:nvPr/>
        </p:nvSpPr>
        <p:spPr bwMode="auto">
          <a:xfrm>
            <a:off x="6372558" y="3791658"/>
            <a:ext cx="2760406" cy="184538"/>
          </a:xfrm>
          <a:prstGeom prst="rect">
            <a:avLst/>
          </a:prstGeom>
          <a:solidFill>
            <a:schemeClr val="accent2"/>
          </a:solidFill>
        </p:spPr>
        <p:txBody>
          <a:bodyPr wrap="square" lIns="0" tIns="0" rIns="0" bIns="0">
            <a:spAutoFit/>
            <a:scene3d>
              <a:camera prst="orthographicFront"/>
              <a:lightRig rig="threePt" dir="t"/>
            </a:scene3d>
            <a:sp3d>
              <a:bevelT w="1270" h="127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endParaRPr lang="en-US" altLang="ko-KR" sz="1200" b="0" noProof="1">
              <a:effectLst/>
              <a:latin typeface="华文中宋" panose="02010600040101010101" charset="-122"/>
              <a:ea typeface="华文中宋" panose="020106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850"/>
                            </p:stCondLst>
                            <p:childTnLst>
                              <p:par>
                                <p:cTn id="24" presetID="26" presetClass="emph" presetSubtype="0" fill="hold" grpId="1" nodeType="afterEffect">
                                  <p:stCondLst>
                                    <p:cond delay="0"/>
                                  </p:stCondLst>
                                  <p:iterate type="lt">
                                    <p:tmPct val="0"/>
                                  </p:iterate>
                                  <p:childTnLst>
                                    <p:animEffect transition="out" filter="fade">
                                      <p:cBhvr>
                                        <p:cTn id="25" dur="500" tmFilter="0, 0; .2, .5; .8, .5; 1, 0"/>
                                        <p:tgtEl>
                                          <p:spTgt spid="8"/>
                                        </p:tgtEl>
                                      </p:cBhvr>
                                    </p:animEffect>
                                    <p:animScale>
                                      <p:cBhvr>
                                        <p:cTn id="26" dur="250" autoRev="1" fill="hold"/>
                                        <p:tgtEl>
                                          <p:spTgt spid="8"/>
                                        </p:tgtEl>
                                      </p:cBhvr>
                                      <p:by x="105000" y="105000"/>
                                    </p:animScale>
                                  </p:childTnLst>
                                </p:cTn>
                              </p:par>
                            </p:childTnLst>
                          </p:cTn>
                        </p:par>
                        <p:par>
                          <p:cTn id="27" fill="hold">
                            <p:stCondLst>
                              <p:cond delay="2349"/>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
                                        </p:tgtEl>
                                        <p:attrNameLst>
                                          <p:attrName>ppt_y</p:attrName>
                                        </p:attrNameLst>
                                      </p:cBhvr>
                                      <p:tavLst>
                                        <p:tav tm="0">
                                          <p:val>
                                            <p:strVal val="#ppt_y"/>
                                          </p:val>
                                        </p:tav>
                                        <p:tav tm="100000">
                                          <p:val>
                                            <p:strVal val="#ppt_y"/>
                                          </p:val>
                                        </p:tav>
                                      </p:tavLst>
                                    </p:anim>
                                    <p:anim calcmode="lin" valueType="num">
                                      <p:cBhvr>
                                        <p:cTn id="3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
                                        </p:tgtEl>
                                      </p:cBhvr>
                                    </p:animEffect>
                                  </p:childTnLst>
                                </p:cTn>
                              </p:par>
                            </p:childTnLst>
                          </p:cTn>
                        </p:par>
                        <p:par>
                          <p:cTn id="35" fill="hold">
                            <p:stCondLst>
                              <p:cond delay="3500"/>
                            </p:stCondLst>
                            <p:childTnLst>
                              <p:par>
                                <p:cTn id="36" presetID="26" presetClass="emph" presetSubtype="0" fill="hold" grpId="1" nodeType="afterEffect">
                                  <p:stCondLst>
                                    <p:cond delay="0"/>
                                  </p:stCondLst>
                                  <p:iterate type="lt">
                                    <p:tmPct val="0"/>
                                  </p:iterate>
                                  <p:childTnLst>
                                    <p:animEffect transition="out" filter="fade">
                                      <p:cBhvr>
                                        <p:cTn id="37" dur="500" tmFilter="0, 0; .2, .5; .8, .5; 1, 0"/>
                                        <p:tgtEl>
                                          <p:spTgt spid="7"/>
                                        </p:tgtEl>
                                      </p:cBhvr>
                                    </p:animEffect>
                                    <p:animScale>
                                      <p:cBhvr>
                                        <p:cTn id="38" dur="250" autoRev="1" fill="hold"/>
                                        <p:tgtEl>
                                          <p:spTgt spid="7"/>
                                        </p:tgtEl>
                                      </p:cBhvr>
                                      <p:by x="105000" y="105000"/>
                                    </p:animScale>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left)">
                                      <p:cBhvr>
                                        <p:cTn id="5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10" grpId="0" animBg="1"/>
      <p:bldP spid="11" grpId="0" animBg="1"/>
    </p:bldLst>
  </p:timing>
</p:sld>
</file>

<file path=ppt/theme/theme1.xml><?xml version="1.0" encoding="utf-8"?>
<a:theme xmlns:a="http://schemas.openxmlformats.org/drawingml/2006/main" name="Office 主题​​">
  <a:themeElements>
    <a:clrScheme name="自定义 647">
      <a:dk1>
        <a:sysClr val="windowText" lastClr="000000"/>
      </a:dk1>
      <a:lt1>
        <a:sysClr val="window" lastClr="FFFFFF"/>
      </a:lt1>
      <a:dk2>
        <a:srgbClr val="44546A"/>
      </a:dk2>
      <a:lt2>
        <a:srgbClr val="E7E6E6"/>
      </a:lt2>
      <a:accent1>
        <a:srgbClr val="2A5BA8"/>
      </a:accent1>
      <a:accent2>
        <a:srgbClr val="48AC92"/>
      </a:accent2>
      <a:accent3>
        <a:srgbClr val="2A5BA8"/>
      </a:accent3>
      <a:accent4>
        <a:srgbClr val="48AC92"/>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0</TotalTime>
  <Words>4138</Words>
  <Application>WPS 演示</Application>
  <PresentationFormat>自定义</PresentationFormat>
  <Paragraphs>448</Paragraphs>
  <Slides>25</Slides>
  <Notes>15</Notes>
  <HiddenSlides>0</HiddenSlides>
  <MMClips>0</MMClips>
  <ScaleCrop>false</ScaleCrop>
  <HeadingPairs>
    <vt:vector size="6" baseType="variant">
      <vt:variant>
        <vt:lpstr>已用的字体</vt:lpstr>
      </vt:variant>
      <vt:variant>
        <vt:i4>33</vt:i4>
      </vt:variant>
      <vt:variant>
        <vt:lpstr>主题</vt:lpstr>
      </vt:variant>
      <vt:variant>
        <vt:i4>1</vt:i4>
      </vt:variant>
      <vt:variant>
        <vt:lpstr>幻灯片标题</vt:lpstr>
      </vt:variant>
      <vt:variant>
        <vt:i4>25</vt:i4>
      </vt:variant>
    </vt:vector>
  </HeadingPairs>
  <TitlesOfParts>
    <vt:vector size="59" baseType="lpstr">
      <vt:lpstr>Arial</vt:lpstr>
      <vt:lpstr>宋体</vt:lpstr>
      <vt:lpstr>Wingdings</vt:lpstr>
      <vt:lpstr>微软雅黑</vt:lpstr>
      <vt:lpstr>Lato Light</vt:lpstr>
      <vt:lpstr>Calibri</vt:lpstr>
      <vt:lpstr>Tahoma</vt:lpstr>
      <vt:lpstr>华文中宋</vt:lpstr>
      <vt:lpstr>Avant GardeBook</vt:lpstr>
      <vt:lpstr>Open Sans</vt:lpstr>
      <vt:lpstr>Gill Sans</vt:lpstr>
      <vt:lpstr>华文黑体</vt:lpstr>
      <vt:lpstr>Impact MT Std</vt:lpstr>
      <vt:lpstr>方正兰亭黑简体</vt:lpstr>
      <vt:lpstr>Open Sans Light</vt:lpstr>
      <vt:lpstr>Arial Unicode MS</vt:lpstr>
      <vt:lpstr>等线 Light</vt:lpstr>
      <vt:lpstr>Segoe Print</vt:lpstr>
      <vt:lpstr>Calibri Light</vt:lpstr>
      <vt:lpstr>等线</vt:lpstr>
      <vt:lpstr>Arial Narrow</vt:lpstr>
      <vt:lpstr>Kontrapunkt Bob Bold</vt:lpstr>
      <vt:lpstr>Helvetica Light</vt:lpstr>
      <vt:lpstr>PT Sans</vt:lpstr>
      <vt:lpstr>Lato Bold</vt:lpstr>
      <vt:lpstr>Helvetica</vt:lpstr>
      <vt:lpstr>Helvetica Neue Thin</vt:lpstr>
      <vt:lpstr>方正姚体</vt:lpstr>
      <vt:lpstr>Roboto</vt:lpstr>
      <vt:lpstr>Gill Sans MT</vt:lpstr>
      <vt:lpstr>黑体</vt:lpstr>
      <vt:lpstr>Impact</vt:lpstr>
      <vt:lpstr>Wide Latin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亮亮图文旗舰店https:/liangliangtuwen.tmall.com</cp:keywords>
  <cp:lastModifiedBy>拉普耶鲁</cp:lastModifiedBy>
  <cp:revision>3</cp:revision>
  <dcterms:created xsi:type="dcterms:W3CDTF">2017-06-21T11:46:00Z</dcterms:created>
  <dcterms:modified xsi:type="dcterms:W3CDTF">2018-04-10T08:01:50Z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