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257" r:id="rId5"/>
    <p:sldId id="258" r:id="rId6"/>
    <p:sldId id="259" r:id="rId7"/>
    <p:sldId id="260" r:id="rId8"/>
    <p:sldId id="268" r:id="rId9"/>
    <p:sldId id="262" r:id="rId10"/>
    <p:sldId id="265" r:id="rId11"/>
    <p:sldId id="263" r:id="rId12"/>
    <p:sldId id="264" r:id="rId13"/>
    <p:sldId id="266" r:id="rId14"/>
    <p:sldId id="278" r:id="rId15"/>
    <p:sldId id="279" r:id="rId16"/>
    <p:sldId id="280" r:id="rId17"/>
    <p:sldId id="281" r:id="rId18"/>
    <p:sldId id="282" r:id="rId19"/>
    <p:sldId id="284" r:id="rId20"/>
    <p:sldId id="283" r:id="rId21"/>
    <p:sldId id="270" r:id="rId22"/>
  </p:sldIdLst>
  <p:sldSz cx="12192000" cy="6858000"/>
  <p:notesSz cx="6858000" cy="9144000"/>
  <p:defaultTextStyle>
    <a:defPPr>
      <a:defRPr lang="zh-CN"/>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2FDB2607-1784-4EEB-B798-7EB5836EED8A}">
        <p14:showMediaCtrls xmlns:p14="http://schemas.microsoft.com/office/powerpoint/2010/main" val="1"/>
      </p:ext>
    </p:extLst>
  </p:showPr>
  <p:clrMru>
    <a:srgbClr val="FFD966"/>
    <a:srgbClr val="FFF445"/>
    <a:srgbClr val="F3E56E"/>
    <a:srgbClr val="FFD200"/>
    <a:srgbClr val="3C3C4B"/>
    <a:srgbClr val="E31D1D"/>
    <a:srgbClr val="F01C0E"/>
    <a:srgbClr val="4D79A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66" d="100"/>
          <a:sy n="66" d="100"/>
        </p:scale>
        <p:origin x="-1062" y="-102"/>
      </p:cViewPr>
      <p:guideLst>
        <p:guide orient="horz" pos="2115"/>
        <p:guide pos="384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marL="0" marR="0" lvl="0" indent="0" algn="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编辑母版文本样式</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a:defRPr sz="1200"/>
            </a:lvl1pPr>
          </a:lstStyle>
          <a:p>
            <a:pPr marL="0" marR="0" lvl="0" indent="0" algn="r" defTabSz="914400" rtl="0" eaLnBrk="0" fontAlgn="base" latinLnBrk="0" hangingPunct="0">
              <a:lnSpc>
                <a:spcPct val="100000"/>
              </a:lnSpc>
              <a:spcBef>
                <a:spcPct val="0"/>
              </a:spcBef>
              <a:spcAft>
                <a:spcPct val="0"/>
              </a:spcAft>
              <a:buClrTx/>
              <a:buSzTx/>
              <a:buFontTx/>
              <a:buNone/>
              <a:defRPr/>
            </a:pPr>
            <a:fld id="{2E324B8C-0DAE-478C-A299-E5200F791402}" type="slidenum">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幻灯片图像占位符 1"/>
          <p:cNvSpPr>
            <a:spLocks noGrp="1" noRot="1" noChangeAspect="1" noTextEdit="1"/>
          </p:cNvSpPr>
          <p:nvPr>
            <p:ph type="sldImg"/>
          </p:nvPr>
        </p:nvSpPr>
        <p:spPr>
          <a:ln>
            <a:solidFill>
              <a:srgbClr val="000000"/>
            </a:solidFill>
            <a:miter/>
          </a:ln>
        </p:spPr>
      </p:sp>
      <p:sp>
        <p:nvSpPr>
          <p:cNvPr id="5123" name="备注占位符 2"/>
          <p:cNvSpPr>
            <a:spLocks noGrp="1"/>
          </p:cNvSpPr>
          <p:nvPr>
            <p:ph type="body" idx="1"/>
          </p:nvPr>
        </p:nvSpPr>
        <p:spPr>
          <a:noFill/>
          <a:ln>
            <a:noFill/>
          </a:ln>
        </p:spPr>
        <p:txBody>
          <a:bodyPr wrap="square" lIns="91440" tIns="45720" rIns="91440" bIns="45720" anchor="t"/>
          <a:lstStyle/>
          <a:p>
            <a:pPr lvl="0">
              <a:spcBef>
                <a:spcPct val="0"/>
              </a:spcBef>
            </a:pPr>
            <a:endParaRPr lang="zh-CN" altLang="en-US" dirty="0"/>
          </a:p>
        </p:txBody>
      </p:sp>
      <p:sp>
        <p:nvSpPr>
          <p:cNvPr id="5124"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dirty="0"/>
            </a:fld>
            <a:endParaRPr lang="zh-CN" altLang="en-US" sz="120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TextEdit="1"/>
          </p:cNvSpPr>
          <p:nvPr>
            <p:ph type="sldImg"/>
          </p:nvPr>
        </p:nvSpPr>
        <p:spPr>
          <a:ln>
            <a:solidFill>
              <a:srgbClr val="000000"/>
            </a:solidFill>
            <a:miter/>
          </a:ln>
        </p:spPr>
      </p:sp>
      <p:sp>
        <p:nvSpPr>
          <p:cNvPr id="7171" name="备注占位符 2"/>
          <p:cNvSpPr>
            <a:spLocks noGrp="1"/>
          </p:cNvSpPr>
          <p:nvPr>
            <p:ph type="body" idx="1"/>
          </p:nvPr>
        </p:nvSpPr>
        <p:spPr>
          <a:noFill/>
          <a:ln>
            <a:noFill/>
          </a:ln>
        </p:spPr>
        <p:txBody>
          <a:bodyPr wrap="square" lIns="91440" tIns="45720" rIns="91440" bIns="45720" anchor="t"/>
          <a:lstStyle/>
          <a:p>
            <a:pPr lvl="0">
              <a:spcBef>
                <a:spcPct val="0"/>
              </a:spcBef>
            </a:pPr>
            <a:endParaRPr lang="zh-CN" altLang="en-US" dirty="0"/>
          </a:p>
        </p:txBody>
      </p:sp>
      <p:sp>
        <p:nvSpPr>
          <p:cNvPr id="7172"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dirty="0"/>
            </a:fld>
            <a:endParaRPr lang="zh-CN" altLang="en-US" sz="12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幻灯片图像占位符 1"/>
          <p:cNvSpPr>
            <a:spLocks noGrp="1" noRot="1" noChangeAspect="1" noTextEdit="1"/>
          </p:cNvSpPr>
          <p:nvPr>
            <p:ph type="sldImg"/>
          </p:nvPr>
        </p:nvSpPr>
        <p:spPr>
          <a:ln>
            <a:solidFill>
              <a:srgbClr val="000000"/>
            </a:solidFill>
            <a:miter/>
          </a:ln>
        </p:spPr>
      </p:sp>
      <p:sp>
        <p:nvSpPr>
          <p:cNvPr id="9219" name="备注占位符 2"/>
          <p:cNvSpPr>
            <a:spLocks noGrp="1"/>
          </p:cNvSpPr>
          <p:nvPr>
            <p:ph type="body" idx="1"/>
          </p:nvPr>
        </p:nvSpPr>
        <p:spPr>
          <a:noFill/>
          <a:ln>
            <a:noFill/>
          </a:ln>
        </p:spPr>
        <p:txBody>
          <a:bodyPr wrap="square" lIns="91440" tIns="45720" rIns="91440" bIns="45720" anchor="t"/>
          <a:lstStyle/>
          <a:p>
            <a:pPr lvl="0">
              <a:spcBef>
                <a:spcPct val="0"/>
              </a:spcBef>
            </a:pPr>
            <a:endParaRPr lang="zh-CN" altLang="en-US" dirty="0"/>
          </a:p>
        </p:txBody>
      </p:sp>
      <p:sp>
        <p:nvSpPr>
          <p:cNvPr id="9220"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dirty="0"/>
            </a:fld>
            <a:endParaRPr lang="zh-CN" altLang="en-US" sz="12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幻灯片图像占位符 1"/>
          <p:cNvSpPr>
            <a:spLocks noGrp="1" noRot="1" noChangeAspect="1" noTextEdit="1"/>
          </p:cNvSpPr>
          <p:nvPr>
            <p:ph type="sldImg"/>
          </p:nvPr>
        </p:nvSpPr>
        <p:spPr>
          <a:ln>
            <a:solidFill>
              <a:srgbClr val="000000"/>
            </a:solidFill>
            <a:miter/>
          </a:ln>
        </p:spPr>
      </p:sp>
      <p:sp>
        <p:nvSpPr>
          <p:cNvPr id="11267" name="备注占位符 2"/>
          <p:cNvSpPr>
            <a:spLocks noGrp="1"/>
          </p:cNvSpPr>
          <p:nvPr>
            <p:ph type="body" idx="1"/>
          </p:nvPr>
        </p:nvSpPr>
        <p:spPr>
          <a:noFill/>
          <a:ln>
            <a:noFill/>
          </a:ln>
        </p:spPr>
        <p:txBody>
          <a:bodyPr wrap="square" lIns="91440" tIns="45720" rIns="91440" bIns="45720" anchor="t"/>
          <a:lstStyle/>
          <a:p>
            <a:pPr lvl="0">
              <a:spcBef>
                <a:spcPct val="0"/>
              </a:spcBef>
            </a:pPr>
            <a:endParaRPr lang="zh-CN" altLang="en-US" dirty="0"/>
          </a:p>
        </p:txBody>
      </p:sp>
      <p:sp>
        <p:nvSpPr>
          <p:cNvPr id="11268"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dirty="0"/>
            </a:fld>
            <a:endParaRPr lang="zh-CN" altLang="en-US" sz="12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幻灯片图像占位符 1"/>
          <p:cNvSpPr>
            <a:spLocks noGrp="1" noRot="1" noChangeAspect="1" noTextEdit="1"/>
          </p:cNvSpPr>
          <p:nvPr>
            <p:ph type="sldImg"/>
          </p:nvPr>
        </p:nvSpPr>
        <p:spPr>
          <a:ln>
            <a:solidFill>
              <a:srgbClr val="000000"/>
            </a:solidFill>
            <a:miter/>
          </a:ln>
        </p:spPr>
      </p:sp>
      <p:sp>
        <p:nvSpPr>
          <p:cNvPr id="13315" name="备注占位符 2"/>
          <p:cNvSpPr>
            <a:spLocks noGrp="1"/>
          </p:cNvSpPr>
          <p:nvPr>
            <p:ph type="body" idx="1"/>
          </p:nvPr>
        </p:nvSpPr>
        <p:spPr>
          <a:noFill/>
          <a:ln>
            <a:noFill/>
          </a:ln>
        </p:spPr>
        <p:txBody>
          <a:bodyPr wrap="square" lIns="91440" tIns="45720" rIns="91440" bIns="45720" anchor="t"/>
          <a:lstStyle/>
          <a:p>
            <a:pPr lvl="0">
              <a:spcBef>
                <a:spcPct val="0"/>
              </a:spcBef>
            </a:pPr>
            <a:endParaRPr lang="zh-CN" altLang="en-US" dirty="0"/>
          </a:p>
        </p:txBody>
      </p:sp>
      <p:sp>
        <p:nvSpPr>
          <p:cNvPr id="13316"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dirty="0"/>
            </a:fld>
            <a:endParaRPr lang="zh-CN" altLang="en-US" sz="12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幻灯片图像占位符 1"/>
          <p:cNvSpPr>
            <a:spLocks noGrp="1" noRot="1" noChangeAspect="1" noTextEdit="1"/>
          </p:cNvSpPr>
          <p:nvPr>
            <p:ph type="sldImg"/>
          </p:nvPr>
        </p:nvSpPr>
        <p:spPr>
          <a:ln>
            <a:solidFill>
              <a:srgbClr val="000000"/>
            </a:solidFill>
            <a:miter/>
          </a:ln>
        </p:spPr>
      </p:sp>
      <p:sp>
        <p:nvSpPr>
          <p:cNvPr id="15363" name="备注占位符 2"/>
          <p:cNvSpPr>
            <a:spLocks noGrp="1"/>
          </p:cNvSpPr>
          <p:nvPr>
            <p:ph type="body" idx="1"/>
          </p:nvPr>
        </p:nvSpPr>
        <p:spPr>
          <a:noFill/>
          <a:ln>
            <a:noFill/>
          </a:ln>
        </p:spPr>
        <p:txBody>
          <a:bodyPr wrap="square" lIns="91440" tIns="45720" rIns="91440" bIns="45720" anchor="t"/>
          <a:lstStyle/>
          <a:p>
            <a:pPr lvl="0">
              <a:spcBef>
                <a:spcPct val="0"/>
              </a:spcBef>
            </a:pPr>
            <a:endParaRPr lang="zh-CN" altLang="en-US" dirty="0"/>
          </a:p>
        </p:txBody>
      </p:sp>
      <p:sp>
        <p:nvSpPr>
          <p:cNvPr id="15364"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dirty="0"/>
            </a:fld>
            <a:endParaRPr lang="zh-CN" altLang="en-US" sz="12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幻灯片图像占位符 1"/>
          <p:cNvSpPr>
            <a:spLocks noGrp="1" noRot="1" noChangeAspect="1" noTextEdit="1"/>
          </p:cNvSpPr>
          <p:nvPr>
            <p:ph type="sldImg"/>
          </p:nvPr>
        </p:nvSpPr>
        <p:spPr>
          <a:ln>
            <a:solidFill>
              <a:srgbClr val="000000"/>
            </a:solidFill>
            <a:miter/>
          </a:ln>
        </p:spPr>
      </p:sp>
      <p:sp>
        <p:nvSpPr>
          <p:cNvPr id="17411" name="备注占位符 2"/>
          <p:cNvSpPr>
            <a:spLocks noGrp="1"/>
          </p:cNvSpPr>
          <p:nvPr>
            <p:ph type="body" idx="1"/>
          </p:nvPr>
        </p:nvSpPr>
        <p:spPr>
          <a:noFill/>
          <a:ln>
            <a:noFill/>
          </a:ln>
        </p:spPr>
        <p:txBody>
          <a:bodyPr wrap="square" lIns="91440" tIns="45720" rIns="91440" bIns="45720" anchor="t"/>
          <a:lstStyle/>
          <a:p>
            <a:pPr lvl="0">
              <a:spcBef>
                <a:spcPct val="0"/>
              </a:spcBef>
            </a:pPr>
            <a:endParaRPr lang="zh-CN" altLang="en-US" dirty="0"/>
          </a:p>
        </p:txBody>
      </p:sp>
      <p:sp>
        <p:nvSpPr>
          <p:cNvPr id="17412"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dirty="0"/>
            </a:fld>
            <a:endParaRPr lang="zh-CN" altLang="en-US" sz="12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幻灯片图像占位符 1"/>
          <p:cNvSpPr>
            <a:spLocks noGrp="1" noRot="1" noChangeAspect="1" noTextEdit="1"/>
          </p:cNvSpPr>
          <p:nvPr>
            <p:ph type="sldImg"/>
          </p:nvPr>
        </p:nvSpPr>
        <p:spPr>
          <a:ln>
            <a:solidFill>
              <a:srgbClr val="000000"/>
            </a:solidFill>
            <a:miter/>
          </a:ln>
        </p:spPr>
      </p:sp>
      <p:sp>
        <p:nvSpPr>
          <p:cNvPr id="19459" name="备注占位符 2"/>
          <p:cNvSpPr>
            <a:spLocks noGrp="1"/>
          </p:cNvSpPr>
          <p:nvPr>
            <p:ph type="body" idx="1"/>
          </p:nvPr>
        </p:nvSpPr>
        <p:spPr>
          <a:noFill/>
          <a:ln>
            <a:noFill/>
          </a:ln>
        </p:spPr>
        <p:txBody>
          <a:bodyPr wrap="square" lIns="91440" tIns="45720" rIns="91440" bIns="45720" anchor="t"/>
          <a:lstStyle/>
          <a:p>
            <a:pPr lvl="0">
              <a:spcBef>
                <a:spcPct val="0"/>
              </a:spcBef>
            </a:pPr>
            <a:endParaRPr lang="zh-CN" altLang="en-US" dirty="0"/>
          </a:p>
        </p:txBody>
      </p:sp>
      <p:sp>
        <p:nvSpPr>
          <p:cNvPr id="19460"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dirty="0"/>
            </a:fld>
            <a:endParaRPr lang="zh-CN" altLang="en-US" sz="12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TextEdit="1"/>
          </p:cNvSpPr>
          <p:nvPr>
            <p:ph type="sldImg"/>
          </p:nvPr>
        </p:nvSpPr>
        <p:spPr>
          <a:ln>
            <a:solidFill>
              <a:srgbClr val="000000"/>
            </a:solidFill>
            <a:miter/>
          </a:ln>
        </p:spPr>
      </p:sp>
      <p:sp>
        <p:nvSpPr>
          <p:cNvPr id="23555" name="备注占位符 2"/>
          <p:cNvSpPr>
            <a:spLocks noGrp="1"/>
          </p:cNvSpPr>
          <p:nvPr>
            <p:ph type="body" idx="1"/>
          </p:nvPr>
        </p:nvSpPr>
        <p:spPr>
          <a:noFill/>
          <a:ln>
            <a:noFill/>
          </a:ln>
        </p:spPr>
        <p:txBody>
          <a:bodyPr wrap="square" lIns="91440" tIns="45720" rIns="91440" bIns="45720" anchor="t"/>
          <a:lstStyle/>
          <a:p>
            <a:pPr lvl="0">
              <a:spcBef>
                <a:spcPct val="0"/>
              </a:spcBef>
            </a:pPr>
            <a:endParaRPr lang="zh-CN" altLang="en-US" dirty="0"/>
          </a:p>
        </p:txBody>
      </p:sp>
      <p:sp>
        <p:nvSpPr>
          <p:cNvPr id="23556"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dirty="0"/>
            </a:fld>
            <a:endParaRPr lang="zh-CN" altLang="en-US" sz="1200"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a:ln>
            <a:solidFill>
              <a:srgbClr val="000000"/>
            </a:solidFill>
            <a:miter/>
          </a:ln>
        </p:spPr>
      </p:sp>
      <p:sp>
        <p:nvSpPr>
          <p:cNvPr id="25603" name="备注占位符 2"/>
          <p:cNvSpPr>
            <a:spLocks noGrp="1"/>
          </p:cNvSpPr>
          <p:nvPr>
            <p:ph type="body" idx="1"/>
          </p:nvPr>
        </p:nvSpPr>
        <p:spPr>
          <a:noFill/>
          <a:ln>
            <a:noFill/>
          </a:ln>
        </p:spPr>
        <p:txBody>
          <a:bodyPr wrap="square" lIns="91440" tIns="45720" rIns="91440" bIns="45720" anchor="t"/>
          <a:lstStyle/>
          <a:p>
            <a:pPr lvl="0">
              <a:spcBef>
                <a:spcPct val="0"/>
              </a:spcBef>
            </a:pPr>
            <a:endParaRPr lang="zh-CN" altLang="en-US" dirty="0"/>
          </a:p>
        </p:txBody>
      </p:sp>
      <p:sp>
        <p:nvSpPr>
          <p:cNvPr id="25604"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dirty="0"/>
            </a:fld>
            <a:endParaRPr lang="zh-CN" altLang="en-US" sz="1200"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a:ln>
            <a:solidFill>
              <a:srgbClr val="000000"/>
            </a:solidFill>
            <a:miter/>
          </a:ln>
        </p:spPr>
      </p:sp>
      <p:sp>
        <p:nvSpPr>
          <p:cNvPr id="27651" name="备注占位符 2"/>
          <p:cNvSpPr>
            <a:spLocks noGrp="1"/>
          </p:cNvSpPr>
          <p:nvPr>
            <p:ph type="body" idx="1"/>
          </p:nvPr>
        </p:nvSpPr>
        <p:spPr>
          <a:noFill/>
          <a:ln>
            <a:noFill/>
          </a:ln>
        </p:spPr>
        <p:txBody>
          <a:bodyPr wrap="square" lIns="91440" tIns="45720" rIns="91440" bIns="45720" anchor="t"/>
          <a:lstStyle/>
          <a:p>
            <a:pPr lvl="0">
              <a:spcBef>
                <a:spcPct val="0"/>
              </a:spcBef>
            </a:pPr>
            <a:endParaRPr lang="zh-CN" altLang="en-US" dirty="0"/>
          </a:p>
        </p:txBody>
      </p:sp>
      <p:sp>
        <p:nvSpPr>
          <p:cNvPr id="27652"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dirty="0"/>
            </a:fld>
            <a:endParaRPr lang="zh-CN" altLang="en-US" sz="1200"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幻灯片图像占位符 1"/>
          <p:cNvSpPr>
            <a:spLocks noGrp="1" noRot="1" noChangeAspect="1" noTextEdit="1"/>
          </p:cNvSpPr>
          <p:nvPr>
            <p:ph type="sldImg"/>
          </p:nvPr>
        </p:nvSpPr>
        <p:spPr>
          <a:ln>
            <a:solidFill>
              <a:srgbClr val="000000"/>
            </a:solidFill>
            <a:miter/>
          </a:ln>
        </p:spPr>
      </p:sp>
      <p:sp>
        <p:nvSpPr>
          <p:cNvPr id="29699" name="备注占位符 2"/>
          <p:cNvSpPr>
            <a:spLocks noGrp="1"/>
          </p:cNvSpPr>
          <p:nvPr>
            <p:ph type="body" idx="1"/>
          </p:nvPr>
        </p:nvSpPr>
        <p:spPr>
          <a:noFill/>
          <a:ln>
            <a:noFill/>
          </a:ln>
        </p:spPr>
        <p:txBody>
          <a:bodyPr wrap="square" lIns="91440" tIns="45720" rIns="91440" bIns="45720" anchor="t"/>
          <a:lstStyle/>
          <a:p>
            <a:pPr lvl="0">
              <a:spcBef>
                <a:spcPct val="0"/>
              </a:spcBef>
            </a:pPr>
            <a:endParaRPr lang="zh-CN" altLang="en-US" dirty="0"/>
          </a:p>
        </p:txBody>
      </p:sp>
      <p:sp>
        <p:nvSpPr>
          <p:cNvPr id="29700"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dirty="0"/>
            </a:fld>
            <a:endParaRPr lang="zh-CN"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495687DB-8E7C-44C2-8BDE-50F11044FBC7}" type="slidenum">
              <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000" advTm="3000">
        <p:zoom dir="in"/>
      </p:transition>
    </mc:Choice>
    <mc:Fallback>
      <p:transition spd="slow" advTm="3000">
        <p:zoom dir="in"/>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495687DB-8E7C-44C2-8BDE-50F11044FBC7}" type="slidenum">
              <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000" advTm="3000">
        <p:zoom dir="in"/>
      </p:transition>
    </mc:Choice>
    <mc:Fallback>
      <p:transition spd="slow" advTm="3000">
        <p:zoom dir="in"/>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495687DB-8E7C-44C2-8BDE-50F11044FBC7}" type="slidenum">
              <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000" advTm="3000">
        <p:zoom dir="in"/>
      </p:transition>
    </mc:Choice>
    <mc:Fallback>
      <p:transition spd="slow" advTm="3000">
        <p:zoom dir="in"/>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495687DB-8E7C-44C2-8BDE-50F11044FBC7}" type="slidenum">
              <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000" advTm="3000">
        <p:zoom dir="in"/>
      </p:transition>
    </mc:Choice>
    <mc:Fallback>
      <p:transition spd="slow" advTm="3000">
        <p:zoom dir="in"/>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495687DB-8E7C-44C2-8BDE-50F11044FBC7}" type="slidenum">
              <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000" advTm="3000">
        <p:zoom dir="in"/>
      </p:transition>
    </mc:Choice>
    <mc:Fallback>
      <p:transition spd="slow" advTm="3000">
        <p:zoom dir="in"/>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495687DB-8E7C-44C2-8BDE-50F11044FBC7}" type="slidenum">
              <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000" advTm="3000">
        <p:zoom dir="in"/>
      </p:transition>
    </mc:Choice>
    <mc:Fallback>
      <p:transition spd="slow" advTm="3000">
        <p:zoom dir="in"/>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495687DB-8E7C-44C2-8BDE-50F11044FBC7}" type="slidenum">
              <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000" advTm="3000">
        <p:zoom dir="in"/>
      </p:transition>
    </mc:Choice>
    <mc:Fallback>
      <p:transition spd="slow" advTm="3000">
        <p:zoom dir="in"/>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495687DB-8E7C-44C2-8BDE-50F11044FBC7}" type="slidenum">
              <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000" advTm="3000">
        <p:zoom dir="in"/>
      </p:transition>
    </mc:Choice>
    <mc:Fallback>
      <p:transition spd="slow" advTm="3000">
        <p:zoom dir="in"/>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defRPr/>
            </a:pPr>
            <a:r>
              <a:rPr kumimoji="0" lang="zh-CN" altLang="en-US" sz="3200" b="0" i="0" u="none" strike="noStrike" kern="1200" cap="none" spc="0" normalizeH="0" baseline="0" noProof="0">
                <a:ln>
                  <a:noFill/>
                </a:ln>
                <a:solidFill>
                  <a:schemeClr val="tx1"/>
                </a:solidFill>
                <a:effectLst/>
                <a:uLnTx/>
                <a:uFillTx/>
                <a:latin typeface="+mn-lt"/>
                <a:ea typeface="+mn-ea"/>
                <a:cs typeface="+mn-cs"/>
              </a:rPr>
              <a:t>单击图标添加图片</a:t>
            </a:r>
            <a:endParaRPr kumimoji="0" lang="en-US"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495687DB-8E7C-44C2-8BDE-50F11044FBC7}" type="slidenum">
              <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000" advTm="3000">
        <p:zoom dir="in"/>
      </p:transition>
    </mc:Choice>
    <mc:Fallback>
      <p:transition spd="slow" advTm="3000">
        <p:zoom dir="in"/>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495687DB-8E7C-44C2-8BDE-50F11044FBC7}" type="slidenum">
              <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000" advTm="3000">
        <p:zoom dir="in"/>
      </p:transition>
    </mc:Choice>
    <mc:Fallback>
      <p:transition spd="slow" advTm="3000">
        <p:zoom dir="in"/>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495687DB-8E7C-44C2-8BDE-50F11044FBC7}" type="slidenum">
              <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000" advTm="3000">
        <p:zoom dir="in"/>
      </p:transition>
    </mc:Choice>
    <mc:Fallback>
      <p:transition spd="slow" advTm="3000">
        <p:zoom dir="in"/>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木先生iPPT04">
    <p:bg>
      <p:bgPr>
        <a:blipFill rotWithShape="0">
          <a:blip r:embed="rId2"/>
          <a:stretch>
            <a:fillRect/>
          </a:stretch>
        </a:blipFill>
        <a:effectLst/>
      </p:bgPr>
    </p:bg>
    <p:spTree>
      <p:nvGrpSpPr>
        <p:cNvPr id="1" name=""/>
        <p:cNvGrpSpPr/>
        <p:nvPr/>
      </p:nvGrpSpPr>
      <p:grpSpPr>
        <a:xfrm>
          <a:off x="0" y="0"/>
          <a:ext cx="0" cy="0"/>
          <a:chOff x="0" y="0"/>
          <a:chExt cx="0" cy="0"/>
        </a:xfrm>
      </p:grpSpPr>
      <p:sp>
        <p:nvSpPr>
          <p:cNvPr id="7" name="日期占位符 2"/>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3"/>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4"/>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82893498-3548-4F3D-AA91-538DDBA63C66}" type="slidenum">
              <a:rPr kumimoji="0" lang="en-US"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en-US"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000" advTm="3000">
        <p:zoom dir="in"/>
      </p:transition>
    </mc:Choice>
    <mc:Fallback>
      <p:transition spd="slow" advTm="3000">
        <p:zoom dir="in"/>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a:xfrm>
            <a:off x="838200" y="365125"/>
            <a:ext cx="10515600" cy="1325563"/>
          </a:xfrm>
          <a:prstGeom prst="rect">
            <a:avLst/>
          </a:prstGeom>
          <a:noFill/>
          <a:ln w="9525">
            <a:noFill/>
          </a:ln>
        </p:spPr>
        <p:txBody>
          <a:bodyPr anchor="ctr"/>
          <a:lstStyle/>
          <a:p>
            <a:pPr lvl="0"/>
            <a:r>
              <a:rPr lang="zh-CN" altLang="en-US" dirty="0"/>
              <a:t>单击此处编辑母版标题样式</a:t>
            </a:r>
            <a:endParaRPr lang="en-US" altLang="zh-CN" dirty="0"/>
          </a:p>
        </p:txBody>
      </p:sp>
      <p:sp>
        <p:nvSpPr>
          <p:cNvPr id="1027" name="Text Placeholder 2"/>
          <p:cNvSpPr>
            <a:spLocks noGrp="1"/>
          </p:cNvSpPr>
          <p:nvPr>
            <p:ph type="body" idx="1"/>
          </p:nvPr>
        </p:nvSpPr>
        <p:spPr>
          <a:xfrm>
            <a:off x="838200" y="1825625"/>
            <a:ext cx="10515600" cy="4351338"/>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en-US" altLang="zh-CN"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hangingPunct="1">
              <a:defRPr sz="12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hangingPunct="1">
              <a:defRPr sz="1200">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hangingPunct="1">
              <a:defRPr sz="1200">
                <a:solidFill>
                  <a:schemeClr val="tx1">
                    <a:tint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495687DB-8E7C-44C2-8BDE-50F11044FBC7}" type="slidenum">
              <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zh-CN"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mc:Choice xmlns:p14="http://schemas.microsoft.com/office/powerpoint/2010/main" Requires="p14">
      <p:transition spd="slow" p14:dur="1000" advTm="3000">
        <p:zoom dir="in"/>
      </p:transition>
    </mc:Choice>
    <mc:Fallback>
      <p:transition spd="slow" advTm="3000">
        <p:zoom dir="in"/>
      </p:transition>
    </mc:Fallback>
  </mc:AlternateContent>
  <p:hf sldNum="0"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9.xml.rels><?xml version="1.0" encoding="UTF-8" standalone="yes"?>
<Relationships xmlns="http://schemas.openxmlformats.org/package/2006/relationships"><Relationship Id="rId9" Type="http://schemas.openxmlformats.org/officeDocument/2006/relationships/tags" Target="../tags/tag10.xml"/><Relationship Id="rId8" Type="http://schemas.openxmlformats.org/officeDocument/2006/relationships/tags" Target="../tags/tag9.xml"/><Relationship Id="rId7" Type="http://schemas.openxmlformats.org/officeDocument/2006/relationships/tags" Target="../tags/tag8.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3" Type="http://schemas.openxmlformats.org/officeDocument/2006/relationships/tags" Target="../tags/tag4.xml"/><Relationship Id="rId28" Type="http://schemas.openxmlformats.org/officeDocument/2006/relationships/notesSlide" Target="../notesSlides/notesSlide9.xml"/><Relationship Id="rId27" Type="http://schemas.openxmlformats.org/officeDocument/2006/relationships/slideLayout" Target="../slideLayouts/slideLayout2.xml"/><Relationship Id="rId26" Type="http://schemas.openxmlformats.org/officeDocument/2006/relationships/image" Target="../media/image2.png"/><Relationship Id="rId25" Type="http://schemas.openxmlformats.org/officeDocument/2006/relationships/tags" Target="../tags/tag26.xml"/><Relationship Id="rId24" Type="http://schemas.openxmlformats.org/officeDocument/2006/relationships/tags" Target="../tags/tag25.xml"/><Relationship Id="rId23" Type="http://schemas.openxmlformats.org/officeDocument/2006/relationships/tags" Target="../tags/tag24.xml"/><Relationship Id="rId22" Type="http://schemas.openxmlformats.org/officeDocument/2006/relationships/tags" Target="../tags/tag23.xml"/><Relationship Id="rId21" Type="http://schemas.openxmlformats.org/officeDocument/2006/relationships/tags" Target="../tags/tag22.xml"/><Relationship Id="rId20" Type="http://schemas.openxmlformats.org/officeDocument/2006/relationships/tags" Target="../tags/tag21.xml"/><Relationship Id="rId2" Type="http://schemas.openxmlformats.org/officeDocument/2006/relationships/tags" Target="../tags/tag3.xml"/><Relationship Id="rId19" Type="http://schemas.openxmlformats.org/officeDocument/2006/relationships/tags" Target="../tags/tag20.xml"/><Relationship Id="rId18" Type="http://schemas.openxmlformats.org/officeDocument/2006/relationships/tags" Target="../tags/tag19.xml"/><Relationship Id="rId17" Type="http://schemas.openxmlformats.org/officeDocument/2006/relationships/tags" Target="../tags/tag18.xml"/><Relationship Id="rId16" Type="http://schemas.openxmlformats.org/officeDocument/2006/relationships/tags" Target="../tags/tag17.xml"/><Relationship Id="rId15" Type="http://schemas.openxmlformats.org/officeDocument/2006/relationships/tags" Target="../tags/tag16.xml"/><Relationship Id="rId14" Type="http://schemas.openxmlformats.org/officeDocument/2006/relationships/tags" Target="../tags/tag15.xml"/><Relationship Id="rId13" Type="http://schemas.openxmlformats.org/officeDocument/2006/relationships/tags" Target="../tags/tag14.xml"/><Relationship Id="rId12" Type="http://schemas.openxmlformats.org/officeDocument/2006/relationships/tags" Target="../tags/tag13.xml"/><Relationship Id="rId11" Type="http://schemas.openxmlformats.org/officeDocument/2006/relationships/tags" Target="../tags/tag12.xml"/><Relationship Id="rId10" Type="http://schemas.openxmlformats.org/officeDocument/2006/relationships/tags" Target="../tags/tag11.xml"/><Relationship Id="rId1" Type="http://schemas.openxmlformats.org/officeDocument/2006/relationships/tags" Target="../tags/tag2.xml"/></Relationships>
</file>

<file path=ppt/slides/_rels/slide10.xml.rels><?xml version="1.0" encoding="UTF-8" standalone="yes"?>
<Relationships xmlns="http://schemas.openxmlformats.org/package/2006/relationships"><Relationship Id="rId9" Type="http://schemas.openxmlformats.org/officeDocument/2006/relationships/tags" Target="../tags/tag35.xml"/><Relationship Id="rId8" Type="http://schemas.openxmlformats.org/officeDocument/2006/relationships/tags" Target="../tags/tag34.xml"/><Relationship Id="rId7" Type="http://schemas.openxmlformats.org/officeDocument/2006/relationships/tags" Target="../tags/tag33.xml"/><Relationship Id="rId6" Type="http://schemas.openxmlformats.org/officeDocument/2006/relationships/tags" Target="../tags/tag32.xml"/><Relationship Id="rId5" Type="http://schemas.openxmlformats.org/officeDocument/2006/relationships/tags" Target="../tags/tag31.xml"/><Relationship Id="rId4" Type="http://schemas.openxmlformats.org/officeDocument/2006/relationships/tags" Target="../tags/tag30.xml"/><Relationship Id="rId3" Type="http://schemas.openxmlformats.org/officeDocument/2006/relationships/tags" Target="../tags/tag29.xml"/><Relationship Id="rId2" Type="http://schemas.openxmlformats.org/officeDocument/2006/relationships/tags" Target="../tags/tag28.xml"/><Relationship Id="rId15" Type="http://schemas.openxmlformats.org/officeDocument/2006/relationships/notesSlide" Target="../notesSlides/notesSlide10.xml"/><Relationship Id="rId14" Type="http://schemas.openxmlformats.org/officeDocument/2006/relationships/slideLayout" Target="../slideLayouts/slideLayout2.xml"/><Relationship Id="rId13" Type="http://schemas.openxmlformats.org/officeDocument/2006/relationships/image" Target="../media/image3.png"/><Relationship Id="rId12" Type="http://schemas.openxmlformats.org/officeDocument/2006/relationships/image" Target="../media/image2.png"/><Relationship Id="rId11" Type="http://schemas.openxmlformats.org/officeDocument/2006/relationships/tags" Target="../tags/tag37.xml"/><Relationship Id="rId10" Type="http://schemas.openxmlformats.org/officeDocument/2006/relationships/tags" Target="../tags/tag36.xml"/><Relationship Id="rId1" Type="http://schemas.openxmlformats.org/officeDocument/2006/relationships/tags" Target="../tags/tag27.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635" y="222250"/>
            <a:ext cx="12192000" cy="134620"/>
          </a:xfrm>
          <a:prstGeom prst="rect">
            <a:avLst/>
          </a:prstGeom>
          <a:solidFill>
            <a:srgbClr val="FFD966">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 name="矩形 10"/>
          <p:cNvSpPr/>
          <p:nvPr/>
        </p:nvSpPr>
        <p:spPr>
          <a:xfrm>
            <a:off x="-635" y="6004560"/>
            <a:ext cx="12192000" cy="859790"/>
          </a:xfrm>
          <a:prstGeom prst="rect">
            <a:avLst/>
          </a:prstGeom>
          <a:solidFill>
            <a:schemeClr val="tx2">
              <a:lumMod val="40000"/>
              <a:lumOff val="60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105" name="文本框 15"/>
          <p:cNvSpPr txBox="1"/>
          <p:nvPr/>
        </p:nvSpPr>
        <p:spPr>
          <a:xfrm>
            <a:off x="499110" y="403860"/>
            <a:ext cx="3738880" cy="337185"/>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1600" dirty="0">
                <a:solidFill>
                  <a:schemeClr val="tx1"/>
                </a:solidFill>
                <a:latin typeface="微软雅黑" panose="020B0503020204020204" pitchFamily="34" charset="-122"/>
                <a:ea typeface="微软雅黑" panose="020B0503020204020204" pitchFamily="34" charset="-122"/>
              </a:rPr>
              <a:t>The introduction of the company.</a:t>
            </a:r>
            <a:endParaRPr lang="en-US" altLang="zh-CN" sz="1600" dirty="0">
              <a:solidFill>
                <a:schemeClr val="tx1"/>
              </a:solidFill>
              <a:latin typeface="微软雅黑" panose="020B0503020204020204" pitchFamily="34" charset="-122"/>
              <a:ea typeface="微软雅黑" panose="020B0503020204020204" pitchFamily="34" charset="-122"/>
            </a:endParaRPr>
          </a:p>
        </p:txBody>
      </p:sp>
      <p:sp>
        <p:nvSpPr>
          <p:cNvPr id="2" name="PA_文本框 3"/>
          <p:cNvSpPr txBox="1"/>
          <p:nvPr>
            <p:custDataLst>
              <p:tags r:id="rId1"/>
            </p:custDataLst>
          </p:nvPr>
        </p:nvSpPr>
        <p:spPr>
          <a:xfrm>
            <a:off x="2853055" y="2740025"/>
            <a:ext cx="6708140" cy="922020"/>
          </a:xfrm>
          <a:prstGeom prst="rect">
            <a:avLst/>
          </a:prstGeom>
          <a:solidFill>
            <a:schemeClr val="tx2">
              <a:lumMod val="20000"/>
              <a:lumOff val="80000"/>
            </a:schemeClr>
          </a:solidFill>
        </p:spPr>
        <p:txBody>
          <a:bodyPr wrap="square" rtlCol="0">
            <a:spAutoFit/>
          </a:bodyPr>
          <a:lstStyle>
            <a:defPPr>
              <a:defRPr lang="zh-CN"/>
            </a:defPPr>
            <a:lvl1pPr marR="0" lvl="0" indent="0" algn="ctr" fontAlgn="auto">
              <a:lnSpc>
                <a:spcPct val="100000"/>
              </a:lnSpc>
              <a:spcBef>
                <a:spcPts val="0"/>
              </a:spcBef>
              <a:spcAft>
                <a:spcPts val="0"/>
              </a:spcAft>
              <a:buClrTx/>
              <a:buSzTx/>
              <a:buFontTx/>
              <a:buNone/>
              <a:defRPr kumimoji="0" sz="3600" b="1" i="0" u="none" strike="noStrike" kern="0" cap="none" spc="0" normalizeH="0" baseline="0">
                <a:ln w="18415" cmpd="sng">
                  <a:noFill/>
                  <a:prstDash val="solid"/>
                </a:ln>
                <a:effectLst/>
                <a:uLnTx/>
                <a:uFillTx/>
                <a:latin typeface="Arial Rounded MT Bold" panose="020F0704030504030204" pitchFamily="34" charset="0"/>
                <a:ea typeface="微软雅黑" panose="020B0503020204020204" pitchFamily="34" charset="-122"/>
                <a:cs typeface="Times New Roman" panose="02020603050405020304" pitchFamily="18" charset="0"/>
              </a:defRPr>
            </a:lvl1pPr>
          </a:lstStyle>
          <a:p>
            <a:pPr algn="l"/>
            <a:r>
              <a:rPr lang="en-US" altLang="zh-CN" sz="5400" dirty="0">
                <a:solidFill>
                  <a:schemeClr val="tx1"/>
                </a:solidFill>
                <a:latin typeface="微软雅黑" panose="020B0503020204020204" pitchFamily="34" charset="-122"/>
              </a:rPr>
              <a:t>BUSINESS REPORT</a:t>
            </a:r>
            <a:endParaRPr lang="en-US" altLang="zh-CN" sz="5400" dirty="0">
              <a:solidFill>
                <a:schemeClr val="tx1"/>
              </a:solidFill>
              <a:latin typeface="微软雅黑" panose="020B0503020204020204" pitchFamily="34" charset="-122"/>
            </a:endParaRPr>
          </a:p>
        </p:txBody>
      </p:sp>
      <p:sp>
        <p:nvSpPr>
          <p:cNvPr id="3" name="文本框 2"/>
          <p:cNvSpPr txBox="1"/>
          <p:nvPr/>
        </p:nvSpPr>
        <p:spPr>
          <a:xfrm>
            <a:off x="4721860" y="1136650"/>
            <a:ext cx="2971165" cy="1445260"/>
          </a:xfrm>
          <a:prstGeom prst="rect">
            <a:avLst/>
          </a:prstGeom>
          <a:solidFill>
            <a:schemeClr val="accent4">
              <a:lumMod val="60000"/>
              <a:lumOff val="40000"/>
            </a:schemeClr>
          </a:solidFill>
        </p:spPr>
        <p:txBody>
          <a:bodyPr wrap="square" rtlCol="0">
            <a:spAutoFit/>
          </a:bodyPr>
          <a:lstStyle/>
          <a:p>
            <a:r>
              <a:rPr lang="en-US" altLang="zh-CN" sz="8800" dirty="0" smtClean="0">
                <a:solidFill>
                  <a:schemeClr val="tx1"/>
                </a:solidFill>
                <a:latin typeface="微软雅黑" panose="020B0503020204020204" pitchFamily="34" charset="-122"/>
                <a:ea typeface="微软雅黑" panose="020B0503020204020204" pitchFamily="34" charset="-122"/>
              </a:rPr>
              <a:t>201X</a:t>
            </a:r>
            <a:endParaRPr lang="en-US" altLang="zh-CN" sz="8800" dirty="0" smtClean="0">
              <a:solidFill>
                <a:schemeClr val="tx1"/>
              </a:solidFill>
              <a:latin typeface="微软雅黑" panose="020B0503020204020204" pitchFamily="34" charset="-122"/>
              <a:ea typeface="微软雅黑" panose="020B0503020204020204" pitchFamily="34" charset="-122"/>
            </a:endParaRPr>
          </a:p>
        </p:txBody>
      </p:sp>
      <p:pic>
        <p:nvPicPr>
          <p:cNvPr id="7" name="图片 6" descr="未标题-2"/>
          <p:cNvPicPr>
            <a:picLocks noChangeAspect="1"/>
          </p:cNvPicPr>
          <p:nvPr/>
        </p:nvPicPr>
        <p:blipFill>
          <a:blip r:embed="rId2"/>
          <a:srcRect t="81313" r="66567" b="5031"/>
          <a:stretch>
            <a:fillRect/>
          </a:stretch>
        </p:blipFill>
        <p:spPr>
          <a:xfrm>
            <a:off x="605790" y="3249295"/>
            <a:ext cx="3745865" cy="3615055"/>
          </a:xfrm>
          <a:prstGeom prst="rect">
            <a:avLst/>
          </a:prstGeom>
        </p:spPr>
      </p:pic>
      <p:pic>
        <p:nvPicPr>
          <p:cNvPr id="10" name="图片 9" descr="未标题-2"/>
          <p:cNvPicPr>
            <a:picLocks noChangeAspect="1"/>
          </p:cNvPicPr>
          <p:nvPr/>
        </p:nvPicPr>
        <p:blipFill>
          <a:blip r:embed="rId2"/>
          <a:srcRect t="33895" b="53617"/>
          <a:stretch>
            <a:fillRect/>
          </a:stretch>
        </p:blipFill>
        <p:spPr>
          <a:xfrm>
            <a:off x="3967480" y="-55880"/>
            <a:ext cx="4257675" cy="1256030"/>
          </a:xfrm>
          <a:prstGeom prst="rect">
            <a:avLst/>
          </a:prstGeom>
        </p:spPr>
      </p:pic>
      <p:sp>
        <p:nvSpPr>
          <p:cNvPr id="22" name="文本框 15"/>
          <p:cNvSpPr txBox="1"/>
          <p:nvPr/>
        </p:nvSpPr>
        <p:spPr>
          <a:xfrm>
            <a:off x="8225155" y="403860"/>
            <a:ext cx="3709035" cy="337185"/>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1600" dirty="0">
                <a:solidFill>
                  <a:schemeClr val="tx1"/>
                </a:solidFill>
                <a:latin typeface="微软雅黑" panose="020B0503020204020204" pitchFamily="34" charset="-122"/>
                <a:ea typeface="微软雅黑" panose="020B0503020204020204" pitchFamily="34" charset="-122"/>
              </a:rPr>
              <a:t>The introduction of the company.</a:t>
            </a:r>
            <a:endParaRPr lang="en-US" altLang="zh-CN" sz="1600" dirty="0">
              <a:solidFill>
                <a:schemeClr val="tx1"/>
              </a:solidFill>
              <a:latin typeface="微软雅黑" panose="020B0503020204020204" pitchFamily="34" charset="-122"/>
              <a:ea typeface="微软雅黑" panose="020B0503020204020204" pitchFamily="34" charset="-122"/>
            </a:endParaRPr>
          </a:p>
        </p:txBody>
      </p:sp>
      <p:pic>
        <p:nvPicPr>
          <p:cNvPr id="24" name="图片 23" descr="未标题-2"/>
          <p:cNvPicPr>
            <a:picLocks noChangeAspect="1"/>
          </p:cNvPicPr>
          <p:nvPr/>
        </p:nvPicPr>
        <p:blipFill>
          <a:blip r:embed="rId2"/>
          <a:srcRect l="36998" t="81313" r="37372" b="5031"/>
          <a:stretch>
            <a:fillRect/>
          </a:stretch>
        </p:blipFill>
        <p:spPr>
          <a:xfrm>
            <a:off x="4751070" y="3249295"/>
            <a:ext cx="2871470" cy="3615055"/>
          </a:xfrm>
          <a:prstGeom prst="rect">
            <a:avLst/>
          </a:prstGeom>
        </p:spPr>
      </p:pic>
      <p:pic>
        <p:nvPicPr>
          <p:cNvPr id="25" name="图片 24" descr="未标题-2"/>
          <p:cNvPicPr>
            <a:picLocks noChangeAspect="1"/>
          </p:cNvPicPr>
          <p:nvPr/>
        </p:nvPicPr>
        <p:blipFill>
          <a:blip r:embed="rId2"/>
          <a:srcRect l="62707" t="81313" b="5031"/>
          <a:stretch>
            <a:fillRect/>
          </a:stretch>
        </p:blipFill>
        <p:spPr>
          <a:xfrm>
            <a:off x="7631430" y="3249295"/>
            <a:ext cx="4178300" cy="3615055"/>
          </a:xfrm>
          <a:prstGeom prst="rect">
            <a:avLst/>
          </a:prstGeom>
        </p:spPr>
      </p:pic>
    </p:spTree>
  </p:cSld>
  <p:clrMapOvr>
    <a:masterClrMapping/>
  </p:clrMapOvr>
  <p:transition spd="slow" advTm="3000">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870">
                                          <p:stCondLst>
                                            <p:cond delay="0"/>
                                          </p:stCondLst>
                                        </p:cTn>
                                        <p:tgtEl>
                                          <p:spTgt spid="7"/>
                                        </p:tgtEl>
                                      </p:cBhvr>
                                    </p:animEffect>
                                    <p:anim calcmode="lin" valueType="num">
                                      <p:cBhvr>
                                        <p:cTn id="8" dur="273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7"/>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7"/>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7"/>
                                        </p:tgtEl>
                                        <p:attrNameLst>
                                          <p:attrName>ppt_y</p:attrName>
                                        </p:attrNameLst>
                                      </p:cBhvr>
                                      <p:tavLst>
                                        <p:tav tm="0" fmla="#ppt_y-sin(pi*$)/81">
                                          <p:val>
                                            <p:fltVal val="0"/>
                                          </p:val>
                                        </p:tav>
                                        <p:tav tm="100000">
                                          <p:val>
                                            <p:fltVal val="1"/>
                                          </p:val>
                                        </p:tav>
                                      </p:tavLst>
                                    </p:anim>
                                    <p:animScale>
                                      <p:cBhvr>
                                        <p:cTn id="13" dur="39">
                                          <p:stCondLst>
                                            <p:cond delay="975"/>
                                          </p:stCondLst>
                                        </p:cTn>
                                        <p:tgtEl>
                                          <p:spTgt spid="7"/>
                                        </p:tgtEl>
                                      </p:cBhvr>
                                      <p:to x="100000" y="60000"/>
                                    </p:animScale>
                                    <p:animScale>
                                      <p:cBhvr>
                                        <p:cTn id="14" dur="249" decel="50000">
                                          <p:stCondLst>
                                            <p:cond delay="1014"/>
                                          </p:stCondLst>
                                        </p:cTn>
                                        <p:tgtEl>
                                          <p:spTgt spid="7"/>
                                        </p:tgtEl>
                                      </p:cBhvr>
                                      <p:to x="100000" y="100000"/>
                                    </p:animScale>
                                    <p:animScale>
                                      <p:cBhvr>
                                        <p:cTn id="15" dur="39">
                                          <p:stCondLst>
                                            <p:cond delay="1968"/>
                                          </p:stCondLst>
                                        </p:cTn>
                                        <p:tgtEl>
                                          <p:spTgt spid="7"/>
                                        </p:tgtEl>
                                      </p:cBhvr>
                                      <p:to x="100000" y="80000"/>
                                    </p:animScale>
                                    <p:animScale>
                                      <p:cBhvr>
                                        <p:cTn id="16" dur="249" decel="50000">
                                          <p:stCondLst>
                                            <p:cond delay="2007"/>
                                          </p:stCondLst>
                                        </p:cTn>
                                        <p:tgtEl>
                                          <p:spTgt spid="7"/>
                                        </p:tgtEl>
                                      </p:cBhvr>
                                      <p:to x="100000" y="100000"/>
                                    </p:animScale>
                                    <p:animScale>
                                      <p:cBhvr>
                                        <p:cTn id="17" dur="39">
                                          <p:stCondLst>
                                            <p:cond delay="2463"/>
                                          </p:stCondLst>
                                        </p:cTn>
                                        <p:tgtEl>
                                          <p:spTgt spid="7"/>
                                        </p:tgtEl>
                                      </p:cBhvr>
                                      <p:to x="100000" y="90000"/>
                                    </p:animScale>
                                    <p:animScale>
                                      <p:cBhvr>
                                        <p:cTn id="18" dur="249" decel="50000">
                                          <p:stCondLst>
                                            <p:cond delay="2502"/>
                                          </p:stCondLst>
                                        </p:cTn>
                                        <p:tgtEl>
                                          <p:spTgt spid="7"/>
                                        </p:tgtEl>
                                      </p:cBhvr>
                                      <p:to x="100000" y="100000"/>
                                    </p:animScale>
                                    <p:animScale>
                                      <p:cBhvr>
                                        <p:cTn id="19" dur="39">
                                          <p:stCondLst>
                                            <p:cond delay="2712"/>
                                          </p:stCondLst>
                                        </p:cTn>
                                        <p:tgtEl>
                                          <p:spTgt spid="7"/>
                                        </p:tgtEl>
                                      </p:cBhvr>
                                      <p:to x="100000" y="95000"/>
                                    </p:animScale>
                                    <p:animScale>
                                      <p:cBhvr>
                                        <p:cTn id="20" dur="249" decel="50000">
                                          <p:stCondLst>
                                            <p:cond delay="2751"/>
                                          </p:stCondLst>
                                        </p:cTn>
                                        <p:tgtEl>
                                          <p:spTgt spid="7"/>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down)">
                                      <p:cBhvr>
                                        <p:cTn id="25" dur="870">
                                          <p:stCondLst>
                                            <p:cond delay="0"/>
                                          </p:stCondLst>
                                        </p:cTn>
                                        <p:tgtEl>
                                          <p:spTgt spid="24"/>
                                        </p:tgtEl>
                                      </p:cBhvr>
                                    </p:animEffect>
                                    <p:anim calcmode="lin" valueType="num">
                                      <p:cBhvr>
                                        <p:cTn id="26" dur="2733"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27" dur="996"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28" dur="996" tmFilter="0, 0; 0.125,0.2665; 0.25,0.4; 0.375,0.465; 0.5,0.5;  0.625,0.535; 0.75,0.6; 0.875,0.7335; 1,1">
                                          <p:stCondLst>
                                            <p:cond delay="996"/>
                                          </p:stCondLst>
                                        </p:cTn>
                                        <p:tgtEl>
                                          <p:spTgt spid="24"/>
                                        </p:tgtEl>
                                        <p:attrNameLst>
                                          <p:attrName>ppt_y</p:attrName>
                                        </p:attrNameLst>
                                      </p:cBhvr>
                                      <p:tavLst>
                                        <p:tav tm="0" fmla="#ppt_y-sin(pi*$)/9">
                                          <p:val>
                                            <p:fltVal val="0"/>
                                          </p:val>
                                        </p:tav>
                                        <p:tav tm="100000">
                                          <p:val>
                                            <p:fltVal val="1"/>
                                          </p:val>
                                        </p:tav>
                                      </p:tavLst>
                                    </p:anim>
                                    <p:anim calcmode="lin" valueType="num">
                                      <p:cBhvr>
                                        <p:cTn id="29" dur="498" tmFilter="0, 0; 0.125,0.2665; 0.25,0.4; 0.375,0.465; 0.5,0.5;  0.625,0.535; 0.75,0.6; 0.875,0.7335; 1,1">
                                          <p:stCondLst>
                                            <p:cond delay="1986"/>
                                          </p:stCondLst>
                                        </p:cTn>
                                        <p:tgtEl>
                                          <p:spTgt spid="24"/>
                                        </p:tgtEl>
                                        <p:attrNameLst>
                                          <p:attrName>ppt_y</p:attrName>
                                        </p:attrNameLst>
                                      </p:cBhvr>
                                      <p:tavLst>
                                        <p:tav tm="0" fmla="#ppt_y-sin(pi*$)/27">
                                          <p:val>
                                            <p:fltVal val="0"/>
                                          </p:val>
                                        </p:tav>
                                        <p:tav tm="100000">
                                          <p:val>
                                            <p:fltVal val="1"/>
                                          </p:val>
                                        </p:tav>
                                      </p:tavLst>
                                    </p:anim>
                                    <p:anim calcmode="lin" valueType="num">
                                      <p:cBhvr>
                                        <p:cTn id="30" dur="246" tmFilter="0, 0; 0.125,0.2665; 0.25,0.4; 0.375,0.465; 0.5,0.5;  0.625,0.535; 0.75,0.6; 0.875,0.7335; 1,1">
                                          <p:stCondLst>
                                            <p:cond delay="2484"/>
                                          </p:stCondLst>
                                        </p:cTn>
                                        <p:tgtEl>
                                          <p:spTgt spid="24"/>
                                        </p:tgtEl>
                                        <p:attrNameLst>
                                          <p:attrName>ppt_y</p:attrName>
                                        </p:attrNameLst>
                                      </p:cBhvr>
                                      <p:tavLst>
                                        <p:tav tm="0" fmla="#ppt_y-sin(pi*$)/81">
                                          <p:val>
                                            <p:fltVal val="0"/>
                                          </p:val>
                                        </p:tav>
                                        <p:tav tm="100000">
                                          <p:val>
                                            <p:fltVal val="1"/>
                                          </p:val>
                                        </p:tav>
                                      </p:tavLst>
                                    </p:anim>
                                    <p:animScale>
                                      <p:cBhvr>
                                        <p:cTn id="31" dur="39">
                                          <p:stCondLst>
                                            <p:cond delay="975"/>
                                          </p:stCondLst>
                                        </p:cTn>
                                        <p:tgtEl>
                                          <p:spTgt spid="24"/>
                                        </p:tgtEl>
                                      </p:cBhvr>
                                      <p:to x="100000" y="60000"/>
                                    </p:animScale>
                                    <p:animScale>
                                      <p:cBhvr>
                                        <p:cTn id="32" dur="249" decel="50000">
                                          <p:stCondLst>
                                            <p:cond delay="1014"/>
                                          </p:stCondLst>
                                        </p:cTn>
                                        <p:tgtEl>
                                          <p:spTgt spid="24"/>
                                        </p:tgtEl>
                                      </p:cBhvr>
                                      <p:to x="100000" y="100000"/>
                                    </p:animScale>
                                    <p:animScale>
                                      <p:cBhvr>
                                        <p:cTn id="33" dur="39">
                                          <p:stCondLst>
                                            <p:cond delay="1968"/>
                                          </p:stCondLst>
                                        </p:cTn>
                                        <p:tgtEl>
                                          <p:spTgt spid="24"/>
                                        </p:tgtEl>
                                      </p:cBhvr>
                                      <p:to x="100000" y="80000"/>
                                    </p:animScale>
                                    <p:animScale>
                                      <p:cBhvr>
                                        <p:cTn id="34" dur="249" decel="50000">
                                          <p:stCondLst>
                                            <p:cond delay="2007"/>
                                          </p:stCondLst>
                                        </p:cTn>
                                        <p:tgtEl>
                                          <p:spTgt spid="24"/>
                                        </p:tgtEl>
                                      </p:cBhvr>
                                      <p:to x="100000" y="100000"/>
                                    </p:animScale>
                                    <p:animScale>
                                      <p:cBhvr>
                                        <p:cTn id="35" dur="39">
                                          <p:stCondLst>
                                            <p:cond delay="2463"/>
                                          </p:stCondLst>
                                        </p:cTn>
                                        <p:tgtEl>
                                          <p:spTgt spid="24"/>
                                        </p:tgtEl>
                                      </p:cBhvr>
                                      <p:to x="100000" y="90000"/>
                                    </p:animScale>
                                    <p:animScale>
                                      <p:cBhvr>
                                        <p:cTn id="36" dur="249" decel="50000">
                                          <p:stCondLst>
                                            <p:cond delay="2502"/>
                                          </p:stCondLst>
                                        </p:cTn>
                                        <p:tgtEl>
                                          <p:spTgt spid="24"/>
                                        </p:tgtEl>
                                      </p:cBhvr>
                                      <p:to x="100000" y="100000"/>
                                    </p:animScale>
                                    <p:animScale>
                                      <p:cBhvr>
                                        <p:cTn id="37" dur="39">
                                          <p:stCondLst>
                                            <p:cond delay="2712"/>
                                          </p:stCondLst>
                                        </p:cTn>
                                        <p:tgtEl>
                                          <p:spTgt spid="24"/>
                                        </p:tgtEl>
                                      </p:cBhvr>
                                      <p:to x="100000" y="95000"/>
                                    </p:animScale>
                                    <p:animScale>
                                      <p:cBhvr>
                                        <p:cTn id="38" dur="249" decel="50000">
                                          <p:stCondLst>
                                            <p:cond delay="2751"/>
                                          </p:stCondLst>
                                        </p:cTn>
                                        <p:tgtEl>
                                          <p:spTgt spid="24"/>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down)">
                                      <p:cBhvr>
                                        <p:cTn id="43" dur="870">
                                          <p:stCondLst>
                                            <p:cond delay="0"/>
                                          </p:stCondLst>
                                        </p:cTn>
                                        <p:tgtEl>
                                          <p:spTgt spid="25"/>
                                        </p:tgtEl>
                                      </p:cBhvr>
                                    </p:animEffect>
                                    <p:anim calcmode="lin" valueType="num">
                                      <p:cBhvr>
                                        <p:cTn id="44" dur="2733"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45" dur="996"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46" dur="996" tmFilter="0, 0; 0.125,0.2665; 0.25,0.4; 0.375,0.465; 0.5,0.5;  0.625,0.535; 0.75,0.6; 0.875,0.7335; 1,1">
                                          <p:stCondLst>
                                            <p:cond delay="996"/>
                                          </p:stCondLst>
                                        </p:cTn>
                                        <p:tgtEl>
                                          <p:spTgt spid="25"/>
                                        </p:tgtEl>
                                        <p:attrNameLst>
                                          <p:attrName>ppt_y</p:attrName>
                                        </p:attrNameLst>
                                      </p:cBhvr>
                                      <p:tavLst>
                                        <p:tav tm="0" fmla="#ppt_y-sin(pi*$)/9">
                                          <p:val>
                                            <p:fltVal val="0"/>
                                          </p:val>
                                        </p:tav>
                                        <p:tav tm="100000">
                                          <p:val>
                                            <p:fltVal val="1"/>
                                          </p:val>
                                        </p:tav>
                                      </p:tavLst>
                                    </p:anim>
                                    <p:anim calcmode="lin" valueType="num">
                                      <p:cBhvr>
                                        <p:cTn id="47" dur="498" tmFilter="0, 0; 0.125,0.2665; 0.25,0.4; 0.375,0.465; 0.5,0.5;  0.625,0.535; 0.75,0.6; 0.875,0.7335; 1,1">
                                          <p:stCondLst>
                                            <p:cond delay="1986"/>
                                          </p:stCondLst>
                                        </p:cTn>
                                        <p:tgtEl>
                                          <p:spTgt spid="25"/>
                                        </p:tgtEl>
                                        <p:attrNameLst>
                                          <p:attrName>ppt_y</p:attrName>
                                        </p:attrNameLst>
                                      </p:cBhvr>
                                      <p:tavLst>
                                        <p:tav tm="0" fmla="#ppt_y-sin(pi*$)/27">
                                          <p:val>
                                            <p:fltVal val="0"/>
                                          </p:val>
                                        </p:tav>
                                        <p:tav tm="100000">
                                          <p:val>
                                            <p:fltVal val="1"/>
                                          </p:val>
                                        </p:tav>
                                      </p:tavLst>
                                    </p:anim>
                                    <p:anim calcmode="lin" valueType="num">
                                      <p:cBhvr>
                                        <p:cTn id="48" dur="246" tmFilter="0, 0; 0.125,0.2665; 0.25,0.4; 0.375,0.465; 0.5,0.5;  0.625,0.535; 0.75,0.6; 0.875,0.7335; 1,1">
                                          <p:stCondLst>
                                            <p:cond delay="2484"/>
                                          </p:stCondLst>
                                        </p:cTn>
                                        <p:tgtEl>
                                          <p:spTgt spid="25"/>
                                        </p:tgtEl>
                                        <p:attrNameLst>
                                          <p:attrName>ppt_y</p:attrName>
                                        </p:attrNameLst>
                                      </p:cBhvr>
                                      <p:tavLst>
                                        <p:tav tm="0" fmla="#ppt_y-sin(pi*$)/81">
                                          <p:val>
                                            <p:fltVal val="0"/>
                                          </p:val>
                                        </p:tav>
                                        <p:tav tm="100000">
                                          <p:val>
                                            <p:fltVal val="1"/>
                                          </p:val>
                                        </p:tav>
                                      </p:tavLst>
                                    </p:anim>
                                    <p:animScale>
                                      <p:cBhvr>
                                        <p:cTn id="49" dur="39">
                                          <p:stCondLst>
                                            <p:cond delay="975"/>
                                          </p:stCondLst>
                                        </p:cTn>
                                        <p:tgtEl>
                                          <p:spTgt spid="25"/>
                                        </p:tgtEl>
                                      </p:cBhvr>
                                      <p:to x="100000" y="60000"/>
                                    </p:animScale>
                                    <p:animScale>
                                      <p:cBhvr>
                                        <p:cTn id="50" dur="249" decel="50000">
                                          <p:stCondLst>
                                            <p:cond delay="1014"/>
                                          </p:stCondLst>
                                        </p:cTn>
                                        <p:tgtEl>
                                          <p:spTgt spid="25"/>
                                        </p:tgtEl>
                                      </p:cBhvr>
                                      <p:to x="100000" y="100000"/>
                                    </p:animScale>
                                    <p:animScale>
                                      <p:cBhvr>
                                        <p:cTn id="51" dur="39">
                                          <p:stCondLst>
                                            <p:cond delay="1968"/>
                                          </p:stCondLst>
                                        </p:cTn>
                                        <p:tgtEl>
                                          <p:spTgt spid="25"/>
                                        </p:tgtEl>
                                      </p:cBhvr>
                                      <p:to x="100000" y="80000"/>
                                    </p:animScale>
                                    <p:animScale>
                                      <p:cBhvr>
                                        <p:cTn id="52" dur="249" decel="50000">
                                          <p:stCondLst>
                                            <p:cond delay="2007"/>
                                          </p:stCondLst>
                                        </p:cTn>
                                        <p:tgtEl>
                                          <p:spTgt spid="25"/>
                                        </p:tgtEl>
                                      </p:cBhvr>
                                      <p:to x="100000" y="100000"/>
                                    </p:animScale>
                                    <p:animScale>
                                      <p:cBhvr>
                                        <p:cTn id="53" dur="39">
                                          <p:stCondLst>
                                            <p:cond delay="2463"/>
                                          </p:stCondLst>
                                        </p:cTn>
                                        <p:tgtEl>
                                          <p:spTgt spid="25"/>
                                        </p:tgtEl>
                                      </p:cBhvr>
                                      <p:to x="100000" y="90000"/>
                                    </p:animScale>
                                    <p:animScale>
                                      <p:cBhvr>
                                        <p:cTn id="54" dur="249" decel="50000">
                                          <p:stCondLst>
                                            <p:cond delay="2502"/>
                                          </p:stCondLst>
                                        </p:cTn>
                                        <p:tgtEl>
                                          <p:spTgt spid="25"/>
                                        </p:tgtEl>
                                      </p:cBhvr>
                                      <p:to x="100000" y="100000"/>
                                    </p:animScale>
                                    <p:animScale>
                                      <p:cBhvr>
                                        <p:cTn id="55" dur="39">
                                          <p:stCondLst>
                                            <p:cond delay="2712"/>
                                          </p:stCondLst>
                                        </p:cTn>
                                        <p:tgtEl>
                                          <p:spTgt spid="25"/>
                                        </p:tgtEl>
                                      </p:cBhvr>
                                      <p:to x="100000" y="95000"/>
                                    </p:animScale>
                                    <p:animScale>
                                      <p:cBhvr>
                                        <p:cTn id="56" dur="249" decel="50000">
                                          <p:stCondLst>
                                            <p:cond delay="2751"/>
                                          </p:stCondLst>
                                        </p:cTn>
                                        <p:tgtEl>
                                          <p:spTgt spid="25"/>
                                        </p:tgtEl>
                                      </p:cBhvr>
                                      <p:to x="100000" y="100000"/>
                                    </p:animScale>
                                  </p:childTnLst>
                                </p:cTn>
                              </p:par>
                            </p:childTnLst>
                          </p:cTn>
                        </p:par>
                        <p:par>
                          <p:cTn id="57" fill="hold">
                            <p:stCondLst>
                              <p:cond delay="3000"/>
                            </p:stCondLst>
                            <p:childTnLst>
                              <p:par>
                                <p:cTn id="58" presetID="10" presetClass="entr" presetSubtype="0" fill="hold" grpId="0" nodeType="afterEffect">
                                  <p:stCondLst>
                                    <p:cond delay="0"/>
                                  </p:stCondLst>
                                  <p:childTnLst>
                                    <p:set>
                                      <p:cBhvr>
                                        <p:cTn id="59" dur="1" fill="hold">
                                          <p:stCondLst>
                                            <p:cond delay="0"/>
                                          </p:stCondLst>
                                        </p:cTn>
                                        <p:tgtEl>
                                          <p:spTgt spid="3"/>
                                        </p:tgtEl>
                                        <p:attrNameLst>
                                          <p:attrName>style.visibility</p:attrName>
                                        </p:attrNameLst>
                                      </p:cBhvr>
                                      <p:to>
                                        <p:strVal val="visible"/>
                                      </p:to>
                                    </p:set>
                                    <p:animEffect transition="in" filter="fade">
                                      <p:cBhvr>
                                        <p:cTn id="60" dur="750"/>
                                        <p:tgtEl>
                                          <p:spTgt spid="3"/>
                                        </p:tgtEl>
                                      </p:cBhvr>
                                    </p:animEffect>
                                  </p:childTnLst>
                                </p:cTn>
                              </p:par>
                            </p:childTnLst>
                          </p:cTn>
                        </p:par>
                        <p:par>
                          <p:cTn id="61" fill="hold">
                            <p:stCondLst>
                              <p:cond delay="4000"/>
                            </p:stCondLst>
                            <p:childTnLst>
                              <p:par>
                                <p:cTn id="62" presetID="1" presetClass="entr" presetSubtype="0" fill="hold" grpId="0" nodeType="afterEffect">
                                  <p:stCondLst>
                                    <p:cond delay="0"/>
                                  </p:stCondLst>
                                  <p:childTnLst>
                                    <p:set>
                                      <p:cBhvr>
                                        <p:cTn id="63" dur="1" fill="hold">
                                          <p:stCondLst>
                                            <p:cond delay="0"/>
                                          </p:stCondLst>
                                        </p:cTn>
                                        <p:tgtEl>
                                          <p:spTgt spid="2"/>
                                        </p:tgtEl>
                                        <p:attrNameLst>
                                          <p:attrName>style.visibility</p:attrName>
                                        </p:attrNameLst>
                                      </p:cBhvr>
                                      <p:to>
                                        <p:strVal val="visible"/>
                                      </p:to>
                                    </p:set>
                                  </p:childTnLst>
                                </p:cTn>
                              </p:par>
                            </p:childTnLst>
                          </p:cTn>
                        </p:par>
                        <p:par>
                          <p:cTn id="64" fill="hold">
                            <p:stCondLst>
                              <p:cond delay="4000"/>
                            </p:stCondLst>
                            <p:childTnLst>
                              <p:par>
                                <p:cTn id="65" presetID="6" presetClass="emph" presetSubtype="0" autoRev="1" fill="hold" grpId="1" nodeType="afterEffect">
                                  <p:stCondLst>
                                    <p:cond delay="0"/>
                                  </p:stCondLst>
                                  <p:childTnLst>
                                    <p:animScale>
                                      <p:cBhvr>
                                        <p:cTn id="66" dur="350" fill="hold"/>
                                        <p:tgtEl>
                                          <p:spTgt spid="2"/>
                                        </p:tgtEl>
                                      </p:cBhvr>
                                      <p:by x="110000" y="110000"/>
                                    </p:animScale>
                                  </p:childTnLst>
                                </p:cTn>
                              </p:par>
                            </p:childTnLst>
                          </p:cTn>
                        </p:par>
                      </p:childTnLst>
                    </p:cTn>
                  </p:par>
                  <p:par>
                    <p:cTn id="67" fill="hold">
                      <p:stCondLst>
                        <p:cond delay="indefinite"/>
                      </p:stCondLst>
                      <p:childTnLst>
                        <p:par>
                          <p:cTn id="68" fill="hold">
                            <p:stCondLst>
                              <p:cond delay="0"/>
                            </p:stCondLst>
                            <p:childTnLst>
                              <p:par>
                                <p:cTn id="69" presetID="2" presetClass="entr" presetSubtype="1" fill="hold" nodeType="click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additive="base">
                                        <p:cTn id="71" dur="2000" fill="hold"/>
                                        <p:tgtEl>
                                          <p:spTgt spid="10"/>
                                        </p:tgtEl>
                                        <p:attrNameLst>
                                          <p:attrName>ppt_x</p:attrName>
                                        </p:attrNameLst>
                                      </p:cBhvr>
                                      <p:tavLst>
                                        <p:tav tm="0">
                                          <p:val>
                                            <p:strVal val="#ppt_x"/>
                                          </p:val>
                                        </p:tav>
                                        <p:tav tm="100000">
                                          <p:val>
                                            <p:strVal val="#ppt_x"/>
                                          </p:val>
                                        </p:tav>
                                      </p:tavLst>
                                    </p:anim>
                                    <p:anim calcmode="lin" valueType="num">
                                      <p:cBhvr additive="base">
                                        <p:cTn id="72" dur="2000" fill="hold"/>
                                        <p:tgtEl>
                                          <p:spTgt spid="10"/>
                                        </p:tgtEl>
                                        <p:attrNameLst>
                                          <p:attrName>ppt_y</p:attrName>
                                        </p:attrNameLst>
                                      </p:cBhvr>
                                      <p:tavLst>
                                        <p:tav tm="0">
                                          <p:val>
                                            <p:strVal val="0-#ppt_h/2"/>
                                          </p:val>
                                        </p:tav>
                                        <p:tav tm="100000">
                                          <p:val>
                                            <p:strVal val="#ppt_y"/>
                                          </p:val>
                                        </p:tav>
                                      </p:tavLst>
                                    </p:anim>
                                  </p:childTnLst>
                                </p:cTn>
                              </p:par>
                              <p:par>
                                <p:cTn id="73" presetID="50" presetClass="entr" presetSubtype="0" decel="100000" fill="hold" grpId="0" nodeType="withEffect">
                                  <p:stCondLst>
                                    <p:cond delay="0"/>
                                  </p:stCondLst>
                                  <p:childTnLst>
                                    <p:set>
                                      <p:cBhvr>
                                        <p:cTn id="74" dur="1" fill="hold">
                                          <p:stCondLst>
                                            <p:cond delay="0"/>
                                          </p:stCondLst>
                                        </p:cTn>
                                        <p:tgtEl>
                                          <p:spTgt spid="4105"/>
                                        </p:tgtEl>
                                        <p:attrNameLst>
                                          <p:attrName>style.visibility</p:attrName>
                                        </p:attrNameLst>
                                      </p:cBhvr>
                                      <p:to>
                                        <p:strVal val="visible"/>
                                      </p:to>
                                    </p:set>
                                    <p:anim calcmode="lin" valueType="num">
                                      <p:cBhvr>
                                        <p:cTn id="75" dur="1000" fill="hold"/>
                                        <p:tgtEl>
                                          <p:spTgt spid="4105"/>
                                        </p:tgtEl>
                                        <p:attrNameLst>
                                          <p:attrName>ppt_w</p:attrName>
                                        </p:attrNameLst>
                                      </p:cBhvr>
                                      <p:tavLst>
                                        <p:tav tm="0">
                                          <p:val>
                                            <p:strVal val="#ppt_w+.3"/>
                                          </p:val>
                                        </p:tav>
                                        <p:tav tm="100000">
                                          <p:val>
                                            <p:strVal val="#ppt_w"/>
                                          </p:val>
                                        </p:tav>
                                      </p:tavLst>
                                    </p:anim>
                                    <p:anim calcmode="lin" valueType="num">
                                      <p:cBhvr>
                                        <p:cTn id="76" dur="1000" fill="hold"/>
                                        <p:tgtEl>
                                          <p:spTgt spid="4105"/>
                                        </p:tgtEl>
                                        <p:attrNameLst>
                                          <p:attrName>ppt_h</p:attrName>
                                        </p:attrNameLst>
                                      </p:cBhvr>
                                      <p:tavLst>
                                        <p:tav tm="0">
                                          <p:val>
                                            <p:strVal val="#ppt_h"/>
                                          </p:val>
                                        </p:tav>
                                        <p:tav tm="100000">
                                          <p:val>
                                            <p:strVal val="#ppt_h"/>
                                          </p:val>
                                        </p:tav>
                                      </p:tavLst>
                                    </p:anim>
                                    <p:animEffect transition="in" filter="fade">
                                      <p:cBhvr>
                                        <p:cTn id="77" dur="1000"/>
                                        <p:tgtEl>
                                          <p:spTgt spid="4105"/>
                                        </p:tgtEl>
                                      </p:cBhvr>
                                    </p:animEffect>
                                  </p:childTnLst>
                                </p:cTn>
                              </p:par>
                              <p:par>
                                <p:cTn id="78" presetID="50" presetClass="entr" presetSubtype="0" decel="100000" fill="hold" grpId="0" nodeType="withEffect">
                                  <p:stCondLst>
                                    <p:cond delay="0"/>
                                  </p:stCondLst>
                                  <p:childTnLst>
                                    <p:set>
                                      <p:cBhvr>
                                        <p:cTn id="79" dur="1" fill="hold">
                                          <p:stCondLst>
                                            <p:cond delay="0"/>
                                          </p:stCondLst>
                                        </p:cTn>
                                        <p:tgtEl>
                                          <p:spTgt spid="22"/>
                                        </p:tgtEl>
                                        <p:attrNameLst>
                                          <p:attrName>style.visibility</p:attrName>
                                        </p:attrNameLst>
                                      </p:cBhvr>
                                      <p:to>
                                        <p:strVal val="visible"/>
                                      </p:to>
                                    </p:set>
                                    <p:anim calcmode="lin" valueType="num">
                                      <p:cBhvr>
                                        <p:cTn id="80" dur="1000" fill="hold"/>
                                        <p:tgtEl>
                                          <p:spTgt spid="22"/>
                                        </p:tgtEl>
                                        <p:attrNameLst>
                                          <p:attrName>ppt_w</p:attrName>
                                        </p:attrNameLst>
                                      </p:cBhvr>
                                      <p:tavLst>
                                        <p:tav tm="0">
                                          <p:val>
                                            <p:strVal val="#ppt_w+.3"/>
                                          </p:val>
                                        </p:tav>
                                        <p:tav tm="100000">
                                          <p:val>
                                            <p:strVal val="#ppt_w"/>
                                          </p:val>
                                        </p:tav>
                                      </p:tavLst>
                                    </p:anim>
                                    <p:anim calcmode="lin" valueType="num">
                                      <p:cBhvr>
                                        <p:cTn id="81" dur="1000" fill="hold"/>
                                        <p:tgtEl>
                                          <p:spTgt spid="22"/>
                                        </p:tgtEl>
                                        <p:attrNameLst>
                                          <p:attrName>ppt_h</p:attrName>
                                        </p:attrNameLst>
                                      </p:cBhvr>
                                      <p:tavLst>
                                        <p:tav tm="0">
                                          <p:val>
                                            <p:strVal val="#ppt_h"/>
                                          </p:val>
                                        </p:tav>
                                        <p:tav tm="100000">
                                          <p:val>
                                            <p:strVal val="#ppt_h"/>
                                          </p:val>
                                        </p:tav>
                                      </p:tavLst>
                                    </p:anim>
                                    <p:animEffect transition="in" filter="fade">
                                      <p:cBhvr>
                                        <p:cTn id="82"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5" grpId="0"/>
      <p:bldP spid="2" grpId="0" bldLvl="0" animBg="1"/>
      <p:bldP spid="2" grpId="1" bldLvl="0" animBg="1"/>
      <p:bldP spid="3" grpId="0" bldLvl="0" animBg="1"/>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任意多边形 28"/>
          <p:cNvSpPr/>
          <p:nvPr/>
        </p:nvSpPr>
        <p:spPr>
          <a:xfrm>
            <a:off x="-36195" y="0"/>
            <a:ext cx="12240260" cy="6885305"/>
          </a:xfrm>
          <a:custGeom>
            <a:avLst/>
            <a:gdLst>
              <a:gd name="connsiteX0" fmla="*/ 5665547 w 11352584"/>
              <a:gd name="connsiteY0" fmla="*/ 0 h 6858000"/>
              <a:gd name="connsiteX1" fmla="*/ 11352584 w 11352584"/>
              <a:gd name="connsiteY1" fmla="*/ 0 h 6858000"/>
              <a:gd name="connsiteX2" fmla="*/ 11352584 w 11352584"/>
              <a:gd name="connsiteY2" fmla="*/ 6858000 h 6858000"/>
              <a:gd name="connsiteX3" fmla="*/ 0 w 11352584"/>
              <a:gd name="connsiteY3" fmla="*/ 6858000 h 6858000"/>
              <a:gd name="connsiteX4" fmla="*/ 0 w 11352584"/>
              <a:gd name="connsiteY4" fmla="*/ 4279302 h 6858000"/>
              <a:gd name="connsiteX5" fmla="*/ 139723 w 11352584"/>
              <a:gd name="connsiteY5" fmla="*/ 4342470 h 6858000"/>
              <a:gd name="connsiteX6" fmla="*/ 1702517 w 11352584"/>
              <a:gd name="connsiteY6" fmla="*/ 4657983 h 6858000"/>
              <a:gd name="connsiteX7" fmla="*/ 5717453 w 11352584"/>
              <a:gd name="connsiteY7" fmla="*/ 643047 h 6858000"/>
              <a:gd name="connsiteX8" fmla="*/ 5671192 w 11352584"/>
              <a:gd name="connsiteY8" fmla="*/ 3161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52584" h="6858000">
                <a:moveTo>
                  <a:pt x="5665547" y="0"/>
                </a:moveTo>
                <a:lnTo>
                  <a:pt x="11352584" y="0"/>
                </a:lnTo>
                <a:lnTo>
                  <a:pt x="11352584" y="6858000"/>
                </a:lnTo>
                <a:lnTo>
                  <a:pt x="0" y="6858000"/>
                </a:lnTo>
                <a:lnTo>
                  <a:pt x="0" y="4279302"/>
                </a:lnTo>
                <a:lnTo>
                  <a:pt x="139723" y="4342470"/>
                </a:lnTo>
                <a:cubicBezTo>
                  <a:pt x="620063" y="4545636"/>
                  <a:pt x="1148170" y="4657983"/>
                  <a:pt x="1702517" y="4657983"/>
                </a:cubicBezTo>
                <a:cubicBezTo>
                  <a:pt x="3919905" y="4657983"/>
                  <a:pt x="5717453" y="2860435"/>
                  <a:pt x="5717453" y="643047"/>
                </a:cubicBezTo>
                <a:cubicBezTo>
                  <a:pt x="5717453" y="435167"/>
                  <a:pt x="5701654" y="230977"/>
                  <a:pt x="5671192" y="31612"/>
                </a:cubicBezTo>
                <a:close/>
              </a:path>
            </a:pathLst>
          </a:custGeom>
          <a:solidFill>
            <a:schemeClr val="tx2">
              <a:lumMod val="40000"/>
              <a:lumOff val="60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 name="矩形 10"/>
          <p:cNvSpPr/>
          <p:nvPr/>
        </p:nvSpPr>
        <p:spPr>
          <a:xfrm>
            <a:off x="-25400" y="6116638"/>
            <a:ext cx="12228513" cy="768350"/>
          </a:xfrm>
          <a:prstGeom prst="rect">
            <a:avLst/>
          </a:prstGeom>
          <a:solidFill>
            <a:srgbClr val="FFD9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149" name="文本框 12"/>
          <p:cNvSpPr txBox="1"/>
          <p:nvPr/>
        </p:nvSpPr>
        <p:spPr>
          <a:xfrm>
            <a:off x="222250" y="6237288"/>
            <a:ext cx="977900" cy="33718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en-US" altLang="zh-CN" sz="1600" dirty="0">
                <a:solidFill>
                  <a:schemeClr val="tx1"/>
                </a:solidFill>
                <a:latin typeface="微软雅黑" panose="020B0503020204020204" pitchFamily="34" charset="-122"/>
                <a:ea typeface="微软雅黑" panose="020B0503020204020204" pitchFamily="34" charset="-122"/>
              </a:rPr>
              <a:t>LOGO</a:t>
            </a:r>
            <a:endParaRPr lang="en-US" altLang="zh-CN" sz="1600" dirty="0">
              <a:solidFill>
                <a:schemeClr val="tx1"/>
              </a:solidFill>
              <a:latin typeface="微软雅黑" panose="020B0503020204020204" pitchFamily="34" charset="-122"/>
              <a:ea typeface="微软雅黑" panose="020B0503020204020204" pitchFamily="34" charset="-122"/>
            </a:endParaRPr>
          </a:p>
        </p:txBody>
      </p:sp>
      <p:sp>
        <p:nvSpPr>
          <p:cNvPr id="14" name="圆角矩形 13"/>
          <p:cNvSpPr/>
          <p:nvPr/>
        </p:nvSpPr>
        <p:spPr>
          <a:xfrm>
            <a:off x="336550" y="6262688"/>
            <a:ext cx="701675" cy="290513"/>
          </a:xfrm>
          <a:prstGeom prst="roundRect">
            <a:avLst>
              <a:gd name="adj" fmla="val 50000"/>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600" b="0" i="0" u="none" strike="noStrike" kern="1200" cap="none" spc="0" normalizeH="0" baseline="0" noProof="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cxnSp>
        <p:nvCxnSpPr>
          <p:cNvPr id="15" name="直接连接符 14"/>
          <p:cNvCxnSpPr/>
          <p:nvPr/>
        </p:nvCxnSpPr>
        <p:spPr>
          <a:xfrm>
            <a:off x="192088" y="9525"/>
            <a:ext cx="0" cy="11271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152" name="文本框 15"/>
          <p:cNvSpPr txBox="1"/>
          <p:nvPr/>
        </p:nvSpPr>
        <p:spPr>
          <a:xfrm>
            <a:off x="238125" y="6573838"/>
            <a:ext cx="11879263" cy="3079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1400" dirty="0">
                <a:solidFill>
                  <a:schemeClr val="tx1"/>
                </a:solidFill>
                <a:latin typeface="微软雅黑" panose="020B0503020204020204" pitchFamily="34" charset="-122"/>
                <a:ea typeface="微软雅黑" panose="020B0503020204020204" pitchFamily="34" charset="-122"/>
              </a:rPr>
              <a:t>The introduction of the company.</a:t>
            </a:r>
            <a:endParaRPr lang="en-US" altLang="zh-CN" sz="1400" dirty="0">
              <a:solidFill>
                <a:schemeClr val="tx1"/>
              </a:solidFill>
              <a:latin typeface="微软雅黑" panose="020B0503020204020204" pitchFamily="34" charset="-122"/>
              <a:ea typeface="微软雅黑" panose="020B0503020204020204" pitchFamily="34" charset="-122"/>
            </a:endParaRPr>
          </a:p>
        </p:txBody>
      </p:sp>
      <p:sp>
        <p:nvSpPr>
          <p:cNvPr id="44" name="矩形 43"/>
          <p:cNvSpPr/>
          <p:nvPr/>
        </p:nvSpPr>
        <p:spPr>
          <a:xfrm>
            <a:off x="6689725" y="1028700"/>
            <a:ext cx="3006725" cy="4603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2400" dirty="0">
                <a:solidFill>
                  <a:schemeClr val="tx1"/>
                </a:solidFill>
                <a:latin typeface="微软雅黑" panose="020B0503020204020204" pitchFamily="34" charset="-122"/>
                <a:ea typeface="微软雅黑" panose="020B0503020204020204" pitchFamily="34" charset="-122"/>
              </a:rPr>
              <a:t>PART ONE   TITLE</a:t>
            </a:r>
            <a:endParaRPr lang="en-US" altLang="zh-CN" sz="2400" dirty="0">
              <a:solidFill>
                <a:schemeClr val="tx1"/>
              </a:solidFill>
              <a:latin typeface="微软雅黑" panose="020B0503020204020204" pitchFamily="34" charset="-122"/>
              <a:ea typeface="微软雅黑" panose="020B0503020204020204" pitchFamily="34" charset="-122"/>
            </a:endParaRPr>
          </a:p>
        </p:txBody>
      </p:sp>
      <p:sp>
        <p:nvSpPr>
          <p:cNvPr id="6156" name="矩形 44"/>
          <p:cNvSpPr/>
          <p:nvPr/>
        </p:nvSpPr>
        <p:spPr>
          <a:xfrm>
            <a:off x="3345180" y="1136650"/>
            <a:ext cx="2462530" cy="829945"/>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l" eaLnBrk="1" hangingPunct="1">
              <a:lnSpc>
                <a:spcPct val="100000"/>
              </a:lnSpc>
              <a:spcBef>
                <a:spcPct val="0"/>
              </a:spcBef>
              <a:buNone/>
            </a:pPr>
            <a:r>
              <a:rPr lang="en-US" altLang="zh-CN" sz="4800" dirty="0">
                <a:solidFill>
                  <a:schemeClr val="tx1"/>
                </a:solidFill>
                <a:latin typeface="微软雅黑" panose="020B0503020204020204" pitchFamily="34" charset="-122"/>
                <a:ea typeface="微软雅黑" panose="020B0503020204020204" pitchFamily="34" charset="-122"/>
              </a:rPr>
              <a:t>CONTN</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7" name="矩形 46"/>
          <p:cNvSpPr/>
          <p:nvPr/>
        </p:nvSpPr>
        <p:spPr>
          <a:xfrm>
            <a:off x="5997575" y="2279650"/>
            <a:ext cx="3006725" cy="461963"/>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2400" dirty="0">
                <a:solidFill>
                  <a:schemeClr val="tx1"/>
                </a:solidFill>
                <a:latin typeface="微软雅黑" panose="020B0503020204020204" pitchFamily="34" charset="-122"/>
                <a:ea typeface="微软雅黑" panose="020B0503020204020204" pitchFamily="34" charset="-122"/>
              </a:rPr>
              <a:t>PART TWO   TITLE</a:t>
            </a:r>
            <a:endParaRPr lang="en-US" altLang="zh-CN" sz="2400" dirty="0">
              <a:solidFill>
                <a:schemeClr val="tx1"/>
              </a:solidFill>
              <a:latin typeface="微软雅黑" panose="020B0503020204020204" pitchFamily="34" charset="-122"/>
              <a:ea typeface="微软雅黑" panose="020B0503020204020204" pitchFamily="34" charset="-122"/>
            </a:endParaRPr>
          </a:p>
        </p:txBody>
      </p:sp>
      <p:sp>
        <p:nvSpPr>
          <p:cNvPr id="49" name="矩形 48"/>
          <p:cNvSpPr/>
          <p:nvPr/>
        </p:nvSpPr>
        <p:spPr>
          <a:xfrm>
            <a:off x="4886325" y="3587750"/>
            <a:ext cx="3006725" cy="461963"/>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2400" dirty="0">
                <a:solidFill>
                  <a:schemeClr val="tx1"/>
                </a:solidFill>
                <a:latin typeface="微软雅黑" panose="020B0503020204020204" pitchFamily="34" charset="-122"/>
                <a:ea typeface="微软雅黑" panose="020B0503020204020204" pitchFamily="34" charset="-122"/>
              </a:rPr>
              <a:t>PART THREE   TITLE</a:t>
            </a:r>
            <a:endParaRPr lang="en-US" altLang="zh-CN" sz="2400" dirty="0">
              <a:solidFill>
                <a:schemeClr val="tx1"/>
              </a:solidFill>
              <a:latin typeface="微软雅黑" panose="020B0503020204020204" pitchFamily="34" charset="-122"/>
              <a:ea typeface="微软雅黑" panose="020B0503020204020204" pitchFamily="34" charset="-122"/>
            </a:endParaRPr>
          </a:p>
        </p:txBody>
      </p:sp>
      <p:sp>
        <p:nvSpPr>
          <p:cNvPr id="54" name="矩形 53"/>
          <p:cNvSpPr/>
          <p:nvPr/>
        </p:nvSpPr>
        <p:spPr>
          <a:xfrm>
            <a:off x="3344863" y="4549775"/>
            <a:ext cx="3006725" cy="461963"/>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2400" dirty="0">
                <a:solidFill>
                  <a:schemeClr val="tx1"/>
                </a:solidFill>
                <a:latin typeface="微软雅黑" panose="020B0503020204020204" pitchFamily="34" charset="-122"/>
                <a:ea typeface="微软雅黑" panose="020B0503020204020204" pitchFamily="34" charset="-122"/>
              </a:rPr>
              <a:t>PART FOUR   TITLE</a:t>
            </a:r>
            <a:endParaRPr lang="en-US" altLang="zh-CN" sz="2400" dirty="0">
              <a:solidFill>
                <a:schemeClr val="tx1"/>
              </a:solidFill>
              <a:latin typeface="微软雅黑" panose="020B0503020204020204" pitchFamily="34" charset="-122"/>
              <a:ea typeface="微软雅黑" panose="020B0503020204020204" pitchFamily="34" charset="-122"/>
            </a:endParaRPr>
          </a:p>
        </p:txBody>
      </p:sp>
      <p:pic>
        <p:nvPicPr>
          <p:cNvPr id="12" name="图片 11" descr="未标题-2"/>
          <p:cNvPicPr>
            <a:picLocks noChangeAspect="1"/>
          </p:cNvPicPr>
          <p:nvPr/>
        </p:nvPicPr>
        <p:blipFill>
          <a:blip r:embed="rId1"/>
          <a:srcRect t="46477" r="54437" b="34905"/>
          <a:stretch>
            <a:fillRect/>
          </a:stretch>
        </p:blipFill>
        <p:spPr>
          <a:xfrm>
            <a:off x="7493635" y="2694940"/>
            <a:ext cx="4320540" cy="4171315"/>
          </a:xfrm>
          <a:prstGeom prst="rect">
            <a:avLst/>
          </a:prstGeom>
        </p:spPr>
      </p:pic>
      <p:pic>
        <p:nvPicPr>
          <p:cNvPr id="13" name="图片 12" descr="未标题-2"/>
          <p:cNvPicPr>
            <a:picLocks noChangeAspect="1"/>
          </p:cNvPicPr>
          <p:nvPr/>
        </p:nvPicPr>
        <p:blipFill>
          <a:blip r:embed="rId1"/>
          <a:srcRect l="18673" r="40865" b="81490"/>
          <a:stretch>
            <a:fillRect/>
          </a:stretch>
        </p:blipFill>
        <p:spPr>
          <a:xfrm>
            <a:off x="336550" y="1136650"/>
            <a:ext cx="3277235" cy="3542030"/>
          </a:xfrm>
          <a:prstGeom prst="rect">
            <a:avLst/>
          </a:prstGeom>
        </p:spPr>
      </p:pic>
    </p:spTree>
  </p:cSld>
  <p:clrMapOvr>
    <a:masterClrMapping/>
  </p:clrMapOvr>
  <p:transition spd="slow" advTm="3000">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1000"/>
                                        <p:tgtEl>
                                          <p:spTgt spid="44"/>
                                        </p:tgtEl>
                                      </p:cBhvr>
                                    </p:animEffect>
                                    <p:anim calcmode="lin" valueType="num">
                                      <p:cBhvr>
                                        <p:cTn id="8" dur="1000" fill="hold"/>
                                        <p:tgtEl>
                                          <p:spTgt spid="44"/>
                                        </p:tgtEl>
                                        <p:attrNameLst>
                                          <p:attrName>ppt_x</p:attrName>
                                        </p:attrNameLst>
                                      </p:cBhvr>
                                      <p:tavLst>
                                        <p:tav tm="0">
                                          <p:val>
                                            <p:strVal val="#ppt_x"/>
                                          </p:val>
                                        </p:tav>
                                        <p:tav tm="100000">
                                          <p:val>
                                            <p:strVal val="#ppt_x"/>
                                          </p:val>
                                        </p:tav>
                                      </p:tavLst>
                                    </p:anim>
                                    <p:anim calcmode="lin" valueType="num">
                                      <p:cBhvr>
                                        <p:cTn id="9" dur="1000" fill="hold"/>
                                        <p:tgtEl>
                                          <p:spTgt spid="4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fade">
                                      <p:cBhvr>
                                        <p:cTn id="12" dur="1000"/>
                                        <p:tgtEl>
                                          <p:spTgt spid="47"/>
                                        </p:tgtEl>
                                      </p:cBhvr>
                                    </p:animEffect>
                                    <p:anim calcmode="lin" valueType="num">
                                      <p:cBhvr>
                                        <p:cTn id="13" dur="1000" fill="hold"/>
                                        <p:tgtEl>
                                          <p:spTgt spid="47"/>
                                        </p:tgtEl>
                                        <p:attrNameLst>
                                          <p:attrName>ppt_x</p:attrName>
                                        </p:attrNameLst>
                                      </p:cBhvr>
                                      <p:tavLst>
                                        <p:tav tm="0">
                                          <p:val>
                                            <p:strVal val="#ppt_x"/>
                                          </p:val>
                                        </p:tav>
                                        <p:tav tm="100000">
                                          <p:val>
                                            <p:strVal val="#ppt_x"/>
                                          </p:val>
                                        </p:tav>
                                      </p:tavLst>
                                    </p:anim>
                                    <p:anim calcmode="lin" valueType="num">
                                      <p:cBhvr>
                                        <p:cTn id="14" dur="1000" fill="hold"/>
                                        <p:tgtEl>
                                          <p:spTgt spid="4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9"/>
                                        </p:tgtEl>
                                        <p:attrNameLst>
                                          <p:attrName>style.visibility</p:attrName>
                                        </p:attrNameLst>
                                      </p:cBhvr>
                                      <p:to>
                                        <p:strVal val="visible"/>
                                      </p:to>
                                    </p:set>
                                    <p:animEffect transition="in" filter="fade">
                                      <p:cBhvr>
                                        <p:cTn id="17" dur="1000"/>
                                        <p:tgtEl>
                                          <p:spTgt spid="49"/>
                                        </p:tgtEl>
                                      </p:cBhvr>
                                    </p:animEffect>
                                    <p:anim calcmode="lin" valueType="num">
                                      <p:cBhvr>
                                        <p:cTn id="18" dur="1000" fill="hold"/>
                                        <p:tgtEl>
                                          <p:spTgt spid="49"/>
                                        </p:tgtEl>
                                        <p:attrNameLst>
                                          <p:attrName>ppt_x</p:attrName>
                                        </p:attrNameLst>
                                      </p:cBhvr>
                                      <p:tavLst>
                                        <p:tav tm="0">
                                          <p:val>
                                            <p:strVal val="#ppt_x"/>
                                          </p:val>
                                        </p:tav>
                                        <p:tav tm="100000">
                                          <p:val>
                                            <p:strVal val="#ppt_x"/>
                                          </p:val>
                                        </p:tav>
                                      </p:tavLst>
                                    </p:anim>
                                    <p:anim calcmode="lin" valueType="num">
                                      <p:cBhvr>
                                        <p:cTn id="19" dur="1000" fill="hold"/>
                                        <p:tgtEl>
                                          <p:spTgt spid="4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4"/>
                                        </p:tgtEl>
                                        <p:attrNameLst>
                                          <p:attrName>style.visibility</p:attrName>
                                        </p:attrNameLst>
                                      </p:cBhvr>
                                      <p:to>
                                        <p:strVal val="visible"/>
                                      </p:to>
                                    </p:set>
                                    <p:animEffect transition="in" filter="fade">
                                      <p:cBhvr>
                                        <p:cTn id="22" dur="1000"/>
                                        <p:tgtEl>
                                          <p:spTgt spid="54"/>
                                        </p:tgtEl>
                                      </p:cBhvr>
                                    </p:animEffect>
                                    <p:anim calcmode="lin" valueType="num">
                                      <p:cBhvr>
                                        <p:cTn id="23" dur="1000" fill="hold"/>
                                        <p:tgtEl>
                                          <p:spTgt spid="54"/>
                                        </p:tgtEl>
                                        <p:attrNameLst>
                                          <p:attrName>ppt_x</p:attrName>
                                        </p:attrNameLst>
                                      </p:cBhvr>
                                      <p:tavLst>
                                        <p:tav tm="0">
                                          <p:val>
                                            <p:strVal val="#ppt_x"/>
                                          </p:val>
                                        </p:tav>
                                        <p:tav tm="100000">
                                          <p:val>
                                            <p:strVal val="#ppt_x"/>
                                          </p:val>
                                        </p:tav>
                                      </p:tavLst>
                                    </p:anim>
                                    <p:anim calcmode="lin" valueType="num">
                                      <p:cBhvr>
                                        <p:cTn id="24"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7" grpId="0"/>
      <p:bldP spid="49" grpId="0"/>
      <p:bldP spid="5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4664075" y="0"/>
            <a:ext cx="7554595" cy="68580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 name="矩形 6"/>
          <p:cNvSpPr/>
          <p:nvPr/>
        </p:nvSpPr>
        <p:spPr>
          <a:xfrm>
            <a:off x="6677343" y="2459673"/>
            <a:ext cx="4105275" cy="193833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2000" dirty="0">
                <a:latin typeface="微软雅黑 Light" panose="020B0502040204020203" pitchFamily="34" charset="-122"/>
                <a:ea typeface="微软雅黑 Light" panose="020B0502040204020203" pitchFamily="34" charset="-122"/>
              </a:rPr>
              <a:t>点击输入文本内容点击输入文本内容点击输入文本内容点击输入文本内容点击输入文本内容点击输入文本内容点击输入文本内容点击输入</a:t>
            </a:r>
            <a:endParaRPr lang="zh-CN" altLang="en-US" sz="2000" dirty="0">
              <a:latin typeface="微软雅黑 Light" panose="020B0502040204020203" pitchFamily="34" charset="-122"/>
              <a:ea typeface="微软雅黑 Light" panose="020B0502040204020203" pitchFamily="34" charset="-122"/>
            </a:endParaRPr>
          </a:p>
        </p:txBody>
      </p:sp>
      <p:grpSp>
        <p:nvGrpSpPr>
          <p:cNvPr id="4" name="组合 3"/>
          <p:cNvGrpSpPr/>
          <p:nvPr/>
        </p:nvGrpSpPr>
        <p:grpSpPr>
          <a:xfrm>
            <a:off x="292418" y="1275398"/>
            <a:ext cx="4162425" cy="923925"/>
            <a:chOff x="839416" y="1875105"/>
            <a:chExt cx="4161882" cy="923330"/>
          </a:xfrm>
        </p:grpSpPr>
        <p:sp>
          <p:nvSpPr>
            <p:cNvPr id="8" name="矩形 7"/>
            <p:cNvSpPr/>
            <p:nvPr/>
          </p:nvSpPr>
          <p:spPr>
            <a:xfrm>
              <a:off x="1020367" y="1875105"/>
              <a:ext cx="3980931" cy="92333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5400" b="1" i="0" u="none" strike="noStrike" kern="1200" cap="none" spc="0" normalizeH="0" baseline="0" noProof="0" dirty="0">
                  <a:ln>
                    <a:noFill/>
                  </a:ln>
                  <a:solidFill>
                    <a:schemeClr val="tx2">
                      <a:lumMod val="20000"/>
                      <a:lumOff val="80000"/>
                    </a:scheme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PART  ONE</a:t>
              </a:r>
              <a:endParaRPr kumimoji="0" lang="en-US" altLang="zh-CN" sz="5400" b="1" i="0" u="none" strike="noStrike" kern="1200" cap="none" spc="0" normalizeH="0" baseline="0" noProof="0" dirty="0">
                <a:ln>
                  <a:noFill/>
                </a:ln>
                <a:solidFill>
                  <a:schemeClr val="tx2">
                    <a:lumMod val="20000"/>
                    <a:lumOff val="80000"/>
                  </a:scheme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3" name="圆角矩形 2"/>
            <p:cNvSpPr/>
            <p:nvPr/>
          </p:nvSpPr>
          <p:spPr>
            <a:xfrm>
              <a:off x="839416" y="1875105"/>
              <a:ext cx="4161882" cy="923330"/>
            </a:xfrm>
            <a:prstGeom prst="roundRect">
              <a:avLst/>
            </a:prstGeom>
            <a:noFill/>
            <a:ln w="19050">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pic>
        <p:nvPicPr>
          <p:cNvPr id="2" name="图片 1" descr="未标题-2"/>
          <p:cNvPicPr>
            <a:picLocks noChangeAspect="1"/>
          </p:cNvPicPr>
          <p:nvPr/>
        </p:nvPicPr>
        <p:blipFill>
          <a:blip r:embed="rId1"/>
          <a:srcRect l="7530" t="21528" r="68367" b="66540"/>
          <a:stretch>
            <a:fillRect/>
          </a:stretch>
        </p:blipFill>
        <p:spPr>
          <a:xfrm>
            <a:off x="839470" y="2565400"/>
            <a:ext cx="3371850" cy="3943350"/>
          </a:xfrm>
          <a:prstGeom prst="rect">
            <a:avLst/>
          </a:prstGeom>
        </p:spPr>
      </p:pic>
    </p:spTree>
  </p:cSld>
  <p:clrMapOvr>
    <a:masterClrMapping/>
  </p:clrMapOvr>
  <p:transition spd="slow" advTm="3000">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矩形 3"/>
          <p:cNvSpPr/>
          <p:nvPr/>
        </p:nvSpPr>
        <p:spPr>
          <a:xfrm>
            <a:off x="0" y="0"/>
            <a:ext cx="12192000" cy="768350"/>
          </a:xfrm>
          <a:prstGeom prst="rect">
            <a:avLst/>
          </a:prstGeom>
          <a:solidFill>
            <a:schemeClr val="tx2">
              <a:lumMod val="20000"/>
              <a:lumOff val="80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244" name="文本框 4"/>
          <p:cNvSpPr txBox="1"/>
          <p:nvPr/>
        </p:nvSpPr>
        <p:spPr>
          <a:xfrm>
            <a:off x="247650" y="120650"/>
            <a:ext cx="1074738" cy="33718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en-US" altLang="zh-CN" sz="1600" dirty="0">
                <a:solidFill>
                  <a:schemeClr val="tx1"/>
                </a:solidFill>
                <a:latin typeface="微软雅黑" panose="020B0503020204020204" pitchFamily="34" charset="-122"/>
                <a:ea typeface="微软雅黑" panose="020B0503020204020204" pitchFamily="34" charset="-122"/>
              </a:rPr>
              <a:t>LOGO</a:t>
            </a:r>
            <a:endParaRPr lang="en-US" altLang="zh-CN" sz="1600" dirty="0">
              <a:solidFill>
                <a:schemeClr val="tx1"/>
              </a:solidFill>
              <a:latin typeface="微软雅黑" panose="020B0503020204020204" pitchFamily="34" charset="-122"/>
              <a:ea typeface="微软雅黑" panose="020B0503020204020204" pitchFamily="34" charset="-122"/>
            </a:endParaRPr>
          </a:p>
        </p:txBody>
      </p:sp>
      <p:sp>
        <p:nvSpPr>
          <p:cNvPr id="6" name="圆角矩形 5"/>
          <p:cNvSpPr/>
          <p:nvPr/>
        </p:nvSpPr>
        <p:spPr>
          <a:xfrm>
            <a:off x="361950" y="144463"/>
            <a:ext cx="773113" cy="292100"/>
          </a:xfrm>
          <a:prstGeom prst="roundRect">
            <a:avLst>
              <a:gd name="adj" fmla="val 50000"/>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600" b="0" i="0" u="none" strike="noStrike" kern="1200" cap="none" spc="0" normalizeH="0" baseline="0" noProof="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10246" name="文本框 6"/>
          <p:cNvSpPr txBox="1"/>
          <p:nvPr/>
        </p:nvSpPr>
        <p:spPr>
          <a:xfrm>
            <a:off x="263525" y="457200"/>
            <a:ext cx="11877675" cy="3079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1400" dirty="0">
                <a:solidFill>
                  <a:schemeClr val="tx1"/>
                </a:solidFill>
                <a:latin typeface="微软雅黑" panose="020B0503020204020204" pitchFamily="34" charset="-122"/>
                <a:ea typeface="微软雅黑" panose="020B0503020204020204" pitchFamily="34" charset="-122"/>
              </a:rPr>
              <a:t>The introduction of the company.</a:t>
            </a:r>
            <a:endParaRPr lang="en-US" altLang="zh-CN" sz="1400" dirty="0">
              <a:solidFill>
                <a:schemeClr val="tx1"/>
              </a:solidFill>
              <a:latin typeface="微软雅黑" panose="020B0503020204020204" pitchFamily="34" charset="-122"/>
              <a:ea typeface="微软雅黑" panose="020B0503020204020204" pitchFamily="34" charset="-122"/>
            </a:endParaRPr>
          </a:p>
        </p:txBody>
      </p:sp>
      <p:sp>
        <p:nvSpPr>
          <p:cNvPr id="18" name="矩形 17"/>
          <p:cNvSpPr/>
          <p:nvPr/>
        </p:nvSpPr>
        <p:spPr>
          <a:xfrm>
            <a:off x="1341438" y="4121150"/>
            <a:ext cx="9942512" cy="11366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en-US" altLang="zh-CN" sz="2400" dirty="0">
                <a:solidFill>
                  <a:schemeClr val="tx1"/>
                </a:solidFill>
                <a:latin typeface="微软雅黑" panose="020B0503020204020204" pitchFamily="34" charset="-122"/>
                <a:ea typeface="微软雅黑" panose="020B0503020204020204" pitchFamily="34" charset="-122"/>
              </a:rPr>
              <a:t>SAY A WORD SAY A WORD </a:t>
            </a:r>
            <a:r>
              <a:rPr lang="zh-CN" altLang="en-US" sz="2400" dirty="0">
                <a:solidFill>
                  <a:schemeClr val="tx1"/>
                </a:solidFill>
                <a:latin typeface="微软雅黑" panose="020B0503020204020204" pitchFamily="34" charset="-122"/>
                <a:ea typeface="微软雅黑" panose="020B0503020204020204" pitchFamily="34" charset="-122"/>
              </a:rPr>
              <a:t> </a:t>
            </a:r>
            <a:r>
              <a:rPr lang="en-US" altLang="zh-CN" sz="2400" dirty="0">
                <a:solidFill>
                  <a:schemeClr val="tx1"/>
                </a:solidFill>
                <a:latin typeface="微软雅黑" panose="020B0503020204020204" pitchFamily="34" charset="-122"/>
                <a:ea typeface="微软雅黑" panose="020B0503020204020204" pitchFamily="34" charset="-122"/>
              </a:rPr>
              <a:t>SAY A WORD SAY A WORD SAY A WORD </a:t>
            </a:r>
            <a:endParaRPr lang="en-US" altLang="zh-CN" sz="2400" dirty="0">
              <a:solidFill>
                <a:schemeClr val="tx1"/>
              </a:solidFill>
              <a:latin typeface="微软雅黑" panose="020B0503020204020204" pitchFamily="34" charset="-122"/>
              <a:ea typeface="微软雅黑" panose="020B0503020204020204" pitchFamily="34" charset="-122"/>
            </a:endParaRPr>
          </a:p>
          <a:p>
            <a:pPr marL="0" lvl="0" indent="0" eaLnBrk="1" hangingPunct="1">
              <a:lnSpc>
                <a:spcPct val="150000"/>
              </a:lnSpc>
              <a:spcBef>
                <a:spcPct val="0"/>
              </a:spcBef>
              <a:buNone/>
            </a:pPr>
            <a:endParaRPr lang="en-US" altLang="zh-CN" sz="2400" dirty="0">
              <a:solidFill>
                <a:schemeClr val="tx1"/>
              </a:solidFill>
              <a:latin typeface="微软雅黑" panose="020B0503020204020204" pitchFamily="34" charset="-122"/>
              <a:ea typeface="微软雅黑" panose="020B0503020204020204" pitchFamily="34" charset="-122"/>
            </a:endParaRPr>
          </a:p>
        </p:txBody>
      </p:sp>
      <p:grpSp>
        <p:nvGrpSpPr>
          <p:cNvPr id="29" name="组合 28"/>
          <p:cNvGrpSpPr/>
          <p:nvPr/>
        </p:nvGrpSpPr>
        <p:grpSpPr>
          <a:xfrm>
            <a:off x="1322389" y="1414899"/>
            <a:ext cx="2827344" cy="2434985"/>
            <a:chOff x="1322376" y="1414629"/>
            <a:chExt cx="2826987" cy="2435361"/>
          </a:xfrm>
        </p:grpSpPr>
        <p:sp>
          <p:nvSpPr>
            <p:cNvPr id="10" name="圆角矩形 9"/>
            <p:cNvSpPr/>
            <p:nvPr/>
          </p:nvSpPr>
          <p:spPr>
            <a:xfrm>
              <a:off x="1322376" y="2033464"/>
              <a:ext cx="2826987" cy="1816526"/>
            </a:xfrm>
            <a:prstGeom prst="round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10264" name="矩形 18"/>
            <p:cNvSpPr/>
            <p:nvPr/>
          </p:nvSpPr>
          <p:spPr>
            <a:xfrm>
              <a:off x="1883594" y="1414629"/>
              <a:ext cx="1863134" cy="583493"/>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en-US" altLang="zh-CN" sz="2400" dirty="0">
                  <a:solidFill>
                    <a:schemeClr val="tx1"/>
                  </a:solidFill>
                  <a:latin typeface="微软雅黑" panose="020B0503020204020204" pitchFamily="34" charset="-122"/>
                  <a:ea typeface="微软雅黑" panose="020B0503020204020204" pitchFamily="34" charset="-122"/>
                </a:rPr>
                <a:t>TEXT ONE</a:t>
              </a:r>
              <a:endParaRPr lang="en-US" altLang="zh-CN" sz="2400" dirty="0">
                <a:solidFill>
                  <a:schemeClr val="tx1"/>
                </a:solidFill>
                <a:latin typeface="微软雅黑" panose="020B0503020204020204" pitchFamily="34" charset="-122"/>
                <a:ea typeface="微软雅黑" panose="020B0503020204020204" pitchFamily="34" charset="-122"/>
              </a:endParaRPr>
            </a:p>
          </p:txBody>
        </p:sp>
        <p:sp>
          <p:nvSpPr>
            <p:cNvPr id="10265" name="矩形 21"/>
            <p:cNvSpPr/>
            <p:nvPr/>
          </p:nvSpPr>
          <p:spPr>
            <a:xfrm>
              <a:off x="1814279" y="2184585"/>
              <a:ext cx="2100348" cy="14776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1200" dirty="0">
                  <a:solidFill>
                    <a:schemeClr val="tx1"/>
                  </a:solidFill>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点击输入文本内容点击输入文本内容点击输入文本内容点击输入文本内容点击输入文本内容点击输入文本内容点击输入文本内容点击输入</a:t>
              </a:r>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4865688" y="1397413"/>
            <a:ext cx="2825750" cy="2419429"/>
            <a:chOff x="4898593" y="1397533"/>
            <a:chExt cx="2826770" cy="2418231"/>
          </a:xfrm>
        </p:grpSpPr>
        <p:sp>
          <p:nvSpPr>
            <p:cNvPr id="13" name="圆角矩形 12"/>
            <p:cNvSpPr/>
            <p:nvPr/>
          </p:nvSpPr>
          <p:spPr>
            <a:xfrm>
              <a:off x="4898593" y="1998611"/>
              <a:ext cx="2826770" cy="1817153"/>
            </a:xfrm>
            <a:prstGeom prst="round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10259" name="矩形 19"/>
            <p:cNvSpPr/>
            <p:nvPr/>
          </p:nvSpPr>
          <p:spPr>
            <a:xfrm>
              <a:off x="5519936" y="1397533"/>
              <a:ext cx="1863134" cy="583493"/>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en-US" altLang="zh-CN" sz="2400" dirty="0">
                  <a:solidFill>
                    <a:schemeClr val="tx1"/>
                  </a:solidFill>
                  <a:latin typeface="微软雅黑" panose="020B0503020204020204" pitchFamily="34" charset="-122"/>
                  <a:ea typeface="微软雅黑" panose="020B0503020204020204" pitchFamily="34" charset="-122"/>
                </a:rPr>
                <a:t>TEXT TWO</a:t>
              </a:r>
              <a:endParaRPr lang="en-US" altLang="zh-CN" sz="2400" dirty="0">
                <a:solidFill>
                  <a:schemeClr val="tx1"/>
                </a:solidFill>
                <a:latin typeface="微软雅黑" panose="020B0503020204020204" pitchFamily="34" charset="-122"/>
                <a:ea typeface="微软雅黑" panose="020B0503020204020204" pitchFamily="34" charset="-122"/>
              </a:endParaRPr>
            </a:p>
          </p:txBody>
        </p:sp>
        <p:sp>
          <p:nvSpPr>
            <p:cNvPr id="10260" name="矩形 22"/>
            <p:cNvSpPr/>
            <p:nvPr/>
          </p:nvSpPr>
          <p:spPr>
            <a:xfrm>
              <a:off x="5375919" y="2132856"/>
              <a:ext cx="2044533" cy="147689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1200" dirty="0">
                  <a:solidFill>
                    <a:schemeClr val="tx1"/>
                  </a:solidFill>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点击输入文本内容点击输入文本内容点击输入文本内容点击输入文本内容点击输入文本内容点击输入文本内容点击输入文本内容点击输入</a:t>
              </a:r>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8654974" y="1459113"/>
            <a:ext cx="2825253" cy="2379442"/>
            <a:chOff x="8688120" y="1458713"/>
            <a:chExt cx="2826273" cy="2379809"/>
          </a:xfrm>
        </p:grpSpPr>
        <p:sp>
          <p:nvSpPr>
            <p:cNvPr id="16" name="圆角矩形 15"/>
            <p:cNvSpPr/>
            <p:nvPr/>
          </p:nvSpPr>
          <p:spPr>
            <a:xfrm>
              <a:off x="8688120" y="2022156"/>
              <a:ext cx="2826273" cy="1816366"/>
            </a:xfrm>
            <a:prstGeom prst="round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10254" name="矩形 20"/>
            <p:cNvSpPr/>
            <p:nvPr/>
          </p:nvSpPr>
          <p:spPr>
            <a:xfrm>
              <a:off x="9192344" y="1458713"/>
              <a:ext cx="2178606" cy="646331"/>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en-US" altLang="zh-CN" sz="2400" dirty="0">
                  <a:solidFill>
                    <a:schemeClr val="tx1"/>
                  </a:solidFill>
                  <a:latin typeface="微软雅黑" panose="020B0503020204020204" pitchFamily="34" charset="-122"/>
                  <a:ea typeface="微软雅黑" panose="020B0503020204020204" pitchFamily="34" charset="-122"/>
                </a:rPr>
                <a:t>TEXT THREE</a:t>
              </a:r>
              <a:endParaRPr lang="en-US" altLang="zh-CN" sz="2400" dirty="0">
                <a:solidFill>
                  <a:schemeClr val="tx1"/>
                </a:solidFill>
                <a:latin typeface="微软雅黑" panose="020B0503020204020204" pitchFamily="34" charset="-122"/>
                <a:ea typeface="微软雅黑" panose="020B0503020204020204" pitchFamily="34" charset="-122"/>
              </a:endParaRPr>
            </a:p>
          </p:txBody>
        </p:sp>
        <p:sp>
          <p:nvSpPr>
            <p:cNvPr id="10255" name="矩形 23"/>
            <p:cNvSpPr/>
            <p:nvPr/>
          </p:nvSpPr>
          <p:spPr>
            <a:xfrm>
              <a:off x="9192344" y="2204864"/>
              <a:ext cx="2125308" cy="144490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1200" dirty="0">
                  <a:solidFill>
                    <a:schemeClr val="tx1"/>
                  </a:solidFill>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点击输入文本内容点击输入文本内容点击输入文本内容点击输入文本内容点击输入文本内容点击输入文本内容点击输入文本内容点击输入</a:t>
              </a:r>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pic>
        <p:nvPicPr>
          <p:cNvPr id="2" name="图片 1" descr="未标题-2"/>
          <p:cNvPicPr>
            <a:picLocks noChangeAspect="1"/>
          </p:cNvPicPr>
          <p:nvPr/>
        </p:nvPicPr>
        <p:blipFill>
          <a:blip r:embed="rId1"/>
          <a:srcRect t="21528" b="66540"/>
          <a:stretch>
            <a:fillRect/>
          </a:stretch>
        </p:blipFill>
        <p:spPr>
          <a:xfrm>
            <a:off x="2856865" y="4819015"/>
            <a:ext cx="6690360" cy="1885950"/>
          </a:xfrm>
          <a:prstGeom prst="rect">
            <a:avLst/>
          </a:prstGeom>
        </p:spPr>
      </p:pic>
    </p:spTree>
  </p:cSld>
  <p:clrMapOvr>
    <a:masterClrMapping/>
  </p:clrMapOvr>
  <p:transition spd="slow" advTm="3000">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anim calcmode="lin" valueType="num">
                                      <p:cBhvr>
                                        <p:cTn id="8" dur="1000" fill="hold"/>
                                        <p:tgtEl>
                                          <p:spTgt spid="29"/>
                                        </p:tgtEl>
                                        <p:attrNameLst>
                                          <p:attrName>ppt_x</p:attrName>
                                        </p:attrNameLst>
                                      </p:cBhvr>
                                      <p:tavLst>
                                        <p:tav tm="0">
                                          <p:val>
                                            <p:strVal val="#ppt_x"/>
                                          </p:val>
                                        </p:tav>
                                        <p:tav tm="100000">
                                          <p:val>
                                            <p:strVal val="#ppt_x"/>
                                          </p:val>
                                        </p:tav>
                                      </p:tavLst>
                                    </p:anim>
                                    <p:anim calcmode="lin" valueType="num">
                                      <p:cBhvr>
                                        <p:cTn id="9" dur="1000" fill="hold"/>
                                        <p:tgtEl>
                                          <p:spTgt spid="2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1000"/>
                                        <p:tgtEl>
                                          <p:spTgt spid="28"/>
                                        </p:tgtEl>
                                      </p:cBhvr>
                                    </p:animEffect>
                                    <p:anim calcmode="lin" valueType="num">
                                      <p:cBhvr>
                                        <p:cTn id="14" dur="1000" fill="hold"/>
                                        <p:tgtEl>
                                          <p:spTgt spid="28"/>
                                        </p:tgtEl>
                                        <p:attrNameLst>
                                          <p:attrName>ppt_x</p:attrName>
                                        </p:attrNameLst>
                                      </p:cBhvr>
                                      <p:tavLst>
                                        <p:tav tm="0">
                                          <p:val>
                                            <p:strVal val="#ppt_x"/>
                                          </p:val>
                                        </p:tav>
                                        <p:tav tm="100000">
                                          <p:val>
                                            <p:strVal val="#ppt_x"/>
                                          </p:val>
                                        </p:tav>
                                      </p:tavLst>
                                    </p:anim>
                                    <p:anim calcmode="lin" valueType="num">
                                      <p:cBhvr>
                                        <p:cTn id="15" dur="1000" fill="hold"/>
                                        <p:tgtEl>
                                          <p:spTgt spid="2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1000"/>
                                        <p:tgtEl>
                                          <p:spTgt spid="27"/>
                                        </p:tgtEl>
                                      </p:cBhvr>
                                    </p:animEffect>
                                    <p:anim calcmode="lin" valueType="num">
                                      <p:cBhvr>
                                        <p:cTn id="20" dur="1000" fill="hold"/>
                                        <p:tgtEl>
                                          <p:spTgt spid="27"/>
                                        </p:tgtEl>
                                        <p:attrNameLst>
                                          <p:attrName>ppt_x</p:attrName>
                                        </p:attrNameLst>
                                      </p:cBhvr>
                                      <p:tavLst>
                                        <p:tav tm="0">
                                          <p:val>
                                            <p:strVal val="#ppt_x"/>
                                          </p:val>
                                        </p:tav>
                                        <p:tav tm="100000">
                                          <p:val>
                                            <p:strVal val="#ppt_x"/>
                                          </p:val>
                                        </p:tav>
                                      </p:tavLst>
                                    </p:anim>
                                    <p:anim calcmode="lin" valueType="num">
                                      <p:cBhvr>
                                        <p:cTn id="21" dur="1000" fill="hold"/>
                                        <p:tgtEl>
                                          <p:spTgt spid="2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7"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4765" y="4293235"/>
            <a:ext cx="12216765" cy="2592070"/>
          </a:xfrm>
          <a:prstGeom prst="rect">
            <a:avLst/>
          </a:prstGeom>
          <a:solidFill>
            <a:srgbClr val="FFD9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92" name="文本框 4"/>
          <p:cNvSpPr txBox="1"/>
          <p:nvPr/>
        </p:nvSpPr>
        <p:spPr>
          <a:xfrm>
            <a:off x="247650" y="120650"/>
            <a:ext cx="735013" cy="3683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en-US" altLang="zh-CN" sz="1600" dirty="0">
                <a:solidFill>
                  <a:schemeClr val="bg1"/>
                </a:solidFill>
                <a:latin typeface="Bauhaus LT Heavy"/>
              </a:rPr>
              <a:t>LOGO</a:t>
            </a:r>
            <a:endParaRPr lang="en-US" altLang="zh-CN" sz="1600" dirty="0">
              <a:solidFill>
                <a:schemeClr val="bg1"/>
              </a:solidFill>
              <a:latin typeface="Bauhaus LT Heavy"/>
            </a:endParaRPr>
          </a:p>
        </p:txBody>
      </p:sp>
      <p:sp>
        <p:nvSpPr>
          <p:cNvPr id="6" name="圆角矩形 5"/>
          <p:cNvSpPr/>
          <p:nvPr/>
        </p:nvSpPr>
        <p:spPr>
          <a:xfrm>
            <a:off x="361950" y="144463"/>
            <a:ext cx="528638" cy="292100"/>
          </a:xfrm>
          <a:prstGeom prst="roundRect">
            <a:avLst>
              <a:gd name="adj" fmla="val 50000"/>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600" b="0" i="0" u="none" strike="noStrike" kern="1200" cap="none" spc="0" normalizeH="0" baseline="0" noProof="0">
              <a:ln>
                <a:noFill/>
              </a:ln>
              <a:solidFill>
                <a:schemeClr val="bg1"/>
              </a:solidFill>
              <a:effectLst/>
              <a:uLnTx/>
              <a:uFillTx/>
              <a:latin typeface="+mn-lt"/>
              <a:ea typeface="+mn-ea"/>
              <a:cs typeface="+mn-cs"/>
            </a:endParaRPr>
          </a:p>
        </p:txBody>
      </p:sp>
      <p:sp>
        <p:nvSpPr>
          <p:cNvPr id="12" name="圆角矩形 11"/>
          <p:cNvSpPr/>
          <p:nvPr/>
        </p:nvSpPr>
        <p:spPr>
          <a:xfrm>
            <a:off x="982980" y="488950"/>
            <a:ext cx="1341438" cy="520700"/>
          </a:xfrm>
          <a:prstGeom prst="roundRect">
            <a:avLst/>
          </a:prstGeom>
          <a:solidFill>
            <a:srgbClr val="FFD9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a:ln>
                  <a:noFill/>
                </a:ln>
                <a:solidFill>
                  <a:schemeClr val="bg1"/>
                </a:solidFill>
                <a:effectLst/>
                <a:uLnTx/>
                <a:uFillTx/>
                <a:latin typeface="+mn-lt"/>
                <a:ea typeface="+mn-ea"/>
                <a:cs typeface="+mn-cs"/>
              </a:rPr>
              <a:t>TITLE</a:t>
            </a:r>
            <a:endParaRPr kumimoji="0" lang="zh-CN" altLang="en-US" sz="1800" b="0" i="0" u="none" strike="noStrike" kern="1200" cap="none" spc="0" normalizeH="0" baseline="0" noProof="0" dirty="0">
              <a:ln>
                <a:noFill/>
              </a:ln>
              <a:solidFill>
                <a:schemeClr val="bg1"/>
              </a:solidFill>
              <a:effectLst/>
              <a:uLnTx/>
              <a:uFillTx/>
              <a:latin typeface="+mn-lt"/>
              <a:ea typeface="+mn-ea"/>
              <a:cs typeface="+mn-cs"/>
            </a:endParaRPr>
          </a:p>
        </p:txBody>
      </p:sp>
      <p:sp>
        <p:nvSpPr>
          <p:cNvPr id="14" name="文本框 13"/>
          <p:cNvSpPr txBox="1"/>
          <p:nvPr/>
        </p:nvSpPr>
        <p:spPr>
          <a:xfrm>
            <a:off x="361633" y="1128395"/>
            <a:ext cx="2905125" cy="2214563"/>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13800" dirty="0">
                <a:solidFill>
                  <a:schemeClr val="tx2">
                    <a:lumMod val="20000"/>
                    <a:lumOff val="80000"/>
                  </a:schemeClr>
                </a:solidFill>
                <a:latin typeface="Arial" panose="020B0604020202020204" pitchFamily="34" charset="0"/>
              </a:rPr>
              <a:t>30</a:t>
            </a:r>
            <a:r>
              <a:rPr lang="en-US" altLang="zh-CN" sz="6600" dirty="0">
                <a:latin typeface="Arial" panose="020B0604020202020204" pitchFamily="34" charset="0"/>
              </a:rPr>
              <a:t>%</a:t>
            </a:r>
            <a:endParaRPr lang="zh-CN" altLang="en-US" sz="6600" dirty="0">
              <a:latin typeface="Arial" panose="020B0604020202020204" pitchFamily="34" charset="0"/>
            </a:endParaRPr>
          </a:p>
        </p:txBody>
      </p:sp>
      <p:sp>
        <p:nvSpPr>
          <p:cNvPr id="15" name="文本框 14"/>
          <p:cNvSpPr txBox="1"/>
          <p:nvPr/>
        </p:nvSpPr>
        <p:spPr>
          <a:xfrm>
            <a:off x="8485823" y="1837373"/>
            <a:ext cx="3095625" cy="1383665"/>
          </a:xfrm>
          <a:prstGeom prst="rect">
            <a:avLst/>
          </a:prstGeom>
          <a:solidFill>
            <a:schemeClr val="tx2">
              <a:lumMod val="20000"/>
              <a:lumOff val="80000"/>
            </a:schemeClr>
          </a:solidFill>
          <a:ln w="9525" cap="flat" cmpd="sng">
            <a:noFill/>
            <a:prstDash val="solid"/>
            <a:miter/>
            <a:headEnd type="none" w="med" len="med"/>
            <a:tailEnd type="none" w="med" len="med"/>
          </a:ln>
        </p:spPr>
        <p:txBody>
          <a:bodyPr wrap="square">
            <a:spAutoFit/>
          </a:bodyPr>
          <a:lstStyle/>
          <a:p>
            <a:pPr eaLnBrk="1" hangingPunct="1">
              <a:lnSpc>
                <a:spcPct val="150000"/>
              </a:lnSpc>
            </a:pPr>
            <a:r>
              <a:rPr lang="zh-CN" altLang="en-US" sz="1400" dirty="0">
                <a:latin typeface="微软雅黑 Light" panose="020B0502040204020203" pitchFamily="34" charset="-122"/>
                <a:ea typeface="微软雅黑 Light" panose="020B0502040204020203" pitchFamily="34" charset="-122"/>
              </a:rPr>
              <a:t>点击输入文本内容点击输入文本内容点击输入文本内容点击输入文本内容点击输入文本内容点击输入文本内容点击输入文本内容点击输入</a:t>
            </a:r>
            <a:endParaRPr lang="zh-CN" altLang="en-US" sz="1400" dirty="0">
              <a:latin typeface="微软雅黑 Light" panose="020B0502040204020203" pitchFamily="34" charset="-122"/>
              <a:ea typeface="微软雅黑 Light" panose="020B0502040204020203" pitchFamily="34" charset="-122"/>
            </a:endParaRPr>
          </a:p>
        </p:txBody>
      </p:sp>
      <p:pic>
        <p:nvPicPr>
          <p:cNvPr id="2" name="图片 1" descr="未标题-2"/>
          <p:cNvPicPr>
            <a:picLocks noChangeAspect="1"/>
          </p:cNvPicPr>
          <p:nvPr/>
        </p:nvPicPr>
        <p:blipFill>
          <a:blip r:embed="rId1"/>
          <a:srcRect l="18673" r="40865" b="81490"/>
          <a:stretch>
            <a:fillRect/>
          </a:stretch>
        </p:blipFill>
        <p:spPr>
          <a:xfrm>
            <a:off x="3267075" y="626745"/>
            <a:ext cx="5184775" cy="5603875"/>
          </a:xfrm>
          <a:prstGeom prst="rect">
            <a:avLst/>
          </a:prstGeom>
        </p:spPr>
      </p:pic>
    </p:spTree>
  </p:cSld>
  <p:clrMapOvr>
    <a:masterClrMapping/>
  </p:clrMapOvr>
  <p:transition spd="slow" advTm="3000">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11" name="流程图: 手动输入 10"/>
          <p:cNvSpPr/>
          <p:nvPr/>
        </p:nvSpPr>
        <p:spPr>
          <a:xfrm>
            <a:off x="-26987" y="4508500"/>
            <a:ext cx="12192000" cy="2476500"/>
          </a:xfrm>
          <a:prstGeom prst="flowChartManualInput">
            <a:avLst/>
          </a:prstGeom>
          <a:solidFill>
            <a:srgbClr val="FFD9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 name="任意多边形 8"/>
          <p:cNvSpPr/>
          <p:nvPr/>
        </p:nvSpPr>
        <p:spPr>
          <a:xfrm flipV="1">
            <a:off x="6053138" y="5057775"/>
            <a:ext cx="2152650" cy="1541463"/>
          </a:xfrm>
          <a:custGeom>
            <a:avLst/>
            <a:gdLst>
              <a:gd name="connsiteX0" fmla="*/ 2380343 w 2380343"/>
              <a:gd name="connsiteY0" fmla="*/ 957943 h 957943"/>
              <a:gd name="connsiteX1" fmla="*/ 1524000 w 2380343"/>
              <a:gd name="connsiteY1" fmla="*/ 0 h 957943"/>
              <a:gd name="connsiteX2" fmla="*/ 0 w 2380343"/>
              <a:gd name="connsiteY2" fmla="*/ 0 h 957943"/>
              <a:gd name="connsiteX0-1" fmla="*/ 2341321 w 2341321"/>
              <a:gd name="connsiteY0-2" fmla="*/ 359605 h 359605"/>
              <a:gd name="connsiteX1-3" fmla="*/ 1524000 w 2341321"/>
              <a:gd name="connsiteY1-4" fmla="*/ 0 h 359605"/>
              <a:gd name="connsiteX2-5" fmla="*/ 0 w 2341321"/>
              <a:gd name="connsiteY2-6" fmla="*/ 0 h 359605"/>
              <a:gd name="connsiteX0-7" fmla="*/ 3043718 w 3043718"/>
              <a:gd name="connsiteY0-8" fmla="*/ 359605 h 359605"/>
              <a:gd name="connsiteX1-9" fmla="*/ 2226397 w 3043718"/>
              <a:gd name="connsiteY1-10" fmla="*/ 0 h 359605"/>
              <a:gd name="connsiteX2-11" fmla="*/ 0 w 3043718"/>
              <a:gd name="connsiteY2-12" fmla="*/ 13007 h 359605"/>
            </a:gdLst>
            <a:ahLst/>
            <a:cxnLst>
              <a:cxn ang="0">
                <a:pos x="connsiteX0-1" y="connsiteY0-2"/>
              </a:cxn>
              <a:cxn ang="0">
                <a:pos x="connsiteX1-3" y="connsiteY1-4"/>
              </a:cxn>
              <a:cxn ang="0">
                <a:pos x="connsiteX2-5" y="connsiteY2-6"/>
              </a:cxn>
            </a:cxnLst>
            <a:rect l="l" t="t" r="r" b="b"/>
            <a:pathLst>
              <a:path w="3043718" h="359605">
                <a:moveTo>
                  <a:pt x="3043718" y="359605"/>
                </a:moveTo>
                <a:lnTo>
                  <a:pt x="2226397" y="0"/>
                </a:lnTo>
                <a:lnTo>
                  <a:pt x="0" y="13007"/>
                </a:lnTo>
              </a:path>
            </a:pathLst>
          </a:custGeom>
          <a:noFill/>
          <a:ln w="15875" cap="rnd">
            <a:solidFill>
              <a:schemeClr val="bg1"/>
            </a:solidFill>
            <a:prstDash val="dash"/>
            <a:round/>
            <a:headEnd type="oval" w="lg" len="lg"/>
            <a:tailEnd type="oval" w="lg"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0" name="矩形 9"/>
          <p:cNvSpPr/>
          <p:nvPr/>
        </p:nvSpPr>
        <p:spPr>
          <a:xfrm>
            <a:off x="4275138" y="5553075"/>
            <a:ext cx="3189287" cy="10604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1400" dirty="0">
                <a:solidFill>
                  <a:schemeClr val="tx1"/>
                </a:solidFill>
                <a:latin typeface="微软雅黑 Light" panose="020B0502040204020203" pitchFamily="34" charset="-122"/>
                <a:ea typeface="微软雅黑 Light" panose="020B0502040204020203" pitchFamily="34" charset="-122"/>
              </a:rPr>
              <a:t>点击输入文本内容点击输入文本内容点击输入文本内容点击输入文本内容点击输入文本内容点击输入文本内容</a:t>
            </a:r>
            <a:endParaRPr lang="zh-CN" altLang="en-US" sz="1400" dirty="0">
              <a:solidFill>
                <a:schemeClr val="tx1"/>
              </a:solidFill>
              <a:latin typeface="微软雅黑 Light" panose="020B0502040204020203" pitchFamily="34" charset="-122"/>
              <a:ea typeface="微软雅黑 Light" panose="020B0502040204020203" pitchFamily="34" charset="-122"/>
            </a:endParaRPr>
          </a:p>
        </p:txBody>
      </p:sp>
      <p:sp>
        <p:nvSpPr>
          <p:cNvPr id="12" name="任意多边形 11"/>
          <p:cNvSpPr/>
          <p:nvPr/>
        </p:nvSpPr>
        <p:spPr>
          <a:xfrm flipV="1">
            <a:off x="3792538" y="2425700"/>
            <a:ext cx="2152650" cy="1539875"/>
          </a:xfrm>
          <a:custGeom>
            <a:avLst/>
            <a:gdLst>
              <a:gd name="connsiteX0" fmla="*/ 2380343 w 2380343"/>
              <a:gd name="connsiteY0" fmla="*/ 957943 h 957943"/>
              <a:gd name="connsiteX1" fmla="*/ 1524000 w 2380343"/>
              <a:gd name="connsiteY1" fmla="*/ 0 h 957943"/>
              <a:gd name="connsiteX2" fmla="*/ 0 w 2380343"/>
              <a:gd name="connsiteY2" fmla="*/ 0 h 957943"/>
              <a:gd name="connsiteX0-1" fmla="*/ 2341321 w 2341321"/>
              <a:gd name="connsiteY0-2" fmla="*/ 359605 h 359605"/>
              <a:gd name="connsiteX1-3" fmla="*/ 1524000 w 2341321"/>
              <a:gd name="connsiteY1-4" fmla="*/ 0 h 359605"/>
              <a:gd name="connsiteX2-5" fmla="*/ 0 w 2341321"/>
              <a:gd name="connsiteY2-6" fmla="*/ 0 h 359605"/>
              <a:gd name="connsiteX0-7" fmla="*/ 3043718 w 3043718"/>
              <a:gd name="connsiteY0-8" fmla="*/ 359605 h 359605"/>
              <a:gd name="connsiteX1-9" fmla="*/ 2226397 w 3043718"/>
              <a:gd name="connsiteY1-10" fmla="*/ 0 h 359605"/>
              <a:gd name="connsiteX2-11" fmla="*/ 0 w 3043718"/>
              <a:gd name="connsiteY2-12" fmla="*/ 13007 h 359605"/>
            </a:gdLst>
            <a:ahLst/>
            <a:cxnLst>
              <a:cxn ang="0">
                <a:pos x="connsiteX0-1" y="connsiteY0-2"/>
              </a:cxn>
              <a:cxn ang="0">
                <a:pos x="connsiteX1-3" y="connsiteY1-4"/>
              </a:cxn>
              <a:cxn ang="0">
                <a:pos x="connsiteX2-5" y="connsiteY2-6"/>
              </a:cxn>
            </a:cxnLst>
            <a:rect l="l" t="t" r="r" b="b"/>
            <a:pathLst>
              <a:path w="3043718" h="359605">
                <a:moveTo>
                  <a:pt x="3043718" y="359605"/>
                </a:moveTo>
                <a:lnTo>
                  <a:pt x="2226397" y="0"/>
                </a:lnTo>
                <a:lnTo>
                  <a:pt x="0" y="13007"/>
                </a:lnTo>
              </a:path>
            </a:pathLst>
          </a:custGeom>
          <a:noFill/>
          <a:ln w="15875" cap="rnd">
            <a:solidFill>
              <a:schemeClr val="bg1"/>
            </a:solidFill>
            <a:prstDash val="dash"/>
            <a:round/>
            <a:headEnd type="oval" w="lg" len="lg"/>
            <a:tailEnd type="oval" w="lg"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3" name="矩形 12"/>
          <p:cNvSpPr/>
          <p:nvPr/>
        </p:nvSpPr>
        <p:spPr>
          <a:xfrm>
            <a:off x="1635125" y="2644775"/>
            <a:ext cx="3311525" cy="13843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1400" dirty="0">
                <a:solidFill>
                  <a:schemeClr val="tx1"/>
                </a:solidFill>
                <a:latin typeface="微软雅黑 Light" panose="020B0502040204020203" pitchFamily="34" charset="-122"/>
                <a:ea typeface="微软雅黑 Light" panose="020B0502040204020203" pitchFamily="34" charset="-122"/>
              </a:rPr>
              <a:t>点击输入文本内容点击输入文本内容点击输入文本内容点击输入文本内容点击输入文本内容点击输入文本内容点击输入文本内容点击输入</a:t>
            </a:r>
            <a:endParaRPr lang="zh-CN" altLang="en-US" sz="1400" dirty="0">
              <a:solidFill>
                <a:schemeClr val="tx1"/>
              </a:solidFill>
              <a:latin typeface="微软雅黑 Light" panose="020B0502040204020203" pitchFamily="34" charset="-122"/>
              <a:ea typeface="微软雅黑 Light" panose="020B0502040204020203" pitchFamily="34" charset="-122"/>
            </a:endParaRPr>
          </a:p>
        </p:txBody>
      </p:sp>
      <p:sp>
        <p:nvSpPr>
          <p:cNvPr id="14" name="任意多边形 13"/>
          <p:cNvSpPr/>
          <p:nvPr/>
        </p:nvSpPr>
        <p:spPr>
          <a:xfrm flipV="1">
            <a:off x="4311650" y="382588"/>
            <a:ext cx="2152650" cy="1539875"/>
          </a:xfrm>
          <a:custGeom>
            <a:avLst/>
            <a:gdLst>
              <a:gd name="connsiteX0" fmla="*/ 2380343 w 2380343"/>
              <a:gd name="connsiteY0" fmla="*/ 957943 h 957943"/>
              <a:gd name="connsiteX1" fmla="*/ 1524000 w 2380343"/>
              <a:gd name="connsiteY1" fmla="*/ 0 h 957943"/>
              <a:gd name="connsiteX2" fmla="*/ 0 w 2380343"/>
              <a:gd name="connsiteY2" fmla="*/ 0 h 957943"/>
              <a:gd name="connsiteX0-1" fmla="*/ 2341321 w 2341321"/>
              <a:gd name="connsiteY0-2" fmla="*/ 359605 h 359605"/>
              <a:gd name="connsiteX1-3" fmla="*/ 1524000 w 2341321"/>
              <a:gd name="connsiteY1-4" fmla="*/ 0 h 359605"/>
              <a:gd name="connsiteX2-5" fmla="*/ 0 w 2341321"/>
              <a:gd name="connsiteY2-6" fmla="*/ 0 h 359605"/>
              <a:gd name="connsiteX0-7" fmla="*/ 3043718 w 3043718"/>
              <a:gd name="connsiteY0-8" fmla="*/ 359605 h 359605"/>
              <a:gd name="connsiteX1-9" fmla="*/ 2226397 w 3043718"/>
              <a:gd name="connsiteY1-10" fmla="*/ 0 h 359605"/>
              <a:gd name="connsiteX2-11" fmla="*/ 0 w 3043718"/>
              <a:gd name="connsiteY2-12" fmla="*/ 13007 h 359605"/>
            </a:gdLst>
            <a:ahLst/>
            <a:cxnLst>
              <a:cxn ang="0">
                <a:pos x="connsiteX0-1" y="connsiteY0-2"/>
              </a:cxn>
              <a:cxn ang="0">
                <a:pos x="connsiteX1-3" y="connsiteY1-4"/>
              </a:cxn>
              <a:cxn ang="0">
                <a:pos x="connsiteX2-5" y="connsiteY2-6"/>
              </a:cxn>
            </a:cxnLst>
            <a:rect l="l" t="t" r="r" b="b"/>
            <a:pathLst>
              <a:path w="3043718" h="359605">
                <a:moveTo>
                  <a:pt x="3043718" y="359605"/>
                </a:moveTo>
                <a:lnTo>
                  <a:pt x="2226397" y="0"/>
                </a:lnTo>
                <a:lnTo>
                  <a:pt x="0" y="13007"/>
                </a:lnTo>
              </a:path>
            </a:pathLst>
          </a:custGeom>
          <a:noFill/>
          <a:ln w="15875" cap="rnd">
            <a:solidFill>
              <a:schemeClr val="bg1"/>
            </a:solidFill>
            <a:prstDash val="dash"/>
            <a:round/>
            <a:headEnd type="oval" w="lg" len="lg"/>
            <a:tailEnd type="oval" w="lg"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5" name="矩形 14"/>
          <p:cNvSpPr/>
          <p:nvPr/>
        </p:nvSpPr>
        <p:spPr>
          <a:xfrm>
            <a:off x="2352675" y="650875"/>
            <a:ext cx="3309938" cy="16002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1400" dirty="0">
                <a:solidFill>
                  <a:schemeClr val="tx1"/>
                </a:solidFill>
                <a:latin typeface="微软雅黑 Light" panose="020B0502040204020203" pitchFamily="34" charset="-122"/>
                <a:ea typeface="微软雅黑 Light" panose="020B0502040204020203" pitchFamily="34" charset="-122"/>
              </a:rPr>
              <a:t>点击输入文本内容点击输入文本内容点击输入文本内容点击输入文本内容点击输入文本内容点击输入文本内容点击输入文本内容点击输入</a:t>
            </a:r>
            <a:endParaRPr lang="zh-CN" altLang="en-US" sz="1400" dirty="0">
              <a:solidFill>
                <a:schemeClr val="tx1"/>
              </a:solidFill>
              <a:latin typeface="微软雅黑 Light" panose="020B0502040204020203" pitchFamily="34" charset="-122"/>
              <a:ea typeface="微软雅黑 Light" panose="020B0502040204020203" pitchFamily="34" charset="-122"/>
            </a:endParaRPr>
          </a:p>
          <a:p>
            <a:pPr marL="0" lvl="0" indent="0" eaLnBrk="1" hangingPunct="1">
              <a:lnSpc>
                <a:spcPct val="100000"/>
              </a:lnSpc>
              <a:spcBef>
                <a:spcPct val="0"/>
              </a:spcBef>
              <a:buNone/>
            </a:pPr>
            <a:endParaRPr lang="zh-CN" altLang="en-US" sz="1400" dirty="0">
              <a:solidFill>
                <a:schemeClr val="tx1"/>
              </a:solidFill>
              <a:latin typeface="微软雅黑 Light" panose="020B0502040204020203" pitchFamily="34" charset="-122"/>
              <a:ea typeface="微软雅黑 Light" panose="020B0502040204020203" pitchFamily="34" charset="-122"/>
            </a:endParaRPr>
          </a:p>
        </p:txBody>
      </p:sp>
      <p:sp>
        <p:nvSpPr>
          <p:cNvPr id="16" name="任意多边形 15"/>
          <p:cNvSpPr/>
          <p:nvPr/>
        </p:nvSpPr>
        <p:spPr>
          <a:xfrm flipV="1">
            <a:off x="5087938" y="3786188"/>
            <a:ext cx="2152650" cy="1539875"/>
          </a:xfrm>
          <a:custGeom>
            <a:avLst/>
            <a:gdLst>
              <a:gd name="connsiteX0" fmla="*/ 2380343 w 2380343"/>
              <a:gd name="connsiteY0" fmla="*/ 957943 h 957943"/>
              <a:gd name="connsiteX1" fmla="*/ 1524000 w 2380343"/>
              <a:gd name="connsiteY1" fmla="*/ 0 h 957943"/>
              <a:gd name="connsiteX2" fmla="*/ 0 w 2380343"/>
              <a:gd name="connsiteY2" fmla="*/ 0 h 957943"/>
              <a:gd name="connsiteX0-1" fmla="*/ 2341321 w 2341321"/>
              <a:gd name="connsiteY0-2" fmla="*/ 359605 h 359605"/>
              <a:gd name="connsiteX1-3" fmla="*/ 1524000 w 2341321"/>
              <a:gd name="connsiteY1-4" fmla="*/ 0 h 359605"/>
              <a:gd name="connsiteX2-5" fmla="*/ 0 w 2341321"/>
              <a:gd name="connsiteY2-6" fmla="*/ 0 h 359605"/>
              <a:gd name="connsiteX0-7" fmla="*/ 3043718 w 3043718"/>
              <a:gd name="connsiteY0-8" fmla="*/ 359605 h 359605"/>
              <a:gd name="connsiteX1-9" fmla="*/ 2226397 w 3043718"/>
              <a:gd name="connsiteY1-10" fmla="*/ 0 h 359605"/>
              <a:gd name="connsiteX2-11" fmla="*/ 0 w 3043718"/>
              <a:gd name="connsiteY2-12" fmla="*/ 13007 h 359605"/>
            </a:gdLst>
            <a:ahLst/>
            <a:cxnLst>
              <a:cxn ang="0">
                <a:pos x="connsiteX0-1" y="connsiteY0-2"/>
              </a:cxn>
              <a:cxn ang="0">
                <a:pos x="connsiteX1-3" y="connsiteY1-4"/>
              </a:cxn>
              <a:cxn ang="0">
                <a:pos x="connsiteX2-5" y="connsiteY2-6"/>
              </a:cxn>
            </a:cxnLst>
            <a:rect l="l" t="t" r="r" b="b"/>
            <a:pathLst>
              <a:path w="3043718" h="359605">
                <a:moveTo>
                  <a:pt x="3043718" y="359605"/>
                </a:moveTo>
                <a:lnTo>
                  <a:pt x="2226397" y="0"/>
                </a:lnTo>
                <a:lnTo>
                  <a:pt x="0" y="13007"/>
                </a:lnTo>
              </a:path>
            </a:pathLst>
          </a:custGeom>
          <a:noFill/>
          <a:ln w="15875" cap="rnd">
            <a:solidFill>
              <a:schemeClr val="bg1"/>
            </a:solidFill>
            <a:prstDash val="dash"/>
            <a:round/>
            <a:headEnd type="oval" w="lg" len="lg"/>
            <a:tailEnd type="oval" w="lg"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7" name="矩形 16"/>
          <p:cNvSpPr/>
          <p:nvPr/>
        </p:nvSpPr>
        <p:spPr>
          <a:xfrm>
            <a:off x="1963738" y="4379913"/>
            <a:ext cx="2879725" cy="13843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1400" dirty="0">
                <a:solidFill>
                  <a:schemeClr val="tx1"/>
                </a:solidFill>
                <a:latin typeface="微软雅黑 Light" panose="020B0502040204020203" pitchFamily="34" charset="-122"/>
                <a:ea typeface="微软雅黑 Light" panose="020B0502040204020203" pitchFamily="34" charset="-122"/>
              </a:rPr>
              <a:t>点击输入文本内容点击输入文本内容点击输入文本内容点击输入文本内容点击输入文本内容点击输入文本内容点击输入文本内容点击输入</a:t>
            </a:r>
            <a:endParaRPr lang="zh-CN" altLang="en-US" sz="1400" dirty="0">
              <a:solidFill>
                <a:schemeClr val="tx1"/>
              </a:solidFill>
              <a:latin typeface="微软雅黑 Light" panose="020B0502040204020203" pitchFamily="34" charset="-122"/>
              <a:ea typeface="微软雅黑 Light" panose="020B0502040204020203" pitchFamily="34" charset="-122"/>
            </a:endParaRPr>
          </a:p>
        </p:txBody>
      </p:sp>
      <p:pic>
        <p:nvPicPr>
          <p:cNvPr id="24" name="图片 23" descr="未标题-2"/>
          <p:cNvPicPr>
            <a:picLocks noChangeAspect="1"/>
          </p:cNvPicPr>
          <p:nvPr/>
        </p:nvPicPr>
        <p:blipFill>
          <a:blip r:embed="rId1"/>
          <a:srcRect l="36998" t="81313" r="37372" b="5031"/>
          <a:stretch>
            <a:fillRect/>
          </a:stretch>
        </p:blipFill>
        <p:spPr>
          <a:xfrm>
            <a:off x="7240905" y="63500"/>
            <a:ext cx="3966210" cy="4994275"/>
          </a:xfrm>
          <a:prstGeom prst="rect">
            <a:avLst/>
          </a:prstGeom>
        </p:spPr>
      </p:pic>
    </p:spTree>
  </p:cSld>
  <p:clrMapOvr>
    <a:masterClrMapping/>
  </p:clrMapOvr>
  <p:transition spd="slow" advTm="3000">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1000"/>
                                        <p:tgtEl>
                                          <p:spTgt spid="15"/>
                                        </p:tgtEl>
                                      </p:cBhvr>
                                    </p:animEffect>
                                    <p:anim calcmode="lin" valueType="num">
                                      <p:cBhvr>
                                        <p:cTn id="11" dur="1000" fill="hold"/>
                                        <p:tgtEl>
                                          <p:spTgt spid="15"/>
                                        </p:tgtEl>
                                        <p:attrNameLst>
                                          <p:attrName>ppt_x</p:attrName>
                                        </p:attrNameLst>
                                      </p:cBhvr>
                                      <p:tavLst>
                                        <p:tav tm="0">
                                          <p:val>
                                            <p:strVal val="#ppt_x"/>
                                          </p:val>
                                        </p:tav>
                                        <p:tav tm="100000">
                                          <p:val>
                                            <p:strVal val="#ppt_x"/>
                                          </p:val>
                                        </p:tav>
                                      </p:tavLst>
                                    </p:anim>
                                    <p:anim calcmode="lin" valueType="num">
                                      <p:cBhvr>
                                        <p:cTn id="12" dur="1000" fill="hold"/>
                                        <p:tgtEl>
                                          <p:spTgt spid="15"/>
                                        </p:tgtEl>
                                        <p:attrNameLst>
                                          <p:attrName>ppt_y</p:attrName>
                                        </p:attrNameLst>
                                      </p:cBhvr>
                                      <p:tavLst>
                                        <p:tav tm="0">
                                          <p:val>
                                            <p:strVal val="#ppt_y+.1"/>
                                          </p:val>
                                        </p:tav>
                                        <p:tav tm="100000">
                                          <p:val>
                                            <p:strVal val="#ppt_y"/>
                                          </p:val>
                                        </p:tav>
                                      </p:tavLst>
                                    </p:anim>
                                  </p:childTnLst>
                                </p:cTn>
                              </p:par>
                            </p:childTnLst>
                          </p:cTn>
                        </p:par>
                        <p:par>
                          <p:cTn id="13" fill="hold">
                            <p:stCondLst>
                              <p:cond delay="500"/>
                            </p:stCondLst>
                            <p:childTnLst>
                              <p:par>
                                <p:cTn id="14" presetID="22" presetClass="entr" presetSubtype="1"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up)">
                                      <p:cBhvr>
                                        <p:cTn id="16" dur="500"/>
                                        <p:tgtEl>
                                          <p:spTgt spid="12"/>
                                        </p:tgtEl>
                                      </p:cBhvr>
                                    </p:animEffect>
                                  </p:childTnLst>
                                </p:cTn>
                              </p:par>
                              <p:par>
                                <p:cTn id="17" presetID="42"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22" presetClass="entr" presetSubtype="1"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up)">
                                      <p:cBhvr>
                                        <p:cTn id="25" dur="500"/>
                                        <p:tgtEl>
                                          <p:spTgt spid="16"/>
                                        </p:tgtEl>
                                      </p:cBhvr>
                                    </p:animEffect>
                                  </p:childTnLst>
                                </p:cTn>
                              </p:par>
                              <p:par>
                                <p:cTn id="26" presetID="42" presetClass="entr" presetSubtype="0"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par>
                          <p:cTn id="31" fill="hold">
                            <p:stCondLst>
                              <p:cond delay="1500"/>
                            </p:stCondLst>
                            <p:childTnLst>
                              <p:par>
                                <p:cTn id="32" presetID="22" presetClass="entr" presetSubtype="1"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up)">
                                      <p:cBhvr>
                                        <p:cTn id="34" dur="500"/>
                                        <p:tgtEl>
                                          <p:spTgt spid="9"/>
                                        </p:tgtEl>
                                      </p:cBhvr>
                                    </p:animEffect>
                                  </p:childTnLst>
                                </p:cTn>
                              </p:par>
                              <p:par>
                                <p:cTn id="35" presetID="42"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P spid="15" grpId="0"/>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6850063"/>
          </a:xfrm>
          <a:prstGeom prst="rect">
            <a:avLst/>
          </a:prstGeom>
          <a:solidFill>
            <a:schemeClr val="bg1"/>
          </a:solidFill>
          <a:ln>
            <a:solidFill>
              <a:srgbClr val="FFD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 name="矩形 3"/>
          <p:cNvSpPr/>
          <p:nvPr/>
        </p:nvSpPr>
        <p:spPr>
          <a:xfrm>
            <a:off x="0" y="0"/>
            <a:ext cx="12192000" cy="768350"/>
          </a:xfrm>
          <a:prstGeom prst="rect">
            <a:avLst/>
          </a:prstGeom>
          <a:solidFill>
            <a:schemeClr val="tx2">
              <a:lumMod val="20000"/>
              <a:lumOff val="80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cxnSp>
        <p:nvCxnSpPr>
          <p:cNvPr id="48" name="直接连接符 47"/>
          <p:cNvCxnSpPr/>
          <p:nvPr/>
        </p:nvCxnSpPr>
        <p:spPr>
          <a:xfrm flipV="1">
            <a:off x="1979613" y="2132013"/>
            <a:ext cx="4837113" cy="14288"/>
          </a:xfrm>
          <a:prstGeom prst="line">
            <a:avLst/>
          </a:prstGeom>
          <a:ln>
            <a:solidFill>
              <a:srgbClr val="2C3B38"/>
            </a:solidFill>
          </a:ln>
        </p:spPr>
        <p:style>
          <a:lnRef idx="1">
            <a:schemeClr val="accent1"/>
          </a:lnRef>
          <a:fillRef idx="0">
            <a:schemeClr val="accent1"/>
          </a:fillRef>
          <a:effectRef idx="0">
            <a:schemeClr val="accent1"/>
          </a:effectRef>
          <a:fontRef idx="minor">
            <a:schemeClr val="tx1"/>
          </a:fontRef>
        </p:style>
      </p:cxnSp>
      <p:sp>
        <p:nvSpPr>
          <p:cNvPr id="49" name="文本框 48"/>
          <p:cNvSpPr txBox="1"/>
          <p:nvPr/>
        </p:nvSpPr>
        <p:spPr>
          <a:xfrm>
            <a:off x="2095500" y="2132013"/>
            <a:ext cx="3509963" cy="92392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1200" dirty="0">
                <a:latin typeface="微软雅黑 Light" panose="020B0502040204020203" pitchFamily="34" charset="-122"/>
                <a:ea typeface="微软雅黑 Light" panose="020B0502040204020203" pitchFamily="34" charset="-122"/>
              </a:rPr>
              <a:t>点击输入文本内容点击输入文本内容点击输入文本内容点击输入文本内容点击输入文本内容点击输入文本内容点击输入文本内容点击输入</a:t>
            </a:r>
            <a:endParaRPr lang="zh-CN" altLang="en-US" sz="1200" dirty="0">
              <a:latin typeface="微软雅黑 Light" panose="020B0502040204020203" pitchFamily="34" charset="-122"/>
              <a:ea typeface="微软雅黑 Light" panose="020B0502040204020203" pitchFamily="34" charset="-122"/>
            </a:endParaRPr>
          </a:p>
        </p:txBody>
      </p:sp>
      <p:sp>
        <p:nvSpPr>
          <p:cNvPr id="50" name="文本框 49"/>
          <p:cNvSpPr txBox="1"/>
          <p:nvPr/>
        </p:nvSpPr>
        <p:spPr>
          <a:xfrm>
            <a:off x="1700213" y="1446213"/>
            <a:ext cx="381000" cy="83026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4800" dirty="0">
                <a:latin typeface="Arial" panose="020B0604020202020204" pitchFamily="34" charset="0"/>
              </a:rPr>
              <a:t>1</a:t>
            </a:r>
            <a:endParaRPr lang="zh-CN" altLang="en-US" sz="4800" dirty="0">
              <a:latin typeface="Arial" panose="020B0604020202020204" pitchFamily="34" charset="0"/>
            </a:endParaRPr>
          </a:p>
        </p:txBody>
      </p:sp>
      <p:cxnSp>
        <p:nvCxnSpPr>
          <p:cNvPr id="51" name="直接连接符 50"/>
          <p:cNvCxnSpPr/>
          <p:nvPr/>
        </p:nvCxnSpPr>
        <p:spPr>
          <a:xfrm>
            <a:off x="1854200" y="3656013"/>
            <a:ext cx="4343400" cy="0"/>
          </a:xfrm>
          <a:prstGeom prst="line">
            <a:avLst/>
          </a:prstGeom>
          <a:ln>
            <a:solidFill>
              <a:srgbClr val="2C3B38"/>
            </a:solidFill>
          </a:ln>
        </p:spPr>
        <p:style>
          <a:lnRef idx="1">
            <a:schemeClr val="accent1"/>
          </a:lnRef>
          <a:fillRef idx="0">
            <a:schemeClr val="accent1"/>
          </a:fillRef>
          <a:effectRef idx="0">
            <a:schemeClr val="accent1"/>
          </a:effectRef>
          <a:fontRef idx="minor">
            <a:schemeClr val="tx1"/>
          </a:fontRef>
        </p:style>
      </p:cxnSp>
      <p:sp>
        <p:nvSpPr>
          <p:cNvPr id="52" name="文本框 51"/>
          <p:cNvSpPr txBox="1"/>
          <p:nvPr/>
        </p:nvSpPr>
        <p:spPr>
          <a:xfrm>
            <a:off x="1770063" y="3625850"/>
            <a:ext cx="3509962" cy="92392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1200" dirty="0">
                <a:latin typeface="微软雅黑 Light" panose="020B0502040204020203" pitchFamily="34" charset="-122"/>
                <a:ea typeface="微软雅黑 Light" panose="020B0502040204020203" pitchFamily="34" charset="-122"/>
              </a:rPr>
              <a:t>点击输入文本内容点击输入文本内容点击输入文本内容点击输入文本内容点击输入文本内容点击输入文本内容点击输入文本内容点击输入</a:t>
            </a:r>
            <a:endParaRPr lang="zh-CN" altLang="en-US" sz="1200" dirty="0">
              <a:latin typeface="微软雅黑 Light" panose="020B0502040204020203" pitchFamily="34" charset="-122"/>
              <a:ea typeface="微软雅黑 Light" panose="020B0502040204020203" pitchFamily="34" charset="-122"/>
            </a:endParaRPr>
          </a:p>
        </p:txBody>
      </p:sp>
      <p:sp>
        <p:nvSpPr>
          <p:cNvPr id="53" name="文本框 52"/>
          <p:cNvSpPr txBox="1"/>
          <p:nvPr/>
        </p:nvSpPr>
        <p:spPr>
          <a:xfrm>
            <a:off x="1574800" y="2957513"/>
            <a:ext cx="381000" cy="83026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4800" dirty="0">
                <a:latin typeface="Arial" panose="020B0604020202020204" pitchFamily="34" charset="0"/>
              </a:rPr>
              <a:t>2</a:t>
            </a:r>
            <a:endParaRPr lang="zh-CN" altLang="en-US" sz="4800" dirty="0">
              <a:latin typeface="Arial" panose="020B0604020202020204" pitchFamily="34" charset="0"/>
            </a:endParaRPr>
          </a:p>
        </p:txBody>
      </p:sp>
      <p:sp>
        <p:nvSpPr>
          <p:cNvPr id="55" name="文本框 54"/>
          <p:cNvSpPr txBox="1"/>
          <p:nvPr/>
        </p:nvSpPr>
        <p:spPr>
          <a:xfrm>
            <a:off x="3903663" y="5222875"/>
            <a:ext cx="3509962" cy="92392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1200" dirty="0">
                <a:latin typeface="微软雅黑 Light" panose="020B0502040204020203" pitchFamily="34" charset="-122"/>
                <a:ea typeface="微软雅黑 Light" panose="020B0502040204020203" pitchFamily="34" charset="-122"/>
              </a:rPr>
              <a:t>点击输入文本内容点击输入文本内容点击输入文本内容点击输入文本内容点击输入文本内容点击输入文本内容点击输入文本内容点击输入</a:t>
            </a:r>
            <a:endParaRPr lang="zh-CN" altLang="en-US" sz="1200" dirty="0">
              <a:latin typeface="微软雅黑 Light" panose="020B0502040204020203" pitchFamily="34" charset="-122"/>
              <a:ea typeface="微软雅黑 Light" panose="020B0502040204020203" pitchFamily="34" charset="-122"/>
            </a:endParaRPr>
          </a:p>
        </p:txBody>
      </p:sp>
      <p:sp>
        <p:nvSpPr>
          <p:cNvPr id="56" name="文本框 55"/>
          <p:cNvSpPr txBox="1"/>
          <p:nvPr/>
        </p:nvSpPr>
        <p:spPr>
          <a:xfrm>
            <a:off x="3708400" y="4556125"/>
            <a:ext cx="381000" cy="830263"/>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4800" dirty="0">
                <a:latin typeface="Arial" panose="020B0604020202020204" pitchFamily="34" charset="0"/>
              </a:rPr>
              <a:t>3</a:t>
            </a:r>
            <a:endParaRPr lang="zh-CN" altLang="en-US" sz="4800" dirty="0">
              <a:latin typeface="Arial" panose="020B0604020202020204" pitchFamily="34" charset="0"/>
            </a:endParaRPr>
          </a:p>
        </p:txBody>
      </p:sp>
      <p:cxnSp>
        <p:nvCxnSpPr>
          <p:cNvPr id="57" name="直接连接符 56"/>
          <p:cNvCxnSpPr/>
          <p:nvPr/>
        </p:nvCxnSpPr>
        <p:spPr>
          <a:xfrm flipV="1">
            <a:off x="3805238" y="5227638"/>
            <a:ext cx="4835525" cy="12700"/>
          </a:xfrm>
          <a:prstGeom prst="line">
            <a:avLst/>
          </a:prstGeom>
          <a:ln>
            <a:solidFill>
              <a:srgbClr val="2C3B38"/>
            </a:solidFill>
          </a:ln>
        </p:spPr>
        <p:style>
          <a:lnRef idx="1">
            <a:schemeClr val="accent1"/>
          </a:lnRef>
          <a:fillRef idx="0">
            <a:schemeClr val="accent1"/>
          </a:fillRef>
          <a:effectRef idx="0">
            <a:schemeClr val="accent1"/>
          </a:effectRef>
          <a:fontRef idx="minor">
            <a:schemeClr val="tx1"/>
          </a:fontRef>
        </p:style>
      </p:cxnSp>
      <p:pic>
        <p:nvPicPr>
          <p:cNvPr id="3" name="图片 2" descr="未标题-2"/>
          <p:cNvPicPr>
            <a:picLocks noChangeAspect="1"/>
          </p:cNvPicPr>
          <p:nvPr/>
        </p:nvPicPr>
        <p:blipFill>
          <a:blip r:embed="rId1"/>
          <a:srcRect l="64981" t="21528" r="9525" b="66540"/>
          <a:stretch>
            <a:fillRect/>
          </a:stretch>
        </p:blipFill>
        <p:spPr>
          <a:xfrm>
            <a:off x="9309735" y="711200"/>
            <a:ext cx="2583180" cy="2856230"/>
          </a:xfrm>
          <a:prstGeom prst="rect">
            <a:avLst/>
          </a:prstGeom>
        </p:spPr>
      </p:pic>
      <p:pic>
        <p:nvPicPr>
          <p:cNvPr id="5" name="图片 4" descr="未标题-2"/>
          <p:cNvPicPr>
            <a:picLocks noChangeAspect="1"/>
          </p:cNvPicPr>
          <p:nvPr/>
        </p:nvPicPr>
        <p:blipFill>
          <a:blip r:embed="rId1"/>
          <a:srcRect l="36644" t="21528" r="37136" b="66540"/>
          <a:stretch>
            <a:fillRect/>
          </a:stretch>
        </p:blipFill>
        <p:spPr>
          <a:xfrm>
            <a:off x="9483725" y="3335655"/>
            <a:ext cx="2235835" cy="2404110"/>
          </a:xfrm>
          <a:prstGeom prst="rect">
            <a:avLst/>
          </a:prstGeom>
        </p:spPr>
      </p:pic>
      <p:pic>
        <p:nvPicPr>
          <p:cNvPr id="7" name="图片 6" descr="未标题-2"/>
          <p:cNvPicPr>
            <a:picLocks noChangeAspect="1"/>
          </p:cNvPicPr>
          <p:nvPr/>
        </p:nvPicPr>
        <p:blipFill>
          <a:blip r:embed="rId1"/>
          <a:srcRect t="21528" r="66070" b="66540"/>
          <a:stretch>
            <a:fillRect/>
          </a:stretch>
        </p:blipFill>
        <p:spPr>
          <a:xfrm>
            <a:off x="7114540" y="2436495"/>
            <a:ext cx="2937510" cy="2440305"/>
          </a:xfrm>
          <a:prstGeom prst="rect">
            <a:avLst/>
          </a:prstGeom>
        </p:spPr>
      </p:pic>
    </p:spTree>
  </p:cSld>
  <p:clrMapOvr>
    <a:masterClrMapping/>
  </p:clrMapOvr>
  <p:transition spd="slow" advTm="3000">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wipe(right)">
                                      <p:cBhvr>
                                        <p:cTn id="7" dur="500"/>
                                        <p:tgtEl>
                                          <p:spTgt spid="4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0"/>
                                        </p:tgtEl>
                                        <p:attrNameLst>
                                          <p:attrName>style.visibility</p:attrName>
                                        </p:attrNameLst>
                                      </p:cBhvr>
                                      <p:to>
                                        <p:strVal val="visible"/>
                                      </p:to>
                                    </p:set>
                                    <p:animEffect transition="in" filter="fade">
                                      <p:cBhvr>
                                        <p:cTn id="10" dur="500"/>
                                        <p:tgtEl>
                                          <p:spTgt spid="50"/>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fade">
                                      <p:cBhvr>
                                        <p:cTn id="13" dur="1000"/>
                                        <p:tgtEl>
                                          <p:spTgt spid="49"/>
                                        </p:tgtEl>
                                      </p:cBhvr>
                                    </p:animEffect>
                                    <p:anim calcmode="lin" valueType="num">
                                      <p:cBhvr>
                                        <p:cTn id="14" dur="1000" fill="hold"/>
                                        <p:tgtEl>
                                          <p:spTgt spid="49"/>
                                        </p:tgtEl>
                                        <p:attrNameLst>
                                          <p:attrName>ppt_x</p:attrName>
                                        </p:attrNameLst>
                                      </p:cBhvr>
                                      <p:tavLst>
                                        <p:tav tm="0">
                                          <p:val>
                                            <p:strVal val="#ppt_x"/>
                                          </p:val>
                                        </p:tav>
                                        <p:tav tm="100000">
                                          <p:val>
                                            <p:strVal val="#ppt_x"/>
                                          </p:val>
                                        </p:tav>
                                      </p:tavLst>
                                    </p:anim>
                                    <p:anim calcmode="lin" valueType="num">
                                      <p:cBhvr>
                                        <p:cTn id="15" dur="1000" fill="hold"/>
                                        <p:tgtEl>
                                          <p:spTgt spid="49"/>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22" presetClass="entr" presetSubtype="2" fill="hold" nodeType="afterEffect">
                                  <p:stCondLst>
                                    <p:cond delay="0"/>
                                  </p:stCondLst>
                                  <p:childTnLst>
                                    <p:set>
                                      <p:cBhvr>
                                        <p:cTn id="18" dur="1" fill="hold">
                                          <p:stCondLst>
                                            <p:cond delay="0"/>
                                          </p:stCondLst>
                                        </p:cTn>
                                        <p:tgtEl>
                                          <p:spTgt spid="51"/>
                                        </p:tgtEl>
                                        <p:attrNameLst>
                                          <p:attrName>style.visibility</p:attrName>
                                        </p:attrNameLst>
                                      </p:cBhvr>
                                      <p:to>
                                        <p:strVal val="visible"/>
                                      </p:to>
                                    </p:set>
                                    <p:animEffect transition="in" filter="wipe(right)">
                                      <p:cBhvr>
                                        <p:cTn id="19" dur="500"/>
                                        <p:tgtEl>
                                          <p:spTgt spid="5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500"/>
                                        <p:tgtEl>
                                          <p:spTgt spid="53"/>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fade">
                                      <p:cBhvr>
                                        <p:cTn id="25" dur="1000"/>
                                        <p:tgtEl>
                                          <p:spTgt spid="52"/>
                                        </p:tgtEl>
                                      </p:cBhvr>
                                    </p:animEffect>
                                    <p:anim calcmode="lin" valueType="num">
                                      <p:cBhvr>
                                        <p:cTn id="26" dur="1000" fill="hold"/>
                                        <p:tgtEl>
                                          <p:spTgt spid="52"/>
                                        </p:tgtEl>
                                        <p:attrNameLst>
                                          <p:attrName>ppt_x</p:attrName>
                                        </p:attrNameLst>
                                      </p:cBhvr>
                                      <p:tavLst>
                                        <p:tav tm="0">
                                          <p:val>
                                            <p:strVal val="#ppt_x"/>
                                          </p:val>
                                        </p:tav>
                                        <p:tav tm="100000">
                                          <p:val>
                                            <p:strVal val="#ppt_x"/>
                                          </p:val>
                                        </p:tav>
                                      </p:tavLst>
                                    </p:anim>
                                    <p:anim calcmode="lin" valueType="num">
                                      <p:cBhvr>
                                        <p:cTn id="27" dur="1000" fill="hold"/>
                                        <p:tgtEl>
                                          <p:spTgt spid="52"/>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22" presetClass="entr" presetSubtype="2" fill="hold" nodeType="afterEffect">
                                  <p:stCondLst>
                                    <p:cond delay="0"/>
                                  </p:stCondLst>
                                  <p:childTnLst>
                                    <p:set>
                                      <p:cBhvr>
                                        <p:cTn id="30" dur="1" fill="hold">
                                          <p:stCondLst>
                                            <p:cond delay="0"/>
                                          </p:stCondLst>
                                        </p:cTn>
                                        <p:tgtEl>
                                          <p:spTgt spid="57"/>
                                        </p:tgtEl>
                                        <p:attrNameLst>
                                          <p:attrName>style.visibility</p:attrName>
                                        </p:attrNameLst>
                                      </p:cBhvr>
                                      <p:to>
                                        <p:strVal val="visible"/>
                                      </p:to>
                                    </p:set>
                                    <p:animEffect transition="in" filter="wipe(right)">
                                      <p:cBhvr>
                                        <p:cTn id="31" dur="500"/>
                                        <p:tgtEl>
                                          <p:spTgt spid="5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6"/>
                                        </p:tgtEl>
                                        <p:attrNameLst>
                                          <p:attrName>style.visibility</p:attrName>
                                        </p:attrNameLst>
                                      </p:cBhvr>
                                      <p:to>
                                        <p:strVal val="visible"/>
                                      </p:to>
                                    </p:set>
                                    <p:animEffect transition="in" filter="fade">
                                      <p:cBhvr>
                                        <p:cTn id="34" dur="500"/>
                                        <p:tgtEl>
                                          <p:spTgt spid="56"/>
                                        </p:tgtEl>
                                      </p:cBhvr>
                                    </p:animEffect>
                                  </p:childTnLst>
                                </p:cTn>
                              </p:par>
                              <p:par>
                                <p:cTn id="35" presetID="42" presetClass="entr" presetSubtype="0" fill="hold" grpId="0" nodeType="withEffect">
                                  <p:stCondLst>
                                    <p:cond delay="0"/>
                                  </p:stCondLst>
                                  <p:childTnLst>
                                    <p:set>
                                      <p:cBhvr>
                                        <p:cTn id="36" dur="1" fill="hold">
                                          <p:stCondLst>
                                            <p:cond delay="0"/>
                                          </p:stCondLst>
                                        </p:cTn>
                                        <p:tgtEl>
                                          <p:spTgt spid="55"/>
                                        </p:tgtEl>
                                        <p:attrNameLst>
                                          <p:attrName>style.visibility</p:attrName>
                                        </p:attrNameLst>
                                      </p:cBhvr>
                                      <p:to>
                                        <p:strVal val="visible"/>
                                      </p:to>
                                    </p:set>
                                    <p:animEffect transition="in" filter="fade">
                                      <p:cBhvr>
                                        <p:cTn id="37" dur="1000"/>
                                        <p:tgtEl>
                                          <p:spTgt spid="55"/>
                                        </p:tgtEl>
                                      </p:cBhvr>
                                    </p:animEffect>
                                    <p:anim calcmode="lin" valueType="num">
                                      <p:cBhvr>
                                        <p:cTn id="38" dur="1000" fill="hold"/>
                                        <p:tgtEl>
                                          <p:spTgt spid="55"/>
                                        </p:tgtEl>
                                        <p:attrNameLst>
                                          <p:attrName>ppt_x</p:attrName>
                                        </p:attrNameLst>
                                      </p:cBhvr>
                                      <p:tavLst>
                                        <p:tav tm="0">
                                          <p:val>
                                            <p:strVal val="#ppt_x"/>
                                          </p:val>
                                        </p:tav>
                                        <p:tav tm="100000">
                                          <p:val>
                                            <p:strVal val="#ppt_x"/>
                                          </p:val>
                                        </p:tav>
                                      </p:tavLst>
                                    </p:anim>
                                    <p:anim calcmode="lin" valueType="num">
                                      <p:cBhvr>
                                        <p:cTn id="39"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2" grpId="0"/>
      <p:bldP spid="53" grpId="0"/>
      <p:bldP spid="55" grpId="0"/>
      <p:bldP spid="5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6111240" y="-13335"/>
            <a:ext cx="6153150" cy="6884988"/>
          </a:xfrm>
          <a:prstGeom prst="rect">
            <a:avLst/>
          </a:prstGeom>
          <a:solidFill>
            <a:srgbClr val="FFD9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8435" name="矩形 6"/>
          <p:cNvSpPr/>
          <p:nvPr/>
        </p:nvSpPr>
        <p:spPr>
          <a:xfrm>
            <a:off x="7073583" y="2029778"/>
            <a:ext cx="4427537" cy="27971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2400" dirty="0">
                <a:latin typeface="微软雅黑 Light" panose="020B0502040204020203" pitchFamily="34" charset="-122"/>
                <a:ea typeface="微软雅黑 Light" panose="020B0502040204020203" pitchFamily="34" charset="-122"/>
              </a:rPr>
              <a:t>点击输入文本内容点击输入文本内容点击输入文本内容点击输入文本内容点击输入文本内容点击输入文本内容点击输入文本内容点击输入</a:t>
            </a:r>
            <a:endParaRPr lang="zh-CN" altLang="en-US" sz="2400" dirty="0">
              <a:latin typeface="微软雅黑 Light" panose="020B0502040204020203" pitchFamily="34" charset="-122"/>
              <a:ea typeface="微软雅黑 Light" panose="020B0502040204020203" pitchFamily="34" charset="-122"/>
            </a:endParaRPr>
          </a:p>
        </p:txBody>
      </p:sp>
      <p:grpSp>
        <p:nvGrpSpPr>
          <p:cNvPr id="18436" name="组合 3"/>
          <p:cNvGrpSpPr/>
          <p:nvPr/>
        </p:nvGrpSpPr>
        <p:grpSpPr>
          <a:xfrm>
            <a:off x="869633" y="223838"/>
            <a:ext cx="4371975" cy="923925"/>
            <a:chOff x="839416" y="1875105"/>
            <a:chExt cx="4372003" cy="923330"/>
          </a:xfrm>
        </p:grpSpPr>
        <p:sp>
          <p:nvSpPr>
            <p:cNvPr id="8" name="矩形 7"/>
            <p:cNvSpPr/>
            <p:nvPr/>
          </p:nvSpPr>
          <p:spPr>
            <a:xfrm>
              <a:off x="1020392" y="1875105"/>
              <a:ext cx="4191027" cy="92333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5400" b="1" i="0" u="none" strike="noStrike" kern="1200" cap="none" spc="0" normalizeH="0" baseline="0" noProof="0" dirty="0">
                  <a:ln>
                    <a:noFill/>
                  </a:ln>
                  <a:solidFill>
                    <a:schemeClr val="tx2">
                      <a:lumMod val="20000"/>
                      <a:lumOff val="80000"/>
                    </a:scheme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PART  TWO</a:t>
              </a:r>
              <a:endParaRPr kumimoji="0" lang="en-US" altLang="zh-CN" sz="5400" b="1" i="0" u="none" strike="noStrike" kern="1200" cap="none" spc="0" normalizeH="0" baseline="0" noProof="0" dirty="0">
                <a:ln>
                  <a:noFill/>
                </a:ln>
                <a:solidFill>
                  <a:schemeClr val="tx2">
                    <a:lumMod val="20000"/>
                    <a:lumOff val="80000"/>
                  </a:scheme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3" name="圆角矩形 2"/>
            <p:cNvSpPr/>
            <p:nvPr/>
          </p:nvSpPr>
          <p:spPr>
            <a:xfrm>
              <a:off x="839416" y="1875105"/>
              <a:ext cx="4371368" cy="923330"/>
            </a:xfrm>
            <a:prstGeom prst="roundRect">
              <a:avLst/>
            </a:prstGeom>
            <a:noFill/>
            <a:ln w="19050">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pic>
        <p:nvPicPr>
          <p:cNvPr id="12" name="图片 11" descr="未标题-2"/>
          <p:cNvPicPr>
            <a:picLocks noChangeAspect="1"/>
          </p:cNvPicPr>
          <p:nvPr/>
        </p:nvPicPr>
        <p:blipFill>
          <a:blip r:embed="rId1"/>
          <a:srcRect t="46477" r="54437" b="34905"/>
          <a:stretch>
            <a:fillRect/>
          </a:stretch>
        </p:blipFill>
        <p:spPr>
          <a:xfrm>
            <a:off x="10160" y="883920"/>
            <a:ext cx="5881370" cy="5678170"/>
          </a:xfrm>
          <a:prstGeom prst="rect">
            <a:avLst/>
          </a:prstGeom>
        </p:spPr>
      </p:pic>
    </p:spTree>
  </p:cSld>
  <p:clrMapOvr>
    <a:masterClrMapping/>
  </p:clrMapOvr>
  <p:transition spd="slow" advTm="3000">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diamond(in)">
                                      <p:cBhvr>
                                        <p:cTn id="7" dur="2000"/>
                                        <p:tgtEl>
                                          <p:spTgt spid="18435"/>
                                        </p:tgtEl>
                                      </p:cBhvr>
                                    </p:animEffect>
                                  </p:childTnLst>
                                </p:cTn>
                              </p:par>
                              <p:par>
                                <p:cTn id="8" presetID="8" presetClass="entr" presetSubtype="16" fill="hold" nodeType="withEffect">
                                  <p:stCondLst>
                                    <p:cond delay="0"/>
                                  </p:stCondLst>
                                  <p:childTnLst>
                                    <p:set>
                                      <p:cBhvr>
                                        <p:cTn id="9" dur="1" fill="hold">
                                          <p:stCondLst>
                                            <p:cond delay="0"/>
                                          </p:stCondLst>
                                        </p:cTn>
                                        <p:tgtEl>
                                          <p:spTgt spid="18436"/>
                                        </p:tgtEl>
                                        <p:attrNameLst>
                                          <p:attrName>style.visibility</p:attrName>
                                        </p:attrNameLst>
                                      </p:cBhvr>
                                      <p:to>
                                        <p:strVal val="visible"/>
                                      </p:to>
                                    </p:set>
                                    <p:animEffect transition="in" filter="diamond(in)">
                                      <p:cBhvr>
                                        <p:cTn id="10" dur="20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0"/>
            <a:ext cx="12192000" cy="768350"/>
          </a:xfrm>
          <a:prstGeom prst="rect">
            <a:avLst/>
          </a:prstGeom>
          <a:solidFill>
            <a:schemeClr val="tx2">
              <a:lumMod val="20000"/>
              <a:lumOff val="80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 name="MH_Other_1"/>
          <p:cNvSpPr/>
          <p:nvPr>
            <p:custDataLst>
              <p:tags r:id="rId1"/>
            </p:custDataLst>
          </p:nvPr>
        </p:nvSpPr>
        <p:spPr>
          <a:xfrm>
            <a:off x="3073400" y="3009900"/>
            <a:ext cx="363538" cy="1557338"/>
          </a:xfrm>
          <a:prstGeom prst="rect">
            <a:avLst/>
          </a:prstGeom>
          <a:solidFill>
            <a:srgbClr val="FFD966"/>
          </a:solidFill>
          <a:ln>
            <a:solidFill>
              <a:srgbClr val="FFD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537" name="MH_Other_3"/>
          <p:cNvSpPr txBox="1"/>
          <p:nvPr>
            <p:custDataLst>
              <p:tags r:id="rId2"/>
            </p:custDataLst>
          </p:nvPr>
        </p:nvSpPr>
        <p:spPr>
          <a:xfrm>
            <a:off x="3005138" y="4652963"/>
            <a:ext cx="500062" cy="307975"/>
          </a:xfrm>
          <a:prstGeom prst="rect">
            <a:avLst/>
          </a:prstGeom>
          <a:solidFill>
            <a:srgbClr val="2C3B38"/>
          </a:solidFill>
          <a:ln w="9525">
            <a:noFill/>
          </a:ln>
        </p:spPr>
        <p:txBody>
          <a:bodyPr lIns="0" tIns="0" rIns="0" bIns="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en-US" altLang="zh-CN" sz="1600" dirty="0">
                <a:solidFill>
                  <a:srgbClr val="FFFFFF"/>
                </a:solidFill>
                <a:latin typeface="华文细黑" panose="02010600040101010101" pitchFamily="2" charset="-122"/>
                <a:ea typeface="华文细黑" panose="02010600040101010101" pitchFamily="2" charset="-122"/>
              </a:rPr>
              <a:t>1</a:t>
            </a:r>
            <a:endParaRPr lang="zh-CN" altLang="en-US" sz="1600" dirty="0">
              <a:solidFill>
                <a:srgbClr val="FFFFFF"/>
              </a:solidFill>
              <a:latin typeface="华文细黑" panose="02010600040101010101" pitchFamily="2" charset="-122"/>
              <a:ea typeface="华文细黑" panose="02010600040101010101" pitchFamily="2" charset="-122"/>
            </a:endParaRPr>
          </a:p>
        </p:txBody>
      </p:sp>
      <p:sp>
        <p:nvSpPr>
          <p:cNvPr id="22538" name="MH_Other_4"/>
          <p:cNvSpPr txBox="1"/>
          <p:nvPr>
            <p:custDataLst>
              <p:tags r:id="rId3"/>
            </p:custDataLst>
          </p:nvPr>
        </p:nvSpPr>
        <p:spPr>
          <a:xfrm>
            <a:off x="3670300" y="4652963"/>
            <a:ext cx="500063" cy="307975"/>
          </a:xfrm>
          <a:prstGeom prst="rect">
            <a:avLst/>
          </a:prstGeom>
          <a:solidFill>
            <a:srgbClr val="2C3B38"/>
          </a:solidFill>
          <a:ln w="9525">
            <a:noFill/>
          </a:ln>
        </p:spPr>
        <p:txBody>
          <a:bodyPr lIns="0" tIns="0" rIns="0" bIns="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en-US" altLang="zh-CN" sz="1600" dirty="0">
                <a:solidFill>
                  <a:srgbClr val="FFFFFF"/>
                </a:solidFill>
                <a:latin typeface="华文细黑" panose="02010600040101010101" pitchFamily="2" charset="-122"/>
                <a:ea typeface="华文细黑" panose="02010600040101010101" pitchFamily="2" charset="-122"/>
              </a:rPr>
              <a:t>2</a:t>
            </a:r>
            <a:endParaRPr lang="zh-CN" altLang="en-US" sz="1600" dirty="0">
              <a:solidFill>
                <a:srgbClr val="FFFFFF"/>
              </a:solidFill>
              <a:latin typeface="华文细黑" panose="02010600040101010101" pitchFamily="2" charset="-122"/>
              <a:ea typeface="华文细黑" panose="02010600040101010101" pitchFamily="2" charset="-122"/>
            </a:endParaRPr>
          </a:p>
        </p:txBody>
      </p:sp>
      <p:sp>
        <p:nvSpPr>
          <p:cNvPr id="22539" name="MH_Other_5"/>
          <p:cNvSpPr txBox="1"/>
          <p:nvPr>
            <p:custDataLst>
              <p:tags r:id="rId4"/>
            </p:custDataLst>
          </p:nvPr>
        </p:nvSpPr>
        <p:spPr>
          <a:xfrm>
            <a:off x="4335463" y="4652963"/>
            <a:ext cx="500062" cy="307975"/>
          </a:xfrm>
          <a:prstGeom prst="rect">
            <a:avLst/>
          </a:prstGeom>
          <a:solidFill>
            <a:srgbClr val="2C3B38"/>
          </a:solidFill>
          <a:ln w="9525">
            <a:noFill/>
          </a:ln>
        </p:spPr>
        <p:txBody>
          <a:bodyPr lIns="0" tIns="0" rIns="0" bIns="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en-US" altLang="zh-CN" sz="1600" dirty="0">
                <a:solidFill>
                  <a:srgbClr val="FFFFFF"/>
                </a:solidFill>
                <a:latin typeface="华文细黑" panose="02010600040101010101" pitchFamily="2" charset="-122"/>
                <a:ea typeface="华文细黑" panose="02010600040101010101" pitchFamily="2" charset="-122"/>
              </a:rPr>
              <a:t>3</a:t>
            </a:r>
            <a:endParaRPr lang="zh-CN" altLang="en-US" sz="1600" dirty="0">
              <a:solidFill>
                <a:srgbClr val="FFFFFF"/>
              </a:solidFill>
              <a:latin typeface="华文细黑" panose="02010600040101010101" pitchFamily="2" charset="-122"/>
              <a:ea typeface="华文细黑" panose="02010600040101010101" pitchFamily="2" charset="-122"/>
            </a:endParaRPr>
          </a:p>
        </p:txBody>
      </p:sp>
      <p:sp>
        <p:nvSpPr>
          <p:cNvPr id="22540" name="MH_Other_6"/>
          <p:cNvSpPr txBox="1"/>
          <p:nvPr>
            <p:custDataLst>
              <p:tags r:id="rId5"/>
            </p:custDataLst>
          </p:nvPr>
        </p:nvSpPr>
        <p:spPr>
          <a:xfrm>
            <a:off x="5002213" y="4652963"/>
            <a:ext cx="498475" cy="307975"/>
          </a:xfrm>
          <a:prstGeom prst="rect">
            <a:avLst/>
          </a:prstGeom>
          <a:solidFill>
            <a:srgbClr val="2C3B38"/>
          </a:solidFill>
          <a:ln w="9525">
            <a:noFill/>
          </a:ln>
        </p:spPr>
        <p:txBody>
          <a:bodyPr lIns="0" tIns="0" rIns="0" bIns="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en-US" altLang="zh-CN" sz="1600" dirty="0">
                <a:solidFill>
                  <a:srgbClr val="FFFFFF"/>
                </a:solidFill>
                <a:latin typeface="华文细黑" panose="02010600040101010101" pitchFamily="2" charset="-122"/>
                <a:ea typeface="华文细黑" panose="02010600040101010101" pitchFamily="2" charset="-122"/>
              </a:rPr>
              <a:t>4</a:t>
            </a:r>
            <a:endParaRPr lang="zh-CN" altLang="en-US" sz="1600" dirty="0">
              <a:solidFill>
                <a:srgbClr val="FFFFFF"/>
              </a:solidFill>
              <a:latin typeface="华文细黑" panose="02010600040101010101" pitchFamily="2" charset="-122"/>
              <a:ea typeface="华文细黑" panose="02010600040101010101" pitchFamily="2" charset="-122"/>
            </a:endParaRPr>
          </a:p>
        </p:txBody>
      </p:sp>
      <p:sp>
        <p:nvSpPr>
          <p:cNvPr id="22541" name="MH_Other_7"/>
          <p:cNvSpPr txBox="1"/>
          <p:nvPr>
            <p:custDataLst>
              <p:tags r:id="rId6"/>
            </p:custDataLst>
          </p:nvPr>
        </p:nvSpPr>
        <p:spPr>
          <a:xfrm>
            <a:off x="5667375" y="4652963"/>
            <a:ext cx="498475" cy="307975"/>
          </a:xfrm>
          <a:prstGeom prst="rect">
            <a:avLst/>
          </a:prstGeom>
          <a:solidFill>
            <a:srgbClr val="2C3B38"/>
          </a:solidFill>
          <a:ln w="9525">
            <a:noFill/>
          </a:ln>
        </p:spPr>
        <p:txBody>
          <a:bodyPr lIns="0" tIns="0" rIns="0" bIns="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en-US" altLang="zh-CN" sz="1600" dirty="0">
                <a:solidFill>
                  <a:srgbClr val="FFFFFF"/>
                </a:solidFill>
                <a:latin typeface="华文细黑" panose="02010600040101010101" pitchFamily="2" charset="-122"/>
                <a:ea typeface="华文细黑" panose="02010600040101010101" pitchFamily="2" charset="-122"/>
              </a:rPr>
              <a:t>5</a:t>
            </a:r>
            <a:endParaRPr lang="zh-CN" altLang="en-US" sz="1600" dirty="0">
              <a:solidFill>
                <a:srgbClr val="FFFFFF"/>
              </a:solidFill>
              <a:latin typeface="华文细黑" panose="02010600040101010101" pitchFamily="2" charset="-122"/>
              <a:ea typeface="华文细黑" panose="02010600040101010101" pitchFamily="2" charset="-122"/>
            </a:endParaRPr>
          </a:p>
        </p:txBody>
      </p:sp>
      <p:sp>
        <p:nvSpPr>
          <p:cNvPr id="22542" name="MH_Other_8"/>
          <p:cNvSpPr txBox="1"/>
          <p:nvPr>
            <p:custDataLst>
              <p:tags r:id="rId7"/>
            </p:custDataLst>
          </p:nvPr>
        </p:nvSpPr>
        <p:spPr>
          <a:xfrm>
            <a:off x="6332538" y="4652963"/>
            <a:ext cx="498475" cy="307975"/>
          </a:xfrm>
          <a:prstGeom prst="rect">
            <a:avLst/>
          </a:prstGeom>
          <a:solidFill>
            <a:srgbClr val="2C3B38"/>
          </a:solidFill>
          <a:ln w="9525">
            <a:noFill/>
          </a:ln>
        </p:spPr>
        <p:txBody>
          <a:bodyPr lIns="0" tIns="0" rIns="0" bIns="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en-US" altLang="zh-CN" sz="1600" dirty="0">
                <a:solidFill>
                  <a:srgbClr val="FFFFFF"/>
                </a:solidFill>
                <a:latin typeface="华文细黑" panose="02010600040101010101" pitchFamily="2" charset="-122"/>
                <a:ea typeface="华文细黑" panose="02010600040101010101" pitchFamily="2" charset="-122"/>
              </a:rPr>
              <a:t>6</a:t>
            </a:r>
            <a:endParaRPr lang="zh-CN" altLang="en-US" sz="1600" dirty="0">
              <a:solidFill>
                <a:srgbClr val="FFFFFF"/>
              </a:solidFill>
              <a:latin typeface="华文细黑" panose="02010600040101010101" pitchFamily="2" charset="-122"/>
              <a:ea typeface="华文细黑" panose="02010600040101010101" pitchFamily="2" charset="-122"/>
            </a:endParaRPr>
          </a:p>
        </p:txBody>
      </p:sp>
      <p:sp>
        <p:nvSpPr>
          <p:cNvPr id="22543" name="MH_Other_9"/>
          <p:cNvSpPr txBox="1"/>
          <p:nvPr>
            <p:custDataLst>
              <p:tags r:id="rId8"/>
            </p:custDataLst>
          </p:nvPr>
        </p:nvSpPr>
        <p:spPr>
          <a:xfrm>
            <a:off x="6997700" y="4652963"/>
            <a:ext cx="498475" cy="307975"/>
          </a:xfrm>
          <a:prstGeom prst="rect">
            <a:avLst/>
          </a:prstGeom>
          <a:solidFill>
            <a:srgbClr val="2C3B38"/>
          </a:solidFill>
          <a:ln w="9525">
            <a:noFill/>
          </a:ln>
        </p:spPr>
        <p:txBody>
          <a:bodyPr lIns="0" tIns="0" rIns="0" bIns="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en-US" altLang="zh-CN" sz="1600" dirty="0">
                <a:solidFill>
                  <a:srgbClr val="FFFFFF"/>
                </a:solidFill>
                <a:latin typeface="华文细黑" panose="02010600040101010101" pitchFamily="2" charset="-122"/>
                <a:ea typeface="华文细黑" panose="02010600040101010101" pitchFamily="2" charset="-122"/>
              </a:rPr>
              <a:t>7</a:t>
            </a:r>
            <a:endParaRPr lang="zh-CN" altLang="en-US" sz="1600" dirty="0">
              <a:solidFill>
                <a:srgbClr val="FFFFFF"/>
              </a:solidFill>
              <a:latin typeface="华文细黑" panose="02010600040101010101" pitchFamily="2" charset="-122"/>
              <a:ea typeface="华文细黑" panose="02010600040101010101" pitchFamily="2" charset="-122"/>
            </a:endParaRPr>
          </a:p>
        </p:txBody>
      </p:sp>
      <p:sp>
        <p:nvSpPr>
          <p:cNvPr id="22544" name="MH_Other_10"/>
          <p:cNvSpPr txBox="1"/>
          <p:nvPr>
            <p:custDataLst>
              <p:tags r:id="rId9"/>
            </p:custDataLst>
          </p:nvPr>
        </p:nvSpPr>
        <p:spPr>
          <a:xfrm>
            <a:off x="7662863" y="4652963"/>
            <a:ext cx="500062" cy="307975"/>
          </a:xfrm>
          <a:prstGeom prst="rect">
            <a:avLst/>
          </a:prstGeom>
          <a:solidFill>
            <a:srgbClr val="2C3B38"/>
          </a:solidFill>
          <a:ln w="9525">
            <a:noFill/>
          </a:ln>
        </p:spPr>
        <p:txBody>
          <a:bodyPr lIns="0" tIns="0" rIns="0" bIns="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en-US" altLang="zh-CN" sz="1600" dirty="0">
                <a:solidFill>
                  <a:srgbClr val="FFFFFF"/>
                </a:solidFill>
                <a:latin typeface="华文细黑" panose="02010600040101010101" pitchFamily="2" charset="-122"/>
                <a:ea typeface="华文细黑" panose="02010600040101010101" pitchFamily="2" charset="-122"/>
              </a:rPr>
              <a:t>8</a:t>
            </a:r>
            <a:endParaRPr lang="zh-CN" altLang="en-US" sz="1600" dirty="0">
              <a:solidFill>
                <a:srgbClr val="FFFFFF"/>
              </a:solidFill>
              <a:latin typeface="华文细黑" panose="02010600040101010101" pitchFamily="2" charset="-122"/>
              <a:ea typeface="华文细黑" panose="02010600040101010101" pitchFamily="2" charset="-122"/>
            </a:endParaRPr>
          </a:p>
        </p:txBody>
      </p:sp>
      <p:sp>
        <p:nvSpPr>
          <p:cNvPr id="22545" name="MH_Other_11"/>
          <p:cNvSpPr txBox="1"/>
          <p:nvPr>
            <p:custDataLst>
              <p:tags r:id="rId10"/>
            </p:custDataLst>
          </p:nvPr>
        </p:nvSpPr>
        <p:spPr>
          <a:xfrm>
            <a:off x="8328025" y="4652963"/>
            <a:ext cx="500063" cy="307975"/>
          </a:xfrm>
          <a:prstGeom prst="rect">
            <a:avLst/>
          </a:prstGeom>
          <a:solidFill>
            <a:srgbClr val="2C3B38"/>
          </a:solidFill>
          <a:ln w="9525">
            <a:noFill/>
          </a:ln>
        </p:spPr>
        <p:txBody>
          <a:bodyPr lIns="0" tIns="0" rIns="0" bIns="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en-US" altLang="zh-CN" sz="1600" dirty="0">
                <a:solidFill>
                  <a:srgbClr val="FFFFFF"/>
                </a:solidFill>
                <a:latin typeface="华文细黑" panose="02010600040101010101" pitchFamily="2" charset="-122"/>
                <a:ea typeface="华文细黑" panose="02010600040101010101" pitchFamily="2" charset="-122"/>
              </a:rPr>
              <a:t>9</a:t>
            </a:r>
            <a:endParaRPr lang="zh-CN" altLang="en-US" sz="1600" dirty="0">
              <a:solidFill>
                <a:srgbClr val="FFFFFF"/>
              </a:solidFill>
              <a:latin typeface="华文细黑" panose="02010600040101010101" pitchFamily="2" charset="-122"/>
              <a:ea typeface="华文细黑" panose="02010600040101010101" pitchFamily="2" charset="-122"/>
            </a:endParaRPr>
          </a:p>
        </p:txBody>
      </p:sp>
      <p:sp>
        <p:nvSpPr>
          <p:cNvPr id="22546" name="MH_Other_12"/>
          <p:cNvSpPr txBox="1"/>
          <p:nvPr>
            <p:custDataLst>
              <p:tags r:id="rId11"/>
            </p:custDataLst>
          </p:nvPr>
        </p:nvSpPr>
        <p:spPr>
          <a:xfrm>
            <a:off x="8993188" y="4652963"/>
            <a:ext cx="500062" cy="307975"/>
          </a:xfrm>
          <a:prstGeom prst="rect">
            <a:avLst/>
          </a:prstGeom>
          <a:solidFill>
            <a:srgbClr val="2C3B38"/>
          </a:solidFill>
          <a:ln w="9525">
            <a:noFill/>
          </a:ln>
        </p:spPr>
        <p:txBody>
          <a:bodyPr lIns="0" tIns="0" rIns="0" bIns="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en-US" altLang="zh-CN" sz="1600" dirty="0">
                <a:solidFill>
                  <a:srgbClr val="FFFFFF"/>
                </a:solidFill>
                <a:latin typeface="华文细黑" panose="02010600040101010101" pitchFamily="2" charset="-122"/>
                <a:ea typeface="华文细黑" panose="02010600040101010101" pitchFamily="2" charset="-122"/>
              </a:rPr>
              <a:t>10</a:t>
            </a:r>
            <a:endParaRPr lang="zh-CN" altLang="en-US" sz="1600" dirty="0">
              <a:solidFill>
                <a:srgbClr val="FFFFFF"/>
              </a:solidFill>
              <a:latin typeface="华文细黑" panose="02010600040101010101" pitchFamily="2" charset="-122"/>
              <a:ea typeface="华文细黑" panose="02010600040101010101" pitchFamily="2" charset="-122"/>
            </a:endParaRPr>
          </a:p>
        </p:txBody>
      </p:sp>
      <p:sp>
        <p:nvSpPr>
          <p:cNvPr id="19" name="MH_Other_18"/>
          <p:cNvSpPr/>
          <p:nvPr>
            <p:custDataLst>
              <p:tags r:id="rId12"/>
            </p:custDataLst>
          </p:nvPr>
        </p:nvSpPr>
        <p:spPr>
          <a:xfrm>
            <a:off x="3738563" y="3341688"/>
            <a:ext cx="365125" cy="1225550"/>
          </a:xfrm>
          <a:prstGeom prst="rect">
            <a:avLst/>
          </a:prstGeom>
          <a:solidFill>
            <a:srgbClr val="FFD966"/>
          </a:solidFill>
          <a:ln>
            <a:solidFill>
              <a:srgbClr val="FFD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0" name="MH_Other_19"/>
          <p:cNvSpPr/>
          <p:nvPr>
            <p:custDataLst>
              <p:tags r:id="rId13"/>
            </p:custDataLst>
          </p:nvPr>
        </p:nvSpPr>
        <p:spPr>
          <a:xfrm>
            <a:off x="4403725" y="2552700"/>
            <a:ext cx="365125" cy="2014538"/>
          </a:xfrm>
          <a:prstGeom prst="rect">
            <a:avLst/>
          </a:prstGeom>
          <a:solidFill>
            <a:srgbClr val="FFD966"/>
          </a:solidFill>
          <a:ln>
            <a:solidFill>
              <a:srgbClr val="FFD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1" name="MH_Other_20"/>
          <p:cNvSpPr/>
          <p:nvPr>
            <p:custDataLst>
              <p:tags r:id="rId14"/>
            </p:custDataLst>
          </p:nvPr>
        </p:nvSpPr>
        <p:spPr>
          <a:xfrm>
            <a:off x="5068888" y="3135313"/>
            <a:ext cx="365125" cy="1431925"/>
          </a:xfrm>
          <a:prstGeom prst="rect">
            <a:avLst/>
          </a:prstGeom>
          <a:solidFill>
            <a:srgbClr val="FFD966"/>
          </a:solidFill>
          <a:ln>
            <a:solidFill>
              <a:srgbClr val="FFD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MH_Other_21"/>
          <p:cNvSpPr/>
          <p:nvPr>
            <p:custDataLst>
              <p:tags r:id="rId15"/>
            </p:custDataLst>
          </p:nvPr>
        </p:nvSpPr>
        <p:spPr>
          <a:xfrm>
            <a:off x="5734050" y="2238375"/>
            <a:ext cx="365125" cy="2328863"/>
          </a:xfrm>
          <a:prstGeom prst="rect">
            <a:avLst/>
          </a:prstGeom>
          <a:solidFill>
            <a:srgbClr val="FFD966"/>
          </a:solidFill>
          <a:ln>
            <a:solidFill>
              <a:srgbClr val="FFD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3" name="MH_Other_22"/>
          <p:cNvSpPr/>
          <p:nvPr>
            <p:custDataLst>
              <p:tags r:id="rId16"/>
            </p:custDataLst>
          </p:nvPr>
        </p:nvSpPr>
        <p:spPr>
          <a:xfrm>
            <a:off x="6399213" y="2855913"/>
            <a:ext cx="365125" cy="1711325"/>
          </a:xfrm>
          <a:prstGeom prst="rect">
            <a:avLst/>
          </a:prstGeom>
          <a:solidFill>
            <a:srgbClr val="FFD966"/>
          </a:solidFill>
          <a:ln>
            <a:solidFill>
              <a:srgbClr val="FFD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4" name="MH_Other_23"/>
          <p:cNvSpPr/>
          <p:nvPr>
            <p:custDataLst>
              <p:tags r:id="rId17"/>
            </p:custDataLst>
          </p:nvPr>
        </p:nvSpPr>
        <p:spPr>
          <a:xfrm>
            <a:off x="7065963" y="1889125"/>
            <a:ext cx="363538" cy="2678113"/>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5" name="MH_Other_24"/>
          <p:cNvSpPr/>
          <p:nvPr>
            <p:custDataLst>
              <p:tags r:id="rId18"/>
            </p:custDataLst>
          </p:nvPr>
        </p:nvSpPr>
        <p:spPr>
          <a:xfrm>
            <a:off x="7731125" y="2755900"/>
            <a:ext cx="365125" cy="1811338"/>
          </a:xfrm>
          <a:prstGeom prst="rect">
            <a:avLst/>
          </a:prstGeom>
          <a:solidFill>
            <a:srgbClr val="FFD966"/>
          </a:solidFill>
          <a:ln>
            <a:solidFill>
              <a:srgbClr val="FFD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6" name="MH_Other_25"/>
          <p:cNvSpPr/>
          <p:nvPr>
            <p:custDataLst>
              <p:tags r:id="rId19"/>
            </p:custDataLst>
          </p:nvPr>
        </p:nvSpPr>
        <p:spPr>
          <a:xfrm>
            <a:off x="8396288" y="2411413"/>
            <a:ext cx="365125" cy="2155825"/>
          </a:xfrm>
          <a:prstGeom prst="rect">
            <a:avLst/>
          </a:prstGeom>
          <a:solidFill>
            <a:srgbClr val="FFD966"/>
          </a:solidFill>
          <a:ln>
            <a:solidFill>
              <a:srgbClr val="FFD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7" name="MH_Other_26"/>
          <p:cNvSpPr/>
          <p:nvPr>
            <p:custDataLst>
              <p:tags r:id="rId20"/>
            </p:custDataLst>
          </p:nvPr>
        </p:nvSpPr>
        <p:spPr>
          <a:xfrm>
            <a:off x="9061450" y="3792538"/>
            <a:ext cx="365125" cy="774700"/>
          </a:xfrm>
          <a:prstGeom prst="rect">
            <a:avLst/>
          </a:prstGeom>
          <a:solidFill>
            <a:srgbClr val="FFD966"/>
          </a:solidFill>
          <a:ln>
            <a:solidFill>
              <a:srgbClr val="FFD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9" name="MH_Other_17"/>
          <p:cNvSpPr/>
          <p:nvPr>
            <p:custDataLst>
              <p:tags r:id="rId21"/>
            </p:custDataLst>
          </p:nvPr>
        </p:nvSpPr>
        <p:spPr>
          <a:xfrm>
            <a:off x="7347302" y="1246038"/>
            <a:ext cx="565287" cy="446577"/>
          </a:xfrm>
          <a:prstGeom prst="wedgeEllipseCallout">
            <a:avLst>
              <a:gd name="adj1" fmla="val -25046"/>
              <a:gd name="adj2" fmla="val 65698"/>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contourClr>
                <a:srgbClr val="FFFFFF"/>
              </a:contourClr>
            </a:sp3d>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600" b="1" i="0" u="none" strike="noStrike" kern="1200" cap="none" spc="0" normalizeH="0" baseline="0" noProof="0" dirty="0">
                <a:ln>
                  <a:noFill/>
                </a:ln>
                <a:solidFill>
                  <a:srgbClr val="C00000"/>
                </a:solidFill>
                <a:effectLst/>
                <a:uLnTx/>
                <a:uFillTx/>
                <a:latin typeface="华文细黑" panose="02010600040101010101" pitchFamily="2" charset="-122"/>
                <a:ea typeface="华文细黑" panose="02010600040101010101" pitchFamily="2" charset="-122"/>
                <a:cs typeface="+mn-cs"/>
              </a:rPr>
              <a:t>360</a:t>
            </a:r>
            <a:endParaRPr kumimoji="0" lang="zh-CN" altLang="en-US" sz="1600" b="1" i="0" u="none" strike="noStrike" kern="1200" cap="none" spc="0" normalizeH="0" baseline="0" noProof="0" dirty="0">
              <a:ln>
                <a:noFill/>
              </a:ln>
              <a:solidFill>
                <a:srgbClr val="C00000"/>
              </a:solidFill>
              <a:effectLst/>
              <a:uLnTx/>
              <a:uFillTx/>
              <a:latin typeface="华文细黑" panose="02010600040101010101" pitchFamily="2" charset="-122"/>
              <a:ea typeface="华文细黑" panose="02010600040101010101" pitchFamily="2" charset="-122"/>
              <a:cs typeface="+mn-cs"/>
            </a:endParaRPr>
          </a:p>
        </p:txBody>
      </p:sp>
      <p:sp>
        <p:nvSpPr>
          <p:cNvPr id="32" name="MH_SubTitle_1"/>
          <p:cNvSpPr txBox="1"/>
          <p:nvPr>
            <p:custDataLst>
              <p:tags r:id="rId22"/>
            </p:custDataLst>
          </p:nvPr>
        </p:nvSpPr>
        <p:spPr>
          <a:xfrm>
            <a:off x="3135313" y="5461000"/>
            <a:ext cx="1852613" cy="788988"/>
          </a:xfrm>
          <a:prstGeom prst="rect">
            <a:avLst/>
          </a:prstGeom>
          <a:noFill/>
        </p:spPr>
        <p:txBody>
          <a:bodyPr lIns="0" tIns="0" rIns="0" bIns="0" anchor="ctr">
            <a:normAutofit/>
          </a:bodyPr>
          <a:lstStyle/>
          <a:p>
            <a:pPr marR="0" algn="r" defTabSz="914400" eaLnBrk="1" hangingPunct="1">
              <a:buClrTx/>
              <a:buSzTx/>
              <a:buFontTx/>
              <a:buNone/>
              <a:defRPr/>
            </a:pPr>
            <a:r>
              <a:rPr kumimoji="0" lang="en-US" altLang="zh-CN" sz="3600" kern="1200" cap="none" spc="0" normalizeH="0" baseline="0" noProof="0" dirty="0">
                <a:solidFill>
                  <a:schemeClr val="bg2">
                    <a:lumMod val="25000"/>
                  </a:schemeClr>
                </a:solidFill>
                <a:latin typeface="Arial" panose="020B0604020202020204" pitchFamily="34" charset="0"/>
                <a:ea typeface="宋体" panose="02010600030101010101" pitchFamily="2" charset="-122"/>
                <a:cs typeface="+mn-cs"/>
              </a:rPr>
              <a:t>TOTAL</a:t>
            </a:r>
            <a:endParaRPr kumimoji="0" lang="zh-CN" altLang="en-US" sz="3600" kern="1200" cap="none" spc="0" normalizeH="0" baseline="0" noProof="0" dirty="0">
              <a:solidFill>
                <a:schemeClr val="bg2">
                  <a:lumMod val="25000"/>
                </a:schemeClr>
              </a:solidFill>
              <a:latin typeface="Arial" panose="020B0604020202020204" pitchFamily="34" charset="0"/>
              <a:ea typeface="宋体" panose="02010600030101010101" pitchFamily="2" charset="-122"/>
              <a:cs typeface="+mn-cs"/>
            </a:endParaRPr>
          </a:p>
        </p:txBody>
      </p:sp>
      <p:sp>
        <p:nvSpPr>
          <p:cNvPr id="33" name="MH_Text_1"/>
          <p:cNvSpPr txBox="1"/>
          <p:nvPr>
            <p:custDataLst>
              <p:tags r:id="rId23"/>
            </p:custDataLst>
          </p:nvPr>
        </p:nvSpPr>
        <p:spPr>
          <a:xfrm>
            <a:off x="5146675" y="5461000"/>
            <a:ext cx="1908175" cy="788988"/>
          </a:xfrm>
          <a:prstGeom prst="rect">
            <a:avLst/>
          </a:prstGeom>
          <a:noFill/>
        </p:spPr>
        <p:txBody>
          <a:bodyPr lIns="0" tIns="0" rIns="0" bIns="0" anchor="ctr">
            <a:normAutofit/>
          </a:bodyPr>
          <a:lstStyle/>
          <a:p>
            <a:pPr marR="0" defTabSz="914400" eaLnBrk="1" hangingPunct="1">
              <a:buClrTx/>
              <a:buSzTx/>
              <a:buFontTx/>
              <a:buNone/>
              <a:defRPr/>
            </a:pPr>
            <a:r>
              <a:rPr kumimoji="0" lang="en-US" altLang="zh-CN" sz="2800" kern="1200" cap="none" spc="0" normalizeH="0" baseline="0" noProof="0" dirty="0">
                <a:solidFill>
                  <a:schemeClr val="bg2">
                    <a:lumMod val="25000"/>
                  </a:schemeClr>
                </a:solidFill>
                <a:latin typeface="Arial" panose="020B0604020202020204" pitchFamily="34" charset="0"/>
                <a:ea typeface="宋体" panose="02010600030101010101" pitchFamily="2" charset="-122"/>
                <a:cs typeface="+mn-cs"/>
              </a:rPr>
              <a:t>920,000</a:t>
            </a:r>
            <a:endParaRPr kumimoji="0" lang="zh-CN" altLang="en-US" sz="2800" kern="1200" cap="none" spc="0" normalizeH="0" baseline="0" noProof="0" dirty="0">
              <a:solidFill>
                <a:schemeClr val="bg2">
                  <a:lumMod val="25000"/>
                </a:schemeClr>
              </a:solidFill>
              <a:latin typeface="Arial" panose="020B0604020202020204" pitchFamily="34" charset="0"/>
              <a:ea typeface="宋体" panose="02010600030101010101" pitchFamily="2" charset="-122"/>
              <a:cs typeface="+mn-cs"/>
            </a:endParaRPr>
          </a:p>
        </p:txBody>
      </p:sp>
      <p:cxnSp>
        <p:nvCxnSpPr>
          <p:cNvPr id="34" name="MH_Other_15"/>
          <p:cNvCxnSpPr/>
          <p:nvPr>
            <p:custDataLst>
              <p:tags r:id="rId24"/>
            </p:custDataLst>
          </p:nvPr>
        </p:nvCxnSpPr>
        <p:spPr>
          <a:xfrm>
            <a:off x="6599238" y="5373688"/>
            <a:ext cx="0" cy="792163"/>
          </a:xfrm>
          <a:prstGeom prst="line">
            <a:avLst/>
          </a:prstGeom>
          <a:ln w="41275">
            <a:solidFill>
              <a:schemeClr val="bg1">
                <a:lumMod val="50000"/>
                <a:alpha val="69000"/>
              </a:schemeClr>
            </a:solidFill>
          </a:ln>
        </p:spPr>
        <p:style>
          <a:lnRef idx="1">
            <a:schemeClr val="accent1"/>
          </a:lnRef>
          <a:fillRef idx="0">
            <a:schemeClr val="accent1"/>
          </a:fillRef>
          <a:effectRef idx="0">
            <a:schemeClr val="accent1"/>
          </a:effectRef>
          <a:fontRef idx="minor">
            <a:schemeClr val="tx1"/>
          </a:fontRef>
        </p:style>
      </p:cxnSp>
      <p:sp>
        <p:nvSpPr>
          <p:cNvPr id="35" name="MH_Desc_1"/>
          <p:cNvSpPr txBox="1"/>
          <p:nvPr>
            <p:custDataLst>
              <p:tags r:id="rId25"/>
            </p:custDataLst>
          </p:nvPr>
        </p:nvSpPr>
        <p:spPr>
          <a:xfrm>
            <a:off x="6870700" y="5373688"/>
            <a:ext cx="4329113" cy="892175"/>
          </a:xfrm>
          <a:prstGeom prst="rect">
            <a:avLst/>
          </a:prstGeom>
          <a:noFill/>
        </p:spPr>
        <p:txBody>
          <a:bodyPr lIns="0" tIns="0" rIns="0" bIns="0" anchor="ctr">
            <a:normAutofit/>
          </a:bodyPr>
          <a:lstStyle/>
          <a:p>
            <a:pPr marR="0" algn="just" defTabSz="914400" eaLnBrk="1" hangingPunct="1">
              <a:lnSpc>
                <a:spcPct val="140000"/>
              </a:lnSpc>
              <a:buClrTx/>
              <a:buSzTx/>
              <a:buFontTx/>
              <a:buNone/>
              <a:defRPr/>
            </a:pPr>
            <a:r>
              <a:rPr kumimoji="0" lang="en-US" altLang="zh-CN" sz="1600" kern="1200" cap="none" spc="0" normalizeH="0" baseline="0" noProof="0" dirty="0">
                <a:solidFill>
                  <a:schemeClr val="bg2">
                    <a:lumMod val="25000"/>
                  </a:schemeClr>
                </a:solidFill>
                <a:latin typeface="Arial" panose="020B0604020202020204" pitchFamily="34" charset="0"/>
                <a:ea typeface="宋体" panose="02010600030101010101" pitchFamily="2" charset="-122"/>
                <a:cs typeface="+mn-cs"/>
              </a:rPr>
              <a:t>Lorem ipsum dolor sit amet consectetur</a:t>
            </a:r>
            <a:endParaRPr kumimoji="0" lang="en-US" altLang="zh-CN" sz="1600" kern="1200" cap="none" spc="0" normalizeH="0" baseline="0" noProof="0" dirty="0">
              <a:solidFill>
                <a:schemeClr val="bg2">
                  <a:lumMod val="25000"/>
                </a:schemeClr>
              </a:solidFill>
              <a:latin typeface="Arial" panose="020B0604020202020204" pitchFamily="34" charset="0"/>
              <a:ea typeface="宋体" panose="02010600030101010101" pitchFamily="2" charset="-122"/>
              <a:cs typeface="+mn-cs"/>
            </a:endParaRPr>
          </a:p>
          <a:p>
            <a:pPr marR="0" algn="just" defTabSz="914400" eaLnBrk="1" hangingPunct="1">
              <a:lnSpc>
                <a:spcPct val="140000"/>
              </a:lnSpc>
              <a:buClrTx/>
              <a:buSzTx/>
              <a:buFontTx/>
              <a:buNone/>
              <a:defRPr/>
            </a:pPr>
            <a:r>
              <a:rPr kumimoji="0" lang="en-US" altLang="zh-CN" sz="1600" kern="1200" cap="none" spc="0" normalizeH="0" baseline="0" noProof="0" dirty="0">
                <a:solidFill>
                  <a:schemeClr val="bg2">
                    <a:lumMod val="25000"/>
                  </a:schemeClr>
                </a:solidFill>
                <a:latin typeface="Arial" panose="020B0604020202020204" pitchFamily="34" charset="0"/>
                <a:ea typeface="宋体" panose="02010600030101010101" pitchFamily="2" charset="-122"/>
                <a:cs typeface="+mn-cs"/>
              </a:rPr>
              <a:t>Lorem ipsum dolor sit amet consectetur</a:t>
            </a:r>
            <a:endParaRPr kumimoji="0" lang="zh-CN" altLang="en-US" sz="1600" kern="1200" cap="none" spc="0" normalizeH="0" baseline="0" noProof="0" dirty="0">
              <a:solidFill>
                <a:schemeClr val="bg2">
                  <a:lumMod val="25000"/>
                </a:schemeClr>
              </a:solidFill>
              <a:latin typeface="Arial" panose="020B0604020202020204" pitchFamily="34" charset="0"/>
              <a:ea typeface="宋体" panose="02010600030101010101" pitchFamily="2" charset="-122"/>
              <a:cs typeface="+mn-cs"/>
            </a:endParaRPr>
          </a:p>
        </p:txBody>
      </p:sp>
      <p:sp>
        <p:nvSpPr>
          <p:cNvPr id="37" name="文本框 36"/>
          <p:cNvSpPr txBox="1"/>
          <p:nvPr/>
        </p:nvSpPr>
        <p:spPr>
          <a:xfrm>
            <a:off x="508635" y="215265"/>
            <a:ext cx="4479925" cy="338138"/>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1600" dirty="0">
                <a:solidFill>
                  <a:schemeClr val="tx1"/>
                </a:solidFill>
                <a:latin typeface="Arial" panose="020B0604020202020204" pitchFamily="34" charset="0"/>
              </a:rPr>
              <a:t>PUT YOUR TEXT HERE PUT YOUR TEXT</a:t>
            </a:r>
            <a:endParaRPr lang="en-US" altLang="zh-CN" sz="1600" dirty="0">
              <a:solidFill>
                <a:schemeClr val="tx1"/>
              </a:solidFill>
              <a:latin typeface="Arial" panose="020B0604020202020204" pitchFamily="34" charset="0"/>
            </a:endParaRPr>
          </a:p>
        </p:txBody>
      </p:sp>
      <p:pic>
        <p:nvPicPr>
          <p:cNvPr id="5" name="图片 4" descr="未标题-2"/>
          <p:cNvPicPr>
            <a:picLocks noChangeAspect="1"/>
          </p:cNvPicPr>
          <p:nvPr/>
        </p:nvPicPr>
        <p:blipFill>
          <a:blip r:embed="rId26"/>
          <a:srcRect l="36644" t="21528" r="37136" b="66540"/>
          <a:stretch>
            <a:fillRect/>
          </a:stretch>
        </p:blipFill>
        <p:spPr>
          <a:xfrm>
            <a:off x="45085" y="3009265"/>
            <a:ext cx="3028315" cy="3256915"/>
          </a:xfrm>
          <a:prstGeom prst="rect">
            <a:avLst/>
          </a:prstGeom>
        </p:spPr>
      </p:pic>
    </p:spTree>
  </p:cSld>
  <p:clrMapOvr>
    <a:masterClrMapping/>
  </p:clrMapOvr>
  <p:transition spd="slow" advTm="3000">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4" presetClass="emph" presetSubtype="0" fill="hold" nodeType="afterEffect">
                                  <p:stCondLst>
                                    <p:cond delay="0"/>
                                  </p:stCondLst>
                                  <p:childTnLst>
                                    <p:animClr clrSpc="hsl" dir="cw">
                                      <p:cBhvr override="childStyle">
                                        <p:cTn id="12" dur="500" fill="hold"/>
                                        <p:tgtEl>
                                          <p:spTgt spid="24"/>
                                        </p:tgtEl>
                                        <p:attrNameLst>
                                          <p:attrName>style.color</p:attrName>
                                        </p:attrNameLst>
                                      </p:cBhvr>
                                      <p:by>
                                        <p:hsl h="0" s="-12549" l="-25098"/>
                                      </p:by>
                                    </p:animClr>
                                    <p:animClr clrSpc="hsl" dir="cw">
                                      <p:cBhvr>
                                        <p:cTn id="13" dur="500" fill="hold"/>
                                        <p:tgtEl>
                                          <p:spTgt spid="24"/>
                                        </p:tgtEl>
                                        <p:attrNameLst>
                                          <p:attrName>fillcolor</p:attrName>
                                        </p:attrNameLst>
                                      </p:cBhvr>
                                      <p:by>
                                        <p:hsl h="0" s="-12549" l="-25098"/>
                                      </p:by>
                                    </p:animClr>
                                    <p:animClr clrSpc="hsl" dir="cw">
                                      <p:cBhvr>
                                        <p:cTn id="14" dur="500" fill="hold"/>
                                        <p:tgtEl>
                                          <p:spTgt spid="24"/>
                                        </p:tgtEl>
                                        <p:attrNameLst>
                                          <p:attrName>stroke.color</p:attrName>
                                        </p:attrNameLst>
                                      </p:cBhvr>
                                      <p:by>
                                        <p:hsl h="0" s="-12549" l="-25098"/>
                                      </p:by>
                                    </p:animClr>
                                    <p:set>
                                      <p:cBhvr>
                                        <p:cTn id="15" dur="500" fill="hold"/>
                                        <p:tgtEl>
                                          <p:spTgt spid="24"/>
                                        </p:tgtEl>
                                        <p:attrNameLst>
                                          <p:attrName>fill.type</p:attrName>
                                        </p:attrNameLst>
                                      </p:cBhvr>
                                      <p:to>
                                        <p:strVal val="solid"/>
                                      </p:to>
                                    </p:set>
                                  </p:childTnLst>
                                </p:cTn>
                              </p:par>
                              <p:par>
                                <p:cTn id="16" presetID="10" presetClass="entr" presetSubtype="0" fill="hold"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fade">
                                      <p:cBhvr>
                                        <p:cTn id="18" dur="500"/>
                                        <p:tgtEl>
                                          <p:spTgt spid="29"/>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1000"/>
                                        <p:tgtEl>
                                          <p:spTgt spid="32"/>
                                        </p:tgtEl>
                                      </p:cBhvr>
                                    </p:animEffect>
                                    <p:anim calcmode="lin" valueType="num">
                                      <p:cBhvr>
                                        <p:cTn id="24" dur="1000" fill="hold"/>
                                        <p:tgtEl>
                                          <p:spTgt spid="32"/>
                                        </p:tgtEl>
                                        <p:attrNameLst>
                                          <p:attrName>ppt_x</p:attrName>
                                        </p:attrNameLst>
                                      </p:cBhvr>
                                      <p:tavLst>
                                        <p:tav tm="0">
                                          <p:val>
                                            <p:strVal val="#ppt_x"/>
                                          </p:val>
                                        </p:tav>
                                        <p:tav tm="100000">
                                          <p:val>
                                            <p:strVal val="#ppt_x"/>
                                          </p:val>
                                        </p:tav>
                                      </p:tavLst>
                                    </p:anim>
                                    <p:anim calcmode="lin" valueType="num">
                                      <p:cBhvr>
                                        <p:cTn id="25" dur="1000" fill="hold"/>
                                        <p:tgtEl>
                                          <p:spTgt spid="32"/>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1000"/>
                                        <p:tgtEl>
                                          <p:spTgt spid="33"/>
                                        </p:tgtEl>
                                      </p:cBhvr>
                                    </p:animEffect>
                                    <p:anim calcmode="lin" valueType="num">
                                      <p:cBhvr>
                                        <p:cTn id="29" dur="1000" fill="hold"/>
                                        <p:tgtEl>
                                          <p:spTgt spid="33"/>
                                        </p:tgtEl>
                                        <p:attrNameLst>
                                          <p:attrName>ppt_x</p:attrName>
                                        </p:attrNameLst>
                                      </p:cBhvr>
                                      <p:tavLst>
                                        <p:tav tm="0">
                                          <p:val>
                                            <p:strVal val="#ppt_x"/>
                                          </p:val>
                                        </p:tav>
                                        <p:tav tm="100000">
                                          <p:val>
                                            <p:strVal val="#ppt_x"/>
                                          </p:val>
                                        </p:tav>
                                      </p:tavLst>
                                    </p:anim>
                                    <p:anim calcmode="lin" valueType="num">
                                      <p:cBhvr>
                                        <p:cTn id="30" dur="1000" fill="hold"/>
                                        <p:tgtEl>
                                          <p:spTgt spid="33"/>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1000"/>
                                        <p:tgtEl>
                                          <p:spTgt spid="34"/>
                                        </p:tgtEl>
                                      </p:cBhvr>
                                    </p:animEffect>
                                    <p:anim calcmode="lin" valueType="num">
                                      <p:cBhvr>
                                        <p:cTn id="34" dur="1000" fill="hold"/>
                                        <p:tgtEl>
                                          <p:spTgt spid="34"/>
                                        </p:tgtEl>
                                        <p:attrNameLst>
                                          <p:attrName>ppt_x</p:attrName>
                                        </p:attrNameLst>
                                      </p:cBhvr>
                                      <p:tavLst>
                                        <p:tav tm="0">
                                          <p:val>
                                            <p:strVal val="#ppt_x"/>
                                          </p:val>
                                        </p:tav>
                                        <p:tav tm="100000">
                                          <p:val>
                                            <p:strVal val="#ppt_x"/>
                                          </p:val>
                                        </p:tav>
                                      </p:tavLst>
                                    </p:anim>
                                    <p:anim calcmode="lin" valueType="num">
                                      <p:cBhvr>
                                        <p:cTn id="35" dur="1000" fill="hold"/>
                                        <p:tgtEl>
                                          <p:spTgt spid="34"/>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1000"/>
                                        <p:tgtEl>
                                          <p:spTgt spid="35"/>
                                        </p:tgtEl>
                                      </p:cBhvr>
                                    </p:animEffect>
                                    <p:anim calcmode="lin" valueType="num">
                                      <p:cBhvr>
                                        <p:cTn id="39" dur="1000" fill="hold"/>
                                        <p:tgtEl>
                                          <p:spTgt spid="35"/>
                                        </p:tgtEl>
                                        <p:attrNameLst>
                                          <p:attrName>ppt_x</p:attrName>
                                        </p:attrNameLst>
                                      </p:cBhvr>
                                      <p:tavLst>
                                        <p:tav tm="0">
                                          <p:val>
                                            <p:strVal val="#ppt_x"/>
                                          </p:val>
                                        </p:tav>
                                        <p:tav tm="100000">
                                          <p:val>
                                            <p:strVal val="#ppt_x"/>
                                          </p:val>
                                        </p:tav>
                                      </p:tavLst>
                                    </p:anim>
                                    <p:anim calcmode="lin" valueType="num">
                                      <p:cBhvr>
                                        <p:cTn id="40"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5" grpId="0"/>
      <p:bldP spid="3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0"/>
            <a:ext cx="12192000" cy="768350"/>
          </a:xfrm>
          <a:prstGeom prst="rect">
            <a:avLst/>
          </a:prstGeom>
          <a:solidFill>
            <a:schemeClr val="tx2">
              <a:lumMod val="20000"/>
              <a:lumOff val="80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4584" name="文本框 6"/>
          <p:cNvSpPr txBox="1"/>
          <p:nvPr/>
        </p:nvSpPr>
        <p:spPr>
          <a:xfrm>
            <a:off x="4483100" y="231140"/>
            <a:ext cx="3342640" cy="306705"/>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1400" dirty="0">
                <a:solidFill>
                  <a:schemeClr val="tx1"/>
                </a:solidFill>
                <a:latin typeface="微软雅黑" panose="020B0503020204020204" pitchFamily="34" charset="-122"/>
                <a:ea typeface="微软雅黑" panose="020B0503020204020204" pitchFamily="34" charset="-122"/>
              </a:rPr>
              <a:t>The introduction of the company.</a:t>
            </a:r>
            <a:endParaRPr lang="en-US" altLang="zh-CN" sz="1400" dirty="0">
              <a:solidFill>
                <a:schemeClr val="tx1"/>
              </a:solidFill>
              <a:latin typeface="微软雅黑" panose="020B0503020204020204" pitchFamily="34" charset="-122"/>
              <a:ea typeface="微软雅黑" panose="020B0503020204020204" pitchFamily="34" charset="-122"/>
            </a:endParaRPr>
          </a:p>
        </p:txBody>
      </p:sp>
      <p:sp>
        <p:nvSpPr>
          <p:cNvPr id="24585" name="Text Box 20"/>
          <p:cNvSpPr txBox="1"/>
          <p:nvPr>
            <p:custDataLst>
              <p:tags r:id="rId1"/>
            </p:custDataLst>
          </p:nvPr>
        </p:nvSpPr>
        <p:spPr>
          <a:xfrm>
            <a:off x="1084263" y="1122363"/>
            <a:ext cx="1811337" cy="460375"/>
          </a:xfrm>
          <a:prstGeom prst="rect">
            <a:avLst/>
          </a:prstGeom>
          <a:solidFill>
            <a:srgbClr val="FFD966"/>
          </a:solidFill>
          <a:ln w="9525" cap="flat" cmpd="sng">
            <a:noFill/>
            <a:prstDash val="solid"/>
            <a:miter/>
            <a:headEnd type="none" w="med" len="med"/>
            <a:tailEnd type="none" w="med" len="med"/>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dist" eaLnBrk="1" hangingPunct="1">
              <a:lnSpc>
                <a:spcPct val="100000"/>
              </a:lnSpc>
              <a:spcBef>
                <a:spcPct val="0"/>
              </a:spcBef>
              <a:buNone/>
            </a:pPr>
            <a:r>
              <a:rPr lang="en-US" altLang="zh-CN" sz="2400" dirty="0">
                <a:solidFill>
                  <a:schemeClr val="bg1"/>
                </a:solidFill>
                <a:latin typeface="华文琥珀" panose="02010800040101010101" pitchFamily="2" charset="-122"/>
                <a:ea typeface="华文琥珀" panose="02010800040101010101" pitchFamily="2" charset="-122"/>
              </a:rPr>
              <a:t>TEXT</a:t>
            </a:r>
            <a:endParaRPr lang="zh-CN" altLang="en-US" sz="2400" dirty="0">
              <a:solidFill>
                <a:schemeClr val="bg1"/>
              </a:solidFill>
              <a:latin typeface="华文琥珀" panose="02010800040101010101" pitchFamily="2" charset="-122"/>
              <a:ea typeface="华文琥珀" panose="02010800040101010101" pitchFamily="2" charset="-122"/>
            </a:endParaRPr>
          </a:p>
        </p:txBody>
      </p:sp>
      <p:cxnSp>
        <p:nvCxnSpPr>
          <p:cNvPr id="24586" name="直接连接符 22"/>
          <p:cNvCxnSpPr/>
          <p:nvPr>
            <p:custDataLst>
              <p:tags r:id="rId2"/>
            </p:custDataLst>
          </p:nvPr>
        </p:nvCxnSpPr>
        <p:spPr>
          <a:xfrm>
            <a:off x="2298700" y="1782763"/>
            <a:ext cx="2430463" cy="0"/>
          </a:xfrm>
          <a:prstGeom prst="line">
            <a:avLst/>
          </a:prstGeom>
          <a:ln w="9525" cap="flat" cmpd="sng">
            <a:solidFill>
              <a:srgbClr val="FFFFFF"/>
            </a:solidFill>
            <a:prstDash val="sysDash"/>
            <a:headEnd type="none" w="med" len="med"/>
            <a:tailEnd type="none" w="med" len="med"/>
          </a:ln>
        </p:spPr>
      </p:cxnSp>
      <p:cxnSp>
        <p:nvCxnSpPr>
          <p:cNvPr id="24587" name="直接连接符 24"/>
          <p:cNvCxnSpPr/>
          <p:nvPr>
            <p:custDataLst>
              <p:tags r:id="rId3"/>
            </p:custDataLst>
          </p:nvPr>
        </p:nvCxnSpPr>
        <p:spPr>
          <a:xfrm>
            <a:off x="3048000" y="765175"/>
            <a:ext cx="0" cy="2124075"/>
          </a:xfrm>
          <a:prstGeom prst="line">
            <a:avLst/>
          </a:prstGeom>
          <a:ln w="9525" cap="flat" cmpd="sng">
            <a:solidFill>
              <a:srgbClr val="FFFFFF"/>
            </a:solidFill>
            <a:prstDash val="sysDash"/>
            <a:headEnd type="none" w="med" len="med"/>
            <a:tailEnd type="none" w="med" len="med"/>
          </a:ln>
        </p:spPr>
      </p:cxnSp>
      <p:sp>
        <p:nvSpPr>
          <p:cNvPr id="24588" name="椭圆 25"/>
          <p:cNvSpPr/>
          <p:nvPr>
            <p:custDataLst>
              <p:tags r:id="rId4"/>
            </p:custDataLst>
          </p:nvPr>
        </p:nvSpPr>
        <p:spPr>
          <a:xfrm>
            <a:off x="3789363" y="1955800"/>
            <a:ext cx="736600" cy="735013"/>
          </a:xfrm>
          <a:prstGeom prst="ellipse">
            <a:avLst/>
          </a:prstGeom>
          <a:solidFill>
            <a:schemeClr val="bg1"/>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endParaRPr lang="zh-CN" altLang="en-US" sz="1800" dirty="0">
              <a:solidFill>
                <a:srgbClr val="FFFFFF"/>
              </a:solidFill>
              <a:latin typeface="Arial Narrow" panose="020B0606020202030204" pitchFamily="34" charset="0"/>
              <a:ea typeface="微软雅黑" panose="020B0503020204020204" pitchFamily="34" charset="-122"/>
            </a:endParaRPr>
          </a:p>
        </p:txBody>
      </p:sp>
      <p:sp>
        <p:nvSpPr>
          <p:cNvPr id="24590" name="椭圆 29"/>
          <p:cNvSpPr/>
          <p:nvPr>
            <p:custDataLst>
              <p:tags r:id="rId5"/>
            </p:custDataLst>
          </p:nvPr>
        </p:nvSpPr>
        <p:spPr>
          <a:xfrm>
            <a:off x="2843213" y="3690938"/>
            <a:ext cx="735012" cy="736600"/>
          </a:xfrm>
          <a:prstGeom prst="ellipse">
            <a:avLst/>
          </a:prstGeom>
          <a:solidFill>
            <a:srgbClr val="FFFFFF"/>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endParaRPr lang="zh-CN" altLang="en-US" sz="1800" dirty="0">
              <a:solidFill>
                <a:srgbClr val="FFFFFF"/>
              </a:solidFill>
              <a:latin typeface="Arial Narrow" panose="020B0606020202030204" pitchFamily="34" charset="0"/>
              <a:ea typeface="微软雅黑" panose="020B0503020204020204" pitchFamily="34" charset="-122"/>
            </a:endParaRPr>
          </a:p>
        </p:txBody>
      </p:sp>
      <p:sp>
        <p:nvSpPr>
          <p:cNvPr id="24591" name="椭圆 30"/>
          <p:cNvSpPr/>
          <p:nvPr>
            <p:custDataLst>
              <p:tags r:id="rId6"/>
            </p:custDataLst>
          </p:nvPr>
        </p:nvSpPr>
        <p:spPr>
          <a:xfrm>
            <a:off x="2370138" y="4559300"/>
            <a:ext cx="735012" cy="735013"/>
          </a:xfrm>
          <a:prstGeom prst="ellipse">
            <a:avLst/>
          </a:prstGeom>
          <a:solidFill>
            <a:schemeClr val="bg1"/>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endParaRPr lang="zh-CN" altLang="en-US" sz="1800" dirty="0">
              <a:solidFill>
                <a:srgbClr val="FFFFFF"/>
              </a:solidFill>
              <a:latin typeface="Arial Narrow" panose="020B0606020202030204" pitchFamily="34" charset="0"/>
              <a:ea typeface="微软雅黑" panose="020B0503020204020204" pitchFamily="34" charset="-122"/>
            </a:endParaRPr>
          </a:p>
        </p:txBody>
      </p:sp>
      <p:sp>
        <p:nvSpPr>
          <p:cNvPr id="20" name="文本框 19"/>
          <p:cNvSpPr txBox="1"/>
          <p:nvPr/>
        </p:nvSpPr>
        <p:spPr>
          <a:xfrm>
            <a:off x="4525963" y="2105025"/>
            <a:ext cx="5962650" cy="954088"/>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1400" dirty="0">
                <a:latin typeface="微软雅黑 Light" panose="020B0502040204020203" pitchFamily="34" charset="-122"/>
                <a:ea typeface="微软雅黑 Light" panose="020B0502040204020203" pitchFamily="34" charset="-122"/>
              </a:rPr>
              <a:t>点击输入文本内容点击输入文本内容点击输入文本内容点击输入文本内容点击输入文本内容点击输入文本内容点击输入文本内容点击输入</a:t>
            </a:r>
            <a:endParaRPr lang="zh-CN" altLang="en-US" sz="1400" dirty="0">
              <a:latin typeface="微软雅黑 Light" panose="020B0502040204020203" pitchFamily="34" charset="-122"/>
              <a:ea typeface="微软雅黑 Light" panose="020B0502040204020203" pitchFamily="34" charset="-122"/>
            </a:endParaRPr>
          </a:p>
          <a:p>
            <a:pPr marL="0" lvl="0" indent="0" eaLnBrk="1" hangingPunct="1">
              <a:lnSpc>
                <a:spcPct val="100000"/>
              </a:lnSpc>
              <a:spcBef>
                <a:spcPct val="0"/>
              </a:spcBef>
              <a:buNone/>
            </a:pPr>
            <a:endParaRPr lang="zh-CN" altLang="en-US" sz="1400" dirty="0">
              <a:solidFill>
                <a:srgbClr val="2C3B38"/>
              </a:solidFill>
              <a:latin typeface="Arial" panose="020B0604020202020204" pitchFamily="34" charset="0"/>
            </a:endParaRPr>
          </a:p>
        </p:txBody>
      </p:sp>
      <p:sp>
        <p:nvSpPr>
          <p:cNvPr id="21" name="文本框 20"/>
          <p:cNvSpPr txBox="1"/>
          <p:nvPr/>
        </p:nvSpPr>
        <p:spPr>
          <a:xfrm>
            <a:off x="4095750" y="3027363"/>
            <a:ext cx="5962650" cy="95408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1400" dirty="0">
                <a:latin typeface="微软雅黑 Light" panose="020B0502040204020203" pitchFamily="34" charset="-122"/>
                <a:ea typeface="微软雅黑 Light" panose="020B0502040204020203" pitchFamily="34" charset="-122"/>
              </a:rPr>
              <a:t>点击输入文本内容点击输入文本内容点击输入文本内容点击输入文本内容点击输入文本内容点击输入文本内容点击输入文本内容点击输入</a:t>
            </a:r>
            <a:endParaRPr lang="zh-CN" altLang="en-US" sz="1400" dirty="0">
              <a:latin typeface="微软雅黑 Light" panose="020B0502040204020203" pitchFamily="34" charset="-122"/>
              <a:ea typeface="微软雅黑 Light" panose="020B0502040204020203" pitchFamily="34" charset="-122"/>
            </a:endParaRPr>
          </a:p>
          <a:p>
            <a:pPr marL="0" lvl="0" indent="0" eaLnBrk="1" hangingPunct="1">
              <a:lnSpc>
                <a:spcPct val="100000"/>
              </a:lnSpc>
              <a:spcBef>
                <a:spcPct val="0"/>
              </a:spcBef>
              <a:buNone/>
            </a:pPr>
            <a:endParaRPr lang="zh-CN" altLang="en-US" sz="1400" dirty="0">
              <a:solidFill>
                <a:srgbClr val="2C3B38"/>
              </a:solidFill>
              <a:latin typeface="Arial" panose="020B0604020202020204" pitchFamily="34" charset="0"/>
            </a:endParaRPr>
          </a:p>
        </p:txBody>
      </p:sp>
      <p:sp>
        <p:nvSpPr>
          <p:cNvPr id="22" name="文本框 21"/>
          <p:cNvSpPr txBox="1"/>
          <p:nvPr/>
        </p:nvSpPr>
        <p:spPr>
          <a:xfrm>
            <a:off x="3606800" y="3910013"/>
            <a:ext cx="5964238" cy="95408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1400" dirty="0">
                <a:latin typeface="微软雅黑 Light" panose="020B0502040204020203" pitchFamily="34" charset="-122"/>
                <a:ea typeface="微软雅黑 Light" panose="020B0502040204020203" pitchFamily="34" charset="-122"/>
              </a:rPr>
              <a:t>点击输入文本内容点击输入文本内容点击输入文本内容点击输入文本内容点击输入文本内容点击输入文本内容点击输入文本内容点击输入</a:t>
            </a:r>
            <a:endParaRPr lang="zh-CN" altLang="en-US" sz="1400" dirty="0">
              <a:latin typeface="微软雅黑 Light" panose="020B0502040204020203" pitchFamily="34" charset="-122"/>
              <a:ea typeface="微软雅黑 Light" panose="020B0502040204020203" pitchFamily="34" charset="-122"/>
            </a:endParaRPr>
          </a:p>
          <a:p>
            <a:pPr marL="0" lvl="0" indent="0" eaLnBrk="1" hangingPunct="1">
              <a:lnSpc>
                <a:spcPct val="100000"/>
              </a:lnSpc>
              <a:spcBef>
                <a:spcPct val="0"/>
              </a:spcBef>
              <a:buNone/>
            </a:pPr>
            <a:endParaRPr lang="zh-CN" altLang="en-US" sz="1400" dirty="0">
              <a:solidFill>
                <a:srgbClr val="2C3B38"/>
              </a:solidFill>
              <a:latin typeface="Arial" panose="020B0604020202020204" pitchFamily="34" charset="0"/>
            </a:endParaRPr>
          </a:p>
        </p:txBody>
      </p:sp>
      <p:sp>
        <p:nvSpPr>
          <p:cNvPr id="23" name="文本框 22"/>
          <p:cNvSpPr txBox="1"/>
          <p:nvPr/>
        </p:nvSpPr>
        <p:spPr>
          <a:xfrm>
            <a:off x="3171825" y="4795838"/>
            <a:ext cx="5964238" cy="95408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1400" dirty="0">
                <a:latin typeface="微软雅黑 Light" panose="020B0502040204020203" pitchFamily="34" charset="-122"/>
                <a:ea typeface="微软雅黑 Light" panose="020B0502040204020203" pitchFamily="34" charset="-122"/>
              </a:rPr>
              <a:t>点击输入文本内容点击输入文本内容点击输入文本内容点击输入文本内容点击输入文本内容点击输入文本内容点击输入文本内容点击输入</a:t>
            </a:r>
            <a:endParaRPr lang="zh-CN" altLang="en-US" sz="1400" dirty="0">
              <a:latin typeface="微软雅黑 Light" panose="020B0502040204020203" pitchFamily="34" charset="-122"/>
              <a:ea typeface="微软雅黑 Light" panose="020B0502040204020203" pitchFamily="34" charset="-122"/>
            </a:endParaRPr>
          </a:p>
          <a:p>
            <a:pPr marL="0" lvl="0" indent="0" eaLnBrk="1" hangingPunct="1">
              <a:lnSpc>
                <a:spcPct val="100000"/>
              </a:lnSpc>
              <a:spcBef>
                <a:spcPct val="0"/>
              </a:spcBef>
              <a:buNone/>
            </a:pPr>
            <a:endParaRPr lang="zh-CN" altLang="en-US" sz="1400" dirty="0">
              <a:solidFill>
                <a:srgbClr val="2C3B38"/>
              </a:solidFill>
              <a:latin typeface="Arial" panose="020B0604020202020204" pitchFamily="34" charset="0"/>
            </a:endParaRPr>
          </a:p>
        </p:txBody>
      </p:sp>
      <p:sp>
        <p:nvSpPr>
          <p:cNvPr id="24596" name="Text Box 20"/>
          <p:cNvSpPr txBox="1"/>
          <p:nvPr>
            <p:custDataLst>
              <p:tags r:id="rId7"/>
            </p:custDataLst>
          </p:nvPr>
        </p:nvSpPr>
        <p:spPr>
          <a:xfrm>
            <a:off x="1066800" y="1905000"/>
            <a:ext cx="1811338" cy="460375"/>
          </a:xfrm>
          <a:prstGeom prst="rect">
            <a:avLst/>
          </a:prstGeom>
          <a:solidFill>
            <a:srgbClr val="FFD966"/>
          </a:solidFill>
          <a:ln w="9525" cap="flat" cmpd="sng">
            <a:noFill/>
            <a:prstDash val="solid"/>
            <a:miter/>
            <a:headEnd type="none" w="med" len="med"/>
            <a:tailEnd type="none" w="med" len="med"/>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dist" eaLnBrk="1" hangingPunct="1">
              <a:lnSpc>
                <a:spcPct val="100000"/>
              </a:lnSpc>
              <a:spcBef>
                <a:spcPct val="0"/>
              </a:spcBef>
              <a:buNone/>
            </a:pPr>
            <a:r>
              <a:rPr lang="en-US" altLang="zh-CN" sz="2400" dirty="0">
                <a:solidFill>
                  <a:schemeClr val="bg1"/>
                </a:solidFill>
                <a:latin typeface="华文琥珀" panose="02010800040101010101" pitchFamily="2" charset="-122"/>
                <a:ea typeface="华文琥珀" panose="02010800040101010101" pitchFamily="2" charset="-122"/>
              </a:rPr>
              <a:t>HERT</a:t>
            </a:r>
            <a:endParaRPr lang="zh-CN" altLang="en-US" sz="2400" dirty="0">
              <a:solidFill>
                <a:schemeClr val="bg1"/>
              </a:solidFill>
              <a:latin typeface="华文琥珀" panose="02010800040101010101" pitchFamily="2" charset="-122"/>
              <a:ea typeface="华文琥珀" panose="02010800040101010101" pitchFamily="2" charset="-122"/>
            </a:endParaRPr>
          </a:p>
        </p:txBody>
      </p:sp>
      <p:sp>
        <p:nvSpPr>
          <p:cNvPr id="2" name="矩形 1"/>
          <p:cNvSpPr/>
          <p:nvPr/>
        </p:nvSpPr>
        <p:spPr>
          <a:xfrm>
            <a:off x="10488613" y="2195513"/>
            <a:ext cx="639762" cy="585787"/>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3200" dirty="0">
                <a:latin typeface="Arial" panose="020B0604020202020204" pitchFamily="34" charset="0"/>
              </a:rPr>
              <a:t>01</a:t>
            </a:r>
            <a:endParaRPr lang="en-US" altLang="zh-CN" sz="3200" dirty="0">
              <a:latin typeface="Arial" panose="020B0604020202020204" pitchFamily="34" charset="0"/>
            </a:endParaRPr>
          </a:p>
        </p:txBody>
      </p:sp>
      <p:cxnSp>
        <p:nvCxnSpPr>
          <p:cNvPr id="32" name="直接连接符 22"/>
          <p:cNvCxnSpPr>
            <a:cxnSpLocks noChangeShapeType="1"/>
          </p:cNvCxnSpPr>
          <p:nvPr>
            <p:custDataLst>
              <p:tags r:id="rId8"/>
            </p:custDataLst>
          </p:nvPr>
        </p:nvCxnSpPr>
        <p:spPr bwMode="auto">
          <a:xfrm flipV="1">
            <a:off x="10417175" y="2260600"/>
            <a:ext cx="0" cy="422275"/>
          </a:xfrm>
          <a:prstGeom prst="line">
            <a:avLst/>
          </a:prstGeom>
          <a:noFill/>
          <a:ln w="9525">
            <a:solidFill>
              <a:schemeClr val="bg1">
                <a:lumMod val="50000"/>
              </a:schemeClr>
            </a:solidFill>
            <a:prstDash val="sysDash"/>
            <a:round/>
          </a:ln>
          <a:extLst>
            <a:ext uri="{909E8E84-426E-40DD-AFC4-6F175D3DCCD1}">
              <a14:hiddenFill xmlns:a14="http://schemas.microsoft.com/office/drawing/2010/main">
                <a:noFill/>
              </a14:hiddenFill>
            </a:ext>
          </a:extLst>
        </p:spPr>
      </p:cxnSp>
      <p:sp>
        <p:nvSpPr>
          <p:cNvPr id="36" name="矩形 35"/>
          <p:cNvSpPr/>
          <p:nvPr/>
        </p:nvSpPr>
        <p:spPr>
          <a:xfrm>
            <a:off x="10029825" y="3106738"/>
            <a:ext cx="639763" cy="584200"/>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3200" dirty="0">
                <a:latin typeface="Arial" panose="020B0604020202020204" pitchFamily="34" charset="0"/>
              </a:rPr>
              <a:t>02</a:t>
            </a:r>
            <a:endParaRPr lang="en-US" altLang="zh-CN" sz="3200" dirty="0">
              <a:latin typeface="Arial" panose="020B0604020202020204" pitchFamily="34" charset="0"/>
            </a:endParaRPr>
          </a:p>
        </p:txBody>
      </p:sp>
      <p:cxnSp>
        <p:nvCxnSpPr>
          <p:cNvPr id="37" name="直接连接符 22"/>
          <p:cNvCxnSpPr>
            <a:cxnSpLocks noChangeShapeType="1"/>
          </p:cNvCxnSpPr>
          <p:nvPr>
            <p:custDataLst>
              <p:tags r:id="rId9"/>
            </p:custDataLst>
          </p:nvPr>
        </p:nvCxnSpPr>
        <p:spPr bwMode="auto">
          <a:xfrm flipV="1">
            <a:off x="9956800" y="3170238"/>
            <a:ext cx="0" cy="422275"/>
          </a:xfrm>
          <a:prstGeom prst="line">
            <a:avLst/>
          </a:prstGeom>
          <a:noFill/>
          <a:ln w="9525">
            <a:solidFill>
              <a:schemeClr val="bg1">
                <a:lumMod val="50000"/>
              </a:schemeClr>
            </a:solidFill>
            <a:prstDash val="sysDash"/>
            <a:round/>
          </a:ln>
          <a:extLst>
            <a:ext uri="{909E8E84-426E-40DD-AFC4-6F175D3DCCD1}">
              <a14:hiddenFill xmlns:a14="http://schemas.microsoft.com/office/drawing/2010/main">
                <a:noFill/>
              </a14:hiddenFill>
            </a:ext>
          </a:extLst>
        </p:spPr>
      </p:cxnSp>
      <p:sp>
        <p:nvSpPr>
          <p:cNvPr id="38" name="矩形 37"/>
          <p:cNvSpPr/>
          <p:nvPr/>
        </p:nvSpPr>
        <p:spPr>
          <a:xfrm>
            <a:off x="9526588" y="3987800"/>
            <a:ext cx="639762" cy="585788"/>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3200" dirty="0">
                <a:latin typeface="Arial" panose="020B0604020202020204" pitchFamily="34" charset="0"/>
              </a:rPr>
              <a:t>03</a:t>
            </a:r>
            <a:endParaRPr lang="en-US" altLang="zh-CN" sz="3200" dirty="0">
              <a:latin typeface="Arial" panose="020B0604020202020204" pitchFamily="34" charset="0"/>
            </a:endParaRPr>
          </a:p>
        </p:txBody>
      </p:sp>
      <p:cxnSp>
        <p:nvCxnSpPr>
          <p:cNvPr id="39" name="直接连接符 22"/>
          <p:cNvCxnSpPr>
            <a:cxnSpLocks noChangeShapeType="1"/>
          </p:cNvCxnSpPr>
          <p:nvPr>
            <p:custDataLst>
              <p:tags r:id="rId10"/>
            </p:custDataLst>
          </p:nvPr>
        </p:nvCxnSpPr>
        <p:spPr bwMode="auto">
          <a:xfrm flipV="1">
            <a:off x="9453563" y="4052888"/>
            <a:ext cx="0" cy="422275"/>
          </a:xfrm>
          <a:prstGeom prst="line">
            <a:avLst/>
          </a:prstGeom>
          <a:noFill/>
          <a:ln w="9525">
            <a:solidFill>
              <a:schemeClr val="bg1">
                <a:lumMod val="50000"/>
              </a:schemeClr>
            </a:solidFill>
            <a:prstDash val="sysDash"/>
            <a:round/>
          </a:ln>
          <a:extLst>
            <a:ext uri="{909E8E84-426E-40DD-AFC4-6F175D3DCCD1}">
              <a14:hiddenFill xmlns:a14="http://schemas.microsoft.com/office/drawing/2010/main">
                <a:noFill/>
              </a14:hiddenFill>
            </a:ext>
          </a:extLst>
        </p:spPr>
      </p:cxnSp>
      <p:sp>
        <p:nvSpPr>
          <p:cNvPr id="40" name="矩形 39"/>
          <p:cNvSpPr/>
          <p:nvPr/>
        </p:nvSpPr>
        <p:spPr>
          <a:xfrm>
            <a:off x="9134475" y="4832350"/>
            <a:ext cx="639763" cy="584200"/>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3200" dirty="0">
                <a:latin typeface="Arial" panose="020B0604020202020204" pitchFamily="34" charset="0"/>
              </a:rPr>
              <a:t>04</a:t>
            </a:r>
            <a:endParaRPr lang="en-US" altLang="zh-CN" sz="3200" dirty="0">
              <a:latin typeface="Arial" panose="020B0604020202020204" pitchFamily="34" charset="0"/>
            </a:endParaRPr>
          </a:p>
        </p:txBody>
      </p:sp>
      <p:cxnSp>
        <p:nvCxnSpPr>
          <p:cNvPr id="41" name="直接连接符 22"/>
          <p:cNvCxnSpPr>
            <a:cxnSpLocks noChangeShapeType="1"/>
          </p:cNvCxnSpPr>
          <p:nvPr>
            <p:custDataLst>
              <p:tags r:id="rId11"/>
            </p:custDataLst>
          </p:nvPr>
        </p:nvCxnSpPr>
        <p:spPr bwMode="auto">
          <a:xfrm flipV="1">
            <a:off x="9061450" y="4895850"/>
            <a:ext cx="0" cy="422275"/>
          </a:xfrm>
          <a:prstGeom prst="line">
            <a:avLst/>
          </a:prstGeom>
          <a:noFill/>
          <a:ln w="9525">
            <a:solidFill>
              <a:schemeClr val="bg1">
                <a:lumMod val="50000"/>
              </a:schemeClr>
            </a:solidFill>
            <a:prstDash val="sysDash"/>
            <a:round/>
          </a:ln>
          <a:extLst>
            <a:ext uri="{909E8E84-426E-40DD-AFC4-6F175D3DCCD1}">
              <a14:hiddenFill xmlns:a14="http://schemas.microsoft.com/office/drawing/2010/main">
                <a:noFill/>
              </a14:hiddenFill>
            </a:ext>
          </a:extLst>
        </p:spPr>
      </p:cxnSp>
      <p:pic>
        <p:nvPicPr>
          <p:cNvPr id="5" name="图片 4" descr="未标题-2"/>
          <p:cNvPicPr>
            <a:picLocks noChangeAspect="1"/>
          </p:cNvPicPr>
          <p:nvPr/>
        </p:nvPicPr>
        <p:blipFill>
          <a:blip r:embed="rId12"/>
          <a:srcRect l="36644" t="21528" r="37136" b="66540"/>
          <a:stretch>
            <a:fillRect/>
          </a:stretch>
        </p:blipFill>
        <p:spPr>
          <a:xfrm>
            <a:off x="2214880" y="4643120"/>
            <a:ext cx="956945" cy="1028700"/>
          </a:xfrm>
          <a:prstGeom prst="rect">
            <a:avLst/>
          </a:prstGeom>
        </p:spPr>
      </p:pic>
      <p:pic>
        <p:nvPicPr>
          <p:cNvPr id="12" name="图片 11" descr="未标题-2"/>
          <p:cNvPicPr>
            <a:picLocks noChangeAspect="1"/>
          </p:cNvPicPr>
          <p:nvPr/>
        </p:nvPicPr>
        <p:blipFill>
          <a:blip r:embed="rId13" cstate="print"/>
          <a:srcRect t="46477" r="54437" b="34905"/>
          <a:stretch>
            <a:fillRect/>
          </a:stretch>
        </p:blipFill>
        <p:spPr>
          <a:xfrm>
            <a:off x="2621915" y="3719830"/>
            <a:ext cx="956310" cy="923290"/>
          </a:xfrm>
          <a:prstGeom prst="rect">
            <a:avLst/>
          </a:prstGeom>
        </p:spPr>
      </p:pic>
      <p:pic>
        <p:nvPicPr>
          <p:cNvPr id="3" name="图片 2" descr="未标题-2"/>
          <p:cNvPicPr>
            <a:picLocks noChangeAspect="1"/>
          </p:cNvPicPr>
          <p:nvPr/>
        </p:nvPicPr>
        <p:blipFill>
          <a:blip r:embed="rId12"/>
          <a:srcRect l="36644" t="21528" r="37136" b="66540"/>
          <a:stretch>
            <a:fillRect/>
          </a:stretch>
        </p:blipFill>
        <p:spPr>
          <a:xfrm>
            <a:off x="3048000" y="2691130"/>
            <a:ext cx="956945" cy="1028700"/>
          </a:xfrm>
          <a:prstGeom prst="rect">
            <a:avLst/>
          </a:prstGeom>
        </p:spPr>
      </p:pic>
      <p:pic>
        <p:nvPicPr>
          <p:cNvPr id="8" name="图片 7" descr="未标题-2"/>
          <p:cNvPicPr>
            <a:picLocks noChangeAspect="1"/>
          </p:cNvPicPr>
          <p:nvPr/>
        </p:nvPicPr>
        <p:blipFill>
          <a:blip r:embed="rId13" cstate="print"/>
          <a:srcRect t="46477" r="54437" b="34905"/>
          <a:stretch>
            <a:fillRect/>
          </a:stretch>
        </p:blipFill>
        <p:spPr>
          <a:xfrm>
            <a:off x="3526155" y="1905000"/>
            <a:ext cx="956310" cy="923290"/>
          </a:xfrm>
          <a:prstGeom prst="rect">
            <a:avLst/>
          </a:prstGeom>
        </p:spPr>
      </p:pic>
    </p:spTree>
  </p:cSld>
  <p:clrMapOvr>
    <a:masterClrMapping/>
  </p:clrMapOvr>
  <p:transition spd="slow" advTm="3000">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par>
                                <p:cTn id="8" presetID="22" presetClass="entr" presetSubtype="2" fill="hold"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wipe(right)">
                                      <p:cBhvr>
                                        <p:cTn id="10" dur="500"/>
                                        <p:tgtEl>
                                          <p:spTgt spid="32"/>
                                        </p:tgtEl>
                                      </p:cBhvr>
                                    </p:animEffect>
                                  </p:childTnLst>
                                </p:cTn>
                              </p:par>
                              <p:par>
                                <p:cTn id="11" presetID="22" presetClass="entr" presetSubtype="2"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right)">
                                      <p:cBhvr>
                                        <p:cTn id="13" dur="500"/>
                                        <p:tgtEl>
                                          <p:spTgt spid="2"/>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wipe(left)">
                                      <p:cBhvr>
                                        <p:cTn id="16" dur="500"/>
                                        <p:tgtEl>
                                          <p:spTgt spid="21"/>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right)">
                                      <p:cBhvr>
                                        <p:cTn id="19" dur="500"/>
                                        <p:tgtEl>
                                          <p:spTgt spid="36"/>
                                        </p:tgtEl>
                                      </p:cBhvr>
                                    </p:animEffect>
                                  </p:childTnLst>
                                </p:cTn>
                              </p:par>
                              <p:par>
                                <p:cTn id="20" presetID="22" presetClass="entr" presetSubtype="2" fill="hold" nodeType="with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ipe(right)">
                                      <p:cBhvr>
                                        <p:cTn id="22" dur="500"/>
                                        <p:tgtEl>
                                          <p:spTgt spid="37"/>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ipe(left)">
                                      <p:cBhvr>
                                        <p:cTn id="25" dur="500"/>
                                        <p:tgtEl>
                                          <p:spTgt spid="22"/>
                                        </p:tgtEl>
                                      </p:cBhvr>
                                    </p:animEffect>
                                  </p:childTnLst>
                                </p:cTn>
                              </p:par>
                              <p:par>
                                <p:cTn id="26" presetID="22" presetClass="entr" presetSubtype="2" fill="hold" nodeType="with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wipe(right)">
                                      <p:cBhvr>
                                        <p:cTn id="28" dur="500"/>
                                        <p:tgtEl>
                                          <p:spTgt spid="39"/>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right)">
                                      <p:cBhvr>
                                        <p:cTn id="31" dur="500"/>
                                        <p:tgtEl>
                                          <p:spTgt spid="38"/>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wipe(left)">
                                      <p:cBhvr>
                                        <p:cTn id="34" dur="500"/>
                                        <p:tgtEl>
                                          <p:spTgt spid="23"/>
                                        </p:tgtEl>
                                      </p:cBhvr>
                                    </p:animEffect>
                                  </p:childTnLst>
                                </p:cTn>
                              </p:par>
                              <p:par>
                                <p:cTn id="35" presetID="22" presetClass="entr" presetSubtype="2" fill="hold" nodeType="with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wipe(right)">
                                      <p:cBhvr>
                                        <p:cTn id="37" dur="500"/>
                                        <p:tgtEl>
                                          <p:spTgt spid="41"/>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wipe(right)">
                                      <p:cBhvr>
                                        <p:cTn id="40"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P spid="2" grpId="0"/>
      <p:bldP spid="36" grpId="0"/>
      <p:bldP spid="38" grpId="0"/>
      <p:bldP spid="4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0"/>
            <a:ext cx="12192000" cy="768350"/>
          </a:xfrm>
          <a:prstGeom prst="rect">
            <a:avLst/>
          </a:prstGeom>
          <a:solidFill>
            <a:schemeClr val="tx2">
              <a:lumMod val="20000"/>
              <a:lumOff val="80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 name="椭圆 10"/>
          <p:cNvSpPr/>
          <p:nvPr/>
        </p:nvSpPr>
        <p:spPr>
          <a:xfrm>
            <a:off x="6699250" y="2559050"/>
            <a:ext cx="490538" cy="517525"/>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a:ln>
                  <a:noFill/>
                </a:ln>
                <a:solidFill>
                  <a:schemeClr val="tx1"/>
                </a:solidFill>
                <a:effectLst/>
                <a:uLnTx/>
                <a:uFillTx/>
                <a:latin typeface="+mn-lt"/>
                <a:ea typeface="+mn-ea"/>
                <a:cs typeface="+mn-cs"/>
              </a:rPr>
              <a:t>1</a:t>
            </a:r>
            <a:endParaRPr kumimoji="0" lang="en-US" altLang="zh-CN"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12" name="椭圆 11"/>
          <p:cNvSpPr/>
          <p:nvPr/>
        </p:nvSpPr>
        <p:spPr>
          <a:xfrm>
            <a:off x="6697663" y="3748088"/>
            <a:ext cx="490538" cy="51911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a:ln>
                  <a:noFill/>
                </a:ln>
                <a:solidFill>
                  <a:schemeClr val="tx1"/>
                </a:solidFill>
                <a:effectLst/>
                <a:uLnTx/>
                <a:uFillTx/>
                <a:latin typeface="+mn-lt"/>
                <a:ea typeface="+mn-ea"/>
                <a:cs typeface="+mn-cs"/>
              </a:rPr>
              <a:t>2</a:t>
            </a:r>
            <a:endParaRPr kumimoji="0" lang="en-US" altLang="zh-CN"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13" name="文本框 12"/>
          <p:cNvSpPr txBox="1"/>
          <p:nvPr/>
        </p:nvSpPr>
        <p:spPr>
          <a:xfrm>
            <a:off x="7319963" y="3748088"/>
            <a:ext cx="4481512" cy="12001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1600" dirty="0">
                <a:latin typeface="微软雅黑 Light" panose="020B0502040204020203" pitchFamily="34" charset="-122"/>
                <a:ea typeface="微软雅黑 Light" panose="020B0502040204020203" pitchFamily="34" charset="-122"/>
              </a:rPr>
              <a:t>点击输入文本内容点击输入文本内容点击输入文本内容点击输入文本内容点击输入文本内容点击输入文本内容点击输入文本内容点击输入</a:t>
            </a:r>
            <a:endParaRPr lang="zh-CN" altLang="en-US" sz="1600" dirty="0">
              <a:latin typeface="微软雅黑 Light" panose="020B0502040204020203" pitchFamily="34" charset="-122"/>
              <a:ea typeface="微软雅黑 Light" panose="020B0502040204020203" pitchFamily="34" charset="-122"/>
            </a:endParaRPr>
          </a:p>
        </p:txBody>
      </p:sp>
      <p:sp>
        <p:nvSpPr>
          <p:cNvPr id="14" name="椭圆 13"/>
          <p:cNvSpPr/>
          <p:nvPr/>
        </p:nvSpPr>
        <p:spPr>
          <a:xfrm>
            <a:off x="6694488" y="4956175"/>
            <a:ext cx="492125" cy="51911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a:ln>
                  <a:noFill/>
                </a:ln>
                <a:solidFill>
                  <a:schemeClr val="tx1"/>
                </a:solidFill>
                <a:effectLst/>
                <a:uLnTx/>
                <a:uFillTx/>
                <a:latin typeface="+mn-lt"/>
                <a:ea typeface="+mn-ea"/>
                <a:cs typeface="+mn-cs"/>
              </a:rPr>
              <a:t>3</a:t>
            </a:r>
            <a:endParaRPr kumimoji="0" lang="en-US" altLang="zh-CN"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15" name="文本框 14"/>
          <p:cNvSpPr txBox="1"/>
          <p:nvPr/>
        </p:nvSpPr>
        <p:spPr>
          <a:xfrm>
            <a:off x="7318375" y="4956175"/>
            <a:ext cx="4481513" cy="12001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1600" dirty="0">
                <a:latin typeface="微软雅黑 Light" panose="020B0502040204020203" pitchFamily="34" charset="-122"/>
                <a:ea typeface="微软雅黑 Light" panose="020B0502040204020203" pitchFamily="34" charset="-122"/>
              </a:rPr>
              <a:t>点击输入文本内容点击输入文本内容点击输入文本内容点击输入文本内容点击输入文本内容点击输入文本内容点击输入文本内容点击输入</a:t>
            </a:r>
            <a:endParaRPr lang="zh-CN" altLang="en-US" sz="1600" dirty="0">
              <a:latin typeface="微软雅黑 Light" panose="020B0502040204020203" pitchFamily="34" charset="-122"/>
              <a:ea typeface="微软雅黑 Light" panose="020B0502040204020203" pitchFamily="34" charset="-122"/>
            </a:endParaRPr>
          </a:p>
        </p:txBody>
      </p:sp>
      <p:sp>
        <p:nvSpPr>
          <p:cNvPr id="16" name="文本框 15"/>
          <p:cNvSpPr txBox="1"/>
          <p:nvPr/>
        </p:nvSpPr>
        <p:spPr>
          <a:xfrm>
            <a:off x="7318375" y="2424113"/>
            <a:ext cx="4481513" cy="12001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1600" dirty="0">
                <a:latin typeface="微软雅黑 Light" panose="020B0502040204020203" pitchFamily="34" charset="-122"/>
                <a:ea typeface="微软雅黑 Light" panose="020B0502040204020203" pitchFamily="34" charset="-122"/>
              </a:rPr>
              <a:t>点击输入文本内容点击输入文本内容点击输入文本内容点击输入文本内容点击输入文本内容点击输入文本内容点击输入文本内容点击输入</a:t>
            </a:r>
            <a:endParaRPr lang="zh-CN" altLang="en-US" sz="1600" dirty="0">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4104005" y="214948"/>
            <a:ext cx="4479925" cy="33813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1600" dirty="0">
                <a:solidFill>
                  <a:srgbClr val="2C3B38"/>
                </a:solidFill>
                <a:latin typeface="Arial" panose="020B0604020202020204" pitchFamily="34" charset="0"/>
              </a:rPr>
              <a:t>PUT YOUR TEXT HERE PUT YOUR TEXT</a:t>
            </a:r>
            <a:endParaRPr lang="zh-CN" altLang="en-US" sz="1600" dirty="0">
              <a:solidFill>
                <a:srgbClr val="2C3B38"/>
              </a:solidFill>
              <a:latin typeface="Arial" panose="020B0604020202020204" pitchFamily="34" charset="0"/>
            </a:endParaRPr>
          </a:p>
        </p:txBody>
      </p:sp>
      <p:pic>
        <p:nvPicPr>
          <p:cNvPr id="24" name="图片 23" descr="未标题-2"/>
          <p:cNvPicPr>
            <a:picLocks noChangeAspect="1"/>
          </p:cNvPicPr>
          <p:nvPr/>
        </p:nvPicPr>
        <p:blipFill>
          <a:blip r:embed="rId1"/>
          <a:srcRect l="36998" t="81313" r="37372" b="5031"/>
          <a:stretch>
            <a:fillRect/>
          </a:stretch>
        </p:blipFill>
        <p:spPr>
          <a:xfrm>
            <a:off x="1388745" y="1162050"/>
            <a:ext cx="3966210" cy="4994275"/>
          </a:xfrm>
          <a:prstGeom prst="rect">
            <a:avLst/>
          </a:prstGeom>
        </p:spPr>
      </p:pic>
    </p:spTree>
  </p:cSld>
  <p:clrMapOvr>
    <a:masterClrMapping/>
  </p:clrMapOvr>
  <p:transition spd="slow" advTm="3000">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500"/>
                                        <p:tgtEl>
                                          <p:spTgt spid="16"/>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left)">
                                      <p:cBhvr>
                                        <p:cTn id="3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2" grpId="0" bldLvl="0" animBg="1"/>
      <p:bldP spid="13" grpId="0"/>
      <p:bldP spid="14" grpId="0" bldLvl="0" animBg="1"/>
      <p:bldP spid="15" grpId="0"/>
      <p:bldP spid="16" grpId="0"/>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5487035" y="0"/>
            <a:ext cx="6731635" cy="68580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 name="矩形 6"/>
          <p:cNvSpPr/>
          <p:nvPr/>
        </p:nvSpPr>
        <p:spPr>
          <a:xfrm>
            <a:off x="6677343" y="2459673"/>
            <a:ext cx="4105275" cy="193833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2000" dirty="0">
                <a:latin typeface="微软雅黑 Light" panose="020B0502040204020203" pitchFamily="34" charset="-122"/>
                <a:ea typeface="微软雅黑 Light" panose="020B0502040204020203" pitchFamily="34" charset="-122"/>
              </a:rPr>
              <a:t>点击输入文本内容点击输入文本内容点击输入文本内容点击输入文本内容点击输入文本内容点击输入文本内容点击输入文本内容点击输入</a:t>
            </a:r>
            <a:endParaRPr lang="zh-CN" altLang="en-US" sz="2000" dirty="0">
              <a:latin typeface="微软雅黑 Light" panose="020B0502040204020203" pitchFamily="34" charset="-122"/>
              <a:ea typeface="微软雅黑 Light" panose="020B0502040204020203" pitchFamily="34" charset="-122"/>
            </a:endParaRPr>
          </a:p>
        </p:txBody>
      </p:sp>
      <p:grpSp>
        <p:nvGrpSpPr>
          <p:cNvPr id="4" name="组合 3"/>
          <p:cNvGrpSpPr/>
          <p:nvPr/>
        </p:nvGrpSpPr>
        <p:grpSpPr>
          <a:xfrm>
            <a:off x="454343" y="909638"/>
            <a:ext cx="4842510" cy="923925"/>
            <a:chOff x="839416" y="1875105"/>
            <a:chExt cx="4841878" cy="923330"/>
          </a:xfrm>
        </p:grpSpPr>
        <p:sp>
          <p:nvSpPr>
            <p:cNvPr id="8" name="矩形 7"/>
            <p:cNvSpPr/>
            <p:nvPr/>
          </p:nvSpPr>
          <p:spPr>
            <a:xfrm>
              <a:off x="1020367" y="1875105"/>
              <a:ext cx="4660927" cy="921426"/>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5400" b="1" i="0" u="none" strike="noStrike" kern="1200" cap="none" spc="0" normalizeH="0" baseline="0" noProof="0" dirty="0">
                  <a:ln>
                    <a:noFill/>
                  </a:ln>
                  <a:solidFill>
                    <a:schemeClr val="tx2">
                      <a:lumMod val="20000"/>
                      <a:lumOff val="80000"/>
                    </a:scheme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PART  THREE</a:t>
              </a:r>
              <a:endParaRPr kumimoji="0" lang="en-US" altLang="zh-CN" sz="5400" b="1" i="0" u="none" strike="noStrike" kern="1200" cap="none" spc="0" normalizeH="0" baseline="0" noProof="0" dirty="0">
                <a:ln>
                  <a:noFill/>
                </a:ln>
                <a:solidFill>
                  <a:schemeClr val="tx2">
                    <a:lumMod val="20000"/>
                    <a:lumOff val="80000"/>
                  </a:scheme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5" name="圆角矩形 4"/>
            <p:cNvSpPr/>
            <p:nvPr/>
          </p:nvSpPr>
          <p:spPr>
            <a:xfrm>
              <a:off x="839416" y="1875105"/>
              <a:ext cx="4841878" cy="923330"/>
            </a:xfrm>
            <a:prstGeom prst="roundRect">
              <a:avLst/>
            </a:prstGeom>
            <a:noFill/>
            <a:ln w="19050">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pic>
        <p:nvPicPr>
          <p:cNvPr id="6" name="图片 5" descr="未标题-2"/>
          <p:cNvPicPr>
            <a:picLocks noChangeAspect="1"/>
          </p:cNvPicPr>
          <p:nvPr/>
        </p:nvPicPr>
        <p:blipFill>
          <a:blip r:embed="rId1"/>
          <a:srcRect l="7530" t="21528" r="68367" b="66540"/>
          <a:stretch>
            <a:fillRect/>
          </a:stretch>
        </p:blipFill>
        <p:spPr>
          <a:xfrm>
            <a:off x="1163320" y="1831975"/>
            <a:ext cx="4133850" cy="4834255"/>
          </a:xfrm>
          <a:prstGeom prst="rect">
            <a:avLst/>
          </a:prstGeom>
        </p:spPr>
      </p:pic>
    </p:spTree>
  </p:cSld>
  <p:clrMapOvr>
    <a:masterClrMapping/>
  </p:clrMapOvr>
  <p:transition spd="slow" advTm="3000">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2800669" y="847209"/>
            <a:ext cx="2827344" cy="2434985"/>
            <a:chOff x="1322376" y="1414629"/>
            <a:chExt cx="2826987" cy="2435361"/>
          </a:xfrm>
        </p:grpSpPr>
        <p:sp>
          <p:nvSpPr>
            <p:cNvPr id="10" name="圆角矩形 9"/>
            <p:cNvSpPr/>
            <p:nvPr/>
          </p:nvSpPr>
          <p:spPr>
            <a:xfrm>
              <a:off x="1322376" y="2033464"/>
              <a:ext cx="2826987" cy="1816526"/>
            </a:xfrm>
            <a:prstGeom prst="round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10264" name="矩形 18"/>
            <p:cNvSpPr/>
            <p:nvPr/>
          </p:nvSpPr>
          <p:spPr>
            <a:xfrm>
              <a:off x="1883594" y="1414629"/>
              <a:ext cx="1863134" cy="583493"/>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en-US" altLang="zh-CN" sz="2400" dirty="0">
                  <a:solidFill>
                    <a:schemeClr val="tx1"/>
                  </a:solidFill>
                  <a:latin typeface="微软雅黑" panose="020B0503020204020204" pitchFamily="34" charset="-122"/>
                  <a:ea typeface="微软雅黑" panose="020B0503020204020204" pitchFamily="34" charset="-122"/>
                </a:rPr>
                <a:t>TEXT ONE</a:t>
              </a:r>
              <a:endParaRPr lang="en-US" altLang="zh-CN" sz="2400" dirty="0">
                <a:solidFill>
                  <a:schemeClr val="tx1"/>
                </a:solidFill>
                <a:latin typeface="微软雅黑" panose="020B0503020204020204" pitchFamily="34" charset="-122"/>
                <a:ea typeface="微软雅黑" panose="020B0503020204020204" pitchFamily="34" charset="-122"/>
              </a:endParaRPr>
            </a:p>
          </p:txBody>
        </p:sp>
        <p:sp>
          <p:nvSpPr>
            <p:cNvPr id="10265" name="矩形 21"/>
            <p:cNvSpPr/>
            <p:nvPr/>
          </p:nvSpPr>
          <p:spPr>
            <a:xfrm>
              <a:off x="1814279" y="2184585"/>
              <a:ext cx="2100348" cy="14776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1200" dirty="0">
                  <a:solidFill>
                    <a:schemeClr val="tx1"/>
                  </a:solidFill>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点击输入文本内容点击输入文本内容点击输入文本内容点击输入文本内容点击输入文本内容点击输入文本内容点击输入文本内容点击输入</a:t>
              </a:r>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6343968" y="829723"/>
            <a:ext cx="2825750" cy="2419429"/>
            <a:chOff x="4898593" y="1397533"/>
            <a:chExt cx="2826770" cy="2418231"/>
          </a:xfrm>
        </p:grpSpPr>
        <p:sp>
          <p:nvSpPr>
            <p:cNvPr id="13" name="圆角矩形 12"/>
            <p:cNvSpPr/>
            <p:nvPr/>
          </p:nvSpPr>
          <p:spPr>
            <a:xfrm>
              <a:off x="4898593" y="1998611"/>
              <a:ext cx="2826770" cy="1817153"/>
            </a:xfrm>
            <a:prstGeom prst="round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10259" name="矩形 19"/>
            <p:cNvSpPr/>
            <p:nvPr/>
          </p:nvSpPr>
          <p:spPr>
            <a:xfrm>
              <a:off x="5519936" y="1397533"/>
              <a:ext cx="1863134" cy="583493"/>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en-US" altLang="zh-CN" sz="2400" dirty="0">
                  <a:solidFill>
                    <a:schemeClr val="tx1"/>
                  </a:solidFill>
                  <a:latin typeface="微软雅黑" panose="020B0503020204020204" pitchFamily="34" charset="-122"/>
                  <a:ea typeface="微软雅黑" panose="020B0503020204020204" pitchFamily="34" charset="-122"/>
                </a:rPr>
                <a:t>TEXT TWO</a:t>
              </a:r>
              <a:endParaRPr lang="en-US" altLang="zh-CN" sz="2400" dirty="0">
                <a:solidFill>
                  <a:schemeClr val="tx1"/>
                </a:solidFill>
                <a:latin typeface="微软雅黑" panose="020B0503020204020204" pitchFamily="34" charset="-122"/>
                <a:ea typeface="微软雅黑" panose="020B0503020204020204" pitchFamily="34" charset="-122"/>
              </a:endParaRPr>
            </a:p>
          </p:txBody>
        </p:sp>
        <p:sp>
          <p:nvSpPr>
            <p:cNvPr id="10260" name="矩形 22"/>
            <p:cNvSpPr/>
            <p:nvPr/>
          </p:nvSpPr>
          <p:spPr>
            <a:xfrm>
              <a:off x="5375919" y="2132856"/>
              <a:ext cx="2044533" cy="147689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1200" dirty="0">
                  <a:solidFill>
                    <a:schemeClr val="tx1"/>
                  </a:solidFill>
                  <a:latin typeface="微软雅黑" panose="020B0503020204020204" pitchFamily="34" charset="-122"/>
                  <a:ea typeface="微软雅黑" panose="020B0503020204020204" pitchFamily="34" charset="-122"/>
                </a:rPr>
                <a:t>点击输入文本内容点击输入文本内容点击输入文本内容点击输入文本内容点击输入文本内容点击输入文本内容点击输入文本内容点击输入</a:t>
              </a:r>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pic>
        <p:nvPicPr>
          <p:cNvPr id="7" name="图片 6" descr="未标题-2"/>
          <p:cNvPicPr>
            <a:picLocks noChangeAspect="1"/>
          </p:cNvPicPr>
          <p:nvPr/>
        </p:nvPicPr>
        <p:blipFill>
          <a:blip r:embed="rId1"/>
          <a:srcRect t="81313" r="66567" b="5031"/>
          <a:stretch>
            <a:fillRect/>
          </a:stretch>
        </p:blipFill>
        <p:spPr>
          <a:xfrm>
            <a:off x="605790" y="3249295"/>
            <a:ext cx="3745865" cy="3615055"/>
          </a:xfrm>
          <a:prstGeom prst="rect">
            <a:avLst/>
          </a:prstGeom>
        </p:spPr>
      </p:pic>
      <p:pic>
        <p:nvPicPr>
          <p:cNvPr id="24" name="图片 23" descr="未标题-2"/>
          <p:cNvPicPr>
            <a:picLocks noChangeAspect="1"/>
          </p:cNvPicPr>
          <p:nvPr/>
        </p:nvPicPr>
        <p:blipFill>
          <a:blip r:embed="rId1"/>
          <a:srcRect l="36998" t="81313" r="37372" b="5031"/>
          <a:stretch>
            <a:fillRect/>
          </a:stretch>
        </p:blipFill>
        <p:spPr>
          <a:xfrm>
            <a:off x="4751070" y="3249295"/>
            <a:ext cx="2871470" cy="3615055"/>
          </a:xfrm>
          <a:prstGeom prst="rect">
            <a:avLst/>
          </a:prstGeom>
        </p:spPr>
      </p:pic>
      <p:pic>
        <p:nvPicPr>
          <p:cNvPr id="25" name="图片 24" descr="未标题-2"/>
          <p:cNvPicPr>
            <a:picLocks noChangeAspect="1"/>
          </p:cNvPicPr>
          <p:nvPr/>
        </p:nvPicPr>
        <p:blipFill>
          <a:blip r:embed="rId1"/>
          <a:srcRect l="62707" t="81313" b="5031"/>
          <a:stretch>
            <a:fillRect/>
          </a:stretch>
        </p:blipFill>
        <p:spPr>
          <a:xfrm>
            <a:off x="7631430" y="3249295"/>
            <a:ext cx="4178300" cy="3615055"/>
          </a:xfrm>
          <a:prstGeom prst="rect">
            <a:avLst/>
          </a:prstGeom>
        </p:spPr>
      </p:pic>
      <p:sp>
        <p:nvSpPr>
          <p:cNvPr id="4" name="矩形 3"/>
          <p:cNvSpPr/>
          <p:nvPr/>
        </p:nvSpPr>
        <p:spPr>
          <a:xfrm>
            <a:off x="0" y="0"/>
            <a:ext cx="12192000" cy="768350"/>
          </a:xfrm>
          <a:prstGeom prst="rect">
            <a:avLst/>
          </a:prstGeom>
          <a:solidFill>
            <a:schemeClr val="tx2">
              <a:lumMod val="20000"/>
              <a:lumOff val="80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5" name="图片 4" descr="未标题-2"/>
          <p:cNvPicPr>
            <a:picLocks noChangeAspect="1"/>
          </p:cNvPicPr>
          <p:nvPr/>
        </p:nvPicPr>
        <p:blipFill>
          <a:blip r:embed="rId1"/>
          <a:srcRect t="81313" r="66567" b="5031"/>
          <a:stretch>
            <a:fillRect/>
          </a:stretch>
        </p:blipFill>
        <p:spPr>
          <a:xfrm>
            <a:off x="621030" y="3249295"/>
            <a:ext cx="3745865" cy="3615055"/>
          </a:xfrm>
          <a:prstGeom prst="rect">
            <a:avLst/>
          </a:prstGeom>
        </p:spPr>
      </p:pic>
      <p:pic>
        <p:nvPicPr>
          <p:cNvPr id="6" name="图片 5" descr="未标题-2"/>
          <p:cNvPicPr>
            <a:picLocks noChangeAspect="1"/>
          </p:cNvPicPr>
          <p:nvPr/>
        </p:nvPicPr>
        <p:blipFill>
          <a:blip r:embed="rId1"/>
          <a:srcRect l="36998" t="81313" r="37372" b="5031"/>
          <a:stretch>
            <a:fillRect/>
          </a:stretch>
        </p:blipFill>
        <p:spPr>
          <a:xfrm>
            <a:off x="4766310" y="3249295"/>
            <a:ext cx="2871470" cy="3615055"/>
          </a:xfrm>
          <a:prstGeom prst="rect">
            <a:avLst/>
          </a:prstGeom>
        </p:spPr>
      </p:pic>
      <p:pic>
        <p:nvPicPr>
          <p:cNvPr id="8" name="图片 7" descr="未标题-2"/>
          <p:cNvPicPr>
            <a:picLocks noChangeAspect="1"/>
          </p:cNvPicPr>
          <p:nvPr/>
        </p:nvPicPr>
        <p:blipFill>
          <a:blip r:embed="rId1"/>
          <a:srcRect l="62707" t="81313" b="5031"/>
          <a:stretch>
            <a:fillRect/>
          </a:stretch>
        </p:blipFill>
        <p:spPr>
          <a:xfrm>
            <a:off x="7646670" y="3249295"/>
            <a:ext cx="4178300" cy="3615055"/>
          </a:xfrm>
          <a:prstGeom prst="rect">
            <a:avLst/>
          </a:prstGeom>
        </p:spPr>
      </p:pic>
    </p:spTree>
  </p:cSld>
  <p:clrMapOvr>
    <a:masterClrMapping/>
  </p:clrMapOvr>
  <p:transition spd="slow" advTm="3000">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anim calcmode="lin" valueType="num">
                                      <p:cBhvr>
                                        <p:cTn id="8" dur="1000" fill="hold"/>
                                        <p:tgtEl>
                                          <p:spTgt spid="29"/>
                                        </p:tgtEl>
                                        <p:attrNameLst>
                                          <p:attrName>ppt_x</p:attrName>
                                        </p:attrNameLst>
                                      </p:cBhvr>
                                      <p:tavLst>
                                        <p:tav tm="0">
                                          <p:val>
                                            <p:strVal val="#ppt_x"/>
                                          </p:val>
                                        </p:tav>
                                        <p:tav tm="100000">
                                          <p:val>
                                            <p:strVal val="#ppt_x"/>
                                          </p:val>
                                        </p:tav>
                                      </p:tavLst>
                                    </p:anim>
                                    <p:anim calcmode="lin" valueType="num">
                                      <p:cBhvr>
                                        <p:cTn id="9" dur="1000" fill="hold"/>
                                        <p:tgtEl>
                                          <p:spTgt spid="2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1000"/>
                                        <p:tgtEl>
                                          <p:spTgt spid="28"/>
                                        </p:tgtEl>
                                      </p:cBhvr>
                                    </p:animEffect>
                                    <p:anim calcmode="lin" valueType="num">
                                      <p:cBhvr>
                                        <p:cTn id="14" dur="1000" fill="hold"/>
                                        <p:tgtEl>
                                          <p:spTgt spid="28"/>
                                        </p:tgtEl>
                                        <p:attrNameLst>
                                          <p:attrName>ppt_x</p:attrName>
                                        </p:attrNameLst>
                                      </p:cBhvr>
                                      <p:tavLst>
                                        <p:tav tm="0">
                                          <p:val>
                                            <p:strVal val="#ppt_x"/>
                                          </p:val>
                                        </p:tav>
                                        <p:tav tm="100000">
                                          <p:val>
                                            <p:strVal val="#ppt_x"/>
                                          </p:val>
                                        </p:tav>
                                      </p:tavLst>
                                    </p:anim>
                                    <p:anim calcmode="lin" valueType="num">
                                      <p:cBhvr>
                                        <p:cTn id="15"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8890" y="1331595"/>
            <a:ext cx="12240895" cy="5599430"/>
          </a:xfrm>
          <a:custGeom>
            <a:avLst/>
            <a:gdLst>
              <a:gd name="connsiteX0" fmla="*/ 0 w 12192000"/>
              <a:gd name="connsiteY0" fmla="*/ 0 h 881743"/>
              <a:gd name="connsiteX1" fmla="*/ 12192000 w 12192000"/>
              <a:gd name="connsiteY1" fmla="*/ 0 h 881743"/>
              <a:gd name="connsiteX2" fmla="*/ 12192000 w 12192000"/>
              <a:gd name="connsiteY2" fmla="*/ 881743 h 881743"/>
              <a:gd name="connsiteX3" fmla="*/ 0 w 12192000"/>
              <a:gd name="connsiteY3" fmla="*/ 881743 h 881743"/>
              <a:gd name="connsiteX4" fmla="*/ 0 w 12192000"/>
              <a:gd name="connsiteY4" fmla="*/ 0 h 881743"/>
              <a:gd name="connsiteX0-1" fmla="*/ 0 w 12240985"/>
              <a:gd name="connsiteY0-2" fmla="*/ 669471 h 1551214"/>
              <a:gd name="connsiteX1-3" fmla="*/ 12240985 w 12240985"/>
              <a:gd name="connsiteY1-4" fmla="*/ 0 h 1551214"/>
              <a:gd name="connsiteX2-5" fmla="*/ 12192000 w 12240985"/>
              <a:gd name="connsiteY2-6" fmla="*/ 1551214 h 1551214"/>
              <a:gd name="connsiteX3-7" fmla="*/ 0 w 12240985"/>
              <a:gd name="connsiteY3-8" fmla="*/ 1551214 h 1551214"/>
              <a:gd name="connsiteX4-9" fmla="*/ 0 w 12240985"/>
              <a:gd name="connsiteY4-10" fmla="*/ 669471 h 155121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2240985" h="1551214">
                <a:moveTo>
                  <a:pt x="0" y="669471"/>
                </a:moveTo>
                <a:lnTo>
                  <a:pt x="12240985" y="0"/>
                </a:lnTo>
                <a:lnTo>
                  <a:pt x="12192000" y="1551214"/>
                </a:lnTo>
                <a:lnTo>
                  <a:pt x="0" y="1551214"/>
                </a:lnTo>
                <a:lnTo>
                  <a:pt x="0" y="669471"/>
                </a:lnTo>
                <a:close/>
              </a:path>
            </a:pathLst>
          </a:cu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思想气泡: 云 7"/>
          <p:cNvSpPr/>
          <p:nvPr/>
        </p:nvSpPr>
        <p:spPr>
          <a:xfrm rot="365600">
            <a:off x="7984670" y="356261"/>
            <a:ext cx="3396343" cy="2419596"/>
          </a:xfrm>
          <a:prstGeom prst="cloudCallout">
            <a:avLst>
              <a:gd name="adj1" fmla="val -33964"/>
              <a:gd name="adj2" fmla="val 61825"/>
            </a:avLst>
          </a:prstGeom>
          <a:solidFill>
            <a:srgbClr val="FFD9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 name="思想气泡: 云 8"/>
          <p:cNvSpPr/>
          <p:nvPr/>
        </p:nvSpPr>
        <p:spPr>
          <a:xfrm rot="21234400" flipH="1">
            <a:off x="1589313" y="535875"/>
            <a:ext cx="3396343" cy="2419596"/>
          </a:xfrm>
          <a:prstGeom prst="cloudCallout">
            <a:avLst>
              <a:gd name="adj1" fmla="val -33964"/>
              <a:gd name="adj2" fmla="val 61825"/>
            </a:avLst>
          </a:prstGeom>
          <a:solidFill>
            <a:srgbClr val="FFD9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 name="TextBox 52"/>
          <p:cNvSpPr txBox="1"/>
          <p:nvPr/>
        </p:nvSpPr>
        <p:spPr>
          <a:xfrm>
            <a:off x="2305844" y="1005662"/>
            <a:ext cx="1963280" cy="1052596"/>
          </a:xfrm>
          <a:prstGeom prst="rect">
            <a:avLst/>
          </a:prstGeom>
          <a:noFill/>
        </p:spPr>
        <p:txBody>
          <a:bodyPr wrap="square" rtlCol="0">
            <a:spAutoFit/>
          </a:bodyPr>
          <a:lstStyle/>
          <a:p>
            <a:pPr>
              <a:lnSpc>
                <a:spcPct val="130000"/>
              </a:lnSpc>
            </a:pPr>
            <a:r>
              <a:rPr lang="en-US" altLang="zh-CN" sz="2400" dirty="0">
                <a:latin typeface="微软雅黑" panose="020B0503020204020204" pitchFamily="34" charset="-122"/>
                <a:ea typeface="微软雅黑" panose="020B0503020204020204" pitchFamily="34" charset="-122"/>
              </a:rPr>
              <a:t>Click here to add your text.</a:t>
            </a:r>
            <a:endParaRPr lang="en-US" altLang="zh-CN" sz="2400" dirty="0">
              <a:latin typeface="微软雅黑" panose="020B0503020204020204" pitchFamily="34" charset="-122"/>
              <a:ea typeface="微软雅黑" panose="020B0503020204020204" pitchFamily="34" charset="-122"/>
            </a:endParaRPr>
          </a:p>
        </p:txBody>
      </p:sp>
      <p:sp>
        <p:nvSpPr>
          <p:cNvPr id="11" name="TextBox 52"/>
          <p:cNvSpPr txBox="1"/>
          <p:nvPr/>
        </p:nvSpPr>
        <p:spPr>
          <a:xfrm>
            <a:off x="8968154" y="985508"/>
            <a:ext cx="1963280" cy="1052596"/>
          </a:xfrm>
          <a:prstGeom prst="rect">
            <a:avLst/>
          </a:prstGeom>
          <a:noFill/>
        </p:spPr>
        <p:txBody>
          <a:bodyPr wrap="square" rtlCol="0">
            <a:spAutoFit/>
          </a:bodyPr>
          <a:lstStyle/>
          <a:p>
            <a:pPr>
              <a:lnSpc>
                <a:spcPct val="130000"/>
              </a:lnSpc>
            </a:pPr>
            <a:r>
              <a:rPr lang="en-US" altLang="zh-CN" sz="2400" dirty="0">
                <a:latin typeface="微软雅黑" panose="020B0503020204020204" pitchFamily="34" charset="-122"/>
                <a:ea typeface="微软雅黑" panose="020B0503020204020204" pitchFamily="34" charset="-122"/>
              </a:rPr>
              <a:t>Click here to add your text.</a:t>
            </a:r>
            <a:endParaRPr lang="en-US" altLang="zh-CN" sz="2400" dirty="0">
              <a:latin typeface="微软雅黑" panose="020B0503020204020204" pitchFamily="34" charset="-122"/>
              <a:ea typeface="微软雅黑" panose="020B0503020204020204" pitchFamily="34" charset="-122"/>
            </a:endParaRPr>
          </a:p>
        </p:txBody>
      </p:sp>
      <p:sp>
        <p:nvSpPr>
          <p:cNvPr id="21" name="TextBox 52"/>
          <p:cNvSpPr txBox="1"/>
          <p:nvPr/>
        </p:nvSpPr>
        <p:spPr>
          <a:xfrm>
            <a:off x="836822" y="5010381"/>
            <a:ext cx="3542501" cy="892552"/>
          </a:xfrm>
          <a:prstGeom prst="rect">
            <a:avLst/>
          </a:prstGeom>
          <a:noFill/>
        </p:spPr>
        <p:txBody>
          <a:bodyPr wrap="square" rtlCol="0">
            <a:spAutoFit/>
          </a:bodyPr>
          <a:lstStyle/>
          <a:p>
            <a:pPr>
              <a:lnSpc>
                <a:spcPct val="130000"/>
              </a:lnSpc>
            </a:pPr>
            <a:r>
              <a:rPr lang="en-US" altLang="zh-CN" sz="2000" dirty="0">
                <a:latin typeface="微软雅黑" panose="020B0503020204020204" pitchFamily="34" charset="-122"/>
                <a:ea typeface="微软雅黑" panose="020B0503020204020204" pitchFamily="34" charset="-122"/>
              </a:rPr>
              <a:t>Click here to add your text.</a:t>
            </a:r>
            <a:endParaRPr lang="en-US" altLang="zh-CN" sz="2000" dirty="0">
              <a:latin typeface="微软雅黑" panose="020B0503020204020204" pitchFamily="34" charset="-122"/>
              <a:ea typeface="微软雅黑" panose="020B0503020204020204" pitchFamily="34" charset="-122"/>
            </a:endParaRPr>
          </a:p>
          <a:p>
            <a:pPr>
              <a:lnSpc>
                <a:spcPct val="130000"/>
              </a:lnSpc>
            </a:pPr>
            <a:r>
              <a:rPr lang="en-US" altLang="zh-CN" sz="2000" dirty="0">
                <a:latin typeface="微软雅黑" panose="020B0503020204020204" pitchFamily="34" charset="-122"/>
                <a:ea typeface="微软雅黑" panose="020B0503020204020204" pitchFamily="34" charset="-122"/>
              </a:rPr>
              <a:t>Click here to add your text.</a:t>
            </a:r>
            <a:endParaRPr lang="en-US" altLang="zh-CN" sz="2000" dirty="0">
              <a:latin typeface="微软雅黑" panose="020B0503020204020204" pitchFamily="34" charset="-122"/>
              <a:ea typeface="微软雅黑" panose="020B0503020204020204" pitchFamily="34" charset="-122"/>
            </a:endParaRPr>
          </a:p>
        </p:txBody>
      </p:sp>
      <p:sp>
        <p:nvSpPr>
          <p:cNvPr id="22" name="TextBox 52"/>
          <p:cNvSpPr txBox="1"/>
          <p:nvPr/>
        </p:nvSpPr>
        <p:spPr>
          <a:xfrm>
            <a:off x="836822" y="4578401"/>
            <a:ext cx="2273453" cy="572464"/>
          </a:xfrm>
          <a:prstGeom prst="rect">
            <a:avLst/>
          </a:prstGeom>
          <a:noFill/>
        </p:spPr>
        <p:txBody>
          <a:bodyPr wrap="square" rtlCol="0">
            <a:spAutoFit/>
          </a:bodyPr>
          <a:lstStyle/>
          <a:p>
            <a:pPr>
              <a:lnSpc>
                <a:spcPct val="130000"/>
              </a:lnSpc>
            </a:pPr>
            <a:r>
              <a:rPr lang="zh-CN" altLang="en-US" sz="2400" dirty="0" smtClean="0">
                <a:latin typeface="微软雅黑" panose="020B0503020204020204" pitchFamily="34" charset="-122"/>
                <a:ea typeface="微软雅黑" panose="020B0503020204020204" pitchFamily="34" charset="-122"/>
              </a:rPr>
              <a:t>点此替换文本</a:t>
            </a:r>
            <a:endParaRPr lang="zh-CN" altLang="en-US" sz="2400" dirty="0" smtClean="0">
              <a:latin typeface="微软雅黑" panose="020B0503020204020204" pitchFamily="34" charset="-122"/>
              <a:ea typeface="微软雅黑" panose="020B0503020204020204" pitchFamily="34" charset="-122"/>
            </a:endParaRPr>
          </a:p>
        </p:txBody>
      </p:sp>
      <p:sp>
        <p:nvSpPr>
          <p:cNvPr id="23" name="TextBox 52"/>
          <p:cNvSpPr txBox="1"/>
          <p:nvPr/>
        </p:nvSpPr>
        <p:spPr>
          <a:xfrm>
            <a:off x="8545991" y="4810509"/>
            <a:ext cx="3476986" cy="892552"/>
          </a:xfrm>
          <a:prstGeom prst="rect">
            <a:avLst/>
          </a:prstGeom>
          <a:noFill/>
        </p:spPr>
        <p:txBody>
          <a:bodyPr wrap="square" rtlCol="0">
            <a:spAutoFit/>
          </a:bodyPr>
          <a:lstStyle>
            <a:defPPr>
              <a:defRPr lang="zh-CN"/>
            </a:defPPr>
            <a:lvl1pPr>
              <a:lnSpc>
                <a:spcPct val="130000"/>
              </a:lnSpc>
              <a:defRPr sz="2000">
                <a:latin typeface="微软雅黑" panose="020B0503020204020204" pitchFamily="34" charset="-122"/>
                <a:ea typeface="微软雅黑" panose="020B0503020204020204" pitchFamily="34" charset="-122"/>
              </a:defRPr>
            </a:lvl1pPr>
          </a:lstStyle>
          <a:p>
            <a:r>
              <a:rPr lang="en-US" altLang="zh-CN" dirty="0"/>
              <a:t>Click here to add your text.</a:t>
            </a:r>
            <a:endParaRPr lang="en-US" altLang="zh-CN" dirty="0"/>
          </a:p>
          <a:p>
            <a:r>
              <a:rPr lang="en-US" altLang="zh-CN" dirty="0"/>
              <a:t>Click here to add your text.</a:t>
            </a:r>
            <a:endParaRPr lang="en-US" altLang="zh-CN" dirty="0"/>
          </a:p>
        </p:txBody>
      </p:sp>
      <p:sp>
        <p:nvSpPr>
          <p:cNvPr id="24" name="TextBox 52"/>
          <p:cNvSpPr txBox="1"/>
          <p:nvPr/>
        </p:nvSpPr>
        <p:spPr>
          <a:xfrm>
            <a:off x="8545990" y="4378529"/>
            <a:ext cx="2273453" cy="572464"/>
          </a:xfrm>
          <a:prstGeom prst="rect">
            <a:avLst/>
          </a:prstGeom>
          <a:noFill/>
        </p:spPr>
        <p:txBody>
          <a:bodyPr wrap="square" rtlCol="0">
            <a:spAutoFit/>
          </a:bodyPr>
          <a:lstStyle/>
          <a:p>
            <a:pPr>
              <a:lnSpc>
                <a:spcPct val="130000"/>
              </a:lnSpc>
            </a:pPr>
            <a:r>
              <a:rPr lang="zh-CN" altLang="en-US" sz="2400" dirty="0" smtClean="0">
                <a:latin typeface="微软雅黑" panose="020B0503020204020204" pitchFamily="34" charset="-122"/>
                <a:ea typeface="微软雅黑" panose="020B0503020204020204" pitchFamily="34" charset="-122"/>
              </a:rPr>
              <a:t>点此替换文本</a:t>
            </a:r>
            <a:endParaRPr lang="zh-CN" altLang="en-US" sz="2400" dirty="0" smtClean="0">
              <a:latin typeface="微软雅黑" panose="020B0503020204020204" pitchFamily="34" charset="-122"/>
              <a:ea typeface="微软雅黑" panose="020B0503020204020204" pitchFamily="34" charset="-122"/>
            </a:endParaRPr>
          </a:p>
        </p:txBody>
      </p:sp>
      <p:pic>
        <p:nvPicPr>
          <p:cNvPr id="4" name="图片 3" descr="未标题-2"/>
          <p:cNvPicPr>
            <a:picLocks noChangeAspect="1"/>
          </p:cNvPicPr>
          <p:nvPr/>
        </p:nvPicPr>
        <p:blipFill>
          <a:blip r:embed="rId1"/>
          <a:srcRect l="36998" t="81313" r="37372" b="5031"/>
          <a:stretch>
            <a:fillRect/>
          </a:stretch>
        </p:blipFill>
        <p:spPr>
          <a:xfrm>
            <a:off x="4704715" y="1438910"/>
            <a:ext cx="3161030" cy="3980180"/>
          </a:xfrm>
          <a:prstGeom prst="rect">
            <a:avLst/>
          </a:prstGeom>
        </p:spPr>
      </p:pic>
    </p:spTree>
  </p:cSld>
  <p:clrMapOvr>
    <a:masterClrMapping/>
  </p:clrMapOvr>
  <p:transition spd="slow" advTm="3000">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500"/>
                                        <p:tgtEl>
                                          <p:spTgt spid="9"/>
                                        </p:tgtEl>
                                      </p:cBhvr>
                                    </p:animEffect>
                                  </p:childTnLst>
                                </p:cTn>
                              </p:par>
                            </p:childTnLst>
                          </p:cTn>
                        </p:par>
                        <p:par>
                          <p:cTn id="11" fill="hold">
                            <p:stCondLst>
                              <p:cond delay="500"/>
                            </p:stCondLst>
                            <p:childTnLst>
                              <p:par>
                                <p:cTn id="12" presetID="12" presetClass="entr" presetSubtype="4"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p:tgtEl>
                                          <p:spTgt spid="10"/>
                                        </p:tgtEl>
                                        <p:attrNameLst>
                                          <p:attrName>ppt_y</p:attrName>
                                        </p:attrNameLst>
                                      </p:cBhvr>
                                      <p:tavLst>
                                        <p:tav tm="0">
                                          <p:val>
                                            <p:strVal val="#ppt_y+#ppt_h*1.125000"/>
                                          </p:val>
                                        </p:tav>
                                        <p:tav tm="100000">
                                          <p:val>
                                            <p:strVal val="#ppt_y"/>
                                          </p:val>
                                        </p:tav>
                                      </p:tavLst>
                                    </p:anim>
                                    <p:animEffect transition="in" filter="wipe(up)">
                                      <p:cBhvr>
                                        <p:cTn id="15" dur="500"/>
                                        <p:tgtEl>
                                          <p:spTgt spid="10"/>
                                        </p:tgtEl>
                                      </p:cBhvr>
                                    </p:animEffect>
                                  </p:childTnLst>
                                </p:cTn>
                              </p:par>
                            </p:childTnLst>
                          </p:cTn>
                        </p:par>
                        <p:par>
                          <p:cTn id="16" fill="hold">
                            <p:stCondLst>
                              <p:cond delay="1000"/>
                            </p:stCondLst>
                            <p:childTnLst>
                              <p:par>
                                <p:cTn id="17" presetID="12" presetClass="entr" presetSubtype="4"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p:tgtEl>
                                          <p:spTgt spid="11"/>
                                        </p:tgtEl>
                                        <p:attrNameLst>
                                          <p:attrName>ppt_y</p:attrName>
                                        </p:attrNameLst>
                                      </p:cBhvr>
                                      <p:tavLst>
                                        <p:tav tm="0">
                                          <p:val>
                                            <p:strVal val="#ppt_y+#ppt_h*1.125000"/>
                                          </p:val>
                                        </p:tav>
                                        <p:tav tm="100000">
                                          <p:val>
                                            <p:strVal val="#ppt_y"/>
                                          </p:val>
                                        </p:tav>
                                      </p:tavLst>
                                    </p:anim>
                                    <p:animEffect transition="in" filter="wipe(up)">
                                      <p:cBhvr>
                                        <p:cTn id="20" dur="500"/>
                                        <p:tgtEl>
                                          <p:spTgt spid="11"/>
                                        </p:tgtEl>
                                      </p:cBhvr>
                                    </p:animEffect>
                                  </p:childTnLst>
                                </p:cTn>
                              </p:par>
                            </p:childTnLst>
                          </p:cTn>
                        </p:par>
                        <p:par>
                          <p:cTn id="21" fill="hold">
                            <p:stCondLst>
                              <p:cond delay="1500"/>
                            </p:stCondLst>
                            <p:childTnLst>
                              <p:par>
                                <p:cTn id="22" presetID="22" presetClass="entr" presetSubtype="8"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left)">
                                      <p:cBhvr>
                                        <p:cTn id="24" dur="500"/>
                                        <p:tgtEl>
                                          <p:spTgt spid="22"/>
                                        </p:tgtEl>
                                      </p:cBhvr>
                                    </p:animEffect>
                                  </p:childTnLst>
                                </p:cTn>
                              </p:par>
                            </p:childTnLst>
                          </p:cTn>
                        </p:par>
                        <p:par>
                          <p:cTn id="25" fill="hold">
                            <p:stCondLst>
                              <p:cond delay="2000"/>
                            </p:stCondLst>
                            <p:childTnLst>
                              <p:par>
                                <p:cTn id="26" presetID="12" presetClass="entr" presetSubtype="4"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additive="base">
                                        <p:cTn id="28" dur="500"/>
                                        <p:tgtEl>
                                          <p:spTgt spid="21"/>
                                        </p:tgtEl>
                                        <p:attrNameLst>
                                          <p:attrName>ppt_y</p:attrName>
                                        </p:attrNameLst>
                                      </p:cBhvr>
                                      <p:tavLst>
                                        <p:tav tm="0">
                                          <p:val>
                                            <p:strVal val="#ppt_y+#ppt_h*1.125000"/>
                                          </p:val>
                                        </p:tav>
                                        <p:tav tm="100000">
                                          <p:val>
                                            <p:strVal val="#ppt_y"/>
                                          </p:val>
                                        </p:tav>
                                      </p:tavLst>
                                    </p:anim>
                                    <p:animEffect transition="in" filter="wipe(up)">
                                      <p:cBhvr>
                                        <p:cTn id="29" dur="500"/>
                                        <p:tgtEl>
                                          <p:spTgt spid="21"/>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wipe(left)">
                                      <p:cBhvr>
                                        <p:cTn id="33" dur="500"/>
                                        <p:tgtEl>
                                          <p:spTgt spid="24"/>
                                        </p:tgtEl>
                                      </p:cBhvr>
                                    </p:animEffect>
                                  </p:childTnLst>
                                </p:cTn>
                              </p:par>
                            </p:childTnLst>
                          </p:cTn>
                        </p:par>
                        <p:par>
                          <p:cTn id="34" fill="hold">
                            <p:stCondLst>
                              <p:cond delay="3000"/>
                            </p:stCondLst>
                            <p:childTnLst>
                              <p:par>
                                <p:cTn id="35" presetID="12" presetClass="entr" presetSubtype="4" fill="hold" grpId="0" nodeType="after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
                                        <p:tgtEl>
                                          <p:spTgt spid="23"/>
                                        </p:tgtEl>
                                        <p:attrNameLst>
                                          <p:attrName>ppt_y</p:attrName>
                                        </p:attrNameLst>
                                      </p:cBhvr>
                                      <p:tavLst>
                                        <p:tav tm="0">
                                          <p:val>
                                            <p:strVal val="#ppt_y+#ppt_h*1.125000"/>
                                          </p:val>
                                        </p:tav>
                                        <p:tav tm="100000">
                                          <p:val>
                                            <p:strVal val="#ppt_y"/>
                                          </p:val>
                                        </p:tav>
                                      </p:tavLst>
                                    </p:anim>
                                    <p:animEffect transition="in" filter="wipe(up)">
                                      <p:cBhvr>
                                        <p:cTn id="3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9" grpId="0" bldLvl="0" animBg="1"/>
      <p:bldP spid="10" grpId="0"/>
      <p:bldP spid="11" grpId="0"/>
      <p:bldP spid="21" grpId="0"/>
      <p:bldP spid="22" grpId="0"/>
      <p:bldP spid="23" grpId="0"/>
      <p:bldP spid="2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
        <p:cNvGrpSpPr/>
        <p:nvPr/>
      </p:nvGrpSpPr>
      <p:grpSpPr>
        <a:xfrm>
          <a:off x="0" y="0"/>
          <a:ext cx="0" cy="0"/>
          <a:chOff x="0" y="0"/>
          <a:chExt cx="0" cy="0"/>
        </a:xfrm>
      </p:grpSpPr>
      <p:sp>
        <p:nvSpPr>
          <p:cNvPr id="8" name="矩形 7"/>
          <p:cNvSpPr/>
          <p:nvPr/>
        </p:nvSpPr>
        <p:spPr>
          <a:xfrm rot="19560000">
            <a:off x="5099685" y="2054225"/>
            <a:ext cx="3435985" cy="18789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descr="未标题-2"/>
          <p:cNvPicPr>
            <a:picLocks noChangeAspect="1"/>
          </p:cNvPicPr>
          <p:nvPr/>
        </p:nvPicPr>
        <p:blipFill>
          <a:blip r:embed="rId1"/>
          <a:srcRect t="46477" r="54437" b="34905"/>
          <a:stretch>
            <a:fillRect/>
          </a:stretch>
        </p:blipFill>
        <p:spPr>
          <a:xfrm>
            <a:off x="3945890" y="589915"/>
            <a:ext cx="5881370" cy="5678170"/>
          </a:xfrm>
          <a:prstGeom prst="rect">
            <a:avLst/>
          </a:prstGeom>
        </p:spPr>
      </p:pic>
      <p:sp>
        <p:nvSpPr>
          <p:cNvPr id="4" name="矩形: 圆角 1"/>
          <p:cNvSpPr/>
          <p:nvPr/>
        </p:nvSpPr>
        <p:spPr>
          <a:xfrm>
            <a:off x="1924448" y="2515599"/>
            <a:ext cx="1963280" cy="717458"/>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TextBox 90"/>
          <p:cNvSpPr txBox="1"/>
          <p:nvPr/>
        </p:nvSpPr>
        <p:spPr>
          <a:xfrm>
            <a:off x="1273175" y="329565"/>
            <a:ext cx="7520940" cy="64516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defRPr kumimoji="0" sz="3600" b="1" i="0" u="none" strike="noStrike" kern="0" cap="none" spc="0" normalizeH="0" baseline="0">
                <a:ln w="18415" cmpd="sng">
                  <a:noFill/>
                  <a:prstDash val="solid"/>
                </a:ln>
                <a:solidFill>
                  <a:schemeClr val="bg1"/>
                </a:solidFill>
                <a:effectLst/>
                <a:uLnTx/>
                <a:uFillTx/>
                <a:latin typeface="Arial Rounded MT Bold" panose="020F0704030504030204" pitchFamily="34" charset="0"/>
                <a:ea typeface="微软雅黑" panose="020B0503020204020204" pitchFamily="34" charset="-122"/>
                <a:cs typeface="Times New Roman" panose="02020603050405020304" pitchFamily="18" charset="0"/>
              </a:defRPr>
            </a:lvl1pPr>
          </a:lstStyle>
          <a:p>
            <a:pPr>
              <a:defRPr/>
            </a:pPr>
            <a:r>
              <a:rPr lang="en-US" altLang="zh-CN" dirty="0">
                <a:solidFill>
                  <a:schemeClr val="bg1"/>
                </a:solidFill>
                <a:latin typeface="微软雅黑" panose="020B0503020204020204" pitchFamily="34" charset="-122"/>
              </a:rPr>
              <a:t>Click here to add </a:t>
            </a:r>
            <a:r>
              <a:rPr lang="en-US" altLang="zh-CN">
                <a:solidFill>
                  <a:schemeClr val="bg1"/>
                </a:solidFill>
                <a:latin typeface="微软雅黑" panose="020B0503020204020204" pitchFamily="34" charset="-122"/>
              </a:rPr>
              <a:t>your </a:t>
            </a:r>
            <a:r>
              <a:rPr lang="en-US" altLang="zh-CN" smtClean="0">
                <a:solidFill>
                  <a:schemeClr val="bg1"/>
                </a:solidFill>
                <a:latin typeface="微软雅黑" panose="020B0503020204020204" pitchFamily="34" charset="-122"/>
              </a:rPr>
              <a:t>title</a:t>
            </a:r>
            <a:endParaRPr lang="en-US" altLang="zh-CN" dirty="0" smtClean="0">
              <a:solidFill>
                <a:schemeClr val="bg1"/>
              </a:solidFill>
              <a:latin typeface="微软雅黑" panose="020B0503020204020204" pitchFamily="34" charset="-122"/>
            </a:endParaRPr>
          </a:p>
        </p:txBody>
      </p:sp>
      <p:sp>
        <p:nvSpPr>
          <p:cNvPr id="9" name="矩形 1"/>
          <p:cNvSpPr/>
          <p:nvPr/>
        </p:nvSpPr>
        <p:spPr>
          <a:xfrm>
            <a:off x="6248644" y="0"/>
            <a:ext cx="5943356" cy="6858000"/>
          </a:xfrm>
          <a:custGeom>
            <a:avLst/>
            <a:gdLst>
              <a:gd name="connsiteX0" fmla="*/ 0 w 7650997"/>
              <a:gd name="connsiteY0" fmla="*/ 0 h 2204316"/>
              <a:gd name="connsiteX1" fmla="*/ 7650997 w 7650997"/>
              <a:gd name="connsiteY1" fmla="*/ 0 h 2204316"/>
              <a:gd name="connsiteX2" fmla="*/ 7650997 w 7650997"/>
              <a:gd name="connsiteY2" fmla="*/ 2204316 h 2204316"/>
              <a:gd name="connsiteX3" fmla="*/ 0 w 7650997"/>
              <a:gd name="connsiteY3" fmla="*/ 2204316 h 2204316"/>
              <a:gd name="connsiteX4" fmla="*/ 0 w 7650997"/>
              <a:gd name="connsiteY4" fmla="*/ 0 h 2204316"/>
              <a:gd name="connsiteX0-1" fmla="*/ 1425844 w 7650997"/>
              <a:gd name="connsiteY0-2" fmla="*/ 0 h 2204316"/>
              <a:gd name="connsiteX1-3" fmla="*/ 7650997 w 7650997"/>
              <a:gd name="connsiteY1-4" fmla="*/ 0 h 2204316"/>
              <a:gd name="connsiteX2-5" fmla="*/ 7650997 w 7650997"/>
              <a:gd name="connsiteY2-6" fmla="*/ 2204316 h 2204316"/>
              <a:gd name="connsiteX3-7" fmla="*/ 0 w 7650997"/>
              <a:gd name="connsiteY3-8" fmla="*/ 2204316 h 2204316"/>
              <a:gd name="connsiteX4-9" fmla="*/ 1425844 w 7650997"/>
              <a:gd name="connsiteY4-10" fmla="*/ 0 h 2204316"/>
              <a:gd name="connsiteX0-11" fmla="*/ 7669321 w 7669321"/>
              <a:gd name="connsiteY0-12" fmla="*/ 0 h 2204316"/>
              <a:gd name="connsiteX1-13" fmla="*/ 7650997 w 7669321"/>
              <a:gd name="connsiteY1-14" fmla="*/ 0 h 2204316"/>
              <a:gd name="connsiteX2-15" fmla="*/ 7650997 w 7669321"/>
              <a:gd name="connsiteY2-16" fmla="*/ 2204316 h 2204316"/>
              <a:gd name="connsiteX3-17" fmla="*/ 0 w 7669321"/>
              <a:gd name="connsiteY3-18" fmla="*/ 2204316 h 2204316"/>
              <a:gd name="connsiteX4-19" fmla="*/ 7669321 w 7669321"/>
              <a:gd name="connsiteY4-20" fmla="*/ 0 h 2204316"/>
              <a:gd name="connsiteX0-21" fmla="*/ 5728073 w 7650997"/>
              <a:gd name="connsiteY0-22" fmla="*/ 5344 h 2204316"/>
              <a:gd name="connsiteX1-23" fmla="*/ 7650997 w 7650997"/>
              <a:gd name="connsiteY1-24" fmla="*/ 0 h 2204316"/>
              <a:gd name="connsiteX2-25" fmla="*/ 7650997 w 7650997"/>
              <a:gd name="connsiteY2-26" fmla="*/ 2204316 h 2204316"/>
              <a:gd name="connsiteX3-27" fmla="*/ 0 w 7650997"/>
              <a:gd name="connsiteY3-28" fmla="*/ 2204316 h 2204316"/>
              <a:gd name="connsiteX4-29" fmla="*/ 5728073 w 7650997"/>
              <a:gd name="connsiteY4-30" fmla="*/ 5344 h 2204316"/>
              <a:gd name="connsiteX0-31" fmla="*/ 5701839 w 7650997"/>
              <a:gd name="connsiteY0-32" fmla="*/ 0 h 2204316"/>
              <a:gd name="connsiteX1-33" fmla="*/ 7650997 w 7650997"/>
              <a:gd name="connsiteY1-34" fmla="*/ 0 h 2204316"/>
              <a:gd name="connsiteX2-35" fmla="*/ 7650997 w 7650997"/>
              <a:gd name="connsiteY2-36" fmla="*/ 2204316 h 2204316"/>
              <a:gd name="connsiteX3-37" fmla="*/ 0 w 7650997"/>
              <a:gd name="connsiteY3-38" fmla="*/ 2204316 h 2204316"/>
              <a:gd name="connsiteX4-39" fmla="*/ 5701839 w 7650997"/>
              <a:gd name="connsiteY4-40" fmla="*/ 0 h 2204316"/>
              <a:gd name="connsiteX0-41" fmla="*/ 4118073 w 7650997"/>
              <a:gd name="connsiteY0-42" fmla="*/ 0 h 2204316"/>
              <a:gd name="connsiteX1-43" fmla="*/ 7650997 w 7650997"/>
              <a:gd name="connsiteY1-44" fmla="*/ 0 h 2204316"/>
              <a:gd name="connsiteX2-45" fmla="*/ 7650997 w 7650997"/>
              <a:gd name="connsiteY2-46" fmla="*/ 2204316 h 2204316"/>
              <a:gd name="connsiteX3-47" fmla="*/ 0 w 7650997"/>
              <a:gd name="connsiteY3-48" fmla="*/ 2204316 h 2204316"/>
              <a:gd name="connsiteX4-49" fmla="*/ 4118073 w 7650997"/>
              <a:gd name="connsiteY4-50" fmla="*/ 0 h 220431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650997" h="2204316">
                <a:moveTo>
                  <a:pt x="4118073" y="0"/>
                </a:moveTo>
                <a:lnTo>
                  <a:pt x="7650997" y="0"/>
                </a:lnTo>
                <a:lnTo>
                  <a:pt x="7650997" y="2204316"/>
                </a:lnTo>
                <a:lnTo>
                  <a:pt x="0" y="2204316"/>
                </a:lnTo>
                <a:lnTo>
                  <a:pt x="4118073" y="0"/>
                </a:lnTo>
                <a:close/>
              </a:path>
            </a:pathLst>
          </a:custGeom>
          <a:solidFill>
            <a:schemeClr val="tx2">
              <a:lumMod val="20000"/>
              <a:lumOff val="80000"/>
            </a:schemeClr>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2" name="TextBox 52"/>
          <p:cNvSpPr txBox="1"/>
          <p:nvPr/>
        </p:nvSpPr>
        <p:spPr>
          <a:xfrm>
            <a:off x="1598198" y="3638187"/>
            <a:ext cx="2681095" cy="2012859"/>
          </a:xfrm>
          <a:prstGeom prst="rect">
            <a:avLst/>
          </a:prstGeom>
          <a:noFill/>
        </p:spPr>
        <p:txBody>
          <a:bodyPr wrap="square" rtlCol="0">
            <a:spAutoFit/>
          </a:bodyPr>
          <a:lstStyle/>
          <a:p>
            <a:pPr>
              <a:lnSpc>
                <a:spcPct val="130000"/>
              </a:lnSpc>
            </a:pPr>
            <a:r>
              <a:rPr lang="en-US" altLang="zh-CN" sz="2400" dirty="0">
                <a:solidFill>
                  <a:schemeClr val="bg1"/>
                </a:solidFill>
                <a:latin typeface="微软雅黑" panose="020B0503020204020204" pitchFamily="34" charset="-122"/>
                <a:ea typeface="微软雅黑" panose="020B0503020204020204" pitchFamily="34" charset="-122"/>
              </a:rPr>
              <a:t>Click here to add your text.</a:t>
            </a:r>
            <a:endParaRPr lang="en-US" altLang="zh-CN" sz="2400" dirty="0">
              <a:solidFill>
                <a:schemeClr val="bg1"/>
              </a:solidFill>
              <a:latin typeface="微软雅黑" panose="020B0503020204020204" pitchFamily="34" charset="-122"/>
              <a:ea typeface="微软雅黑" panose="020B0503020204020204" pitchFamily="34" charset="-122"/>
            </a:endParaRPr>
          </a:p>
          <a:p>
            <a:pPr>
              <a:lnSpc>
                <a:spcPct val="130000"/>
              </a:lnSpc>
            </a:pPr>
            <a:r>
              <a:rPr lang="en-US" altLang="zh-CN" sz="2400" dirty="0">
                <a:solidFill>
                  <a:schemeClr val="bg1"/>
                </a:solidFill>
                <a:latin typeface="微软雅黑" panose="020B0503020204020204" pitchFamily="34" charset="-122"/>
                <a:ea typeface="微软雅黑" panose="020B0503020204020204" pitchFamily="34" charset="-122"/>
              </a:rPr>
              <a:t>Click here to add your text.</a:t>
            </a:r>
            <a:endParaRPr lang="en-US" altLang="zh-CN" sz="2400" dirty="0">
              <a:solidFill>
                <a:schemeClr val="bg1"/>
              </a:solidFill>
              <a:latin typeface="微软雅黑" panose="020B0503020204020204" pitchFamily="34" charset="-122"/>
              <a:ea typeface="微软雅黑" panose="020B0503020204020204" pitchFamily="34" charset="-122"/>
            </a:endParaRPr>
          </a:p>
        </p:txBody>
      </p:sp>
      <p:sp>
        <p:nvSpPr>
          <p:cNvPr id="13" name="TextBox 52"/>
          <p:cNvSpPr txBox="1"/>
          <p:nvPr/>
        </p:nvSpPr>
        <p:spPr>
          <a:xfrm>
            <a:off x="1841679" y="2570565"/>
            <a:ext cx="2104465" cy="592470"/>
          </a:xfrm>
          <a:prstGeom prst="rect">
            <a:avLst/>
          </a:prstGeom>
          <a:noFill/>
        </p:spPr>
        <p:txBody>
          <a:bodyPr wrap="square" rtlCol="0">
            <a:spAutoFit/>
          </a:bodyPr>
          <a:lstStyle/>
          <a:p>
            <a:pPr algn="ctr">
              <a:lnSpc>
                <a:spcPct val="130000"/>
              </a:lnSpc>
            </a:pPr>
            <a:r>
              <a:rPr lang="zh-CN" altLang="en-US" sz="2500" b="1" dirty="0" smtClean="0">
                <a:latin typeface="微软雅黑" panose="020B0503020204020204" pitchFamily="34" charset="-122"/>
                <a:ea typeface="微软雅黑" panose="020B0503020204020204" pitchFamily="34" charset="-122"/>
              </a:rPr>
              <a:t>点此替换文本</a:t>
            </a:r>
            <a:endParaRPr lang="zh-CN" altLang="en-US" sz="2500" b="1" dirty="0" smtClean="0">
              <a:latin typeface="微软雅黑" panose="020B0503020204020204" pitchFamily="34" charset="-122"/>
              <a:ea typeface="微软雅黑" panose="020B0503020204020204" pitchFamily="34" charset="-122"/>
            </a:endParaRPr>
          </a:p>
        </p:txBody>
      </p:sp>
      <p:sp>
        <p:nvSpPr>
          <p:cNvPr id="10" name="矩形: 圆角 9"/>
          <p:cNvSpPr/>
          <p:nvPr/>
        </p:nvSpPr>
        <p:spPr>
          <a:xfrm>
            <a:off x="9269309" y="2485026"/>
            <a:ext cx="1963280" cy="717458"/>
          </a:xfrm>
          <a:prstGeom prst="roundRect">
            <a:avLst/>
          </a:prstGeom>
          <a:solidFill>
            <a:srgbClr val="FFD9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4" name="TextBox 52"/>
          <p:cNvSpPr txBox="1"/>
          <p:nvPr/>
        </p:nvSpPr>
        <p:spPr>
          <a:xfrm>
            <a:off x="9213077" y="2532008"/>
            <a:ext cx="2104465" cy="592470"/>
          </a:xfrm>
          <a:prstGeom prst="rect">
            <a:avLst/>
          </a:prstGeom>
          <a:noFill/>
        </p:spPr>
        <p:txBody>
          <a:bodyPr wrap="square" rtlCol="0">
            <a:spAutoFit/>
          </a:bodyPr>
          <a:lstStyle/>
          <a:p>
            <a:pPr algn="ctr">
              <a:lnSpc>
                <a:spcPct val="130000"/>
              </a:lnSpc>
            </a:pPr>
            <a:r>
              <a:rPr lang="zh-CN" altLang="en-US" sz="2500" b="1" dirty="0" smtClean="0">
                <a:solidFill>
                  <a:schemeClr val="tx1"/>
                </a:solidFill>
                <a:latin typeface="微软雅黑" panose="020B0503020204020204" pitchFamily="34" charset="-122"/>
                <a:ea typeface="微软雅黑" panose="020B0503020204020204" pitchFamily="34" charset="-122"/>
              </a:rPr>
              <a:t>点此替换文本</a:t>
            </a:r>
            <a:endParaRPr lang="zh-CN" altLang="en-US" sz="2500" b="1" dirty="0" smtClean="0">
              <a:solidFill>
                <a:schemeClr val="tx1"/>
              </a:solidFill>
              <a:latin typeface="微软雅黑" panose="020B0503020204020204" pitchFamily="34" charset="-122"/>
              <a:ea typeface="微软雅黑" panose="020B0503020204020204" pitchFamily="34" charset="-122"/>
            </a:endParaRPr>
          </a:p>
        </p:txBody>
      </p:sp>
      <p:sp>
        <p:nvSpPr>
          <p:cNvPr id="17" name="TextBox 52"/>
          <p:cNvSpPr txBox="1"/>
          <p:nvPr/>
        </p:nvSpPr>
        <p:spPr>
          <a:xfrm>
            <a:off x="8948320" y="3638188"/>
            <a:ext cx="2723648" cy="2012859"/>
          </a:xfrm>
          <a:prstGeom prst="rect">
            <a:avLst/>
          </a:prstGeom>
          <a:noFill/>
        </p:spPr>
        <p:txBody>
          <a:bodyPr wrap="square" rtlCol="0">
            <a:spAutoFit/>
          </a:bodyPr>
          <a:lstStyle/>
          <a:p>
            <a:pPr>
              <a:lnSpc>
                <a:spcPct val="130000"/>
              </a:lnSpc>
            </a:pPr>
            <a:r>
              <a:rPr lang="en-US" altLang="zh-CN" sz="2400" dirty="0">
                <a:latin typeface="微软雅黑" panose="020B0503020204020204" pitchFamily="34" charset="-122"/>
                <a:ea typeface="微软雅黑" panose="020B0503020204020204" pitchFamily="34" charset="-122"/>
              </a:rPr>
              <a:t>Click here to add your text.</a:t>
            </a:r>
            <a:endParaRPr lang="en-US" altLang="zh-CN" sz="2400" dirty="0">
              <a:latin typeface="微软雅黑" panose="020B0503020204020204" pitchFamily="34" charset="-122"/>
              <a:ea typeface="微软雅黑" panose="020B0503020204020204" pitchFamily="34" charset="-122"/>
            </a:endParaRPr>
          </a:p>
          <a:p>
            <a:pPr>
              <a:lnSpc>
                <a:spcPct val="130000"/>
              </a:lnSpc>
            </a:pPr>
            <a:r>
              <a:rPr lang="en-US" altLang="zh-CN" sz="2400" dirty="0">
                <a:latin typeface="微软雅黑" panose="020B0503020204020204" pitchFamily="34" charset="-122"/>
                <a:ea typeface="微软雅黑" panose="020B0503020204020204" pitchFamily="34" charset="-122"/>
              </a:rPr>
              <a:t>Click here to add your text.</a:t>
            </a:r>
            <a:endParaRPr lang="en-US" altLang="zh-CN" sz="2400" dirty="0">
              <a:latin typeface="微软雅黑" panose="020B0503020204020204" pitchFamily="34" charset="-122"/>
              <a:ea typeface="微软雅黑" panose="020B0503020204020204" pitchFamily="34" charset="-122"/>
            </a:endParaRPr>
          </a:p>
        </p:txBody>
      </p:sp>
    </p:spTree>
  </p:cSld>
  <p:clrMapOvr>
    <a:masterClrMapping/>
  </p:clrMapOvr>
  <p:transition spd="slow" advTm="3000">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par>
                                <p:cTn id="12" presetID="1"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p:tgtEl>
                                          <p:spTgt spid="12"/>
                                        </p:tgtEl>
                                        <p:attrNameLst>
                                          <p:attrName>ppt_y</p:attrName>
                                        </p:attrNameLst>
                                      </p:cBhvr>
                                      <p:tavLst>
                                        <p:tav tm="0">
                                          <p:val>
                                            <p:strVal val="#ppt_y+#ppt_h*1.125000"/>
                                          </p:val>
                                        </p:tav>
                                        <p:tav tm="100000">
                                          <p:val>
                                            <p:strVal val="#ppt_y"/>
                                          </p:val>
                                        </p:tav>
                                      </p:tavLst>
                                    </p:anim>
                                    <p:animEffect transition="in" filter="wipe(up)">
                                      <p:cBhvr>
                                        <p:cTn id="18" dur="500"/>
                                        <p:tgtEl>
                                          <p:spTgt spid="12"/>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500"/>
                                        <p:tgtEl>
                                          <p:spTgt spid="14"/>
                                        </p:tgtEl>
                                      </p:cBhvr>
                                    </p:animEffect>
                                  </p:childTnLst>
                                </p:cTn>
                              </p:par>
                              <p:par>
                                <p:cTn id="23" presetID="1"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par>
                          <p:cTn id="25" fill="hold">
                            <p:stCondLst>
                              <p:cond delay="2000"/>
                            </p:stCondLst>
                            <p:childTnLst>
                              <p:par>
                                <p:cTn id="26" presetID="12" presetClass="entr" presetSubtype="4"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500"/>
                                        <p:tgtEl>
                                          <p:spTgt spid="17"/>
                                        </p:tgtEl>
                                        <p:attrNameLst>
                                          <p:attrName>ppt_y</p:attrName>
                                        </p:attrNameLst>
                                      </p:cBhvr>
                                      <p:tavLst>
                                        <p:tav tm="0">
                                          <p:val>
                                            <p:strVal val="#ppt_y+#ppt_h*1.125000"/>
                                          </p:val>
                                        </p:tav>
                                        <p:tav tm="100000">
                                          <p:val>
                                            <p:strVal val="#ppt_y"/>
                                          </p:val>
                                        </p:tav>
                                      </p:tavLst>
                                    </p:anim>
                                    <p:animEffect transition="in" filter="wipe(up)">
                                      <p:cBhvr>
                                        <p:cTn id="2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uild="p"/>
      <p:bldP spid="12" grpId="0"/>
      <p:bldP spid="13" grpId="0"/>
      <p:bldP spid="10" grpId="0" bldLvl="0" animBg="1"/>
      <p:bldP spid="14"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p:cNvSpPr/>
          <p:nvPr/>
        </p:nvSpPr>
        <p:spPr>
          <a:xfrm>
            <a:off x="-15240" y="-22860"/>
            <a:ext cx="2468880" cy="6903085"/>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六边形 3"/>
          <p:cNvSpPr/>
          <p:nvPr/>
        </p:nvSpPr>
        <p:spPr>
          <a:xfrm rot="16200000">
            <a:off x="4811910" y="2527950"/>
            <a:ext cx="2634712" cy="2220134"/>
          </a:xfrm>
          <a:prstGeom prst="hexagon">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6" name="椭圆 5"/>
          <p:cNvSpPr/>
          <p:nvPr/>
        </p:nvSpPr>
        <p:spPr>
          <a:xfrm>
            <a:off x="5594575" y="1522497"/>
            <a:ext cx="1069383" cy="106938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tx1"/>
              </a:solidFill>
              <a:latin typeface="微软雅黑" panose="020B0503020204020204" pitchFamily="34" charset="-122"/>
              <a:ea typeface="微软雅黑" panose="020B0503020204020204" pitchFamily="34" charset="-122"/>
            </a:endParaRPr>
          </a:p>
        </p:txBody>
      </p:sp>
      <p:sp>
        <p:nvSpPr>
          <p:cNvPr id="7" name="六边形 6"/>
          <p:cNvSpPr/>
          <p:nvPr/>
        </p:nvSpPr>
        <p:spPr>
          <a:xfrm rot="16200000">
            <a:off x="9252178" y="2535695"/>
            <a:ext cx="2634712" cy="2220134"/>
          </a:xfrm>
          <a:prstGeom prst="hexagon">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8" name="椭圆 7"/>
          <p:cNvSpPr/>
          <p:nvPr/>
        </p:nvSpPr>
        <p:spPr>
          <a:xfrm>
            <a:off x="10034843" y="1530242"/>
            <a:ext cx="1069383" cy="106938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tx1"/>
              </a:solidFill>
              <a:latin typeface="微软雅黑" panose="020B0503020204020204" pitchFamily="34" charset="-122"/>
              <a:ea typeface="微软雅黑" panose="020B0503020204020204" pitchFamily="34" charset="-122"/>
            </a:endParaRPr>
          </a:p>
        </p:txBody>
      </p:sp>
      <p:sp>
        <p:nvSpPr>
          <p:cNvPr id="9" name="六边形 8"/>
          <p:cNvSpPr/>
          <p:nvPr/>
        </p:nvSpPr>
        <p:spPr>
          <a:xfrm rot="16200000">
            <a:off x="7032044" y="2527950"/>
            <a:ext cx="2634712" cy="2220134"/>
          </a:xfrm>
          <a:prstGeom prst="hexagon">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椭圆 9"/>
          <p:cNvSpPr/>
          <p:nvPr/>
        </p:nvSpPr>
        <p:spPr>
          <a:xfrm>
            <a:off x="7814709" y="1522497"/>
            <a:ext cx="1069383" cy="106938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tx1"/>
              </a:solidFill>
              <a:latin typeface="微软雅黑" panose="020B0503020204020204" pitchFamily="34" charset="-122"/>
              <a:ea typeface="微软雅黑" panose="020B0503020204020204" pitchFamily="34" charset="-122"/>
            </a:endParaRPr>
          </a:p>
        </p:txBody>
      </p:sp>
      <p:sp>
        <p:nvSpPr>
          <p:cNvPr id="11" name="六边形 10"/>
          <p:cNvSpPr/>
          <p:nvPr/>
        </p:nvSpPr>
        <p:spPr>
          <a:xfrm rot="16200000">
            <a:off x="2590162" y="2527950"/>
            <a:ext cx="2634712" cy="2220134"/>
          </a:xfrm>
          <a:prstGeom prst="hexagon">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2" name="椭圆 11"/>
          <p:cNvSpPr/>
          <p:nvPr/>
        </p:nvSpPr>
        <p:spPr>
          <a:xfrm>
            <a:off x="3372827" y="1522497"/>
            <a:ext cx="1069383" cy="106938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rgbClr val="0070C0"/>
              </a:solidFill>
              <a:latin typeface="微软雅黑" panose="020B0503020204020204" pitchFamily="34" charset="-122"/>
              <a:ea typeface="微软雅黑" panose="020B0503020204020204" pitchFamily="34" charset="-122"/>
            </a:endParaRPr>
          </a:p>
        </p:txBody>
      </p:sp>
      <p:sp>
        <p:nvSpPr>
          <p:cNvPr id="13" name="TextBox 52"/>
          <p:cNvSpPr txBox="1"/>
          <p:nvPr/>
        </p:nvSpPr>
        <p:spPr>
          <a:xfrm>
            <a:off x="2944449" y="3051551"/>
            <a:ext cx="1963280" cy="1253677"/>
          </a:xfrm>
          <a:prstGeom prst="rect">
            <a:avLst/>
          </a:prstGeom>
          <a:noFill/>
        </p:spPr>
        <p:txBody>
          <a:bodyPr wrap="square" rtlCol="0">
            <a:spAutoFit/>
          </a:bodyPr>
          <a:lstStyle/>
          <a:p>
            <a:pPr>
              <a:lnSpc>
                <a:spcPct val="130000"/>
              </a:lnSpc>
            </a:pPr>
            <a:r>
              <a:rPr lang="zh-CN" altLang="en-US" sz="2000" b="1" dirty="0">
                <a:latin typeface="微软雅黑" panose="020B0503020204020204" pitchFamily="34" charset="-122"/>
                <a:ea typeface="微软雅黑" panose="020B0503020204020204" pitchFamily="34" charset="-122"/>
              </a:rPr>
              <a:t>点</a:t>
            </a:r>
            <a:r>
              <a:rPr lang="zh-CN" altLang="en-US" sz="2000" b="1" dirty="0" smtClean="0">
                <a:latin typeface="微软雅黑" panose="020B0503020204020204" pitchFamily="34" charset="-122"/>
                <a:ea typeface="微软雅黑" panose="020B0503020204020204" pitchFamily="34" charset="-122"/>
              </a:rPr>
              <a:t>此替换文本</a:t>
            </a:r>
            <a:endParaRPr lang="en-US" altLang="zh-CN" sz="2000" b="1" dirty="0" smtClean="0">
              <a:latin typeface="微软雅黑" panose="020B0503020204020204" pitchFamily="34" charset="-122"/>
              <a:ea typeface="微软雅黑" panose="020B0503020204020204" pitchFamily="34" charset="-122"/>
            </a:endParaRPr>
          </a:p>
          <a:p>
            <a:pPr>
              <a:lnSpc>
                <a:spcPct val="130000"/>
              </a:lnSpc>
            </a:pPr>
            <a:r>
              <a:rPr lang="en-US" altLang="zh-CN" sz="2000" b="1" dirty="0" smtClean="0">
                <a:latin typeface="微软雅黑" panose="020B0503020204020204" pitchFamily="34" charset="-122"/>
                <a:ea typeface="微软雅黑" panose="020B0503020204020204" pitchFamily="34" charset="-122"/>
              </a:rPr>
              <a:t>Click </a:t>
            </a:r>
            <a:r>
              <a:rPr lang="en-US" altLang="zh-CN" sz="2000" b="1" dirty="0">
                <a:latin typeface="微软雅黑" panose="020B0503020204020204" pitchFamily="34" charset="-122"/>
                <a:ea typeface="微软雅黑" panose="020B0503020204020204" pitchFamily="34" charset="-122"/>
              </a:rPr>
              <a:t>here to add your text.</a:t>
            </a:r>
            <a:endParaRPr lang="en-US" altLang="zh-CN" sz="2000" b="1" dirty="0">
              <a:latin typeface="微软雅黑" panose="020B0503020204020204" pitchFamily="34" charset="-122"/>
              <a:ea typeface="微软雅黑" panose="020B0503020204020204" pitchFamily="34" charset="-122"/>
            </a:endParaRPr>
          </a:p>
        </p:txBody>
      </p:sp>
      <p:sp>
        <p:nvSpPr>
          <p:cNvPr id="14" name="TextBox 52"/>
          <p:cNvSpPr txBox="1"/>
          <p:nvPr/>
        </p:nvSpPr>
        <p:spPr>
          <a:xfrm>
            <a:off x="5130306" y="3051551"/>
            <a:ext cx="1963280" cy="1253677"/>
          </a:xfrm>
          <a:prstGeom prst="rect">
            <a:avLst/>
          </a:prstGeom>
          <a:noFill/>
        </p:spPr>
        <p:txBody>
          <a:bodyPr wrap="square" rtlCol="0">
            <a:spAutoFit/>
          </a:bodyPr>
          <a:lstStyle/>
          <a:p>
            <a:pPr>
              <a:lnSpc>
                <a:spcPct val="130000"/>
              </a:lnSpc>
            </a:pPr>
            <a:r>
              <a:rPr lang="zh-CN" altLang="en-US" sz="2000" b="1" dirty="0">
                <a:latin typeface="微软雅黑" panose="020B0503020204020204" pitchFamily="34" charset="-122"/>
                <a:ea typeface="微软雅黑" panose="020B0503020204020204" pitchFamily="34" charset="-122"/>
              </a:rPr>
              <a:t>点此替换文本</a:t>
            </a:r>
            <a:endParaRPr lang="en-US" altLang="zh-CN" sz="2000" b="1" dirty="0">
              <a:latin typeface="微软雅黑" panose="020B0503020204020204" pitchFamily="34" charset="-122"/>
              <a:ea typeface="微软雅黑" panose="020B0503020204020204" pitchFamily="34" charset="-122"/>
            </a:endParaRPr>
          </a:p>
          <a:p>
            <a:pPr>
              <a:lnSpc>
                <a:spcPct val="130000"/>
              </a:lnSpc>
            </a:pPr>
            <a:r>
              <a:rPr lang="en-US" altLang="zh-CN" sz="2000" b="1" dirty="0">
                <a:latin typeface="微软雅黑" panose="020B0503020204020204" pitchFamily="34" charset="-122"/>
                <a:ea typeface="微软雅黑" panose="020B0503020204020204" pitchFamily="34" charset="-122"/>
              </a:rPr>
              <a:t>Click here to add your text.</a:t>
            </a:r>
            <a:endParaRPr lang="en-US" altLang="zh-CN" sz="2000" b="1" dirty="0">
              <a:latin typeface="微软雅黑" panose="020B0503020204020204" pitchFamily="34" charset="-122"/>
              <a:ea typeface="微软雅黑" panose="020B0503020204020204" pitchFamily="34" charset="-122"/>
            </a:endParaRPr>
          </a:p>
        </p:txBody>
      </p:sp>
      <p:sp>
        <p:nvSpPr>
          <p:cNvPr id="15" name="TextBox 52"/>
          <p:cNvSpPr txBox="1"/>
          <p:nvPr/>
        </p:nvSpPr>
        <p:spPr>
          <a:xfrm>
            <a:off x="7350440" y="3051551"/>
            <a:ext cx="1963280" cy="1253677"/>
          </a:xfrm>
          <a:prstGeom prst="rect">
            <a:avLst/>
          </a:prstGeom>
          <a:noFill/>
        </p:spPr>
        <p:txBody>
          <a:bodyPr wrap="square" rtlCol="0">
            <a:spAutoFit/>
          </a:bodyPr>
          <a:lstStyle/>
          <a:p>
            <a:pPr>
              <a:lnSpc>
                <a:spcPct val="130000"/>
              </a:lnSpc>
            </a:pPr>
            <a:r>
              <a:rPr lang="zh-CN" altLang="en-US" sz="2000" b="1" dirty="0">
                <a:latin typeface="微软雅黑" panose="020B0503020204020204" pitchFamily="34" charset="-122"/>
                <a:ea typeface="微软雅黑" panose="020B0503020204020204" pitchFamily="34" charset="-122"/>
              </a:rPr>
              <a:t>点此替换文本</a:t>
            </a:r>
            <a:endParaRPr lang="en-US" altLang="zh-CN" sz="2000" b="1" dirty="0">
              <a:latin typeface="微软雅黑" panose="020B0503020204020204" pitchFamily="34" charset="-122"/>
              <a:ea typeface="微软雅黑" panose="020B0503020204020204" pitchFamily="34" charset="-122"/>
            </a:endParaRPr>
          </a:p>
          <a:p>
            <a:pPr>
              <a:lnSpc>
                <a:spcPct val="130000"/>
              </a:lnSpc>
            </a:pPr>
            <a:r>
              <a:rPr lang="en-US" altLang="zh-CN" sz="2000" b="1" dirty="0">
                <a:latin typeface="微软雅黑" panose="020B0503020204020204" pitchFamily="34" charset="-122"/>
                <a:ea typeface="微软雅黑" panose="020B0503020204020204" pitchFamily="34" charset="-122"/>
              </a:rPr>
              <a:t>Click here to add your text.</a:t>
            </a:r>
            <a:endParaRPr lang="en-US" altLang="zh-CN" sz="2000" b="1" dirty="0">
              <a:latin typeface="微软雅黑" panose="020B0503020204020204" pitchFamily="34" charset="-122"/>
              <a:ea typeface="微软雅黑" panose="020B0503020204020204" pitchFamily="34" charset="-122"/>
            </a:endParaRPr>
          </a:p>
        </p:txBody>
      </p:sp>
      <p:sp>
        <p:nvSpPr>
          <p:cNvPr id="16" name="TextBox 52"/>
          <p:cNvSpPr txBox="1"/>
          <p:nvPr/>
        </p:nvSpPr>
        <p:spPr>
          <a:xfrm>
            <a:off x="9651926" y="3051551"/>
            <a:ext cx="1963280" cy="1253677"/>
          </a:xfrm>
          <a:prstGeom prst="rect">
            <a:avLst/>
          </a:prstGeom>
          <a:noFill/>
        </p:spPr>
        <p:txBody>
          <a:bodyPr wrap="square" rtlCol="0">
            <a:spAutoFit/>
          </a:bodyPr>
          <a:lstStyle/>
          <a:p>
            <a:pPr>
              <a:lnSpc>
                <a:spcPct val="130000"/>
              </a:lnSpc>
            </a:pPr>
            <a:r>
              <a:rPr lang="zh-CN" altLang="en-US" sz="2000" b="1" dirty="0">
                <a:latin typeface="微软雅黑" panose="020B0503020204020204" pitchFamily="34" charset="-122"/>
                <a:ea typeface="微软雅黑" panose="020B0503020204020204" pitchFamily="34" charset="-122"/>
              </a:rPr>
              <a:t>点此替换文本</a:t>
            </a:r>
            <a:endParaRPr lang="en-US" altLang="zh-CN" sz="2000" b="1" dirty="0">
              <a:latin typeface="微软雅黑" panose="020B0503020204020204" pitchFamily="34" charset="-122"/>
              <a:ea typeface="微软雅黑" panose="020B0503020204020204" pitchFamily="34" charset="-122"/>
            </a:endParaRPr>
          </a:p>
          <a:p>
            <a:pPr>
              <a:lnSpc>
                <a:spcPct val="130000"/>
              </a:lnSpc>
            </a:pPr>
            <a:r>
              <a:rPr lang="en-US" altLang="zh-CN" sz="2000" b="1" dirty="0">
                <a:latin typeface="微软雅黑" panose="020B0503020204020204" pitchFamily="34" charset="-122"/>
                <a:ea typeface="微软雅黑" panose="020B0503020204020204" pitchFamily="34" charset="-122"/>
              </a:rPr>
              <a:t>Click here to add your text.</a:t>
            </a:r>
            <a:endParaRPr lang="en-US" altLang="zh-CN" sz="2000" b="1" dirty="0">
              <a:latin typeface="微软雅黑" panose="020B0503020204020204" pitchFamily="34" charset="-122"/>
              <a:ea typeface="微软雅黑" panose="020B0503020204020204" pitchFamily="34" charset="-122"/>
            </a:endParaRPr>
          </a:p>
        </p:txBody>
      </p:sp>
      <p:sp>
        <p:nvSpPr>
          <p:cNvPr id="17" name="TextBox 52"/>
          <p:cNvSpPr txBox="1"/>
          <p:nvPr/>
        </p:nvSpPr>
        <p:spPr>
          <a:xfrm>
            <a:off x="4778568" y="5973193"/>
            <a:ext cx="5551547" cy="572464"/>
          </a:xfrm>
          <a:prstGeom prst="rect">
            <a:avLst/>
          </a:prstGeom>
          <a:noFill/>
        </p:spPr>
        <p:txBody>
          <a:bodyPr wrap="square" rtlCol="0">
            <a:spAutoFit/>
          </a:bodyPr>
          <a:lstStyle/>
          <a:p>
            <a:pPr>
              <a:lnSpc>
                <a:spcPct val="130000"/>
              </a:lnSpc>
            </a:pPr>
            <a:r>
              <a:rPr lang="en-US" altLang="zh-CN" sz="2400" b="1" dirty="0">
                <a:latin typeface="微软雅黑" panose="020B0503020204020204" pitchFamily="34" charset="-122"/>
                <a:ea typeface="微软雅黑" panose="020B0503020204020204" pitchFamily="34" charset="-122"/>
              </a:rPr>
              <a:t>Click here to add your text.</a:t>
            </a:r>
            <a:endParaRPr lang="en-US" altLang="zh-CN" sz="2400" b="1" dirty="0">
              <a:latin typeface="微软雅黑" panose="020B0503020204020204" pitchFamily="34" charset="-122"/>
              <a:ea typeface="微软雅黑" panose="020B0503020204020204" pitchFamily="34" charset="-122"/>
            </a:endParaRPr>
          </a:p>
        </p:txBody>
      </p:sp>
      <p:sp>
        <p:nvSpPr>
          <p:cNvPr id="18" name="文本框 17"/>
          <p:cNvSpPr txBox="1"/>
          <p:nvPr/>
        </p:nvSpPr>
        <p:spPr>
          <a:xfrm>
            <a:off x="4778568" y="5438672"/>
            <a:ext cx="2425961" cy="597921"/>
          </a:xfrm>
          <a:prstGeom prst="rect">
            <a:avLst/>
          </a:prstGeom>
          <a:noFill/>
        </p:spPr>
        <p:txBody>
          <a:bodyPr wrap="square" rtlCol="0">
            <a:spAutoFit/>
          </a:bodyPr>
          <a:lstStyle/>
          <a:p>
            <a:pPr>
              <a:lnSpc>
                <a:spcPct val="130000"/>
              </a:lnSpc>
            </a:pPr>
            <a:r>
              <a:rPr lang="zh-CN" altLang="en-US" sz="2800" b="1" dirty="0" smtClean="0">
                <a:latin typeface="微软雅黑" panose="020B0503020204020204" pitchFamily="34" charset="-122"/>
                <a:ea typeface="微软雅黑" panose="020B0503020204020204" pitchFamily="34" charset="-122"/>
              </a:rPr>
              <a:t>点此替换文本</a:t>
            </a:r>
            <a:endParaRPr lang="zh-CN" altLang="en-US" sz="2800" b="1" dirty="0" smtClean="0">
              <a:latin typeface="微软雅黑" panose="020B0503020204020204" pitchFamily="34" charset="-122"/>
              <a:ea typeface="微软雅黑" panose="020B0503020204020204" pitchFamily="34" charset="-122"/>
            </a:endParaRPr>
          </a:p>
        </p:txBody>
      </p:sp>
      <p:sp>
        <p:nvSpPr>
          <p:cNvPr id="19" name="标题 3"/>
          <p:cNvSpPr txBox="1"/>
          <p:nvPr/>
        </p:nvSpPr>
        <p:spPr>
          <a:xfrm>
            <a:off x="2669078" y="239452"/>
            <a:ext cx="8229600" cy="646331"/>
          </a:xfrm>
          <a:prstGeom prst="rect">
            <a:avLst/>
          </a:prstGeom>
          <a:noFill/>
        </p:spPr>
        <p:txBody>
          <a:bodyPr vert="horz" wrap="square" lIns="91440" tIns="45720" rIns="91440" bIns="45720" rtlCol="0" anchor="b">
            <a:sp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spcBef>
                <a:spcPts val="0"/>
              </a:spcBef>
            </a:pPr>
            <a:r>
              <a:rPr lang="zh-CN" altLang="en-US" sz="3600" b="1" kern="0" dirty="0" smtClean="0">
                <a:ln w="18415" cmpd="sng">
                  <a:noFill/>
                  <a:prstDash val="solid"/>
                </a:ln>
                <a:latin typeface="微软雅黑" panose="020B0503020204020204" pitchFamily="34" charset="-122"/>
                <a:ea typeface="微软雅黑" panose="020B0503020204020204" pitchFamily="34" charset="-122"/>
                <a:cs typeface="Times New Roman" panose="02020603050405020304" pitchFamily="18" charset="0"/>
              </a:rPr>
              <a:t>点此替换文本</a:t>
            </a:r>
            <a:endParaRPr lang="zh-CN" altLang="en-US" sz="3600" b="1" kern="0" dirty="0" smtClean="0">
              <a:ln w="18415" cmpd="sng">
                <a:noFill/>
                <a:prstDash val="solid"/>
              </a:ln>
              <a:latin typeface="微软雅黑" panose="020B0503020204020204" pitchFamily="34" charset="-122"/>
              <a:ea typeface="微软雅黑" panose="020B0503020204020204" pitchFamily="34" charset="-122"/>
              <a:cs typeface="Times New Roman" panose="02020603050405020304" pitchFamily="18" charset="0"/>
            </a:endParaRPr>
          </a:p>
        </p:txBody>
      </p:sp>
      <p:cxnSp>
        <p:nvCxnSpPr>
          <p:cNvPr id="20" name="直接连接符 19"/>
          <p:cNvCxnSpPr/>
          <p:nvPr/>
        </p:nvCxnSpPr>
        <p:spPr>
          <a:xfrm>
            <a:off x="4627591" y="5540980"/>
            <a:ext cx="0" cy="897675"/>
          </a:xfrm>
          <a:prstGeom prst="line">
            <a:avLst/>
          </a:prstGeom>
          <a:ln w="57150">
            <a:solidFill>
              <a:schemeClr val="tx2">
                <a:lumMod val="20000"/>
                <a:lumOff val="80000"/>
              </a:schemeClr>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3694871" y="1530242"/>
            <a:ext cx="478118" cy="1052596"/>
          </a:xfrm>
          <a:prstGeom prst="rect">
            <a:avLst/>
          </a:prstGeom>
          <a:noFill/>
        </p:spPr>
        <p:txBody>
          <a:bodyPr wrap="square" rtlCol="0">
            <a:spAutoFit/>
          </a:bodyPr>
          <a:lstStyle/>
          <a:p>
            <a:pPr>
              <a:lnSpc>
                <a:spcPct val="130000"/>
              </a:lnSpc>
            </a:pPr>
            <a:r>
              <a:rPr lang="en-US" altLang="zh-CN" sz="4800" b="1" dirty="0">
                <a:solidFill>
                  <a:schemeClr val="tx1"/>
                </a:solidFill>
                <a:latin typeface="微软雅黑" panose="020B0503020204020204" pitchFamily="34" charset="-122"/>
                <a:ea typeface="微软雅黑" panose="020B0503020204020204" pitchFamily="34" charset="-122"/>
              </a:rPr>
              <a:t>1</a:t>
            </a:r>
            <a:endParaRPr lang="en-US" altLang="zh-CN" sz="4800" b="1" dirty="0">
              <a:solidFill>
                <a:schemeClr val="tx1"/>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5890207" y="1530242"/>
            <a:ext cx="478118" cy="940257"/>
          </a:xfrm>
          <a:prstGeom prst="rect">
            <a:avLst/>
          </a:prstGeom>
          <a:noFill/>
        </p:spPr>
        <p:txBody>
          <a:bodyPr wrap="square" rtlCol="0">
            <a:spAutoFit/>
          </a:bodyPr>
          <a:lstStyle/>
          <a:p>
            <a:pPr>
              <a:lnSpc>
                <a:spcPct val="130000"/>
              </a:lnSpc>
            </a:pPr>
            <a:r>
              <a:rPr lang="en-US" altLang="zh-CN" sz="4800" b="1" dirty="0">
                <a:solidFill>
                  <a:schemeClr val="tx1"/>
                </a:solidFill>
                <a:latin typeface="微软雅黑" panose="020B0503020204020204" pitchFamily="34" charset="-122"/>
                <a:ea typeface="微软雅黑" panose="020B0503020204020204" pitchFamily="34" charset="-122"/>
              </a:rPr>
              <a:t>2</a:t>
            </a:r>
            <a:endParaRPr lang="en-US" altLang="zh-CN" sz="4800" b="1" dirty="0">
              <a:solidFill>
                <a:schemeClr val="tx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flipH="1">
            <a:off x="8110341" y="1530242"/>
            <a:ext cx="478118" cy="940257"/>
          </a:xfrm>
          <a:prstGeom prst="rect">
            <a:avLst/>
          </a:prstGeom>
          <a:noFill/>
        </p:spPr>
        <p:txBody>
          <a:bodyPr wrap="square" rtlCol="0">
            <a:spAutoFit/>
          </a:bodyPr>
          <a:lstStyle/>
          <a:p>
            <a:pPr>
              <a:lnSpc>
                <a:spcPct val="130000"/>
              </a:lnSpc>
            </a:pPr>
            <a:r>
              <a:rPr lang="en-US" altLang="zh-CN" sz="4800" b="1" dirty="0">
                <a:solidFill>
                  <a:schemeClr val="tx1"/>
                </a:solidFill>
                <a:latin typeface="微软雅黑" panose="020B0503020204020204" pitchFamily="34" charset="-122"/>
                <a:ea typeface="微软雅黑" panose="020B0503020204020204" pitchFamily="34" charset="-122"/>
              </a:rPr>
              <a:t>3</a:t>
            </a:r>
            <a:endParaRPr lang="en-US" altLang="zh-CN" sz="4800" b="1" dirty="0">
              <a:solidFill>
                <a:schemeClr val="tx1"/>
              </a:solidFill>
              <a:latin typeface="微软雅黑" panose="020B0503020204020204" pitchFamily="34" charset="-122"/>
              <a:ea typeface="微软雅黑" panose="020B0503020204020204" pitchFamily="34" charset="-122"/>
            </a:endParaRPr>
          </a:p>
        </p:txBody>
      </p:sp>
      <p:sp>
        <p:nvSpPr>
          <p:cNvPr id="24" name="文本框 23"/>
          <p:cNvSpPr txBox="1"/>
          <p:nvPr/>
        </p:nvSpPr>
        <p:spPr>
          <a:xfrm flipH="1">
            <a:off x="10330475" y="1530242"/>
            <a:ext cx="478118" cy="940257"/>
          </a:xfrm>
          <a:prstGeom prst="rect">
            <a:avLst/>
          </a:prstGeom>
          <a:noFill/>
        </p:spPr>
        <p:txBody>
          <a:bodyPr wrap="square" rtlCol="0">
            <a:spAutoFit/>
          </a:bodyPr>
          <a:lstStyle/>
          <a:p>
            <a:pPr>
              <a:lnSpc>
                <a:spcPct val="130000"/>
              </a:lnSpc>
            </a:pPr>
            <a:r>
              <a:rPr lang="en-US" altLang="zh-CN" sz="4800" b="1" dirty="0">
                <a:solidFill>
                  <a:schemeClr val="tx1"/>
                </a:solidFill>
                <a:latin typeface="微软雅黑" panose="020B0503020204020204" pitchFamily="34" charset="-122"/>
                <a:ea typeface="微软雅黑" panose="020B0503020204020204" pitchFamily="34" charset="-122"/>
              </a:rPr>
              <a:t>4</a:t>
            </a:r>
            <a:endParaRPr lang="en-US" altLang="zh-CN" sz="4800" b="1" dirty="0">
              <a:solidFill>
                <a:schemeClr val="tx1"/>
              </a:solidFill>
              <a:latin typeface="微软雅黑" panose="020B0503020204020204" pitchFamily="34" charset="-122"/>
              <a:ea typeface="微软雅黑" panose="020B0503020204020204" pitchFamily="34" charset="-122"/>
            </a:endParaRPr>
          </a:p>
        </p:txBody>
      </p:sp>
      <p:pic>
        <p:nvPicPr>
          <p:cNvPr id="52" name="图片 51" descr="未标题-2"/>
          <p:cNvPicPr>
            <a:picLocks noChangeAspect="1"/>
          </p:cNvPicPr>
          <p:nvPr/>
        </p:nvPicPr>
        <p:blipFill>
          <a:blip r:embed="rId1"/>
          <a:srcRect t="81313" r="66567" b="5031"/>
          <a:stretch>
            <a:fillRect/>
          </a:stretch>
        </p:blipFill>
        <p:spPr>
          <a:xfrm>
            <a:off x="326390" y="56515"/>
            <a:ext cx="2618105" cy="2526665"/>
          </a:xfrm>
          <a:prstGeom prst="rect">
            <a:avLst/>
          </a:prstGeom>
        </p:spPr>
      </p:pic>
      <p:pic>
        <p:nvPicPr>
          <p:cNvPr id="53" name="图片 52" descr="未标题-2"/>
          <p:cNvPicPr>
            <a:picLocks noChangeAspect="1"/>
          </p:cNvPicPr>
          <p:nvPr/>
        </p:nvPicPr>
        <p:blipFill>
          <a:blip r:embed="rId1"/>
          <a:srcRect l="36998" t="81313" r="37372" b="5031"/>
          <a:stretch>
            <a:fillRect/>
          </a:stretch>
        </p:blipFill>
        <p:spPr>
          <a:xfrm>
            <a:off x="995680" y="2583180"/>
            <a:ext cx="1673225" cy="2106930"/>
          </a:xfrm>
          <a:prstGeom prst="rect">
            <a:avLst/>
          </a:prstGeom>
        </p:spPr>
      </p:pic>
      <p:pic>
        <p:nvPicPr>
          <p:cNvPr id="54" name="图片 53" descr="未标题-2"/>
          <p:cNvPicPr>
            <a:picLocks noChangeAspect="1"/>
          </p:cNvPicPr>
          <p:nvPr/>
        </p:nvPicPr>
        <p:blipFill>
          <a:blip r:embed="rId1"/>
          <a:srcRect l="62707" t="81313" b="5031"/>
          <a:stretch>
            <a:fillRect/>
          </a:stretch>
        </p:blipFill>
        <p:spPr>
          <a:xfrm>
            <a:off x="939800" y="4812030"/>
            <a:ext cx="2004695" cy="1734185"/>
          </a:xfrm>
          <a:prstGeom prst="rect">
            <a:avLst/>
          </a:prstGeom>
        </p:spPr>
      </p:pic>
    </p:spTree>
  </p:cSld>
  <p:clrMapOvr>
    <a:masterClrMapping/>
  </p:clrMapOvr>
  <p:transition spd="slow" advTm="3000">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p:stCondLst>
                              <p:cond delay="500"/>
                            </p:stCondLst>
                            <p:childTnLst>
                              <p:par>
                                <p:cTn id="9" presetID="38" presetClass="entr" presetSubtype="0" accel="50000" fill="hold" grpId="0" nodeType="afterEffect">
                                  <p:stCondLst>
                                    <p:cond delay="0"/>
                                  </p:stCondLst>
                                  <p:iterate type="lt">
                                    <p:tmPct val="50000"/>
                                  </p:iterate>
                                  <p:childTnLst>
                                    <p:set>
                                      <p:cBhvr>
                                        <p:cTn id="10" dur="1" fill="hold">
                                          <p:stCondLst>
                                            <p:cond delay="0"/>
                                          </p:stCondLst>
                                        </p:cTn>
                                        <p:tgtEl>
                                          <p:spTgt spid="8"/>
                                        </p:tgtEl>
                                        <p:attrNameLst>
                                          <p:attrName>style.visibility</p:attrName>
                                        </p:attrNameLst>
                                      </p:cBhvr>
                                      <p:to>
                                        <p:strVal val="visible"/>
                                      </p:to>
                                    </p:set>
                                    <p:set>
                                      <p:cBhvr>
                                        <p:cTn id="11" dur="455" fill="hold">
                                          <p:stCondLst>
                                            <p:cond delay="0"/>
                                          </p:stCondLst>
                                        </p:cTn>
                                        <p:tgtEl>
                                          <p:spTgt spid="8"/>
                                        </p:tgtEl>
                                        <p:attrNameLst>
                                          <p:attrName>style.rotation</p:attrName>
                                        </p:attrNameLst>
                                      </p:cBhvr>
                                      <p:to>
                                        <p:strVal val="-45.0"/>
                                      </p:to>
                                    </p:set>
                                    <p:anim calcmode="lin" valueType="num">
                                      <p:cBhvr>
                                        <p:cTn id="12" dur="455" fill="hold">
                                          <p:stCondLst>
                                            <p:cond delay="455"/>
                                          </p:stCondLst>
                                        </p:cTn>
                                        <p:tgtEl>
                                          <p:spTgt spid="8"/>
                                        </p:tgtEl>
                                        <p:attrNameLst>
                                          <p:attrName>style.rotation</p:attrName>
                                        </p:attrNameLst>
                                      </p:cBhvr>
                                      <p:tavLst>
                                        <p:tav tm="0">
                                          <p:val>
                                            <p:fltVal val="-45"/>
                                          </p:val>
                                        </p:tav>
                                        <p:tav tm="69900">
                                          <p:val>
                                            <p:fltVal val="45"/>
                                          </p:val>
                                        </p:tav>
                                        <p:tav tm="100000">
                                          <p:val>
                                            <p:fltVal val="0"/>
                                          </p:val>
                                        </p:tav>
                                      </p:tavLst>
                                    </p:anim>
                                    <p:anim calcmode="lin" valueType="num">
                                      <p:cBhvr>
                                        <p:cTn id="13" dur="455" fill="hold">
                                          <p:stCondLst>
                                            <p:cond delay="0"/>
                                          </p:stCondLst>
                                        </p:cTn>
                                        <p:tgtEl>
                                          <p:spTgt spid="8"/>
                                        </p:tgtEl>
                                        <p:attrNameLst>
                                          <p:attrName>ppt_y</p:attrName>
                                        </p:attrNameLst>
                                      </p:cBhvr>
                                      <p:tavLst>
                                        <p:tav tm="0">
                                          <p:val>
                                            <p:strVal val="#ppt_y-1"/>
                                          </p:val>
                                        </p:tav>
                                        <p:tav tm="100000">
                                          <p:val>
                                            <p:strVal val="#ppt_y-(0.354*#ppt_w-0.172*#ppt_h)"/>
                                          </p:val>
                                        </p:tav>
                                      </p:tavLst>
                                    </p:anim>
                                    <p:anim calcmode="lin" valueType="num">
                                      <p:cBhvr>
                                        <p:cTn id="14" dur="156" decel="50000" autoRev="1" fill="hold">
                                          <p:stCondLst>
                                            <p:cond delay="455"/>
                                          </p:stCondLst>
                                        </p:cTn>
                                        <p:tgtEl>
                                          <p:spTgt spid="8"/>
                                        </p:tgtEl>
                                        <p:attrNameLst>
                                          <p:attrName>ppt_y</p:attrName>
                                        </p:attrNameLst>
                                      </p:cBhvr>
                                      <p:tavLst>
                                        <p:tav tm="0">
                                          <p:val>
                                            <p:strVal val="#ppt_y-(0.354*#ppt_w-0.172*#ppt_h)"/>
                                          </p:val>
                                        </p:tav>
                                        <p:tav tm="100000">
                                          <p:val>
                                            <p:strVal val="#ppt_y-(0.354*#ppt_w-0.172*#ppt_h)-#ppt_h/2"/>
                                          </p:val>
                                        </p:tav>
                                      </p:tavLst>
                                    </p:anim>
                                    <p:anim calcmode="lin" valueType="num">
                                      <p:cBhvr>
                                        <p:cTn id="15" dur="136" fill="hold">
                                          <p:stCondLst>
                                            <p:cond delay="864"/>
                                          </p:stCondLst>
                                        </p:cTn>
                                        <p:tgtEl>
                                          <p:spTgt spid="8"/>
                                        </p:tgtEl>
                                        <p:attrNameLst>
                                          <p:attrName>ppt_y</p:attrName>
                                        </p:attrNameLst>
                                      </p:cBhvr>
                                      <p:tavLst>
                                        <p:tav tm="0">
                                          <p:val>
                                            <p:strVal val="#ppt_y-(0.354*#ppt_w-0.172*#ppt_h)"/>
                                          </p:val>
                                        </p:tav>
                                        <p:tav tm="100000">
                                          <p:val>
                                            <p:strVal val="#ppt_y"/>
                                          </p:val>
                                        </p:tav>
                                      </p:tavLst>
                                    </p:anim>
                                  </p:childTnLst>
                                </p:cTn>
                              </p:par>
                              <p:par>
                                <p:cTn id="16" presetID="38" presetClass="entr" presetSubtype="0" accel="50000" fill="hold" grpId="0" nodeType="withEffect">
                                  <p:stCondLst>
                                    <p:cond delay="0"/>
                                  </p:stCondLst>
                                  <p:iterate type="lt">
                                    <p:tmPct val="50000"/>
                                  </p:iterate>
                                  <p:childTnLst>
                                    <p:set>
                                      <p:cBhvr>
                                        <p:cTn id="17" dur="1" fill="hold">
                                          <p:stCondLst>
                                            <p:cond delay="0"/>
                                          </p:stCondLst>
                                        </p:cTn>
                                        <p:tgtEl>
                                          <p:spTgt spid="10"/>
                                        </p:tgtEl>
                                        <p:attrNameLst>
                                          <p:attrName>style.visibility</p:attrName>
                                        </p:attrNameLst>
                                      </p:cBhvr>
                                      <p:to>
                                        <p:strVal val="visible"/>
                                      </p:to>
                                    </p:set>
                                    <p:set>
                                      <p:cBhvr>
                                        <p:cTn id="18" dur="455" fill="hold">
                                          <p:stCondLst>
                                            <p:cond delay="0"/>
                                          </p:stCondLst>
                                        </p:cTn>
                                        <p:tgtEl>
                                          <p:spTgt spid="10"/>
                                        </p:tgtEl>
                                        <p:attrNameLst>
                                          <p:attrName>style.rotation</p:attrName>
                                        </p:attrNameLst>
                                      </p:cBhvr>
                                      <p:to>
                                        <p:strVal val="-45.0"/>
                                      </p:to>
                                    </p:set>
                                    <p:anim calcmode="lin" valueType="num">
                                      <p:cBhvr>
                                        <p:cTn id="19" dur="455" fill="hold">
                                          <p:stCondLst>
                                            <p:cond delay="455"/>
                                          </p:stCondLst>
                                        </p:cTn>
                                        <p:tgtEl>
                                          <p:spTgt spid="10"/>
                                        </p:tgtEl>
                                        <p:attrNameLst>
                                          <p:attrName>style.rotation</p:attrName>
                                        </p:attrNameLst>
                                      </p:cBhvr>
                                      <p:tavLst>
                                        <p:tav tm="0">
                                          <p:val>
                                            <p:fltVal val="-45"/>
                                          </p:val>
                                        </p:tav>
                                        <p:tav tm="69900">
                                          <p:val>
                                            <p:fltVal val="45"/>
                                          </p:val>
                                        </p:tav>
                                        <p:tav tm="100000">
                                          <p:val>
                                            <p:fltVal val="0"/>
                                          </p:val>
                                        </p:tav>
                                      </p:tavLst>
                                    </p:anim>
                                    <p:anim calcmode="lin" valueType="num">
                                      <p:cBhvr>
                                        <p:cTn id="20" dur="455" fill="hold">
                                          <p:stCondLst>
                                            <p:cond delay="0"/>
                                          </p:stCondLst>
                                        </p:cTn>
                                        <p:tgtEl>
                                          <p:spTgt spid="10"/>
                                        </p:tgtEl>
                                        <p:attrNameLst>
                                          <p:attrName>ppt_y</p:attrName>
                                        </p:attrNameLst>
                                      </p:cBhvr>
                                      <p:tavLst>
                                        <p:tav tm="0">
                                          <p:val>
                                            <p:strVal val="#ppt_y-1"/>
                                          </p:val>
                                        </p:tav>
                                        <p:tav tm="100000">
                                          <p:val>
                                            <p:strVal val="#ppt_y-(0.354*#ppt_w-0.172*#ppt_h)"/>
                                          </p:val>
                                        </p:tav>
                                      </p:tavLst>
                                    </p:anim>
                                    <p:anim calcmode="lin" valueType="num">
                                      <p:cBhvr>
                                        <p:cTn id="21" dur="156" decel="50000" autoRev="1" fill="hold">
                                          <p:stCondLst>
                                            <p:cond delay="455"/>
                                          </p:stCondLst>
                                        </p:cTn>
                                        <p:tgtEl>
                                          <p:spTgt spid="10"/>
                                        </p:tgtEl>
                                        <p:attrNameLst>
                                          <p:attrName>ppt_y</p:attrName>
                                        </p:attrNameLst>
                                      </p:cBhvr>
                                      <p:tavLst>
                                        <p:tav tm="0">
                                          <p:val>
                                            <p:strVal val="#ppt_y-(0.354*#ppt_w-0.172*#ppt_h)"/>
                                          </p:val>
                                        </p:tav>
                                        <p:tav tm="100000">
                                          <p:val>
                                            <p:strVal val="#ppt_y-(0.354*#ppt_w-0.172*#ppt_h)-#ppt_h/2"/>
                                          </p:val>
                                        </p:tav>
                                      </p:tavLst>
                                    </p:anim>
                                    <p:anim calcmode="lin" valueType="num">
                                      <p:cBhvr>
                                        <p:cTn id="22" dur="136" fill="hold">
                                          <p:stCondLst>
                                            <p:cond delay="864"/>
                                          </p:stCondLst>
                                        </p:cTn>
                                        <p:tgtEl>
                                          <p:spTgt spid="10"/>
                                        </p:tgtEl>
                                        <p:attrNameLst>
                                          <p:attrName>ppt_y</p:attrName>
                                        </p:attrNameLst>
                                      </p:cBhvr>
                                      <p:tavLst>
                                        <p:tav tm="0">
                                          <p:val>
                                            <p:strVal val="#ppt_y-(0.354*#ppt_w-0.172*#ppt_h)"/>
                                          </p:val>
                                        </p:tav>
                                        <p:tav tm="100000">
                                          <p:val>
                                            <p:strVal val="#ppt_y"/>
                                          </p:val>
                                        </p:tav>
                                      </p:tavLst>
                                    </p:anim>
                                  </p:childTnLst>
                                </p:cTn>
                              </p:par>
                              <p:par>
                                <p:cTn id="23" presetID="38" presetClass="entr" presetSubtype="0" accel="50000" fill="hold" grpId="0" nodeType="withEffect">
                                  <p:stCondLst>
                                    <p:cond delay="0"/>
                                  </p:stCondLst>
                                  <p:iterate type="lt">
                                    <p:tmPct val="50000"/>
                                  </p:iterate>
                                  <p:childTnLst>
                                    <p:set>
                                      <p:cBhvr>
                                        <p:cTn id="24" dur="1" fill="hold">
                                          <p:stCondLst>
                                            <p:cond delay="0"/>
                                          </p:stCondLst>
                                        </p:cTn>
                                        <p:tgtEl>
                                          <p:spTgt spid="6"/>
                                        </p:tgtEl>
                                        <p:attrNameLst>
                                          <p:attrName>style.visibility</p:attrName>
                                        </p:attrNameLst>
                                      </p:cBhvr>
                                      <p:to>
                                        <p:strVal val="visible"/>
                                      </p:to>
                                    </p:set>
                                    <p:set>
                                      <p:cBhvr>
                                        <p:cTn id="25" dur="455" fill="hold">
                                          <p:stCondLst>
                                            <p:cond delay="0"/>
                                          </p:stCondLst>
                                        </p:cTn>
                                        <p:tgtEl>
                                          <p:spTgt spid="6"/>
                                        </p:tgtEl>
                                        <p:attrNameLst>
                                          <p:attrName>style.rotation</p:attrName>
                                        </p:attrNameLst>
                                      </p:cBhvr>
                                      <p:to>
                                        <p:strVal val="-45.0"/>
                                      </p:to>
                                    </p:set>
                                    <p:anim calcmode="lin" valueType="num">
                                      <p:cBhvr>
                                        <p:cTn id="26" dur="455" fill="hold">
                                          <p:stCondLst>
                                            <p:cond delay="45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6"/>
                                        </p:tgtEl>
                                        <p:attrNameLst>
                                          <p:attrName>ppt_y</p:attrName>
                                        </p:attrNameLst>
                                      </p:cBhvr>
                                      <p:tavLst>
                                        <p:tav tm="0">
                                          <p:val>
                                            <p:strVal val="#ppt_y-(0.354*#ppt_w-0.172*#ppt_h)"/>
                                          </p:val>
                                        </p:tav>
                                        <p:tav tm="100000">
                                          <p:val>
                                            <p:strVal val="#ppt_y"/>
                                          </p:val>
                                        </p:tav>
                                      </p:tavLst>
                                    </p:anim>
                                  </p:childTnLst>
                                </p:cTn>
                              </p:par>
                              <p:par>
                                <p:cTn id="30" presetID="38" presetClass="entr" presetSubtype="0" accel="50000" fill="hold" grpId="0" nodeType="withEffect">
                                  <p:stCondLst>
                                    <p:cond delay="0"/>
                                  </p:stCondLst>
                                  <p:iterate type="lt">
                                    <p:tmPct val="50000"/>
                                  </p:iterate>
                                  <p:childTnLst>
                                    <p:set>
                                      <p:cBhvr>
                                        <p:cTn id="31" dur="1" fill="hold">
                                          <p:stCondLst>
                                            <p:cond delay="0"/>
                                          </p:stCondLst>
                                        </p:cTn>
                                        <p:tgtEl>
                                          <p:spTgt spid="12"/>
                                        </p:tgtEl>
                                        <p:attrNameLst>
                                          <p:attrName>style.visibility</p:attrName>
                                        </p:attrNameLst>
                                      </p:cBhvr>
                                      <p:to>
                                        <p:strVal val="visible"/>
                                      </p:to>
                                    </p:set>
                                    <p:set>
                                      <p:cBhvr>
                                        <p:cTn id="32" dur="455" fill="hold">
                                          <p:stCondLst>
                                            <p:cond delay="0"/>
                                          </p:stCondLst>
                                        </p:cTn>
                                        <p:tgtEl>
                                          <p:spTgt spid="12"/>
                                        </p:tgtEl>
                                        <p:attrNameLst>
                                          <p:attrName>style.rotation</p:attrName>
                                        </p:attrNameLst>
                                      </p:cBhvr>
                                      <p:to>
                                        <p:strVal val="-45.0"/>
                                      </p:to>
                                    </p:set>
                                    <p:anim calcmode="lin" valueType="num">
                                      <p:cBhvr>
                                        <p:cTn id="33" dur="455" fill="hold">
                                          <p:stCondLst>
                                            <p:cond delay="455"/>
                                          </p:stCondLst>
                                        </p:cTn>
                                        <p:tgtEl>
                                          <p:spTgt spid="12"/>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12"/>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12"/>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12"/>
                                        </p:tgtEl>
                                        <p:attrNameLst>
                                          <p:attrName>ppt_y</p:attrName>
                                        </p:attrNameLst>
                                      </p:cBhvr>
                                      <p:tavLst>
                                        <p:tav tm="0">
                                          <p:val>
                                            <p:strVal val="#ppt_y-(0.354*#ppt_w-0.172*#ppt_h)"/>
                                          </p:val>
                                        </p:tav>
                                        <p:tav tm="100000">
                                          <p:val>
                                            <p:strVal val="#ppt_y"/>
                                          </p:val>
                                        </p:tav>
                                      </p:tavLst>
                                    </p:anim>
                                  </p:childTnLst>
                                </p:cTn>
                              </p:par>
                            </p:childTnLst>
                          </p:cTn>
                        </p:par>
                        <p:par>
                          <p:cTn id="37" fill="hold">
                            <p:stCondLst>
                              <p:cond delay="1500"/>
                            </p:stCondLst>
                            <p:childTnLst>
                              <p:par>
                                <p:cTn id="38" presetID="1" presetClass="entr" presetSubtype="0" fill="hold" grpId="0" nodeType="afterEffect">
                                  <p:stCondLst>
                                    <p:cond delay="0"/>
                                  </p:stCondLst>
                                  <p:childTnLst>
                                    <p:set>
                                      <p:cBhvr>
                                        <p:cTn id="39" dur="1" fill="hold">
                                          <p:stCondLst>
                                            <p:cond delay="0"/>
                                          </p:stCondLst>
                                        </p:cTn>
                                        <p:tgtEl>
                                          <p:spTgt spid="21"/>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23"/>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childTnLst>
                                </p:cTn>
                              </p:par>
                            </p:childTnLst>
                          </p:cTn>
                        </p:par>
                        <p:par>
                          <p:cTn id="46" fill="hold">
                            <p:stCondLst>
                              <p:cond delay="1500"/>
                            </p:stCondLst>
                            <p:childTnLst>
                              <p:par>
                                <p:cTn id="47" presetID="22" presetClass="entr" presetSubtype="1"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ipe(up)">
                                      <p:cBhvr>
                                        <p:cTn id="49" dur="500"/>
                                        <p:tgtEl>
                                          <p:spTgt spid="11"/>
                                        </p:tgtEl>
                                      </p:cBhvr>
                                    </p:animEffect>
                                  </p:childTnLst>
                                </p:cTn>
                              </p:par>
                              <p:par>
                                <p:cTn id="50" presetID="22" presetClass="entr" presetSubtype="1" fill="hold" grpId="0"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wipe(up)">
                                      <p:cBhvr>
                                        <p:cTn id="52" dur="500"/>
                                        <p:tgtEl>
                                          <p:spTgt spid="4"/>
                                        </p:tgtEl>
                                      </p:cBhvr>
                                    </p:animEffect>
                                  </p:childTnLst>
                                </p:cTn>
                              </p:par>
                              <p:par>
                                <p:cTn id="53" presetID="22" presetClass="entr" presetSubtype="1"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up)">
                                      <p:cBhvr>
                                        <p:cTn id="55" dur="500"/>
                                        <p:tgtEl>
                                          <p:spTgt spid="9"/>
                                        </p:tgtEl>
                                      </p:cBhvr>
                                    </p:animEffect>
                                  </p:childTnLst>
                                </p:cTn>
                              </p:par>
                              <p:par>
                                <p:cTn id="56" presetID="22" presetClass="entr" presetSubtype="1"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wipe(up)">
                                      <p:cBhvr>
                                        <p:cTn id="58" dur="500"/>
                                        <p:tgtEl>
                                          <p:spTgt spid="7"/>
                                        </p:tgtEl>
                                      </p:cBhvr>
                                    </p:animEffect>
                                  </p:childTnLst>
                                </p:cTn>
                              </p:par>
                            </p:childTnLst>
                          </p:cTn>
                        </p:par>
                        <p:par>
                          <p:cTn id="59" fill="hold">
                            <p:stCondLst>
                              <p:cond delay="2000"/>
                            </p:stCondLst>
                            <p:childTnLst>
                              <p:par>
                                <p:cTn id="60" presetID="12" presetClass="entr" presetSubtype="4" fill="hold" grpId="0" nodeType="after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500"/>
                                        <p:tgtEl>
                                          <p:spTgt spid="13"/>
                                        </p:tgtEl>
                                        <p:attrNameLst>
                                          <p:attrName>ppt_y</p:attrName>
                                        </p:attrNameLst>
                                      </p:cBhvr>
                                      <p:tavLst>
                                        <p:tav tm="0">
                                          <p:val>
                                            <p:strVal val="#ppt_y+#ppt_h*1.125000"/>
                                          </p:val>
                                        </p:tav>
                                        <p:tav tm="100000">
                                          <p:val>
                                            <p:strVal val="#ppt_y"/>
                                          </p:val>
                                        </p:tav>
                                      </p:tavLst>
                                    </p:anim>
                                    <p:animEffect transition="in" filter="wipe(up)">
                                      <p:cBhvr>
                                        <p:cTn id="63" dur="500"/>
                                        <p:tgtEl>
                                          <p:spTgt spid="13"/>
                                        </p:tgtEl>
                                      </p:cBhvr>
                                    </p:animEffect>
                                  </p:childTnLst>
                                </p:cTn>
                              </p:par>
                            </p:childTnLst>
                          </p:cTn>
                        </p:par>
                        <p:par>
                          <p:cTn id="64" fill="hold">
                            <p:stCondLst>
                              <p:cond delay="2500"/>
                            </p:stCondLst>
                            <p:childTnLst>
                              <p:par>
                                <p:cTn id="65" presetID="12" presetClass="entr" presetSubtype="4" fill="hold" grpId="0" nodeType="after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500"/>
                                        <p:tgtEl>
                                          <p:spTgt spid="14"/>
                                        </p:tgtEl>
                                        <p:attrNameLst>
                                          <p:attrName>ppt_y</p:attrName>
                                        </p:attrNameLst>
                                      </p:cBhvr>
                                      <p:tavLst>
                                        <p:tav tm="0">
                                          <p:val>
                                            <p:strVal val="#ppt_y+#ppt_h*1.125000"/>
                                          </p:val>
                                        </p:tav>
                                        <p:tav tm="100000">
                                          <p:val>
                                            <p:strVal val="#ppt_y"/>
                                          </p:val>
                                        </p:tav>
                                      </p:tavLst>
                                    </p:anim>
                                    <p:animEffect transition="in" filter="wipe(up)">
                                      <p:cBhvr>
                                        <p:cTn id="68" dur="500"/>
                                        <p:tgtEl>
                                          <p:spTgt spid="14"/>
                                        </p:tgtEl>
                                      </p:cBhvr>
                                    </p:animEffect>
                                  </p:childTnLst>
                                </p:cTn>
                              </p:par>
                            </p:childTnLst>
                          </p:cTn>
                        </p:par>
                        <p:par>
                          <p:cTn id="69" fill="hold">
                            <p:stCondLst>
                              <p:cond delay="3000"/>
                            </p:stCondLst>
                            <p:childTnLst>
                              <p:par>
                                <p:cTn id="70" presetID="12" presetClass="entr" presetSubtype="4" fill="hold" grpId="0" nodeType="after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additive="base">
                                        <p:cTn id="72" dur="500"/>
                                        <p:tgtEl>
                                          <p:spTgt spid="15"/>
                                        </p:tgtEl>
                                        <p:attrNameLst>
                                          <p:attrName>ppt_y</p:attrName>
                                        </p:attrNameLst>
                                      </p:cBhvr>
                                      <p:tavLst>
                                        <p:tav tm="0">
                                          <p:val>
                                            <p:strVal val="#ppt_y+#ppt_h*1.125000"/>
                                          </p:val>
                                        </p:tav>
                                        <p:tav tm="100000">
                                          <p:val>
                                            <p:strVal val="#ppt_y"/>
                                          </p:val>
                                        </p:tav>
                                      </p:tavLst>
                                    </p:anim>
                                    <p:animEffect transition="in" filter="wipe(up)">
                                      <p:cBhvr>
                                        <p:cTn id="73" dur="500"/>
                                        <p:tgtEl>
                                          <p:spTgt spid="15"/>
                                        </p:tgtEl>
                                      </p:cBhvr>
                                    </p:animEffect>
                                  </p:childTnLst>
                                </p:cTn>
                              </p:par>
                            </p:childTnLst>
                          </p:cTn>
                        </p:par>
                        <p:par>
                          <p:cTn id="74" fill="hold">
                            <p:stCondLst>
                              <p:cond delay="3500"/>
                            </p:stCondLst>
                            <p:childTnLst>
                              <p:par>
                                <p:cTn id="75" presetID="12" presetClass="entr" presetSubtype="4" fill="hold" grpId="0" nodeType="after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500"/>
                                        <p:tgtEl>
                                          <p:spTgt spid="16"/>
                                        </p:tgtEl>
                                        <p:attrNameLst>
                                          <p:attrName>ppt_y</p:attrName>
                                        </p:attrNameLst>
                                      </p:cBhvr>
                                      <p:tavLst>
                                        <p:tav tm="0">
                                          <p:val>
                                            <p:strVal val="#ppt_y+#ppt_h*1.125000"/>
                                          </p:val>
                                        </p:tav>
                                        <p:tav tm="100000">
                                          <p:val>
                                            <p:strVal val="#ppt_y"/>
                                          </p:val>
                                        </p:tav>
                                      </p:tavLst>
                                    </p:anim>
                                    <p:animEffect transition="in" filter="wipe(up)">
                                      <p:cBhvr>
                                        <p:cTn id="78" dur="500"/>
                                        <p:tgtEl>
                                          <p:spTgt spid="16"/>
                                        </p:tgtEl>
                                      </p:cBhvr>
                                    </p:animEffect>
                                  </p:childTnLst>
                                </p:cTn>
                              </p:par>
                            </p:childTnLst>
                          </p:cTn>
                        </p:par>
                        <p:par>
                          <p:cTn id="79" fill="hold">
                            <p:stCondLst>
                              <p:cond delay="4000"/>
                            </p:stCondLst>
                            <p:childTnLst>
                              <p:par>
                                <p:cTn id="80" presetID="2" presetClass="entr" presetSubtype="4" fill="hold" nodeType="afterEffect">
                                  <p:stCondLst>
                                    <p:cond delay="0"/>
                                  </p:stCondLst>
                                  <p:childTnLst>
                                    <p:set>
                                      <p:cBhvr>
                                        <p:cTn id="81" dur="1" fill="hold">
                                          <p:stCondLst>
                                            <p:cond delay="0"/>
                                          </p:stCondLst>
                                        </p:cTn>
                                        <p:tgtEl>
                                          <p:spTgt spid="20"/>
                                        </p:tgtEl>
                                        <p:attrNameLst>
                                          <p:attrName>style.visibility</p:attrName>
                                        </p:attrNameLst>
                                      </p:cBhvr>
                                      <p:to>
                                        <p:strVal val="visible"/>
                                      </p:to>
                                    </p:set>
                                    <p:anim calcmode="lin" valueType="num">
                                      <p:cBhvr additive="base">
                                        <p:cTn id="82" dur="250" fill="hold"/>
                                        <p:tgtEl>
                                          <p:spTgt spid="20"/>
                                        </p:tgtEl>
                                        <p:attrNameLst>
                                          <p:attrName>ppt_x</p:attrName>
                                        </p:attrNameLst>
                                      </p:cBhvr>
                                      <p:tavLst>
                                        <p:tav tm="0">
                                          <p:val>
                                            <p:strVal val="#ppt_x"/>
                                          </p:val>
                                        </p:tav>
                                        <p:tav tm="100000">
                                          <p:val>
                                            <p:strVal val="#ppt_x"/>
                                          </p:val>
                                        </p:tav>
                                      </p:tavLst>
                                    </p:anim>
                                    <p:anim calcmode="lin" valueType="num">
                                      <p:cBhvr additive="base">
                                        <p:cTn id="83" dur="250" fill="hold"/>
                                        <p:tgtEl>
                                          <p:spTgt spid="20"/>
                                        </p:tgtEl>
                                        <p:attrNameLst>
                                          <p:attrName>ppt_y</p:attrName>
                                        </p:attrNameLst>
                                      </p:cBhvr>
                                      <p:tavLst>
                                        <p:tav tm="0">
                                          <p:val>
                                            <p:strVal val="1+#ppt_h/2"/>
                                          </p:val>
                                        </p:tav>
                                        <p:tav tm="100000">
                                          <p:val>
                                            <p:strVal val="#ppt_y"/>
                                          </p:val>
                                        </p:tav>
                                      </p:tavLst>
                                    </p:anim>
                                  </p:childTnLst>
                                </p:cTn>
                              </p:par>
                            </p:childTnLst>
                          </p:cTn>
                        </p:par>
                        <p:par>
                          <p:cTn id="84" fill="hold">
                            <p:stCondLst>
                              <p:cond delay="4500"/>
                            </p:stCondLst>
                            <p:childTnLst>
                              <p:par>
                                <p:cTn id="85" presetID="12" presetClass="entr" presetSubtype="4" fill="hold" grpId="0" nodeType="afterEffect">
                                  <p:stCondLst>
                                    <p:cond delay="0"/>
                                  </p:stCondLst>
                                  <p:childTnLst>
                                    <p:set>
                                      <p:cBhvr>
                                        <p:cTn id="86" dur="1" fill="hold">
                                          <p:stCondLst>
                                            <p:cond delay="0"/>
                                          </p:stCondLst>
                                        </p:cTn>
                                        <p:tgtEl>
                                          <p:spTgt spid="18"/>
                                        </p:tgtEl>
                                        <p:attrNameLst>
                                          <p:attrName>style.visibility</p:attrName>
                                        </p:attrNameLst>
                                      </p:cBhvr>
                                      <p:to>
                                        <p:strVal val="visible"/>
                                      </p:to>
                                    </p:set>
                                    <p:anim calcmode="lin" valueType="num">
                                      <p:cBhvr additive="base">
                                        <p:cTn id="87" dur="500"/>
                                        <p:tgtEl>
                                          <p:spTgt spid="18"/>
                                        </p:tgtEl>
                                        <p:attrNameLst>
                                          <p:attrName>ppt_y</p:attrName>
                                        </p:attrNameLst>
                                      </p:cBhvr>
                                      <p:tavLst>
                                        <p:tav tm="0">
                                          <p:val>
                                            <p:strVal val="#ppt_y+#ppt_h*1.125000"/>
                                          </p:val>
                                        </p:tav>
                                        <p:tav tm="100000">
                                          <p:val>
                                            <p:strVal val="#ppt_y"/>
                                          </p:val>
                                        </p:tav>
                                      </p:tavLst>
                                    </p:anim>
                                    <p:animEffect transition="in" filter="wipe(up)">
                                      <p:cBhvr>
                                        <p:cTn id="88" dur="500"/>
                                        <p:tgtEl>
                                          <p:spTgt spid="18"/>
                                        </p:tgtEl>
                                      </p:cBhvr>
                                    </p:animEffect>
                                  </p:childTnLst>
                                </p:cTn>
                              </p:par>
                            </p:childTnLst>
                          </p:cTn>
                        </p:par>
                        <p:par>
                          <p:cTn id="89" fill="hold">
                            <p:stCondLst>
                              <p:cond delay="5000"/>
                            </p:stCondLst>
                            <p:childTnLst>
                              <p:par>
                                <p:cTn id="90" presetID="12" presetClass="entr" presetSubtype="4" fill="hold" grpId="0" nodeType="afterEffect">
                                  <p:stCondLst>
                                    <p:cond delay="0"/>
                                  </p:stCondLst>
                                  <p:childTnLst>
                                    <p:set>
                                      <p:cBhvr>
                                        <p:cTn id="91" dur="1" fill="hold">
                                          <p:stCondLst>
                                            <p:cond delay="0"/>
                                          </p:stCondLst>
                                        </p:cTn>
                                        <p:tgtEl>
                                          <p:spTgt spid="17"/>
                                        </p:tgtEl>
                                        <p:attrNameLst>
                                          <p:attrName>style.visibility</p:attrName>
                                        </p:attrNameLst>
                                      </p:cBhvr>
                                      <p:to>
                                        <p:strVal val="visible"/>
                                      </p:to>
                                    </p:set>
                                    <p:anim calcmode="lin" valueType="num">
                                      <p:cBhvr additive="base">
                                        <p:cTn id="92" dur="500"/>
                                        <p:tgtEl>
                                          <p:spTgt spid="17"/>
                                        </p:tgtEl>
                                        <p:attrNameLst>
                                          <p:attrName>ppt_y</p:attrName>
                                        </p:attrNameLst>
                                      </p:cBhvr>
                                      <p:tavLst>
                                        <p:tav tm="0">
                                          <p:val>
                                            <p:strVal val="#ppt_y+#ppt_h*1.125000"/>
                                          </p:val>
                                        </p:tav>
                                        <p:tav tm="100000">
                                          <p:val>
                                            <p:strVal val="#ppt_y"/>
                                          </p:val>
                                        </p:tav>
                                      </p:tavLst>
                                    </p:anim>
                                    <p:animEffect transition="in" filter="wipe(up)">
                                      <p:cBhvr>
                                        <p:cTn id="9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6" grpId="0" bldLvl="0" animBg="1"/>
      <p:bldP spid="7" grpId="0" bldLvl="0" animBg="1"/>
      <p:bldP spid="8" grpId="0" bldLvl="0" animBg="1"/>
      <p:bldP spid="9" grpId="0" bldLvl="0" animBg="1"/>
      <p:bldP spid="10" grpId="0" bldLvl="0" animBg="1"/>
      <p:bldP spid="11" grpId="0" bldLvl="0" animBg="1"/>
      <p:bldP spid="12" grpId="0" bldLvl="0" animBg="1"/>
      <p:bldP spid="13" grpId="0"/>
      <p:bldP spid="14" grpId="0"/>
      <p:bldP spid="15" grpId="0"/>
      <p:bldP spid="16" grpId="0"/>
      <p:bldP spid="17" grpId="0"/>
      <p:bldP spid="18" grpId="0"/>
      <p:bldP spid="19" grpId="0"/>
      <p:bldP spid="21" grpId="0"/>
      <p:bldP spid="22" grpId="0"/>
      <p:bldP spid="23" grpId="0"/>
      <p:bldP spid="2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6111240" y="-13335"/>
            <a:ext cx="6153150" cy="6884988"/>
          </a:xfrm>
          <a:prstGeom prst="rect">
            <a:avLst/>
          </a:prstGeom>
          <a:solidFill>
            <a:srgbClr val="FFD9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8435" name="矩形 6"/>
          <p:cNvSpPr/>
          <p:nvPr/>
        </p:nvSpPr>
        <p:spPr>
          <a:xfrm>
            <a:off x="7073583" y="2029778"/>
            <a:ext cx="4427537" cy="27971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50000"/>
              </a:lnSpc>
              <a:spcBef>
                <a:spcPct val="0"/>
              </a:spcBef>
              <a:buNone/>
            </a:pPr>
            <a:r>
              <a:rPr lang="zh-CN" altLang="en-US" sz="2400" dirty="0">
                <a:latin typeface="微软雅黑 Light" panose="020B0502040204020203" pitchFamily="34" charset="-122"/>
                <a:ea typeface="微软雅黑 Light" panose="020B0502040204020203" pitchFamily="34" charset="-122"/>
              </a:rPr>
              <a:t>点击输入文本内容点击输入文本内容点击输入文本内容点击输入文本内容点击输入文本内容点击输入文本内容点击输入文本内容点击输入</a:t>
            </a:r>
            <a:endParaRPr lang="zh-CN" altLang="en-US" sz="2400" dirty="0">
              <a:latin typeface="微软雅黑 Light" panose="020B0502040204020203" pitchFamily="34" charset="-122"/>
              <a:ea typeface="微软雅黑 Light" panose="020B0502040204020203" pitchFamily="34" charset="-122"/>
            </a:endParaRPr>
          </a:p>
        </p:txBody>
      </p:sp>
      <p:grpSp>
        <p:nvGrpSpPr>
          <p:cNvPr id="18436" name="组合 3"/>
          <p:cNvGrpSpPr/>
          <p:nvPr/>
        </p:nvGrpSpPr>
        <p:grpSpPr>
          <a:xfrm>
            <a:off x="869633" y="223838"/>
            <a:ext cx="4705985" cy="923925"/>
            <a:chOff x="839416" y="1875105"/>
            <a:chExt cx="4706015" cy="923330"/>
          </a:xfrm>
        </p:grpSpPr>
        <p:sp>
          <p:nvSpPr>
            <p:cNvPr id="8" name="矩形 7"/>
            <p:cNvSpPr/>
            <p:nvPr/>
          </p:nvSpPr>
          <p:spPr>
            <a:xfrm>
              <a:off x="1020392" y="1875105"/>
              <a:ext cx="4360573" cy="921426"/>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5400" b="1" i="0" u="none" strike="noStrike" kern="1200" cap="none" spc="0" normalizeH="0" baseline="0" noProof="0" dirty="0">
                  <a:ln>
                    <a:noFill/>
                  </a:ln>
                  <a:solidFill>
                    <a:schemeClr val="tx2">
                      <a:lumMod val="20000"/>
                      <a:lumOff val="80000"/>
                    </a:scheme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PART  FOUR</a:t>
              </a:r>
              <a:endParaRPr kumimoji="0" lang="en-US" altLang="zh-CN" sz="5400" b="1" i="0" u="none" strike="noStrike" kern="1200" cap="none" spc="0" normalizeH="0" baseline="0" noProof="0" dirty="0">
                <a:ln>
                  <a:noFill/>
                </a:ln>
                <a:solidFill>
                  <a:schemeClr val="tx2">
                    <a:lumMod val="20000"/>
                    <a:lumOff val="80000"/>
                  </a:scheme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4" name="圆角矩形 3"/>
            <p:cNvSpPr/>
            <p:nvPr/>
          </p:nvSpPr>
          <p:spPr>
            <a:xfrm>
              <a:off x="839416" y="1875105"/>
              <a:ext cx="4706015" cy="923330"/>
            </a:xfrm>
            <a:prstGeom prst="roundRect">
              <a:avLst/>
            </a:prstGeom>
            <a:noFill/>
            <a:ln w="19050">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pic>
        <p:nvPicPr>
          <p:cNvPr id="12" name="图片 11" descr="未标题-2"/>
          <p:cNvPicPr>
            <a:picLocks noChangeAspect="1"/>
          </p:cNvPicPr>
          <p:nvPr/>
        </p:nvPicPr>
        <p:blipFill>
          <a:blip r:embed="rId1"/>
          <a:srcRect t="46477" r="54437" b="34905"/>
          <a:stretch>
            <a:fillRect/>
          </a:stretch>
        </p:blipFill>
        <p:spPr>
          <a:xfrm>
            <a:off x="10160" y="883920"/>
            <a:ext cx="5881370" cy="5678170"/>
          </a:xfrm>
          <a:prstGeom prst="rect">
            <a:avLst/>
          </a:prstGeom>
        </p:spPr>
      </p:pic>
    </p:spTree>
  </p:cSld>
  <p:clrMapOvr>
    <a:masterClrMapping/>
  </p:clrMapOvr>
  <p:transition spd="slow" advTm="3000">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8436"/>
                                        </p:tgtEl>
                                        <p:attrNameLst>
                                          <p:attrName>style.visibility</p:attrName>
                                        </p:attrNameLst>
                                      </p:cBhvr>
                                      <p:to>
                                        <p:strVal val="visible"/>
                                      </p:to>
                                    </p:set>
                                    <p:animEffect transition="in" filter="checkerboard(across)">
                                      <p:cBhvr>
                                        <p:cTn id="7" dur="2000"/>
                                        <p:tgtEl>
                                          <p:spTgt spid="18436"/>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8435"/>
                                        </p:tgtEl>
                                        <p:attrNameLst>
                                          <p:attrName>style.visibility</p:attrName>
                                        </p:attrNameLst>
                                      </p:cBhvr>
                                      <p:to>
                                        <p:strVal val="visible"/>
                                      </p:to>
                                    </p:set>
                                    <p:animEffect transition="in" filter="checkerboard(across)">
                                      <p:cBhvr>
                                        <p:cTn id="10" dur="20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19" name="TextBox 52"/>
          <p:cNvSpPr txBox="1"/>
          <p:nvPr/>
        </p:nvSpPr>
        <p:spPr>
          <a:xfrm>
            <a:off x="204163" y="1793251"/>
            <a:ext cx="2726157" cy="1291590"/>
          </a:xfrm>
          <a:prstGeom prst="rect">
            <a:avLst/>
          </a:prstGeom>
          <a:noFill/>
        </p:spPr>
        <p:txBody>
          <a:bodyPr wrap="square" rtlCol="0">
            <a:spAutoFit/>
          </a:bodyPr>
          <a:lstStyle/>
          <a:p>
            <a:pPr algn="r">
              <a:lnSpc>
                <a:spcPct val="130000"/>
              </a:lnSpc>
            </a:pPr>
            <a:r>
              <a:rPr lang="en-US" altLang="zh-CN" sz="2000" dirty="0">
                <a:solidFill>
                  <a:schemeClr val="tx1"/>
                </a:solidFill>
                <a:latin typeface="微软雅黑" panose="020B0503020204020204" pitchFamily="34" charset="-122"/>
                <a:ea typeface="微软雅黑" panose="020B0503020204020204" pitchFamily="34" charset="-122"/>
              </a:rPr>
              <a:t>Click here to add your text.Click here to add your text.</a:t>
            </a:r>
            <a:endParaRPr lang="en-US" altLang="zh-CN" sz="2000" dirty="0">
              <a:solidFill>
                <a:schemeClr val="tx1"/>
              </a:solidFill>
              <a:latin typeface="微软雅黑" panose="020B0503020204020204" pitchFamily="34" charset="-122"/>
              <a:ea typeface="微软雅黑" panose="020B0503020204020204" pitchFamily="34" charset="-122"/>
            </a:endParaRPr>
          </a:p>
        </p:txBody>
      </p:sp>
      <p:grpSp>
        <p:nvGrpSpPr>
          <p:cNvPr id="96" name="组合 95"/>
          <p:cNvGrpSpPr/>
          <p:nvPr/>
        </p:nvGrpSpPr>
        <p:grpSpPr>
          <a:xfrm>
            <a:off x="3175367" y="684282"/>
            <a:ext cx="5894615" cy="5763987"/>
            <a:chOff x="3289667" y="684282"/>
            <a:chExt cx="5894615" cy="5763987"/>
          </a:xfrm>
        </p:grpSpPr>
        <p:sp>
          <p:nvSpPr>
            <p:cNvPr id="12" name="弧形 11"/>
            <p:cNvSpPr/>
            <p:nvPr/>
          </p:nvSpPr>
          <p:spPr>
            <a:xfrm rot="13304532">
              <a:off x="3420296" y="684283"/>
              <a:ext cx="5763986" cy="5763986"/>
            </a:xfrm>
            <a:prstGeom prst="arc">
              <a:avLst/>
            </a:prstGeom>
            <a:noFill/>
            <a:ln w="5715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4" name="弧形 23"/>
            <p:cNvSpPr/>
            <p:nvPr/>
          </p:nvSpPr>
          <p:spPr>
            <a:xfrm rot="8295468" flipH="1">
              <a:off x="3289667" y="684282"/>
              <a:ext cx="5763986" cy="5763986"/>
            </a:xfrm>
            <a:prstGeom prst="arc">
              <a:avLst/>
            </a:prstGeom>
            <a:noFill/>
            <a:ln w="5715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29" name="标题 3"/>
          <p:cNvSpPr>
            <a:spLocks noGrp="1"/>
          </p:cNvSpPr>
          <p:nvPr>
            <p:ph type="title"/>
          </p:nvPr>
        </p:nvSpPr>
        <p:spPr>
          <a:xfrm>
            <a:off x="2743552" y="267063"/>
            <a:ext cx="6390288" cy="646331"/>
          </a:xfrm>
          <a:noFill/>
        </p:spPr>
        <p:txBody>
          <a:bodyPr wrap="square" rtlCol="0">
            <a:spAutoFit/>
          </a:bodyPr>
          <a:lstStyle/>
          <a:p>
            <a:pPr algn="ctr">
              <a:lnSpc>
                <a:spcPct val="100000"/>
              </a:lnSpc>
              <a:spcBef>
                <a:spcPts val="0"/>
              </a:spcBef>
            </a:pPr>
            <a:r>
              <a:rPr lang="zh-CN" altLang="en-US" sz="3600" b="1" kern="0" dirty="0" smtClean="0">
                <a:ln w="18415" cmpd="sng">
                  <a:noFill/>
                  <a:prstDash val="solid"/>
                </a:ln>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点此替换文本</a:t>
            </a:r>
            <a:endParaRPr lang="zh-CN" altLang="en-US" sz="3600" b="1" kern="0" dirty="0" smtClean="0">
              <a:ln w="18415" cmpd="sng">
                <a:noFill/>
                <a:prstDash val="solid"/>
              </a:ln>
              <a:solidFill>
                <a:schemeClr val="tx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32" name="组合 31"/>
          <p:cNvGrpSpPr/>
          <p:nvPr/>
        </p:nvGrpSpPr>
        <p:grpSpPr>
          <a:xfrm>
            <a:off x="3112289" y="2023647"/>
            <a:ext cx="1002345" cy="1002345"/>
            <a:chOff x="1176555" y="1433097"/>
            <a:chExt cx="1002345" cy="1002345"/>
          </a:xfrm>
        </p:grpSpPr>
        <p:sp>
          <p:nvSpPr>
            <p:cNvPr id="30" name="椭圆 29"/>
            <p:cNvSpPr/>
            <p:nvPr/>
          </p:nvSpPr>
          <p:spPr>
            <a:xfrm>
              <a:off x="1252963" y="1509506"/>
              <a:ext cx="849530" cy="8495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31" name="椭圆 30"/>
            <p:cNvSpPr/>
            <p:nvPr/>
          </p:nvSpPr>
          <p:spPr>
            <a:xfrm>
              <a:off x="1176555" y="1433097"/>
              <a:ext cx="1002345" cy="1002345"/>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3112289" y="4197205"/>
            <a:ext cx="1002345" cy="1002345"/>
            <a:chOff x="1176555" y="1433097"/>
            <a:chExt cx="1002345" cy="1002345"/>
          </a:xfrm>
        </p:grpSpPr>
        <p:sp>
          <p:nvSpPr>
            <p:cNvPr id="34" name="椭圆 33"/>
            <p:cNvSpPr/>
            <p:nvPr/>
          </p:nvSpPr>
          <p:spPr>
            <a:xfrm>
              <a:off x="1252963" y="1509506"/>
              <a:ext cx="849530" cy="8495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5" name="椭圆 34"/>
            <p:cNvSpPr/>
            <p:nvPr/>
          </p:nvSpPr>
          <p:spPr>
            <a:xfrm>
              <a:off x="1176555" y="1433097"/>
              <a:ext cx="1002345" cy="1002345"/>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8131780" y="1938410"/>
            <a:ext cx="1002345" cy="1002345"/>
            <a:chOff x="1176555" y="1433097"/>
            <a:chExt cx="1002345" cy="1002345"/>
          </a:xfrm>
        </p:grpSpPr>
        <p:sp>
          <p:nvSpPr>
            <p:cNvPr id="37" name="椭圆 36"/>
            <p:cNvSpPr/>
            <p:nvPr/>
          </p:nvSpPr>
          <p:spPr>
            <a:xfrm>
              <a:off x="1252963" y="1509506"/>
              <a:ext cx="849530" cy="8495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8" name="椭圆 37"/>
            <p:cNvSpPr/>
            <p:nvPr/>
          </p:nvSpPr>
          <p:spPr>
            <a:xfrm>
              <a:off x="1176555" y="1433097"/>
              <a:ext cx="1002345" cy="1002345"/>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8131780" y="4197205"/>
            <a:ext cx="1002345" cy="1002345"/>
            <a:chOff x="1176555" y="1433097"/>
            <a:chExt cx="1002345" cy="1002345"/>
          </a:xfrm>
        </p:grpSpPr>
        <p:sp>
          <p:nvSpPr>
            <p:cNvPr id="40" name="椭圆 39"/>
            <p:cNvSpPr/>
            <p:nvPr/>
          </p:nvSpPr>
          <p:spPr>
            <a:xfrm>
              <a:off x="1252963" y="1509506"/>
              <a:ext cx="849530" cy="8495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1" name="椭圆 40"/>
            <p:cNvSpPr/>
            <p:nvPr/>
          </p:nvSpPr>
          <p:spPr>
            <a:xfrm>
              <a:off x="1176555" y="1433097"/>
              <a:ext cx="1002345" cy="1002345"/>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91" name="组合 90"/>
          <p:cNvGrpSpPr/>
          <p:nvPr/>
        </p:nvGrpSpPr>
        <p:grpSpPr>
          <a:xfrm>
            <a:off x="3367698" y="2258913"/>
            <a:ext cx="452438" cy="531813"/>
            <a:chOff x="3481998" y="2258913"/>
            <a:chExt cx="452438" cy="531813"/>
          </a:xfrm>
        </p:grpSpPr>
        <p:sp>
          <p:nvSpPr>
            <p:cNvPr id="43" name="Freeform 43"/>
            <p:cNvSpPr/>
            <p:nvPr/>
          </p:nvSpPr>
          <p:spPr bwMode="auto">
            <a:xfrm>
              <a:off x="3508986" y="2258913"/>
              <a:ext cx="425450" cy="458788"/>
            </a:xfrm>
            <a:custGeom>
              <a:avLst/>
              <a:gdLst>
                <a:gd name="T0" fmla="*/ 65 w 156"/>
                <a:gd name="T1" fmla="*/ 168 h 168"/>
                <a:gd name="T2" fmla="*/ 2 w 156"/>
                <a:gd name="T3" fmla="*/ 142 h 168"/>
                <a:gd name="T4" fmla="*/ 2 w 156"/>
                <a:gd name="T5" fmla="*/ 137 h 168"/>
                <a:gd name="T6" fmla="*/ 7 w 156"/>
                <a:gd name="T7" fmla="*/ 137 h 168"/>
                <a:gd name="T8" fmla="*/ 65 w 156"/>
                <a:gd name="T9" fmla="*/ 160 h 168"/>
                <a:gd name="T10" fmla="*/ 148 w 156"/>
                <a:gd name="T11" fmla="*/ 77 h 168"/>
                <a:gd name="T12" fmla="*/ 111 w 156"/>
                <a:gd name="T13" fmla="*/ 8 h 168"/>
                <a:gd name="T14" fmla="*/ 110 w 156"/>
                <a:gd name="T15" fmla="*/ 2 h 168"/>
                <a:gd name="T16" fmla="*/ 116 w 156"/>
                <a:gd name="T17" fmla="*/ 1 h 168"/>
                <a:gd name="T18" fmla="*/ 156 w 156"/>
                <a:gd name="T19" fmla="*/ 77 h 168"/>
                <a:gd name="T20" fmla="*/ 65 w 156"/>
                <a:gd name="T21" fmla="*/ 16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6" h="168">
                  <a:moveTo>
                    <a:pt x="65" y="168"/>
                  </a:moveTo>
                  <a:cubicBezTo>
                    <a:pt x="41" y="168"/>
                    <a:pt x="19" y="159"/>
                    <a:pt x="2" y="142"/>
                  </a:cubicBezTo>
                  <a:cubicBezTo>
                    <a:pt x="0" y="141"/>
                    <a:pt x="0" y="138"/>
                    <a:pt x="2" y="137"/>
                  </a:cubicBezTo>
                  <a:cubicBezTo>
                    <a:pt x="3" y="135"/>
                    <a:pt x="6" y="135"/>
                    <a:pt x="7" y="137"/>
                  </a:cubicBezTo>
                  <a:cubicBezTo>
                    <a:pt x="23" y="152"/>
                    <a:pt x="43" y="160"/>
                    <a:pt x="65" y="160"/>
                  </a:cubicBezTo>
                  <a:cubicBezTo>
                    <a:pt x="111" y="160"/>
                    <a:pt x="148" y="123"/>
                    <a:pt x="148" y="77"/>
                  </a:cubicBezTo>
                  <a:cubicBezTo>
                    <a:pt x="148" y="49"/>
                    <a:pt x="134" y="23"/>
                    <a:pt x="111" y="8"/>
                  </a:cubicBezTo>
                  <a:cubicBezTo>
                    <a:pt x="109" y="7"/>
                    <a:pt x="109" y="4"/>
                    <a:pt x="110" y="2"/>
                  </a:cubicBezTo>
                  <a:cubicBezTo>
                    <a:pt x="111" y="1"/>
                    <a:pt x="114" y="0"/>
                    <a:pt x="116" y="1"/>
                  </a:cubicBezTo>
                  <a:cubicBezTo>
                    <a:pt x="141" y="18"/>
                    <a:pt x="156" y="47"/>
                    <a:pt x="156" y="77"/>
                  </a:cubicBezTo>
                  <a:cubicBezTo>
                    <a:pt x="156" y="127"/>
                    <a:pt x="115" y="168"/>
                    <a:pt x="65" y="168"/>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4" name="Freeform 44"/>
            <p:cNvSpPr/>
            <p:nvPr/>
          </p:nvSpPr>
          <p:spPr bwMode="auto">
            <a:xfrm>
              <a:off x="3675673" y="2695476"/>
              <a:ext cx="22225" cy="95250"/>
            </a:xfrm>
            <a:custGeom>
              <a:avLst/>
              <a:gdLst>
                <a:gd name="T0" fmla="*/ 4 w 8"/>
                <a:gd name="T1" fmla="*/ 35 h 35"/>
                <a:gd name="T2" fmla="*/ 0 w 8"/>
                <a:gd name="T3" fmla="*/ 31 h 35"/>
                <a:gd name="T4" fmla="*/ 0 w 8"/>
                <a:gd name="T5" fmla="*/ 4 h 35"/>
                <a:gd name="T6" fmla="*/ 4 w 8"/>
                <a:gd name="T7" fmla="*/ 0 h 35"/>
                <a:gd name="T8" fmla="*/ 8 w 8"/>
                <a:gd name="T9" fmla="*/ 4 h 35"/>
                <a:gd name="T10" fmla="*/ 8 w 8"/>
                <a:gd name="T11" fmla="*/ 31 h 35"/>
                <a:gd name="T12" fmla="*/ 4 w 8"/>
                <a:gd name="T13" fmla="*/ 35 h 35"/>
              </a:gdLst>
              <a:ahLst/>
              <a:cxnLst>
                <a:cxn ang="0">
                  <a:pos x="T0" y="T1"/>
                </a:cxn>
                <a:cxn ang="0">
                  <a:pos x="T2" y="T3"/>
                </a:cxn>
                <a:cxn ang="0">
                  <a:pos x="T4" y="T5"/>
                </a:cxn>
                <a:cxn ang="0">
                  <a:pos x="T6" y="T7"/>
                </a:cxn>
                <a:cxn ang="0">
                  <a:pos x="T8" y="T9"/>
                </a:cxn>
                <a:cxn ang="0">
                  <a:pos x="T10" y="T11"/>
                </a:cxn>
                <a:cxn ang="0">
                  <a:pos x="T12" y="T13"/>
                </a:cxn>
              </a:cxnLst>
              <a:rect l="0" t="0" r="r" b="b"/>
              <a:pathLst>
                <a:path w="8" h="35">
                  <a:moveTo>
                    <a:pt x="4" y="35"/>
                  </a:moveTo>
                  <a:cubicBezTo>
                    <a:pt x="2" y="35"/>
                    <a:pt x="0" y="33"/>
                    <a:pt x="0" y="31"/>
                  </a:cubicBezTo>
                  <a:cubicBezTo>
                    <a:pt x="0" y="4"/>
                    <a:pt x="0" y="4"/>
                    <a:pt x="0" y="4"/>
                  </a:cubicBezTo>
                  <a:cubicBezTo>
                    <a:pt x="0" y="2"/>
                    <a:pt x="2" y="0"/>
                    <a:pt x="4" y="0"/>
                  </a:cubicBezTo>
                  <a:cubicBezTo>
                    <a:pt x="6" y="0"/>
                    <a:pt x="8" y="2"/>
                    <a:pt x="8" y="4"/>
                  </a:cubicBezTo>
                  <a:cubicBezTo>
                    <a:pt x="8" y="31"/>
                    <a:pt x="8" y="31"/>
                    <a:pt x="8" y="31"/>
                  </a:cubicBezTo>
                  <a:cubicBezTo>
                    <a:pt x="8" y="33"/>
                    <a:pt x="6" y="35"/>
                    <a:pt x="4" y="35"/>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5" name="Freeform 45"/>
            <p:cNvSpPr/>
            <p:nvPr/>
          </p:nvSpPr>
          <p:spPr bwMode="auto">
            <a:xfrm>
              <a:off x="3580423" y="2768501"/>
              <a:ext cx="212725" cy="22225"/>
            </a:xfrm>
            <a:custGeom>
              <a:avLst/>
              <a:gdLst>
                <a:gd name="T0" fmla="*/ 74 w 78"/>
                <a:gd name="T1" fmla="*/ 8 h 8"/>
                <a:gd name="T2" fmla="*/ 4 w 78"/>
                <a:gd name="T3" fmla="*/ 8 h 8"/>
                <a:gd name="T4" fmla="*/ 0 w 78"/>
                <a:gd name="T5" fmla="*/ 4 h 8"/>
                <a:gd name="T6" fmla="*/ 4 w 78"/>
                <a:gd name="T7" fmla="*/ 0 h 8"/>
                <a:gd name="T8" fmla="*/ 74 w 78"/>
                <a:gd name="T9" fmla="*/ 0 h 8"/>
                <a:gd name="T10" fmla="*/ 78 w 78"/>
                <a:gd name="T11" fmla="*/ 4 h 8"/>
                <a:gd name="T12" fmla="*/ 74 w 78"/>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78" h="8">
                  <a:moveTo>
                    <a:pt x="74" y="8"/>
                  </a:moveTo>
                  <a:cubicBezTo>
                    <a:pt x="4" y="8"/>
                    <a:pt x="4" y="8"/>
                    <a:pt x="4" y="8"/>
                  </a:cubicBezTo>
                  <a:cubicBezTo>
                    <a:pt x="2" y="8"/>
                    <a:pt x="0" y="6"/>
                    <a:pt x="0" y="4"/>
                  </a:cubicBezTo>
                  <a:cubicBezTo>
                    <a:pt x="0" y="1"/>
                    <a:pt x="2" y="0"/>
                    <a:pt x="4" y="0"/>
                  </a:cubicBezTo>
                  <a:cubicBezTo>
                    <a:pt x="74" y="0"/>
                    <a:pt x="74" y="0"/>
                    <a:pt x="74" y="0"/>
                  </a:cubicBezTo>
                  <a:cubicBezTo>
                    <a:pt x="77" y="0"/>
                    <a:pt x="78" y="1"/>
                    <a:pt x="78" y="4"/>
                  </a:cubicBezTo>
                  <a:cubicBezTo>
                    <a:pt x="78" y="6"/>
                    <a:pt x="77" y="8"/>
                    <a:pt x="74" y="8"/>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6" name="Freeform 46"/>
            <p:cNvSpPr/>
            <p:nvPr/>
          </p:nvSpPr>
          <p:spPr bwMode="auto">
            <a:xfrm>
              <a:off x="3481998" y="2482751"/>
              <a:ext cx="65088" cy="71438"/>
            </a:xfrm>
            <a:custGeom>
              <a:avLst/>
              <a:gdLst>
                <a:gd name="T0" fmla="*/ 0 w 24"/>
                <a:gd name="T1" fmla="*/ 0 h 26"/>
                <a:gd name="T2" fmla="*/ 21 w 24"/>
                <a:gd name="T3" fmla="*/ 0 h 26"/>
                <a:gd name="T4" fmla="*/ 24 w 24"/>
                <a:gd name="T5" fmla="*/ 26 h 26"/>
                <a:gd name="T6" fmla="*/ 7 w 24"/>
                <a:gd name="T7" fmla="*/ 26 h 26"/>
                <a:gd name="T8" fmla="*/ 0 w 24"/>
                <a:gd name="T9" fmla="*/ 0 h 26"/>
              </a:gdLst>
              <a:ahLst/>
              <a:cxnLst>
                <a:cxn ang="0">
                  <a:pos x="T0" y="T1"/>
                </a:cxn>
                <a:cxn ang="0">
                  <a:pos x="T2" y="T3"/>
                </a:cxn>
                <a:cxn ang="0">
                  <a:pos x="T4" y="T5"/>
                </a:cxn>
                <a:cxn ang="0">
                  <a:pos x="T6" y="T7"/>
                </a:cxn>
                <a:cxn ang="0">
                  <a:pos x="T8" y="T9"/>
                </a:cxn>
              </a:cxnLst>
              <a:rect l="0" t="0" r="r" b="b"/>
              <a:pathLst>
                <a:path w="24" h="26">
                  <a:moveTo>
                    <a:pt x="0" y="0"/>
                  </a:moveTo>
                  <a:cubicBezTo>
                    <a:pt x="21" y="0"/>
                    <a:pt x="21" y="0"/>
                    <a:pt x="21" y="0"/>
                  </a:cubicBezTo>
                  <a:cubicBezTo>
                    <a:pt x="21" y="9"/>
                    <a:pt x="22" y="18"/>
                    <a:pt x="24" y="26"/>
                  </a:cubicBezTo>
                  <a:cubicBezTo>
                    <a:pt x="7" y="26"/>
                    <a:pt x="7" y="26"/>
                    <a:pt x="7" y="26"/>
                  </a:cubicBezTo>
                  <a:cubicBezTo>
                    <a:pt x="3" y="18"/>
                    <a:pt x="1" y="9"/>
                    <a:pt x="0" y="0"/>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7" name="Freeform 47"/>
            <p:cNvSpPr/>
            <p:nvPr/>
          </p:nvSpPr>
          <p:spPr bwMode="auto">
            <a:xfrm>
              <a:off x="3481998" y="2384326"/>
              <a:ext cx="65088" cy="71438"/>
            </a:xfrm>
            <a:custGeom>
              <a:avLst/>
              <a:gdLst>
                <a:gd name="T0" fmla="*/ 7 w 24"/>
                <a:gd name="T1" fmla="*/ 0 h 26"/>
                <a:gd name="T2" fmla="*/ 24 w 24"/>
                <a:gd name="T3" fmla="*/ 0 h 26"/>
                <a:gd name="T4" fmla="*/ 21 w 24"/>
                <a:gd name="T5" fmla="*/ 26 h 26"/>
                <a:gd name="T6" fmla="*/ 0 w 24"/>
                <a:gd name="T7" fmla="*/ 26 h 26"/>
                <a:gd name="T8" fmla="*/ 7 w 24"/>
                <a:gd name="T9" fmla="*/ 0 h 26"/>
              </a:gdLst>
              <a:ahLst/>
              <a:cxnLst>
                <a:cxn ang="0">
                  <a:pos x="T0" y="T1"/>
                </a:cxn>
                <a:cxn ang="0">
                  <a:pos x="T2" y="T3"/>
                </a:cxn>
                <a:cxn ang="0">
                  <a:pos x="T4" y="T5"/>
                </a:cxn>
                <a:cxn ang="0">
                  <a:pos x="T6" y="T7"/>
                </a:cxn>
                <a:cxn ang="0">
                  <a:pos x="T8" y="T9"/>
                </a:cxn>
              </a:cxnLst>
              <a:rect l="0" t="0" r="r" b="b"/>
              <a:pathLst>
                <a:path w="24" h="26">
                  <a:moveTo>
                    <a:pt x="7" y="0"/>
                  </a:moveTo>
                  <a:cubicBezTo>
                    <a:pt x="24" y="0"/>
                    <a:pt x="24" y="0"/>
                    <a:pt x="24" y="0"/>
                  </a:cubicBezTo>
                  <a:cubicBezTo>
                    <a:pt x="22" y="8"/>
                    <a:pt x="21" y="17"/>
                    <a:pt x="21" y="26"/>
                  </a:cubicBezTo>
                  <a:cubicBezTo>
                    <a:pt x="0" y="26"/>
                    <a:pt x="0" y="26"/>
                    <a:pt x="0" y="26"/>
                  </a:cubicBezTo>
                  <a:cubicBezTo>
                    <a:pt x="1" y="17"/>
                    <a:pt x="3" y="8"/>
                    <a:pt x="7" y="0"/>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8" name="Freeform 48"/>
            <p:cNvSpPr/>
            <p:nvPr/>
          </p:nvSpPr>
          <p:spPr bwMode="auto">
            <a:xfrm>
              <a:off x="3824898" y="2384326"/>
              <a:ext cx="66675" cy="71438"/>
            </a:xfrm>
            <a:custGeom>
              <a:avLst/>
              <a:gdLst>
                <a:gd name="T0" fmla="*/ 24 w 24"/>
                <a:gd name="T1" fmla="*/ 26 h 26"/>
                <a:gd name="T2" fmla="*/ 4 w 24"/>
                <a:gd name="T3" fmla="*/ 26 h 26"/>
                <a:gd name="T4" fmla="*/ 0 w 24"/>
                <a:gd name="T5" fmla="*/ 0 h 26"/>
                <a:gd name="T6" fmla="*/ 18 w 24"/>
                <a:gd name="T7" fmla="*/ 0 h 26"/>
                <a:gd name="T8" fmla="*/ 24 w 24"/>
                <a:gd name="T9" fmla="*/ 26 h 26"/>
              </a:gdLst>
              <a:ahLst/>
              <a:cxnLst>
                <a:cxn ang="0">
                  <a:pos x="T0" y="T1"/>
                </a:cxn>
                <a:cxn ang="0">
                  <a:pos x="T2" y="T3"/>
                </a:cxn>
                <a:cxn ang="0">
                  <a:pos x="T4" y="T5"/>
                </a:cxn>
                <a:cxn ang="0">
                  <a:pos x="T6" y="T7"/>
                </a:cxn>
                <a:cxn ang="0">
                  <a:pos x="T8" y="T9"/>
                </a:cxn>
              </a:cxnLst>
              <a:rect l="0" t="0" r="r" b="b"/>
              <a:pathLst>
                <a:path w="24" h="26">
                  <a:moveTo>
                    <a:pt x="24" y="26"/>
                  </a:moveTo>
                  <a:cubicBezTo>
                    <a:pt x="4" y="26"/>
                    <a:pt x="4" y="26"/>
                    <a:pt x="4" y="26"/>
                  </a:cubicBezTo>
                  <a:cubicBezTo>
                    <a:pt x="3" y="17"/>
                    <a:pt x="2" y="8"/>
                    <a:pt x="0" y="0"/>
                  </a:cubicBezTo>
                  <a:cubicBezTo>
                    <a:pt x="18" y="0"/>
                    <a:pt x="18" y="0"/>
                    <a:pt x="18" y="0"/>
                  </a:cubicBezTo>
                  <a:cubicBezTo>
                    <a:pt x="21" y="8"/>
                    <a:pt x="24" y="17"/>
                    <a:pt x="24" y="26"/>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9" name="Freeform 49"/>
            <p:cNvSpPr/>
            <p:nvPr/>
          </p:nvSpPr>
          <p:spPr bwMode="auto">
            <a:xfrm>
              <a:off x="3748698" y="2384326"/>
              <a:ext cx="63500" cy="71438"/>
            </a:xfrm>
            <a:custGeom>
              <a:avLst/>
              <a:gdLst>
                <a:gd name="T0" fmla="*/ 23 w 23"/>
                <a:gd name="T1" fmla="*/ 26 h 26"/>
                <a:gd name="T2" fmla="*/ 1 w 23"/>
                <a:gd name="T3" fmla="*/ 26 h 26"/>
                <a:gd name="T4" fmla="*/ 0 w 23"/>
                <a:gd name="T5" fmla="*/ 0 h 26"/>
                <a:gd name="T6" fmla="*/ 19 w 23"/>
                <a:gd name="T7" fmla="*/ 0 h 26"/>
                <a:gd name="T8" fmla="*/ 23 w 23"/>
                <a:gd name="T9" fmla="*/ 26 h 26"/>
              </a:gdLst>
              <a:ahLst/>
              <a:cxnLst>
                <a:cxn ang="0">
                  <a:pos x="T0" y="T1"/>
                </a:cxn>
                <a:cxn ang="0">
                  <a:pos x="T2" y="T3"/>
                </a:cxn>
                <a:cxn ang="0">
                  <a:pos x="T4" y="T5"/>
                </a:cxn>
                <a:cxn ang="0">
                  <a:pos x="T6" y="T7"/>
                </a:cxn>
                <a:cxn ang="0">
                  <a:pos x="T8" y="T9"/>
                </a:cxn>
              </a:cxnLst>
              <a:rect l="0" t="0" r="r" b="b"/>
              <a:pathLst>
                <a:path w="23" h="26">
                  <a:moveTo>
                    <a:pt x="23" y="26"/>
                  </a:moveTo>
                  <a:cubicBezTo>
                    <a:pt x="1" y="26"/>
                    <a:pt x="1" y="26"/>
                    <a:pt x="1" y="26"/>
                  </a:cubicBezTo>
                  <a:cubicBezTo>
                    <a:pt x="1" y="19"/>
                    <a:pt x="1" y="9"/>
                    <a:pt x="0" y="0"/>
                  </a:cubicBezTo>
                  <a:cubicBezTo>
                    <a:pt x="19" y="0"/>
                    <a:pt x="19" y="0"/>
                    <a:pt x="19" y="0"/>
                  </a:cubicBezTo>
                  <a:cubicBezTo>
                    <a:pt x="21" y="8"/>
                    <a:pt x="22" y="17"/>
                    <a:pt x="23" y="26"/>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50" name="Freeform 50"/>
            <p:cNvSpPr/>
            <p:nvPr/>
          </p:nvSpPr>
          <p:spPr bwMode="auto">
            <a:xfrm>
              <a:off x="3645511" y="2384326"/>
              <a:ext cx="82550" cy="71438"/>
            </a:xfrm>
            <a:custGeom>
              <a:avLst/>
              <a:gdLst>
                <a:gd name="T0" fmla="*/ 0 w 30"/>
                <a:gd name="T1" fmla="*/ 26 h 26"/>
                <a:gd name="T2" fmla="*/ 2 w 30"/>
                <a:gd name="T3" fmla="*/ 0 h 26"/>
                <a:gd name="T4" fmla="*/ 29 w 30"/>
                <a:gd name="T5" fmla="*/ 0 h 26"/>
                <a:gd name="T6" fmla="*/ 30 w 30"/>
                <a:gd name="T7" fmla="*/ 26 h 26"/>
                <a:gd name="T8" fmla="*/ 0 w 30"/>
                <a:gd name="T9" fmla="*/ 26 h 26"/>
              </a:gdLst>
              <a:ahLst/>
              <a:cxnLst>
                <a:cxn ang="0">
                  <a:pos x="T0" y="T1"/>
                </a:cxn>
                <a:cxn ang="0">
                  <a:pos x="T2" y="T3"/>
                </a:cxn>
                <a:cxn ang="0">
                  <a:pos x="T4" y="T5"/>
                </a:cxn>
                <a:cxn ang="0">
                  <a:pos x="T6" y="T7"/>
                </a:cxn>
                <a:cxn ang="0">
                  <a:pos x="T8" y="T9"/>
                </a:cxn>
              </a:cxnLst>
              <a:rect l="0" t="0" r="r" b="b"/>
              <a:pathLst>
                <a:path w="30" h="26">
                  <a:moveTo>
                    <a:pt x="0" y="26"/>
                  </a:moveTo>
                  <a:cubicBezTo>
                    <a:pt x="0" y="17"/>
                    <a:pt x="1" y="8"/>
                    <a:pt x="2" y="0"/>
                  </a:cubicBezTo>
                  <a:cubicBezTo>
                    <a:pt x="29" y="0"/>
                    <a:pt x="29" y="0"/>
                    <a:pt x="29" y="0"/>
                  </a:cubicBezTo>
                  <a:cubicBezTo>
                    <a:pt x="29" y="8"/>
                    <a:pt x="30" y="17"/>
                    <a:pt x="30" y="26"/>
                  </a:cubicBezTo>
                  <a:lnTo>
                    <a:pt x="0" y="26"/>
                  </a:ln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51" name="Freeform 51"/>
            <p:cNvSpPr/>
            <p:nvPr/>
          </p:nvSpPr>
          <p:spPr bwMode="auto">
            <a:xfrm>
              <a:off x="3645511" y="2482751"/>
              <a:ext cx="82550" cy="71438"/>
            </a:xfrm>
            <a:custGeom>
              <a:avLst/>
              <a:gdLst>
                <a:gd name="T0" fmla="*/ 30 w 30"/>
                <a:gd name="T1" fmla="*/ 0 h 26"/>
                <a:gd name="T2" fmla="*/ 29 w 30"/>
                <a:gd name="T3" fmla="*/ 26 h 26"/>
                <a:gd name="T4" fmla="*/ 2 w 30"/>
                <a:gd name="T5" fmla="*/ 26 h 26"/>
                <a:gd name="T6" fmla="*/ 0 w 30"/>
                <a:gd name="T7" fmla="*/ 0 h 26"/>
                <a:gd name="T8" fmla="*/ 30 w 30"/>
                <a:gd name="T9" fmla="*/ 0 h 26"/>
              </a:gdLst>
              <a:ahLst/>
              <a:cxnLst>
                <a:cxn ang="0">
                  <a:pos x="T0" y="T1"/>
                </a:cxn>
                <a:cxn ang="0">
                  <a:pos x="T2" y="T3"/>
                </a:cxn>
                <a:cxn ang="0">
                  <a:pos x="T4" y="T5"/>
                </a:cxn>
                <a:cxn ang="0">
                  <a:pos x="T6" y="T7"/>
                </a:cxn>
                <a:cxn ang="0">
                  <a:pos x="T8" y="T9"/>
                </a:cxn>
              </a:cxnLst>
              <a:rect l="0" t="0" r="r" b="b"/>
              <a:pathLst>
                <a:path w="30" h="26">
                  <a:moveTo>
                    <a:pt x="30" y="0"/>
                  </a:moveTo>
                  <a:cubicBezTo>
                    <a:pt x="30" y="9"/>
                    <a:pt x="29" y="18"/>
                    <a:pt x="29" y="26"/>
                  </a:cubicBezTo>
                  <a:cubicBezTo>
                    <a:pt x="2" y="26"/>
                    <a:pt x="2" y="26"/>
                    <a:pt x="2" y="26"/>
                  </a:cubicBezTo>
                  <a:cubicBezTo>
                    <a:pt x="1" y="18"/>
                    <a:pt x="0" y="9"/>
                    <a:pt x="0" y="0"/>
                  </a:cubicBezTo>
                  <a:lnTo>
                    <a:pt x="30" y="0"/>
                  </a:ln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52" name="Freeform 52"/>
            <p:cNvSpPr/>
            <p:nvPr/>
          </p:nvSpPr>
          <p:spPr bwMode="auto">
            <a:xfrm>
              <a:off x="3724886" y="2273201"/>
              <a:ext cx="68263" cy="87313"/>
            </a:xfrm>
            <a:custGeom>
              <a:avLst/>
              <a:gdLst>
                <a:gd name="T0" fmla="*/ 8 w 25"/>
                <a:gd name="T1" fmla="*/ 32 h 32"/>
                <a:gd name="T2" fmla="*/ 0 w 25"/>
                <a:gd name="T3" fmla="*/ 0 h 32"/>
                <a:gd name="T4" fmla="*/ 25 w 25"/>
                <a:gd name="T5" fmla="*/ 32 h 32"/>
                <a:gd name="T6" fmla="*/ 8 w 25"/>
                <a:gd name="T7" fmla="*/ 32 h 32"/>
              </a:gdLst>
              <a:ahLst/>
              <a:cxnLst>
                <a:cxn ang="0">
                  <a:pos x="T0" y="T1"/>
                </a:cxn>
                <a:cxn ang="0">
                  <a:pos x="T2" y="T3"/>
                </a:cxn>
                <a:cxn ang="0">
                  <a:pos x="T4" y="T5"/>
                </a:cxn>
                <a:cxn ang="0">
                  <a:pos x="T6" y="T7"/>
                </a:cxn>
              </a:cxnLst>
              <a:rect l="0" t="0" r="r" b="b"/>
              <a:pathLst>
                <a:path w="25" h="32">
                  <a:moveTo>
                    <a:pt x="8" y="32"/>
                  </a:moveTo>
                  <a:cubicBezTo>
                    <a:pt x="6" y="20"/>
                    <a:pt x="3" y="8"/>
                    <a:pt x="0" y="0"/>
                  </a:cubicBezTo>
                  <a:cubicBezTo>
                    <a:pt x="10" y="5"/>
                    <a:pt x="19" y="17"/>
                    <a:pt x="25" y="32"/>
                  </a:cubicBezTo>
                  <a:lnTo>
                    <a:pt x="8" y="32"/>
                  </a:ln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53" name="Freeform 53"/>
            <p:cNvSpPr/>
            <p:nvPr/>
          </p:nvSpPr>
          <p:spPr bwMode="auto">
            <a:xfrm>
              <a:off x="3653448" y="2265263"/>
              <a:ext cx="65088" cy="95250"/>
            </a:xfrm>
            <a:custGeom>
              <a:avLst/>
              <a:gdLst>
                <a:gd name="T0" fmla="*/ 24 w 24"/>
                <a:gd name="T1" fmla="*/ 35 h 35"/>
                <a:gd name="T2" fmla="*/ 0 w 24"/>
                <a:gd name="T3" fmla="*/ 35 h 35"/>
                <a:gd name="T4" fmla="*/ 12 w 24"/>
                <a:gd name="T5" fmla="*/ 0 h 35"/>
                <a:gd name="T6" fmla="*/ 24 w 24"/>
                <a:gd name="T7" fmla="*/ 35 h 35"/>
              </a:gdLst>
              <a:ahLst/>
              <a:cxnLst>
                <a:cxn ang="0">
                  <a:pos x="T0" y="T1"/>
                </a:cxn>
                <a:cxn ang="0">
                  <a:pos x="T2" y="T3"/>
                </a:cxn>
                <a:cxn ang="0">
                  <a:pos x="T4" y="T5"/>
                </a:cxn>
                <a:cxn ang="0">
                  <a:pos x="T6" y="T7"/>
                </a:cxn>
              </a:cxnLst>
              <a:rect l="0" t="0" r="r" b="b"/>
              <a:pathLst>
                <a:path w="24" h="35">
                  <a:moveTo>
                    <a:pt x="24" y="35"/>
                  </a:moveTo>
                  <a:cubicBezTo>
                    <a:pt x="0" y="35"/>
                    <a:pt x="0" y="35"/>
                    <a:pt x="0" y="35"/>
                  </a:cubicBezTo>
                  <a:cubicBezTo>
                    <a:pt x="3" y="12"/>
                    <a:pt x="9" y="0"/>
                    <a:pt x="12" y="0"/>
                  </a:cubicBezTo>
                  <a:cubicBezTo>
                    <a:pt x="15" y="0"/>
                    <a:pt x="21" y="12"/>
                    <a:pt x="24" y="35"/>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54" name="Freeform 54"/>
            <p:cNvSpPr/>
            <p:nvPr/>
          </p:nvSpPr>
          <p:spPr bwMode="auto">
            <a:xfrm>
              <a:off x="3583598" y="2273201"/>
              <a:ext cx="66675" cy="87313"/>
            </a:xfrm>
            <a:custGeom>
              <a:avLst/>
              <a:gdLst>
                <a:gd name="T0" fmla="*/ 25 w 25"/>
                <a:gd name="T1" fmla="*/ 0 h 32"/>
                <a:gd name="T2" fmla="*/ 17 w 25"/>
                <a:gd name="T3" fmla="*/ 32 h 32"/>
                <a:gd name="T4" fmla="*/ 0 w 25"/>
                <a:gd name="T5" fmla="*/ 32 h 32"/>
                <a:gd name="T6" fmla="*/ 25 w 25"/>
                <a:gd name="T7" fmla="*/ 0 h 32"/>
              </a:gdLst>
              <a:ahLst/>
              <a:cxnLst>
                <a:cxn ang="0">
                  <a:pos x="T0" y="T1"/>
                </a:cxn>
                <a:cxn ang="0">
                  <a:pos x="T2" y="T3"/>
                </a:cxn>
                <a:cxn ang="0">
                  <a:pos x="T4" y="T5"/>
                </a:cxn>
                <a:cxn ang="0">
                  <a:pos x="T6" y="T7"/>
                </a:cxn>
              </a:cxnLst>
              <a:rect l="0" t="0" r="r" b="b"/>
              <a:pathLst>
                <a:path w="25" h="32">
                  <a:moveTo>
                    <a:pt x="25" y="0"/>
                  </a:moveTo>
                  <a:cubicBezTo>
                    <a:pt x="21" y="8"/>
                    <a:pt x="19" y="20"/>
                    <a:pt x="17" y="32"/>
                  </a:cubicBezTo>
                  <a:cubicBezTo>
                    <a:pt x="0" y="32"/>
                    <a:pt x="0" y="32"/>
                    <a:pt x="0" y="32"/>
                  </a:cubicBezTo>
                  <a:cubicBezTo>
                    <a:pt x="5" y="17"/>
                    <a:pt x="14" y="5"/>
                    <a:pt x="25" y="0"/>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55" name="Freeform 55"/>
            <p:cNvSpPr/>
            <p:nvPr/>
          </p:nvSpPr>
          <p:spPr bwMode="auto">
            <a:xfrm>
              <a:off x="3564548" y="2384326"/>
              <a:ext cx="61913" cy="71438"/>
            </a:xfrm>
            <a:custGeom>
              <a:avLst/>
              <a:gdLst>
                <a:gd name="T0" fmla="*/ 23 w 23"/>
                <a:gd name="T1" fmla="*/ 0 h 26"/>
                <a:gd name="T2" fmla="*/ 21 w 23"/>
                <a:gd name="T3" fmla="*/ 26 h 26"/>
                <a:gd name="T4" fmla="*/ 0 w 23"/>
                <a:gd name="T5" fmla="*/ 26 h 26"/>
                <a:gd name="T6" fmla="*/ 4 w 23"/>
                <a:gd name="T7" fmla="*/ 0 h 26"/>
                <a:gd name="T8" fmla="*/ 23 w 23"/>
                <a:gd name="T9" fmla="*/ 0 h 26"/>
              </a:gdLst>
              <a:ahLst/>
              <a:cxnLst>
                <a:cxn ang="0">
                  <a:pos x="T0" y="T1"/>
                </a:cxn>
                <a:cxn ang="0">
                  <a:pos x="T2" y="T3"/>
                </a:cxn>
                <a:cxn ang="0">
                  <a:pos x="T4" y="T5"/>
                </a:cxn>
                <a:cxn ang="0">
                  <a:pos x="T6" y="T7"/>
                </a:cxn>
                <a:cxn ang="0">
                  <a:pos x="T8" y="T9"/>
                </a:cxn>
              </a:cxnLst>
              <a:rect l="0" t="0" r="r" b="b"/>
              <a:pathLst>
                <a:path w="23" h="26">
                  <a:moveTo>
                    <a:pt x="23" y="0"/>
                  </a:moveTo>
                  <a:cubicBezTo>
                    <a:pt x="22" y="9"/>
                    <a:pt x="21" y="19"/>
                    <a:pt x="21" y="26"/>
                  </a:cubicBezTo>
                  <a:cubicBezTo>
                    <a:pt x="0" y="26"/>
                    <a:pt x="0" y="26"/>
                    <a:pt x="0" y="26"/>
                  </a:cubicBezTo>
                  <a:cubicBezTo>
                    <a:pt x="0" y="17"/>
                    <a:pt x="1" y="8"/>
                    <a:pt x="4" y="0"/>
                  </a:cubicBezTo>
                  <a:lnTo>
                    <a:pt x="23" y="0"/>
                  </a:ln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56" name="Freeform 56"/>
            <p:cNvSpPr/>
            <p:nvPr/>
          </p:nvSpPr>
          <p:spPr bwMode="auto">
            <a:xfrm>
              <a:off x="3564548" y="2482751"/>
              <a:ext cx="61913" cy="71438"/>
            </a:xfrm>
            <a:custGeom>
              <a:avLst/>
              <a:gdLst>
                <a:gd name="T0" fmla="*/ 0 w 23"/>
                <a:gd name="T1" fmla="*/ 0 h 26"/>
                <a:gd name="T2" fmla="*/ 21 w 23"/>
                <a:gd name="T3" fmla="*/ 0 h 26"/>
                <a:gd name="T4" fmla="*/ 23 w 23"/>
                <a:gd name="T5" fmla="*/ 26 h 26"/>
                <a:gd name="T6" fmla="*/ 4 w 23"/>
                <a:gd name="T7" fmla="*/ 26 h 26"/>
                <a:gd name="T8" fmla="*/ 0 w 23"/>
                <a:gd name="T9" fmla="*/ 0 h 26"/>
              </a:gdLst>
              <a:ahLst/>
              <a:cxnLst>
                <a:cxn ang="0">
                  <a:pos x="T0" y="T1"/>
                </a:cxn>
                <a:cxn ang="0">
                  <a:pos x="T2" y="T3"/>
                </a:cxn>
                <a:cxn ang="0">
                  <a:pos x="T4" y="T5"/>
                </a:cxn>
                <a:cxn ang="0">
                  <a:pos x="T6" y="T7"/>
                </a:cxn>
                <a:cxn ang="0">
                  <a:pos x="T8" y="T9"/>
                </a:cxn>
              </a:cxnLst>
              <a:rect l="0" t="0" r="r" b="b"/>
              <a:pathLst>
                <a:path w="23" h="26">
                  <a:moveTo>
                    <a:pt x="0" y="0"/>
                  </a:moveTo>
                  <a:cubicBezTo>
                    <a:pt x="21" y="0"/>
                    <a:pt x="21" y="0"/>
                    <a:pt x="21" y="0"/>
                  </a:cubicBezTo>
                  <a:cubicBezTo>
                    <a:pt x="21" y="7"/>
                    <a:pt x="22" y="17"/>
                    <a:pt x="23" y="26"/>
                  </a:cubicBezTo>
                  <a:cubicBezTo>
                    <a:pt x="4" y="26"/>
                    <a:pt x="4" y="26"/>
                    <a:pt x="4" y="26"/>
                  </a:cubicBezTo>
                  <a:cubicBezTo>
                    <a:pt x="1" y="18"/>
                    <a:pt x="0" y="9"/>
                    <a:pt x="0" y="0"/>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57" name="Freeform 57"/>
            <p:cNvSpPr/>
            <p:nvPr/>
          </p:nvSpPr>
          <p:spPr bwMode="auto">
            <a:xfrm>
              <a:off x="3583598" y="2578001"/>
              <a:ext cx="66675" cy="87313"/>
            </a:xfrm>
            <a:custGeom>
              <a:avLst/>
              <a:gdLst>
                <a:gd name="T0" fmla="*/ 17 w 25"/>
                <a:gd name="T1" fmla="*/ 0 h 32"/>
                <a:gd name="T2" fmla="*/ 25 w 25"/>
                <a:gd name="T3" fmla="*/ 32 h 32"/>
                <a:gd name="T4" fmla="*/ 0 w 25"/>
                <a:gd name="T5" fmla="*/ 0 h 32"/>
                <a:gd name="T6" fmla="*/ 17 w 25"/>
                <a:gd name="T7" fmla="*/ 0 h 32"/>
              </a:gdLst>
              <a:ahLst/>
              <a:cxnLst>
                <a:cxn ang="0">
                  <a:pos x="T0" y="T1"/>
                </a:cxn>
                <a:cxn ang="0">
                  <a:pos x="T2" y="T3"/>
                </a:cxn>
                <a:cxn ang="0">
                  <a:pos x="T4" y="T5"/>
                </a:cxn>
                <a:cxn ang="0">
                  <a:pos x="T6" y="T7"/>
                </a:cxn>
              </a:cxnLst>
              <a:rect l="0" t="0" r="r" b="b"/>
              <a:pathLst>
                <a:path w="25" h="32">
                  <a:moveTo>
                    <a:pt x="17" y="0"/>
                  </a:moveTo>
                  <a:cubicBezTo>
                    <a:pt x="19" y="12"/>
                    <a:pt x="21" y="24"/>
                    <a:pt x="25" y="32"/>
                  </a:cubicBezTo>
                  <a:cubicBezTo>
                    <a:pt x="14" y="27"/>
                    <a:pt x="5" y="15"/>
                    <a:pt x="0" y="0"/>
                  </a:cubicBezTo>
                  <a:lnTo>
                    <a:pt x="17" y="0"/>
                  </a:ln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58" name="Freeform 58"/>
            <p:cNvSpPr/>
            <p:nvPr/>
          </p:nvSpPr>
          <p:spPr bwMode="auto">
            <a:xfrm>
              <a:off x="3653448" y="2578001"/>
              <a:ext cx="65088" cy="95250"/>
            </a:xfrm>
            <a:custGeom>
              <a:avLst/>
              <a:gdLst>
                <a:gd name="T0" fmla="*/ 0 w 24"/>
                <a:gd name="T1" fmla="*/ 0 h 35"/>
                <a:gd name="T2" fmla="*/ 24 w 24"/>
                <a:gd name="T3" fmla="*/ 0 h 35"/>
                <a:gd name="T4" fmla="*/ 12 w 24"/>
                <a:gd name="T5" fmla="*/ 35 h 35"/>
                <a:gd name="T6" fmla="*/ 0 w 24"/>
                <a:gd name="T7" fmla="*/ 0 h 35"/>
              </a:gdLst>
              <a:ahLst/>
              <a:cxnLst>
                <a:cxn ang="0">
                  <a:pos x="T0" y="T1"/>
                </a:cxn>
                <a:cxn ang="0">
                  <a:pos x="T2" y="T3"/>
                </a:cxn>
                <a:cxn ang="0">
                  <a:pos x="T4" y="T5"/>
                </a:cxn>
                <a:cxn ang="0">
                  <a:pos x="T6" y="T7"/>
                </a:cxn>
              </a:cxnLst>
              <a:rect l="0" t="0" r="r" b="b"/>
              <a:pathLst>
                <a:path w="24" h="35">
                  <a:moveTo>
                    <a:pt x="0" y="0"/>
                  </a:moveTo>
                  <a:cubicBezTo>
                    <a:pt x="24" y="0"/>
                    <a:pt x="24" y="0"/>
                    <a:pt x="24" y="0"/>
                  </a:cubicBezTo>
                  <a:cubicBezTo>
                    <a:pt x="21" y="23"/>
                    <a:pt x="15" y="35"/>
                    <a:pt x="12" y="35"/>
                  </a:cubicBezTo>
                  <a:cubicBezTo>
                    <a:pt x="9" y="35"/>
                    <a:pt x="3" y="23"/>
                    <a:pt x="0" y="0"/>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59" name="Freeform 59"/>
            <p:cNvSpPr/>
            <p:nvPr/>
          </p:nvSpPr>
          <p:spPr bwMode="auto">
            <a:xfrm>
              <a:off x="3724886" y="2578001"/>
              <a:ext cx="68263" cy="87313"/>
            </a:xfrm>
            <a:custGeom>
              <a:avLst/>
              <a:gdLst>
                <a:gd name="T0" fmla="*/ 0 w 25"/>
                <a:gd name="T1" fmla="*/ 32 h 32"/>
                <a:gd name="T2" fmla="*/ 8 w 25"/>
                <a:gd name="T3" fmla="*/ 0 h 32"/>
                <a:gd name="T4" fmla="*/ 25 w 25"/>
                <a:gd name="T5" fmla="*/ 0 h 32"/>
                <a:gd name="T6" fmla="*/ 0 w 25"/>
                <a:gd name="T7" fmla="*/ 32 h 32"/>
              </a:gdLst>
              <a:ahLst/>
              <a:cxnLst>
                <a:cxn ang="0">
                  <a:pos x="T0" y="T1"/>
                </a:cxn>
                <a:cxn ang="0">
                  <a:pos x="T2" y="T3"/>
                </a:cxn>
                <a:cxn ang="0">
                  <a:pos x="T4" y="T5"/>
                </a:cxn>
                <a:cxn ang="0">
                  <a:pos x="T6" y="T7"/>
                </a:cxn>
              </a:cxnLst>
              <a:rect l="0" t="0" r="r" b="b"/>
              <a:pathLst>
                <a:path w="25" h="32">
                  <a:moveTo>
                    <a:pt x="0" y="32"/>
                  </a:moveTo>
                  <a:cubicBezTo>
                    <a:pt x="3" y="24"/>
                    <a:pt x="6" y="12"/>
                    <a:pt x="8" y="0"/>
                  </a:cubicBezTo>
                  <a:cubicBezTo>
                    <a:pt x="25" y="0"/>
                    <a:pt x="25" y="0"/>
                    <a:pt x="25" y="0"/>
                  </a:cubicBezTo>
                  <a:cubicBezTo>
                    <a:pt x="19" y="15"/>
                    <a:pt x="10" y="27"/>
                    <a:pt x="0" y="32"/>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0" name="Freeform 60"/>
            <p:cNvSpPr/>
            <p:nvPr/>
          </p:nvSpPr>
          <p:spPr bwMode="auto">
            <a:xfrm>
              <a:off x="3748698" y="2482751"/>
              <a:ext cx="63500" cy="71438"/>
            </a:xfrm>
            <a:custGeom>
              <a:avLst/>
              <a:gdLst>
                <a:gd name="T0" fmla="*/ 0 w 23"/>
                <a:gd name="T1" fmla="*/ 26 h 26"/>
                <a:gd name="T2" fmla="*/ 1 w 23"/>
                <a:gd name="T3" fmla="*/ 0 h 26"/>
                <a:gd name="T4" fmla="*/ 23 w 23"/>
                <a:gd name="T5" fmla="*/ 0 h 26"/>
                <a:gd name="T6" fmla="*/ 19 w 23"/>
                <a:gd name="T7" fmla="*/ 26 h 26"/>
                <a:gd name="T8" fmla="*/ 0 w 23"/>
                <a:gd name="T9" fmla="*/ 26 h 26"/>
              </a:gdLst>
              <a:ahLst/>
              <a:cxnLst>
                <a:cxn ang="0">
                  <a:pos x="T0" y="T1"/>
                </a:cxn>
                <a:cxn ang="0">
                  <a:pos x="T2" y="T3"/>
                </a:cxn>
                <a:cxn ang="0">
                  <a:pos x="T4" y="T5"/>
                </a:cxn>
                <a:cxn ang="0">
                  <a:pos x="T6" y="T7"/>
                </a:cxn>
                <a:cxn ang="0">
                  <a:pos x="T8" y="T9"/>
                </a:cxn>
              </a:cxnLst>
              <a:rect l="0" t="0" r="r" b="b"/>
              <a:pathLst>
                <a:path w="23" h="26">
                  <a:moveTo>
                    <a:pt x="0" y="26"/>
                  </a:moveTo>
                  <a:cubicBezTo>
                    <a:pt x="1" y="17"/>
                    <a:pt x="1" y="7"/>
                    <a:pt x="1" y="0"/>
                  </a:cubicBezTo>
                  <a:cubicBezTo>
                    <a:pt x="23" y="0"/>
                    <a:pt x="23" y="0"/>
                    <a:pt x="23" y="0"/>
                  </a:cubicBezTo>
                  <a:cubicBezTo>
                    <a:pt x="22" y="9"/>
                    <a:pt x="21" y="18"/>
                    <a:pt x="19" y="26"/>
                  </a:cubicBezTo>
                  <a:lnTo>
                    <a:pt x="0" y="26"/>
                  </a:ln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1" name="Freeform 61"/>
            <p:cNvSpPr/>
            <p:nvPr/>
          </p:nvSpPr>
          <p:spPr bwMode="auto">
            <a:xfrm>
              <a:off x="3824898" y="2482751"/>
              <a:ext cx="66675" cy="71438"/>
            </a:xfrm>
            <a:custGeom>
              <a:avLst/>
              <a:gdLst>
                <a:gd name="T0" fmla="*/ 4 w 24"/>
                <a:gd name="T1" fmla="*/ 0 h 26"/>
                <a:gd name="T2" fmla="*/ 24 w 24"/>
                <a:gd name="T3" fmla="*/ 0 h 26"/>
                <a:gd name="T4" fmla="*/ 18 w 24"/>
                <a:gd name="T5" fmla="*/ 26 h 26"/>
                <a:gd name="T6" fmla="*/ 0 w 24"/>
                <a:gd name="T7" fmla="*/ 26 h 26"/>
                <a:gd name="T8" fmla="*/ 4 w 24"/>
                <a:gd name="T9" fmla="*/ 0 h 26"/>
              </a:gdLst>
              <a:ahLst/>
              <a:cxnLst>
                <a:cxn ang="0">
                  <a:pos x="T0" y="T1"/>
                </a:cxn>
                <a:cxn ang="0">
                  <a:pos x="T2" y="T3"/>
                </a:cxn>
                <a:cxn ang="0">
                  <a:pos x="T4" y="T5"/>
                </a:cxn>
                <a:cxn ang="0">
                  <a:pos x="T6" y="T7"/>
                </a:cxn>
                <a:cxn ang="0">
                  <a:pos x="T8" y="T9"/>
                </a:cxn>
              </a:cxnLst>
              <a:rect l="0" t="0" r="r" b="b"/>
              <a:pathLst>
                <a:path w="24" h="26">
                  <a:moveTo>
                    <a:pt x="4" y="0"/>
                  </a:moveTo>
                  <a:cubicBezTo>
                    <a:pt x="24" y="0"/>
                    <a:pt x="24" y="0"/>
                    <a:pt x="24" y="0"/>
                  </a:cubicBezTo>
                  <a:cubicBezTo>
                    <a:pt x="24" y="9"/>
                    <a:pt x="21" y="18"/>
                    <a:pt x="18" y="26"/>
                  </a:cubicBezTo>
                  <a:cubicBezTo>
                    <a:pt x="0" y="26"/>
                    <a:pt x="0" y="26"/>
                    <a:pt x="0" y="26"/>
                  </a:cubicBezTo>
                  <a:cubicBezTo>
                    <a:pt x="2" y="18"/>
                    <a:pt x="3" y="9"/>
                    <a:pt x="4" y="0"/>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2" name="Freeform 62"/>
            <p:cNvSpPr/>
            <p:nvPr/>
          </p:nvSpPr>
          <p:spPr bwMode="auto">
            <a:xfrm>
              <a:off x="3775686" y="2284313"/>
              <a:ext cx="85725" cy="76200"/>
            </a:xfrm>
            <a:custGeom>
              <a:avLst/>
              <a:gdLst>
                <a:gd name="T0" fmla="*/ 31 w 31"/>
                <a:gd name="T1" fmla="*/ 28 h 28"/>
                <a:gd name="T2" fmla="*/ 15 w 31"/>
                <a:gd name="T3" fmla="*/ 28 h 28"/>
                <a:gd name="T4" fmla="*/ 0 w 31"/>
                <a:gd name="T5" fmla="*/ 0 h 28"/>
                <a:gd name="T6" fmla="*/ 31 w 31"/>
                <a:gd name="T7" fmla="*/ 28 h 28"/>
              </a:gdLst>
              <a:ahLst/>
              <a:cxnLst>
                <a:cxn ang="0">
                  <a:pos x="T0" y="T1"/>
                </a:cxn>
                <a:cxn ang="0">
                  <a:pos x="T2" y="T3"/>
                </a:cxn>
                <a:cxn ang="0">
                  <a:pos x="T4" y="T5"/>
                </a:cxn>
                <a:cxn ang="0">
                  <a:pos x="T6" y="T7"/>
                </a:cxn>
              </a:cxnLst>
              <a:rect l="0" t="0" r="r" b="b"/>
              <a:pathLst>
                <a:path w="31" h="28">
                  <a:moveTo>
                    <a:pt x="31" y="28"/>
                  </a:moveTo>
                  <a:cubicBezTo>
                    <a:pt x="15" y="28"/>
                    <a:pt x="15" y="28"/>
                    <a:pt x="15" y="28"/>
                  </a:cubicBezTo>
                  <a:cubicBezTo>
                    <a:pt x="11" y="17"/>
                    <a:pt x="6" y="7"/>
                    <a:pt x="0" y="0"/>
                  </a:cubicBezTo>
                  <a:cubicBezTo>
                    <a:pt x="12" y="6"/>
                    <a:pt x="23" y="16"/>
                    <a:pt x="31" y="28"/>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3" name="Freeform 63"/>
            <p:cNvSpPr/>
            <p:nvPr/>
          </p:nvSpPr>
          <p:spPr bwMode="auto">
            <a:xfrm>
              <a:off x="3515336" y="2284313"/>
              <a:ext cx="84138" cy="76200"/>
            </a:xfrm>
            <a:custGeom>
              <a:avLst/>
              <a:gdLst>
                <a:gd name="T0" fmla="*/ 31 w 31"/>
                <a:gd name="T1" fmla="*/ 0 h 28"/>
                <a:gd name="T2" fmla="*/ 15 w 31"/>
                <a:gd name="T3" fmla="*/ 28 h 28"/>
                <a:gd name="T4" fmla="*/ 0 w 31"/>
                <a:gd name="T5" fmla="*/ 28 h 28"/>
                <a:gd name="T6" fmla="*/ 31 w 31"/>
                <a:gd name="T7" fmla="*/ 0 h 28"/>
              </a:gdLst>
              <a:ahLst/>
              <a:cxnLst>
                <a:cxn ang="0">
                  <a:pos x="T0" y="T1"/>
                </a:cxn>
                <a:cxn ang="0">
                  <a:pos x="T2" y="T3"/>
                </a:cxn>
                <a:cxn ang="0">
                  <a:pos x="T4" y="T5"/>
                </a:cxn>
                <a:cxn ang="0">
                  <a:pos x="T6" y="T7"/>
                </a:cxn>
              </a:cxnLst>
              <a:rect l="0" t="0" r="r" b="b"/>
              <a:pathLst>
                <a:path w="31" h="28">
                  <a:moveTo>
                    <a:pt x="31" y="0"/>
                  </a:moveTo>
                  <a:cubicBezTo>
                    <a:pt x="24" y="7"/>
                    <a:pt x="19" y="17"/>
                    <a:pt x="15" y="28"/>
                  </a:cubicBezTo>
                  <a:cubicBezTo>
                    <a:pt x="0" y="28"/>
                    <a:pt x="0" y="28"/>
                    <a:pt x="0" y="28"/>
                  </a:cubicBezTo>
                  <a:cubicBezTo>
                    <a:pt x="7" y="16"/>
                    <a:pt x="18" y="6"/>
                    <a:pt x="31" y="0"/>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4" name="Freeform 64"/>
            <p:cNvSpPr/>
            <p:nvPr/>
          </p:nvSpPr>
          <p:spPr bwMode="auto">
            <a:xfrm>
              <a:off x="3515336" y="2578001"/>
              <a:ext cx="84138" cy="76200"/>
            </a:xfrm>
            <a:custGeom>
              <a:avLst/>
              <a:gdLst>
                <a:gd name="T0" fmla="*/ 0 w 31"/>
                <a:gd name="T1" fmla="*/ 0 h 28"/>
                <a:gd name="T2" fmla="*/ 15 w 31"/>
                <a:gd name="T3" fmla="*/ 0 h 28"/>
                <a:gd name="T4" fmla="*/ 31 w 31"/>
                <a:gd name="T5" fmla="*/ 28 h 28"/>
                <a:gd name="T6" fmla="*/ 0 w 31"/>
                <a:gd name="T7" fmla="*/ 0 h 28"/>
              </a:gdLst>
              <a:ahLst/>
              <a:cxnLst>
                <a:cxn ang="0">
                  <a:pos x="T0" y="T1"/>
                </a:cxn>
                <a:cxn ang="0">
                  <a:pos x="T2" y="T3"/>
                </a:cxn>
                <a:cxn ang="0">
                  <a:pos x="T4" y="T5"/>
                </a:cxn>
                <a:cxn ang="0">
                  <a:pos x="T6" y="T7"/>
                </a:cxn>
              </a:cxnLst>
              <a:rect l="0" t="0" r="r" b="b"/>
              <a:pathLst>
                <a:path w="31" h="28">
                  <a:moveTo>
                    <a:pt x="0" y="0"/>
                  </a:moveTo>
                  <a:cubicBezTo>
                    <a:pt x="15" y="0"/>
                    <a:pt x="15" y="0"/>
                    <a:pt x="15" y="0"/>
                  </a:cubicBezTo>
                  <a:cubicBezTo>
                    <a:pt x="19" y="11"/>
                    <a:pt x="24" y="21"/>
                    <a:pt x="31" y="28"/>
                  </a:cubicBezTo>
                  <a:cubicBezTo>
                    <a:pt x="18" y="22"/>
                    <a:pt x="7" y="12"/>
                    <a:pt x="0" y="0"/>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5" name="Freeform 65"/>
            <p:cNvSpPr/>
            <p:nvPr/>
          </p:nvSpPr>
          <p:spPr bwMode="auto">
            <a:xfrm>
              <a:off x="3775686" y="2578001"/>
              <a:ext cx="85725" cy="76200"/>
            </a:xfrm>
            <a:custGeom>
              <a:avLst/>
              <a:gdLst>
                <a:gd name="T0" fmla="*/ 0 w 31"/>
                <a:gd name="T1" fmla="*/ 28 h 28"/>
                <a:gd name="T2" fmla="*/ 15 w 31"/>
                <a:gd name="T3" fmla="*/ 0 h 28"/>
                <a:gd name="T4" fmla="*/ 31 w 31"/>
                <a:gd name="T5" fmla="*/ 0 h 28"/>
                <a:gd name="T6" fmla="*/ 0 w 31"/>
                <a:gd name="T7" fmla="*/ 28 h 28"/>
              </a:gdLst>
              <a:ahLst/>
              <a:cxnLst>
                <a:cxn ang="0">
                  <a:pos x="T0" y="T1"/>
                </a:cxn>
                <a:cxn ang="0">
                  <a:pos x="T2" y="T3"/>
                </a:cxn>
                <a:cxn ang="0">
                  <a:pos x="T4" y="T5"/>
                </a:cxn>
                <a:cxn ang="0">
                  <a:pos x="T6" y="T7"/>
                </a:cxn>
              </a:cxnLst>
              <a:rect l="0" t="0" r="r" b="b"/>
              <a:pathLst>
                <a:path w="31" h="28">
                  <a:moveTo>
                    <a:pt x="0" y="28"/>
                  </a:moveTo>
                  <a:cubicBezTo>
                    <a:pt x="6" y="21"/>
                    <a:pt x="11" y="11"/>
                    <a:pt x="15" y="0"/>
                  </a:cubicBezTo>
                  <a:cubicBezTo>
                    <a:pt x="31" y="0"/>
                    <a:pt x="31" y="0"/>
                    <a:pt x="31" y="0"/>
                  </a:cubicBezTo>
                  <a:cubicBezTo>
                    <a:pt x="23" y="12"/>
                    <a:pt x="12" y="22"/>
                    <a:pt x="0" y="28"/>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92" name="组合 91"/>
          <p:cNvGrpSpPr/>
          <p:nvPr/>
        </p:nvGrpSpPr>
        <p:grpSpPr>
          <a:xfrm>
            <a:off x="8383588" y="2163763"/>
            <a:ext cx="514350" cy="542925"/>
            <a:chOff x="8497888" y="2163763"/>
            <a:chExt cx="514350" cy="542925"/>
          </a:xfrm>
        </p:grpSpPr>
        <p:sp>
          <p:nvSpPr>
            <p:cNvPr id="66" name="Freeform 186"/>
            <p:cNvSpPr>
              <a:spLocks noEditPoints="1"/>
            </p:cNvSpPr>
            <p:nvPr/>
          </p:nvSpPr>
          <p:spPr bwMode="auto">
            <a:xfrm>
              <a:off x="8618538" y="2284413"/>
              <a:ext cx="273050" cy="341313"/>
            </a:xfrm>
            <a:custGeom>
              <a:avLst/>
              <a:gdLst>
                <a:gd name="T0" fmla="*/ 49 w 98"/>
                <a:gd name="T1" fmla="*/ 0 h 122"/>
                <a:gd name="T2" fmla="*/ 0 w 98"/>
                <a:gd name="T3" fmla="*/ 49 h 122"/>
                <a:gd name="T4" fmla="*/ 21 w 98"/>
                <a:gd name="T5" fmla="*/ 87 h 122"/>
                <a:gd name="T6" fmla="*/ 25 w 98"/>
                <a:gd name="T7" fmla="*/ 97 h 122"/>
                <a:gd name="T8" fmla="*/ 25 w 98"/>
                <a:gd name="T9" fmla="*/ 111 h 122"/>
                <a:gd name="T10" fmla="*/ 37 w 98"/>
                <a:gd name="T11" fmla="*/ 122 h 122"/>
                <a:gd name="T12" fmla="*/ 61 w 98"/>
                <a:gd name="T13" fmla="*/ 122 h 122"/>
                <a:gd name="T14" fmla="*/ 73 w 98"/>
                <a:gd name="T15" fmla="*/ 111 h 122"/>
                <a:gd name="T16" fmla="*/ 73 w 98"/>
                <a:gd name="T17" fmla="*/ 97 h 122"/>
                <a:gd name="T18" fmla="*/ 77 w 98"/>
                <a:gd name="T19" fmla="*/ 87 h 122"/>
                <a:gd name="T20" fmla="*/ 98 w 98"/>
                <a:gd name="T21" fmla="*/ 49 h 122"/>
                <a:gd name="T22" fmla="*/ 49 w 98"/>
                <a:gd name="T23" fmla="*/ 0 h 122"/>
                <a:gd name="T24" fmla="*/ 76 w 98"/>
                <a:gd name="T25" fmla="*/ 65 h 122"/>
                <a:gd name="T26" fmla="*/ 73 w 98"/>
                <a:gd name="T27" fmla="*/ 67 h 122"/>
                <a:gd name="T28" fmla="*/ 71 w 98"/>
                <a:gd name="T29" fmla="*/ 66 h 122"/>
                <a:gd name="T30" fmla="*/ 69 w 98"/>
                <a:gd name="T31" fmla="*/ 61 h 122"/>
                <a:gd name="T32" fmla="*/ 61 w 98"/>
                <a:gd name="T33" fmla="*/ 23 h 122"/>
                <a:gd name="T34" fmla="*/ 60 w 98"/>
                <a:gd name="T35" fmla="*/ 18 h 122"/>
                <a:gd name="T36" fmla="*/ 66 w 98"/>
                <a:gd name="T37" fmla="*/ 17 h 122"/>
                <a:gd name="T38" fmla="*/ 76 w 98"/>
                <a:gd name="T39" fmla="*/ 65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8" h="122">
                  <a:moveTo>
                    <a:pt x="49" y="0"/>
                  </a:moveTo>
                  <a:cubicBezTo>
                    <a:pt x="22" y="0"/>
                    <a:pt x="0" y="22"/>
                    <a:pt x="0" y="49"/>
                  </a:cubicBezTo>
                  <a:cubicBezTo>
                    <a:pt x="0" y="68"/>
                    <a:pt x="20" y="86"/>
                    <a:pt x="21" y="87"/>
                  </a:cubicBezTo>
                  <a:cubicBezTo>
                    <a:pt x="23" y="89"/>
                    <a:pt x="25" y="94"/>
                    <a:pt x="25" y="97"/>
                  </a:cubicBezTo>
                  <a:cubicBezTo>
                    <a:pt x="25" y="111"/>
                    <a:pt x="25" y="111"/>
                    <a:pt x="25" y="111"/>
                  </a:cubicBezTo>
                  <a:cubicBezTo>
                    <a:pt x="25" y="117"/>
                    <a:pt x="30" y="122"/>
                    <a:pt x="37" y="122"/>
                  </a:cubicBezTo>
                  <a:cubicBezTo>
                    <a:pt x="61" y="122"/>
                    <a:pt x="61" y="122"/>
                    <a:pt x="61" y="122"/>
                  </a:cubicBezTo>
                  <a:cubicBezTo>
                    <a:pt x="67" y="122"/>
                    <a:pt x="73" y="117"/>
                    <a:pt x="73" y="111"/>
                  </a:cubicBezTo>
                  <a:cubicBezTo>
                    <a:pt x="73" y="97"/>
                    <a:pt x="73" y="97"/>
                    <a:pt x="73" y="97"/>
                  </a:cubicBezTo>
                  <a:cubicBezTo>
                    <a:pt x="73" y="94"/>
                    <a:pt x="75" y="89"/>
                    <a:pt x="77" y="87"/>
                  </a:cubicBezTo>
                  <a:cubicBezTo>
                    <a:pt x="78" y="86"/>
                    <a:pt x="98" y="68"/>
                    <a:pt x="98" y="49"/>
                  </a:cubicBezTo>
                  <a:cubicBezTo>
                    <a:pt x="98" y="22"/>
                    <a:pt x="76" y="0"/>
                    <a:pt x="49" y="0"/>
                  </a:cubicBezTo>
                  <a:close/>
                  <a:moveTo>
                    <a:pt x="76" y="65"/>
                  </a:moveTo>
                  <a:cubicBezTo>
                    <a:pt x="75" y="66"/>
                    <a:pt x="74" y="67"/>
                    <a:pt x="73" y="67"/>
                  </a:cubicBezTo>
                  <a:cubicBezTo>
                    <a:pt x="72" y="67"/>
                    <a:pt x="71" y="67"/>
                    <a:pt x="71" y="66"/>
                  </a:cubicBezTo>
                  <a:cubicBezTo>
                    <a:pt x="69" y="65"/>
                    <a:pt x="68" y="63"/>
                    <a:pt x="69" y="61"/>
                  </a:cubicBezTo>
                  <a:cubicBezTo>
                    <a:pt x="82" y="40"/>
                    <a:pt x="63" y="25"/>
                    <a:pt x="61" y="23"/>
                  </a:cubicBezTo>
                  <a:cubicBezTo>
                    <a:pt x="59" y="22"/>
                    <a:pt x="59" y="19"/>
                    <a:pt x="60" y="18"/>
                  </a:cubicBezTo>
                  <a:cubicBezTo>
                    <a:pt x="61" y="16"/>
                    <a:pt x="64" y="15"/>
                    <a:pt x="66" y="17"/>
                  </a:cubicBezTo>
                  <a:cubicBezTo>
                    <a:pt x="67" y="18"/>
                    <a:pt x="93" y="37"/>
                    <a:pt x="76" y="65"/>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7" name="Freeform 187"/>
            <p:cNvSpPr/>
            <p:nvPr/>
          </p:nvSpPr>
          <p:spPr bwMode="auto">
            <a:xfrm>
              <a:off x="8497888" y="2390775"/>
              <a:ext cx="114300" cy="38100"/>
            </a:xfrm>
            <a:custGeom>
              <a:avLst/>
              <a:gdLst>
                <a:gd name="T0" fmla="*/ 4 w 41"/>
                <a:gd name="T1" fmla="*/ 14 h 14"/>
                <a:gd name="T2" fmla="*/ 0 w 41"/>
                <a:gd name="T3" fmla="*/ 10 h 14"/>
                <a:gd name="T4" fmla="*/ 4 w 41"/>
                <a:gd name="T5" fmla="*/ 6 h 14"/>
                <a:gd name="T6" fmla="*/ 36 w 41"/>
                <a:gd name="T7" fmla="*/ 0 h 14"/>
                <a:gd name="T8" fmla="*/ 41 w 41"/>
                <a:gd name="T9" fmla="*/ 4 h 14"/>
                <a:gd name="T10" fmla="*/ 38 w 41"/>
                <a:gd name="T11" fmla="*/ 8 h 14"/>
                <a:gd name="T12" fmla="*/ 5 w 41"/>
                <a:gd name="T13" fmla="*/ 14 h 14"/>
                <a:gd name="T14" fmla="*/ 4 w 41"/>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14">
                  <a:moveTo>
                    <a:pt x="4" y="14"/>
                  </a:moveTo>
                  <a:cubicBezTo>
                    <a:pt x="2" y="14"/>
                    <a:pt x="1" y="12"/>
                    <a:pt x="0" y="10"/>
                  </a:cubicBezTo>
                  <a:cubicBezTo>
                    <a:pt x="0" y="8"/>
                    <a:pt x="1" y="6"/>
                    <a:pt x="4" y="6"/>
                  </a:cubicBezTo>
                  <a:cubicBezTo>
                    <a:pt x="36" y="0"/>
                    <a:pt x="36" y="0"/>
                    <a:pt x="36" y="0"/>
                  </a:cubicBezTo>
                  <a:cubicBezTo>
                    <a:pt x="39" y="0"/>
                    <a:pt x="41" y="1"/>
                    <a:pt x="41" y="4"/>
                  </a:cubicBezTo>
                  <a:cubicBezTo>
                    <a:pt x="41" y="6"/>
                    <a:pt x="40" y="8"/>
                    <a:pt x="38" y="8"/>
                  </a:cubicBezTo>
                  <a:cubicBezTo>
                    <a:pt x="5" y="14"/>
                    <a:pt x="5" y="14"/>
                    <a:pt x="5" y="14"/>
                  </a:cubicBezTo>
                  <a:cubicBezTo>
                    <a:pt x="5" y="14"/>
                    <a:pt x="5" y="14"/>
                    <a:pt x="4" y="14"/>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8" name="Freeform 188"/>
            <p:cNvSpPr/>
            <p:nvPr/>
          </p:nvSpPr>
          <p:spPr bwMode="auto">
            <a:xfrm>
              <a:off x="8894763" y="2403475"/>
              <a:ext cx="117475" cy="39688"/>
            </a:xfrm>
            <a:custGeom>
              <a:avLst/>
              <a:gdLst>
                <a:gd name="T0" fmla="*/ 5 w 42"/>
                <a:gd name="T1" fmla="*/ 14 h 14"/>
                <a:gd name="T2" fmla="*/ 1 w 42"/>
                <a:gd name="T3" fmla="*/ 11 h 14"/>
                <a:gd name="T4" fmla="*/ 4 w 42"/>
                <a:gd name="T5" fmla="*/ 6 h 14"/>
                <a:gd name="T6" fmla="*/ 37 w 42"/>
                <a:gd name="T7" fmla="*/ 1 h 14"/>
                <a:gd name="T8" fmla="*/ 41 w 42"/>
                <a:gd name="T9" fmla="*/ 4 h 14"/>
                <a:gd name="T10" fmla="*/ 38 w 42"/>
                <a:gd name="T11" fmla="*/ 9 h 14"/>
                <a:gd name="T12" fmla="*/ 5 w 42"/>
                <a:gd name="T13" fmla="*/ 14 h 14"/>
                <a:gd name="T14" fmla="*/ 5 w 42"/>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14">
                  <a:moveTo>
                    <a:pt x="5" y="14"/>
                  </a:moveTo>
                  <a:cubicBezTo>
                    <a:pt x="3" y="14"/>
                    <a:pt x="1" y="13"/>
                    <a:pt x="1" y="11"/>
                  </a:cubicBezTo>
                  <a:cubicBezTo>
                    <a:pt x="0" y="9"/>
                    <a:pt x="2" y="7"/>
                    <a:pt x="4" y="6"/>
                  </a:cubicBezTo>
                  <a:cubicBezTo>
                    <a:pt x="37" y="1"/>
                    <a:pt x="37" y="1"/>
                    <a:pt x="37" y="1"/>
                  </a:cubicBezTo>
                  <a:cubicBezTo>
                    <a:pt x="39" y="0"/>
                    <a:pt x="41" y="2"/>
                    <a:pt x="41" y="4"/>
                  </a:cubicBezTo>
                  <a:cubicBezTo>
                    <a:pt x="42" y="6"/>
                    <a:pt x="40" y="8"/>
                    <a:pt x="38" y="9"/>
                  </a:cubicBezTo>
                  <a:cubicBezTo>
                    <a:pt x="5" y="14"/>
                    <a:pt x="5" y="14"/>
                    <a:pt x="5" y="14"/>
                  </a:cubicBezTo>
                  <a:cubicBezTo>
                    <a:pt x="5" y="14"/>
                    <a:pt x="5" y="14"/>
                    <a:pt x="5" y="14"/>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9" name="Freeform 189"/>
            <p:cNvSpPr/>
            <p:nvPr/>
          </p:nvSpPr>
          <p:spPr bwMode="auto">
            <a:xfrm>
              <a:off x="8740776" y="2163763"/>
              <a:ext cx="41275" cy="114300"/>
            </a:xfrm>
            <a:custGeom>
              <a:avLst/>
              <a:gdLst>
                <a:gd name="T0" fmla="*/ 10 w 15"/>
                <a:gd name="T1" fmla="*/ 41 h 41"/>
                <a:gd name="T2" fmla="*/ 6 w 15"/>
                <a:gd name="T3" fmla="*/ 37 h 41"/>
                <a:gd name="T4" fmla="*/ 1 w 15"/>
                <a:gd name="T5" fmla="*/ 5 h 41"/>
                <a:gd name="T6" fmla="*/ 4 w 15"/>
                <a:gd name="T7" fmla="*/ 0 h 41"/>
                <a:gd name="T8" fmla="*/ 9 w 15"/>
                <a:gd name="T9" fmla="*/ 4 h 41"/>
                <a:gd name="T10" fmla="*/ 14 w 15"/>
                <a:gd name="T11" fmla="*/ 36 h 41"/>
                <a:gd name="T12" fmla="*/ 11 w 15"/>
                <a:gd name="T13" fmla="*/ 41 h 41"/>
                <a:gd name="T14" fmla="*/ 10 w 15"/>
                <a:gd name="T15" fmla="*/ 41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1">
                  <a:moveTo>
                    <a:pt x="10" y="41"/>
                  </a:moveTo>
                  <a:cubicBezTo>
                    <a:pt x="8" y="41"/>
                    <a:pt x="7" y="39"/>
                    <a:pt x="6" y="37"/>
                  </a:cubicBezTo>
                  <a:cubicBezTo>
                    <a:pt x="1" y="5"/>
                    <a:pt x="1" y="5"/>
                    <a:pt x="1" y="5"/>
                  </a:cubicBezTo>
                  <a:cubicBezTo>
                    <a:pt x="0" y="3"/>
                    <a:pt x="2" y="1"/>
                    <a:pt x="4" y="0"/>
                  </a:cubicBezTo>
                  <a:cubicBezTo>
                    <a:pt x="6" y="0"/>
                    <a:pt x="8" y="2"/>
                    <a:pt x="9" y="4"/>
                  </a:cubicBezTo>
                  <a:cubicBezTo>
                    <a:pt x="14" y="36"/>
                    <a:pt x="14" y="36"/>
                    <a:pt x="14" y="36"/>
                  </a:cubicBezTo>
                  <a:cubicBezTo>
                    <a:pt x="15" y="38"/>
                    <a:pt x="13" y="40"/>
                    <a:pt x="11" y="41"/>
                  </a:cubicBezTo>
                  <a:cubicBezTo>
                    <a:pt x="11" y="41"/>
                    <a:pt x="11" y="41"/>
                    <a:pt x="10" y="41"/>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70" name="Freeform 190"/>
            <p:cNvSpPr/>
            <p:nvPr/>
          </p:nvSpPr>
          <p:spPr bwMode="auto">
            <a:xfrm>
              <a:off x="8567738" y="2233613"/>
              <a:ext cx="103188" cy="77788"/>
            </a:xfrm>
            <a:custGeom>
              <a:avLst/>
              <a:gdLst>
                <a:gd name="T0" fmla="*/ 32 w 37"/>
                <a:gd name="T1" fmla="*/ 28 h 28"/>
                <a:gd name="T2" fmla="*/ 30 w 37"/>
                <a:gd name="T3" fmla="*/ 27 h 28"/>
                <a:gd name="T4" fmla="*/ 3 w 37"/>
                <a:gd name="T5" fmla="*/ 8 h 28"/>
                <a:gd name="T6" fmla="*/ 2 w 37"/>
                <a:gd name="T7" fmla="*/ 2 h 28"/>
                <a:gd name="T8" fmla="*/ 7 w 37"/>
                <a:gd name="T9" fmla="*/ 1 h 28"/>
                <a:gd name="T10" fmla="*/ 34 w 37"/>
                <a:gd name="T11" fmla="*/ 20 h 28"/>
                <a:gd name="T12" fmla="*/ 35 w 37"/>
                <a:gd name="T13" fmla="*/ 26 h 28"/>
                <a:gd name="T14" fmla="*/ 32 w 37"/>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28">
                  <a:moveTo>
                    <a:pt x="32" y="28"/>
                  </a:moveTo>
                  <a:cubicBezTo>
                    <a:pt x="31" y="28"/>
                    <a:pt x="30" y="27"/>
                    <a:pt x="30" y="27"/>
                  </a:cubicBezTo>
                  <a:cubicBezTo>
                    <a:pt x="3" y="8"/>
                    <a:pt x="3" y="8"/>
                    <a:pt x="3" y="8"/>
                  </a:cubicBezTo>
                  <a:cubicBezTo>
                    <a:pt x="1" y="7"/>
                    <a:pt x="0" y="4"/>
                    <a:pt x="2" y="2"/>
                  </a:cubicBezTo>
                  <a:cubicBezTo>
                    <a:pt x="3" y="1"/>
                    <a:pt x="5" y="0"/>
                    <a:pt x="7" y="1"/>
                  </a:cubicBezTo>
                  <a:cubicBezTo>
                    <a:pt x="34" y="20"/>
                    <a:pt x="34" y="20"/>
                    <a:pt x="34" y="20"/>
                  </a:cubicBezTo>
                  <a:cubicBezTo>
                    <a:pt x="36" y="22"/>
                    <a:pt x="37" y="24"/>
                    <a:pt x="35" y="26"/>
                  </a:cubicBezTo>
                  <a:cubicBezTo>
                    <a:pt x="35" y="27"/>
                    <a:pt x="33" y="28"/>
                    <a:pt x="32" y="28"/>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71" name="Freeform 191"/>
            <p:cNvSpPr/>
            <p:nvPr/>
          </p:nvSpPr>
          <p:spPr bwMode="auto">
            <a:xfrm>
              <a:off x="8839201" y="2520950"/>
              <a:ext cx="100013" cy="79375"/>
            </a:xfrm>
            <a:custGeom>
              <a:avLst/>
              <a:gdLst>
                <a:gd name="T0" fmla="*/ 32 w 36"/>
                <a:gd name="T1" fmla="*/ 28 h 28"/>
                <a:gd name="T2" fmla="*/ 29 w 36"/>
                <a:gd name="T3" fmla="*/ 27 h 28"/>
                <a:gd name="T4" fmla="*/ 2 w 36"/>
                <a:gd name="T5" fmla="*/ 8 h 28"/>
                <a:gd name="T6" fmla="*/ 1 w 36"/>
                <a:gd name="T7" fmla="*/ 3 h 28"/>
                <a:gd name="T8" fmla="*/ 7 w 36"/>
                <a:gd name="T9" fmla="*/ 2 h 28"/>
                <a:gd name="T10" fmla="*/ 34 w 36"/>
                <a:gd name="T11" fmla="*/ 20 h 28"/>
                <a:gd name="T12" fmla="*/ 35 w 36"/>
                <a:gd name="T13" fmla="*/ 26 h 28"/>
                <a:gd name="T14" fmla="*/ 32 w 36"/>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28">
                  <a:moveTo>
                    <a:pt x="32" y="28"/>
                  </a:moveTo>
                  <a:cubicBezTo>
                    <a:pt x="31" y="28"/>
                    <a:pt x="30" y="28"/>
                    <a:pt x="29" y="27"/>
                  </a:cubicBezTo>
                  <a:cubicBezTo>
                    <a:pt x="2" y="8"/>
                    <a:pt x="2" y="8"/>
                    <a:pt x="2" y="8"/>
                  </a:cubicBezTo>
                  <a:cubicBezTo>
                    <a:pt x="0" y="7"/>
                    <a:pt x="0" y="4"/>
                    <a:pt x="1" y="3"/>
                  </a:cubicBezTo>
                  <a:cubicBezTo>
                    <a:pt x="3" y="1"/>
                    <a:pt x="5" y="0"/>
                    <a:pt x="7" y="2"/>
                  </a:cubicBezTo>
                  <a:cubicBezTo>
                    <a:pt x="34" y="20"/>
                    <a:pt x="34" y="20"/>
                    <a:pt x="34" y="20"/>
                  </a:cubicBezTo>
                  <a:cubicBezTo>
                    <a:pt x="36" y="22"/>
                    <a:pt x="36" y="24"/>
                    <a:pt x="35" y="26"/>
                  </a:cubicBezTo>
                  <a:cubicBezTo>
                    <a:pt x="34" y="27"/>
                    <a:pt x="33" y="28"/>
                    <a:pt x="32" y="28"/>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72" name="Freeform 192"/>
            <p:cNvSpPr/>
            <p:nvPr/>
          </p:nvSpPr>
          <p:spPr bwMode="auto">
            <a:xfrm>
              <a:off x="8861426" y="2233613"/>
              <a:ext cx="77788" cy="98425"/>
            </a:xfrm>
            <a:custGeom>
              <a:avLst/>
              <a:gdLst>
                <a:gd name="T0" fmla="*/ 4 w 28"/>
                <a:gd name="T1" fmla="*/ 35 h 35"/>
                <a:gd name="T2" fmla="*/ 2 w 28"/>
                <a:gd name="T3" fmla="*/ 35 h 35"/>
                <a:gd name="T4" fmla="*/ 1 w 28"/>
                <a:gd name="T5" fmla="*/ 29 h 35"/>
                <a:gd name="T6" fmla="*/ 20 w 28"/>
                <a:gd name="T7" fmla="*/ 2 h 35"/>
                <a:gd name="T8" fmla="*/ 26 w 28"/>
                <a:gd name="T9" fmla="*/ 1 h 35"/>
                <a:gd name="T10" fmla="*/ 27 w 28"/>
                <a:gd name="T11" fmla="*/ 7 h 35"/>
                <a:gd name="T12" fmla="*/ 8 w 28"/>
                <a:gd name="T13" fmla="*/ 34 h 35"/>
                <a:gd name="T14" fmla="*/ 4 w 28"/>
                <a:gd name="T15" fmla="*/ 35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35">
                  <a:moveTo>
                    <a:pt x="4" y="35"/>
                  </a:moveTo>
                  <a:cubicBezTo>
                    <a:pt x="4" y="35"/>
                    <a:pt x="3" y="35"/>
                    <a:pt x="2" y="35"/>
                  </a:cubicBezTo>
                  <a:cubicBezTo>
                    <a:pt x="0" y="33"/>
                    <a:pt x="0" y="31"/>
                    <a:pt x="1" y="29"/>
                  </a:cubicBezTo>
                  <a:cubicBezTo>
                    <a:pt x="20" y="2"/>
                    <a:pt x="20" y="2"/>
                    <a:pt x="20" y="2"/>
                  </a:cubicBezTo>
                  <a:cubicBezTo>
                    <a:pt x="22" y="1"/>
                    <a:pt x="24" y="0"/>
                    <a:pt x="26" y="1"/>
                  </a:cubicBezTo>
                  <a:cubicBezTo>
                    <a:pt x="28" y="3"/>
                    <a:pt x="28" y="5"/>
                    <a:pt x="27" y="7"/>
                  </a:cubicBezTo>
                  <a:cubicBezTo>
                    <a:pt x="8" y="34"/>
                    <a:pt x="8" y="34"/>
                    <a:pt x="8" y="34"/>
                  </a:cubicBezTo>
                  <a:cubicBezTo>
                    <a:pt x="7" y="35"/>
                    <a:pt x="6" y="35"/>
                    <a:pt x="4" y="35"/>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73" name="Freeform 193"/>
            <p:cNvSpPr/>
            <p:nvPr/>
          </p:nvSpPr>
          <p:spPr bwMode="auto">
            <a:xfrm>
              <a:off x="8567738" y="2498725"/>
              <a:ext cx="80963" cy="101600"/>
            </a:xfrm>
            <a:custGeom>
              <a:avLst/>
              <a:gdLst>
                <a:gd name="T0" fmla="*/ 5 w 29"/>
                <a:gd name="T1" fmla="*/ 36 h 36"/>
                <a:gd name="T2" fmla="*/ 3 w 29"/>
                <a:gd name="T3" fmla="*/ 35 h 36"/>
                <a:gd name="T4" fmla="*/ 2 w 29"/>
                <a:gd name="T5" fmla="*/ 29 h 36"/>
                <a:gd name="T6" fmla="*/ 21 w 29"/>
                <a:gd name="T7" fmla="*/ 3 h 36"/>
                <a:gd name="T8" fmla="*/ 26 w 29"/>
                <a:gd name="T9" fmla="*/ 2 h 36"/>
                <a:gd name="T10" fmla="*/ 27 w 29"/>
                <a:gd name="T11" fmla="*/ 7 h 36"/>
                <a:gd name="T12" fmla="*/ 8 w 29"/>
                <a:gd name="T13" fmla="*/ 34 h 36"/>
                <a:gd name="T14" fmla="*/ 5 w 29"/>
                <a:gd name="T15" fmla="*/ 36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36">
                  <a:moveTo>
                    <a:pt x="5" y="36"/>
                  </a:moveTo>
                  <a:cubicBezTo>
                    <a:pt x="4" y="36"/>
                    <a:pt x="3" y="36"/>
                    <a:pt x="3" y="35"/>
                  </a:cubicBezTo>
                  <a:cubicBezTo>
                    <a:pt x="1" y="34"/>
                    <a:pt x="0" y="31"/>
                    <a:pt x="2" y="29"/>
                  </a:cubicBezTo>
                  <a:cubicBezTo>
                    <a:pt x="21" y="3"/>
                    <a:pt x="21" y="3"/>
                    <a:pt x="21" y="3"/>
                  </a:cubicBezTo>
                  <a:cubicBezTo>
                    <a:pt x="22" y="1"/>
                    <a:pt x="25" y="0"/>
                    <a:pt x="26" y="2"/>
                  </a:cubicBezTo>
                  <a:cubicBezTo>
                    <a:pt x="28" y="3"/>
                    <a:pt x="29" y="6"/>
                    <a:pt x="27" y="7"/>
                  </a:cubicBezTo>
                  <a:cubicBezTo>
                    <a:pt x="8" y="34"/>
                    <a:pt x="8" y="34"/>
                    <a:pt x="8" y="34"/>
                  </a:cubicBezTo>
                  <a:cubicBezTo>
                    <a:pt x="7" y="35"/>
                    <a:pt x="6" y="36"/>
                    <a:pt x="5" y="36"/>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74" name="Freeform 194"/>
            <p:cNvSpPr/>
            <p:nvPr/>
          </p:nvSpPr>
          <p:spPr bwMode="auto">
            <a:xfrm>
              <a:off x="8689976" y="2638425"/>
              <a:ext cx="131763" cy="22225"/>
            </a:xfrm>
            <a:custGeom>
              <a:avLst/>
              <a:gdLst>
                <a:gd name="T0" fmla="*/ 43 w 47"/>
                <a:gd name="T1" fmla="*/ 8 h 8"/>
                <a:gd name="T2" fmla="*/ 4 w 47"/>
                <a:gd name="T3" fmla="*/ 8 h 8"/>
                <a:gd name="T4" fmla="*/ 0 w 47"/>
                <a:gd name="T5" fmla="*/ 4 h 8"/>
                <a:gd name="T6" fmla="*/ 4 w 47"/>
                <a:gd name="T7" fmla="*/ 0 h 8"/>
                <a:gd name="T8" fmla="*/ 43 w 47"/>
                <a:gd name="T9" fmla="*/ 0 h 8"/>
                <a:gd name="T10" fmla="*/ 47 w 47"/>
                <a:gd name="T11" fmla="*/ 4 h 8"/>
                <a:gd name="T12" fmla="*/ 43 w 47"/>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47" h="8">
                  <a:moveTo>
                    <a:pt x="43" y="8"/>
                  </a:moveTo>
                  <a:cubicBezTo>
                    <a:pt x="4" y="8"/>
                    <a:pt x="4" y="8"/>
                    <a:pt x="4" y="8"/>
                  </a:cubicBezTo>
                  <a:cubicBezTo>
                    <a:pt x="1" y="8"/>
                    <a:pt x="0" y="6"/>
                    <a:pt x="0" y="4"/>
                  </a:cubicBezTo>
                  <a:cubicBezTo>
                    <a:pt x="0" y="1"/>
                    <a:pt x="1" y="0"/>
                    <a:pt x="4" y="0"/>
                  </a:cubicBezTo>
                  <a:cubicBezTo>
                    <a:pt x="43" y="0"/>
                    <a:pt x="43" y="0"/>
                    <a:pt x="43" y="0"/>
                  </a:cubicBezTo>
                  <a:cubicBezTo>
                    <a:pt x="45" y="0"/>
                    <a:pt x="47" y="1"/>
                    <a:pt x="47" y="4"/>
                  </a:cubicBezTo>
                  <a:cubicBezTo>
                    <a:pt x="47" y="6"/>
                    <a:pt x="45" y="8"/>
                    <a:pt x="43" y="8"/>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75" name="Freeform 195"/>
            <p:cNvSpPr/>
            <p:nvPr/>
          </p:nvSpPr>
          <p:spPr bwMode="auto">
            <a:xfrm>
              <a:off x="8689976" y="2684463"/>
              <a:ext cx="131763" cy="22225"/>
            </a:xfrm>
            <a:custGeom>
              <a:avLst/>
              <a:gdLst>
                <a:gd name="T0" fmla="*/ 43 w 47"/>
                <a:gd name="T1" fmla="*/ 8 h 8"/>
                <a:gd name="T2" fmla="*/ 4 w 47"/>
                <a:gd name="T3" fmla="*/ 8 h 8"/>
                <a:gd name="T4" fmla="*/ 0 w 47"/>
                <a:gd name="T5" fmla="*/ 4 h 8"/>
                <a:gd name="T6" fmla="*/ 4 w 47"/>
                <a:gd name="T7" fmla="*/ 0 h 8"/>
                <a:gd name="T8" fmla="*/ 43 w 47"/>
                <a:gd name="T9" fmla="*/ 0 h 8"/>
                <a:gd name="T10" fmla="*/ 47 w 47"/>
                <a:gd name="T11" fmla="*/ 4 h 8"/>
                <a:gd name="T12" fmla="*/ 43 w 47"/>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47" h="8">
                  <a:moveTo>
                    <a:pt x="43" y="8"/>
                  </a:moveTo>
                  <a:cubicBezTo>
                    <a:pt x="4" y="8"/>
                    <a:pt x="4" y="8"/>
                    <a:pt x="4" y="8"/>
                  </a:cubicBezTo>
                  <a:cubicBezTo>
                    <a:pt x="1" y="8"/>
                    <a:pt x="0" y="7"/>
                    <a:pt x="0" y="4"/>
                  </a:cubicBezTo>
                  <a:cubicBezTo>
                    <a:pt x="0" y="2"/>
                    <a:pt x="1" y="0"/>
                    <a:pt x="4" y="0"/>
                  </a:cubicBezTo>
                  <a:cubicBezTo>
                    <a:pt x="43" y="0"/>
                    <a:pt x="43" y="0"/>
                    <a:pt x="43" y="0"/>
                  </a:cubicBezTo>
                  <a:cubicBezTo>
                    <a:pt x="45" y="0"/>
                    <a:pt x="47" y="2"/>
                    <a:pt x="47" y="4"/>
                  </a:cubicBezTo>
                  <a:cubicBezTo>
                    <a:pt x="47" y="7"/>
                    <a:pt x="45" y="8"/>
                    <a:pt x="43" y="8"/>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90" name="组合 89"/>
          <p:cNvGrpSpPr/>
          <p:nvPr/>
        </p:nvGrpSpPr>
        <p:grpSpPr>
          <a:xfrm>
            <a:off x="3336926" y="4400550"/>
            <a:ext cx="544513" cy="542925"/>
            <a:chOff x="3451226" y="4400550"/>
            <a:chExt cx="544513" cy="542925"/>
          </a:xfrm>
        </p:grpSpPr>
        <p:sp>
          <p:nvSpPr>
            <p:cNvPr id="76" name="Rectangle 109"/>
            <p:cNvSpPr>
              <a:spLocks noChangeArrowheads="1"/>
            </p:cNvSpPr>
            <p:nvPr/>
          </p:nvSpPr>
          <p:spPr bwMode="auto">
            <a:xfrm>
              <a:off x="3549651" y="4583113"/>
              <a:ext cx="77788" cy="276225"/>
            </a:xfrm>
            <a:prstGeom prst="rect">
              <a:avLst/>
            </a:pr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77" name="Rectangle 110"/>
            <p:cNvSpPr>
              <a:spLocks noChangeArrowheads="1"/>
            </p:cNvSpPr>
            <p:nvPr/>
          </p:nvSpPr>
          <p:spPr bwMode="auto">
            <a:xfrm>
              <a:off x="3683001" y="4583113"/>
              <a:ext cx="80963" cy="276225"/>
            </a:xfrm>
            <a:prstGeom prst="rect">
              <a:avLst/>
            </a:pr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78" name="Rectangle 111"/>
            <p:cNvSpPr>
              <a:spLocks noChangeArrowheads="1"/>
            </p:cNvSpPr>
            <p:nvPr/>
          </p:nvSpPr>
          <p:spPr bwMode="auto">
            <a:xfrm>
              <a:off x="3819526" y="4583113"/>
              <a:ext cx="80963" cy="276225"/>
            </a:xfrm>
            <a:prstGeom prst="rect">
              <a:avLst/>
            </a:pr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79" name="Freeform 112"/>
            <p:cNvSpPr/>
            <p:nvPr/>
          </p:nvSpPr>
          <p:spPr bwMode="auto">
            <a:xfrm>
              <a:off x="3505201" y="4876800"/>
              <a:ext cx="438150" cy="22225"/>
            </a:xfrm>
            <a:custGeom>
              <a:avLst/>
              <a:gdLst>
                <a:gd name="T0" fmla="*/ 153 w 157"/>
                <a:gd name="T1" fmla="*/ 8 h 8"/>
                <a:gd name="T2" fmla="*/ 4 w 157"/>
                <a:gd name="T3" fmla="*/ 8 h 8"/>
                <a:gd name="T4" fmla="*/ 0 w 157"/>
                <a:gd name="T5" fmla="*/ 4 h 8"/>
                <a:gd name="T6" fmla="*/ 4 w 157"/>
                <a:gd name="T7" fmla="*/ 0 h 8"/>
                <a:gd name="T8" fmla="*/ 153 w 157"/>
                <a:gd name="T9" fmla="*/ 0 h 8"/>
                <a:gd name="T10" fmla="*/ 157 w 157"/>
                <a:gd name="T11" fmla="*/ 4 h 8"/>
                <a:gd name="T12" fmla="*/ 153 w 157"/>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157" h="8">
                  <a:moveTo>
                    <a:pt x="153" y="8"/>
                  </a:moveTo>
                  <a:cubicBezTo>
                    <a:pt x="4" y="8"/>
                    <a:pt x="4" y="8"/>
                    <a:pt x="4" y="8"/>
                  </a:cubicBezTo>
                  <a:cubicBezTo>
                    <a:pt x="2" y="8"/>
                    <a:pt x="0" y="6"/>
                    <a:pt x="0" y="4"/>
                  </a:cubicBezTo>
                  <a:cubicBezTo>
                    <a:pt x="0" y="1"/>
                    <a:pt x="2" y="0"/>
                    <a:pt x="4" y="0"/>
                  </a:cubicBezTo>
                  <a:cubicBezTo>
                    <a:pt x="153" y="0"/>
                    <a:pt x="153" y="0"/>
                    <a:pt x="153" y="0"/>
                  </a:cubicBezTo>
                  <a:cubicBezTo>
                    <a:pt x="156" y="0"/>
                    <a:pt x="157" y="1"/>
                    <a:pt x="157" y="4"/>
                  </a:cubicBezTo>
                  <a:cubicBezTo>
                    <a:pt x="157" y="6"/>
                    <a:pt x="156" y="8"/>
                    <a:pt x="153" y="8"/>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80" name="Freeform 113"/>
            <p:cNvSpPr/>
            <p:nvPr/>
          </p:nvSpPr>
          <p:spPr bwMode="auto">
            <a:xfrm>
              <a:off x="3457576" y="4921250"/>
              <a:ext cx="536575" cy="22225"/>
            </a:xfrm>
            <a:custGeom>
              <a:avLst/>
              <a:gdLst>
                <a:gd name="T0" fmla="*/ 188 w 192"/>
                <a:gd name="T1" fmla="*/ 8 h 8"/>
                <a:gd name="T2" fmla="*/ 4 w 192"/>
                <a:gd name="T3" fmla="*/ 8 h 8"/>
                <a:gd name="T4" fmla="*/ 0 w 192"/>
                <a:gd name="T5" fmla="*/ 4 h 8"/>
                <a:gd name="T6" fmla="*/ 4 w 192"/>
                <a:gd name="T7" fmla="*/ 0 h 8"/>
                <a:gd name="T8" fmla="*/ 188 w 192"/>
                <a:gd name="T9" fmla="*/ 0 h 8"/>
                <a:gd name="T10" fmla="*/ 192 w 192"/>
                <a:gd name="T11" fmla="*/ 4 h 8"/>
                <a:gd name="T12" fmla="*/ 188 w 192"/>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192" h="8">
                  <a:moveTo>
                    <a:pt x="188" y="8"/>
                  </a:moveTo>
                  <a:cubicBezTo>
                    <a:pt x="4" y="8"/>
                    <a:pt x="4" y="8"/>
                    <a:pt x="4" y="8"/>
                  </a:cubicBezTo>
                  <a:cubicBezTo>
                    <a:pt x="1" y="8"/>
                    <a:pt x="0" y="6"/>
                    <a:pt x="0" y="4"/>
                  </a:cubicBezTo>
                  <a:cubicBezTo>
                    <a:pt x="0" y="2"/>
                    <a:pt x="1" y="0"/>
                    <a:pt x="4" y="0"/>
                  </a:cubicBezTo>
                  <a:cubicBezTo>
                    <a:pt x="188" y="0"/>
                    <a:pt x="188" y="0"/>
                    <a:pt x="188" y="0"/>
                  </a:cubicBezTo>
                  <a:cubicBezTo>
                    <a:pt x="190" y="0"/>
                    <a:pt x="192" y="2"/>
                    <a:pt x="192" y="4"/>
                  </a:cubicBezTo>
                  <a:cubicBezTo>
                    <a:pt x="192" y="6"/>
                    <a:pt x="190" y="8"/>
                    <a:pt x="188" y="8"/>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81" name="Freeform 114"/>
            <p:cNvSpPr/>
            <p:nvPr/>
          </p:nvSpPr>
          <p:spPr bwMode="auto">
            <a:xfrm>
              <a:off x="3451226" y="4400550"/>
              <a:ext cx="544513" cy="161925"/>
            </a:xfrm>
            <a:custGeom>
              <a:avLst/>
              <a:gdLst>
                <a:gd name="T0" fmla="*/ 193 w 195"/>
                <a:gd name="T1" fmla="*/ 50 h 58"/>
                <a:gd name="T2" fmla="*/ 100 w 195"/>
                <a:gd name="T3" fmla="*/ 0 h 58"/>
                <a:gd name="T4" fmla="*/ 96 w 195"/>
                <a:gd name="T5" fmla="*/ 0 h 58"/>
                <a:gd name="T6" fmla="*/ 3 w 195"/>
                <a:gd name="T7" fmla="*/ 50 h 58"/>
                <a:gd name="T8" fmla="*/ 1 w 195"/>
                <a:gd name="T9" fmla="*/ 55 h 58"/>
                <a:gd name="T10" fmla="*/ 5 w 195"/>
                <a:gd name="T11" fmla="*/ 58 h 58"/>
                <a:gd name="T12" fmla="*/ 191 w 195"/>
                <a:gd name="T13" fmla="*/ 58 h 58"/>
                <a:gd name="T14" fmla="*/ 195 w 195"/>
                <a:gd name="T15" fmla="*/ 55 h 58"/>
                <a:gd name="T16" fmla="*/ 193 w 195"/>
                <a:gd name="T17" fmla="*/ 5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5" h="58">
                  <a:moveTo>
                    <a:pt x="193" y="50"/>
                  </a:moveTo>
                  <a:cubicBezTo>
                    <a:pt x="100" y="0"/>
                    <a:pt x="100" y="0"/>
                    <a:pt x="100" y="0"/>
                  </a:cubicBezTo>
                  <a:cubicBezTo>
                    <a:pt x="98" y="0"/>
                    <a:pt x="97" y="0"/>
                    <a:pt x="96" y="0"/>
                  </a:cubicBezTo>
                  <a:cubicBezTo>
                    <a:pt x="3" y="50"/>
                    <a:pt x="3" y="50"/>
                    <a:pt x="3" y="50"/>
                  </a:cubicBezTo>
                  <a:cubicBezTo>
                    <a:pt x="1" y="51"/>
                    <a:pt x="0" y="53"/>
                    <a:pt x="1" y="55"/>
                  </a:cubicBezTo>
                  <a:cubicBezTo>
                    <a:pt x="1" y="57"/>
                    <a:pt x="3" y="58"/>
                    <a:pt x="5" y="58"/>
                  </a:cubicBezTo>
                  <a:cubicBezTo>
                    <a:pt x="191" y="58"/>
                    <a:pt x="191" y="58"/>
                    <a:pt x="191" y="58"/>
                  </a:cubicBezTo>
                  <a:cubicBezTo>
                    <a:pt x="192" y="58"/>
                    <a:pt x="194" y="57"/>
                    <a:pt x="195" y="55"/>
                  </a:cubicBezTo>
                  <a:cubicBezTo>
                    <a:pt x="195" y="53"/>
                    <a:pt x="194" y="51"/>
                    <a:pt x="193" y="50"/>
                  </a:cubicBez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89" name="组合 88"/>
          <p:cNvGrpSpPr/>
          <p:nvPr/>
        </p:nvGrpSpPr>
        <p:grpSpPr>
          <a:xfrm>
            <a:off x="8364539" y="4485278"/>
            <a:ext cx="546100" cy="501650"/>
            <a:chOff x="8478839" y="4485278"/>
            <a:chExt cx="546100" cy="501650"/>
          </a:xfrm>
        </p:grpSpPr>
        <p:sp>
          <p:nvSpPr>
            <p:cNvPr id="82" name="Rectangle 185"/>
            <p:cNvSpPr>
              <a:spLocks noChangeArrowheads="1"/>
            </p:cNvSpPr>
            <p:nvPr/>
          </p:nvSpPr>
          <p:spPr bwMode="auto">
            <a:xfrm>
              <a:off x="8740776" y="4705940"/>
              <a:ext cx="1588" cy="1588"/>
            </a:xfrm>
            <a:prstGeom prst="rect">
              <a:avLst/>
            </a:pr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83" name="Freeform 186"/>
            <p:cNvSpPr/>
            <p:nvPr/>
          </p:nvSpPr>
          <p:spPr bwMode="auto">
            <a:xfrm>
              <a:off x="8551864" y="4702765"/>
              <a:ext cx="171450" cy="179388"/>
            </a:xfrm>
            <a:custGeom>
              <a:avLst/>
              <a:gdLst>
                <a:gd name="T0" fmla="*/ 60 w 60"/>
                <a:gd name="T1" fmla="*/ 5 h 63"/>
                <a:gd name="T2" fmla="*/ 0 w 60"/>
                <a:gd name="T3" fmla="*/ 0 h 63"/>
                <a:gd name="T4" fmla="*/ 39 w 60"/>
                <a:gd name="T5" fmla="*/ 63 h 63"/>
                <a:gd name="T6" fmla="*/ 60 w 60"/>
                <a:gd name="T7" fmla="*/ 5 h 63"/>
              </a:gdLst>
              <a:ahLst/>
              <a:cxnLst>
                <a:cxn ang="0">
                  <a:pos x="T0" y="T1"/>
                </a:cxn>
                <a:cxn ang="0">
                  <a:pos x="T2" y="T3"/>
                </a:cxn>
                <a:cxn ang="0">
                  <a:pos x="T4" y="T5"/>
                </a:cxn>
                <a:cxn ang="0">
                  <a:pos x="T6" y="T7"/>
                </a:cxn>
              </a:cxnLst>
              <a:rect l="0" t="0" r="r" b="b"/>
              <a:pathLst>
                <a:path w="60" h="63">
                  <a:moveTo>
                    <a:pt x="60" y="5"/>
                  </a:moveTo>
                  <a:cubicBezTo>
                    <a:pt x="0" y="0"/>
                    <a:pt x="0" y="0"/>
                    <a:pt x="0" y="0"/>
                  </a:cubicBezTo>
                  <a:cubicBezTo>
                    <a:pt x="0" y="27"/>
                    <a:pt x="15" y="51"/>
                    <a:pt x="39" y="63"/>
                  </a:cubicBezTo>
                  <a:lnTo>
                    <a:pt x="60" y="5"/>
                  </a:ln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84" name="Freeform 187"/>
            <p:cNvSpPr/>
            <p:nvPr/>
          </p:nvSpPr>
          <p:spPr bwMode="auto">
            <a:xfrm>
              <a:off x="8615364" y="4494803"/>
              <a:ext cx="250825" cy="190500"/>
            </a:xfrm>
            <a:custGeom>
              <a:avLst/>
              <a:gdLst>
                <a:gd name="T0" fmla="*/ 88 w 88"/>
                <a:gd name="T1" fmla="*/ 11 h 67"/>
                <a:gd name="T2" fmla="*/ 49 w 88"/>
                <a:gd name="T3" fmla="*/ 0 h 67"/>
                <a:gd name="T4" fmla="*/ 0 w 88"/>
                <a:gd name="T5" fmla="*/ 19 h 67"/>
                <a:gd name="T6" fmla="*/ 44 w 88"/>
                <a:gd name="T7" fmla="*/ 67 h 67"/>
                <a:gd name="T8" fmla="*/ 88 w 88"/>
                <a:gd name="T9" fmla="*/ 11 h 67"/>
              </a:gdLst>
              <a:ahLst/>
              <a:cxnLst>
                <a:cxn ang="0">
                  <a:pos x="T0" y="T1"/>
                </a:cxn>
                <a:cxn ang="0">
                  <a:pos x="T2" y="T3"/>
                </a:cxn>
                <a:cxn ang="0">
                  <a:pos x="T4" y="T5"/>
                </a:cxn>
                <a:cxn ang="0">
                  <a:pos x="T6" y="T7"/>
                </a:cxn>
                <a:cxn ang="0">
                  <a:pos x="T8" y="T9"/>
                </a:cxn>
              </a:cxnLst>
              <a:rect l="0" t="0" r="r" b="b"/>
              <a:pathLst>
                <a:path w="88" h="67">
                  <a:moveTo>
                    <a:pt x="88" y="11"/>
                  </a:moveTo>
                  <a:cubicBezTo>
                    <a:pt x="76" y="4"/>
                    <a:pt x="63" y="0"/>
                    <a:pt x="49" y="0"/>
                  </a:cubicBezTo>
                  <a:cubicBezTo>
                    <a:pt x="31" y="0"/>
                    <a:pt x="13" y="7"/>
                    <a:pt x="0" y="19"/>
                  </a:cubicBezTo>
                  <a:cubicBezTo>
                    <a:pt x="44" y="67"/>
                    <a:pt x="44" y="67"/>
                    <a:pt x="44" y="67"/>
                  </a:cubicBezTo>
                  <a:lnTo>
                    <a:pt x="88" y="11"/>
                  </a:ln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85" name="Freeform 188"/>
            <p:cNvSpPr/>
            <p:nvPr/>
          </p:nvSpPr>
          <p:spPr bwMode="auto">
            <a:xfrm>
              <a:off x="8756651" y="4682128"/>
              <a:ext cx="206375" cy="211138"/>
            </a:xfrm>
            <a:custGeom>
              <a:avLst/>
              <a:gdLst>
                <a:gd name="T0" fmla="*/ 0 w 72"/>
                <a:gd name="T1" fmla="*/ 11 h 74"/>
                <a:gd name="T2" fmla="*/ 27 w 72"/>
                <a:gd name="T3" fmla="*/ 74 h 74"/>
                <a:gd name="T4" fmla="*/ 72 w 72"/>
                <a:gd name="T5" fmla="*/ 7 h 74"/>
                <a:gd name="T6" fmla="*/ 72 w 72"/>
                <a:gd name="T7" fmla="*/ 0 h 74"/>
                <a:gd name="T8" fmla="*/ 0 w 72"/>
                <a:gd name="T9" fmla="*/ 11 h 74"/>
              </a:gdLst>
              <a:ahLst/>
              <a:cxnLst>
                <a:cxn ang="0">
                  <a:pos x="T0" y="T1"/>
                </a:cxn>
                <a:cxn ang="0">
                  <a:pos x="T2" y="T3"/>
                </a:cxn>
                <a:cxn ang="0">
                  <a:pos x="T4" y="T5"/>
                </a:cxn>
                <a:cxn ang="0">
                  <a:pos x="T6" y="T7"/>
                </a:cxn>
                <a:cxn ang="0">
                  <a:pos x="T8" y="T9"/>
                </a:cxn>
              </a:cxnLst>
              <a:rect l="0" t="0" r="r" b="b"/>
              <a:pathLst>
                <a:path w="72" h="74">
                  <a:moveTo>
                    <a:pt x="0" y="11"/>
                  </a:moveTo>
                  <a:cubicBezTo>
                    <a:pt x="27" y="74"/>
                    <a:pt x="27" y="74"/>
                    <a:pt x="27" y="74"/>
                  </a:cubicBezTo>
                  <a:cubicBezTo>
                    <a:pt x="54" y="63"/>
                    <a:pt x="72" y="36"/>
                    <a:pt x="72" y="7"/>
                  </a:cubicBezTo>
                  <a:cubicBezTo>
                    <a:pt x="72" y="5"/>
                    <a:pt x="72" y="2"/>
                    <a:pt x="72" y="0"/>
                  </a:cubicBezTo>
                  <a:lnTo>
                    <a:pt x="0" y="11"/>
                  </a:ln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86" name="Freeform 189"/>
            <p:cNvSpPr/>
            <p:nvPr/>
          </p:nvSpPr>
          <p:spPr bwMode="auto">
            <a:xfrm>
              <a:off x="8769351" y="4485278"/>
              <a:ext cx="255588" cy="203200"/>
            </a:xfrm>
            <a:custGeom>
              <a:avLst/>
              <a:gdLst>
                <a:gd name="T0" fmla="*/ 90 w 90"/>
                <a:gd name="T1" fmla="*/ 57 h 71"/>
                <a:gd name="T2" fmla="*/ 56 w 90"/>
                <a:gd name="T3" fmla="*/ 0 h 71"/>
                <a:gd name="T4" fmla="*/ 0 w 90"/>
                <a:gd name="T5" fmla="*/ 71 h 71"/>
                <a:gd name="T6" fmla="*/ 90 w 90"/>
                <a:gd name="T7" fmla="*/ 57 h 71"/>
              </a:gdLst>
              <a:ahLst/>
              <a:cxnLst>
                <a:cxn ang="0">
                  <a:pos x="T0" y="T1"/>
                </a:cxn>
                <a:cxn ang="0">
                  <a:pos x="T2" y="T3"/>
                </a:cxn>
                <a:cxn ang="0">
                  <a:pos x="T4" y="T5"/>
                </a:cxn>
                <a:cxn ang="0">
                  <a:pos x="T6" y="T7"/>
                </a:cxn>
              </a:cxnLst>
              <a:rect l="0" t="0" r="r" b="b"/>
              <a:pathLst>
                <a:path w="90" h="71">
                  <a:moveTo>
                    <a:pt x="90" y="57"/>
                  </a:moveTo>
                  <a:cubicBezTo>
                    <a:pt x="86" y="34"/>
                    <a:pt x="74" y="15"/>
                    <a:pt x="56" y="0"/>
                  </a:cubicBezTo>
                  <a:cubicBezTo>
                    <a:pt x="0" y="71"/>
                    <a:pt x="0" y="71"/>
                    <a:pt x="0" y="71"/>
                  </a:cubicBezTo>
                  <a:lnTo>
                    <a:pt x="90" y="57"/>
                  </a:ln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87" name="Freeform 190"/>
            <p:cNvSpPr/>
            <p:nvPr/>
          </p:nvSpPr>
          <p:spPr bwMode="auto">
            <a:xfrm>
              <a:off x="8478839" y="4517028"/>
              <a:ext cx="233363" cy="174625"/>
            </a:xfrm>
            <a:custGeom>
              <a:avLst/>
              <a:gdLst>
                <a:gd name="T0" fmla="*/ 26 w 82"/>
                <a:gd name="T1" fmla="*/ 0 h 61"/>
                <a:gd name="T2" fmla="*/ 0 w 82"/>
                <a:gd name="T3" fmla="*/ 54 h 61"/>
                <a:gd name="T4" fmla="*/ 82 w 82"/>
                <a:gd name="T5" fmla="*/ 61 h 61"/>
                <a:gd name="T6" fmla="*/ 26 w 82"/>
                <a:gd name="T7" fmla="*/ 0 h 61"/>
              </a:gdLst>
              <a:ahLst/>
              <a:cxnLst>
                <a:cxn ang="0">
                  <a:pos x="T0" y="T1"/>
                </a:cxn>
                <a:cxn ang="0">
                  <a:pos x="T2" y="T3"/>
                </a:cxn>
                <a:cxn ang="0">
                  <a:pos x="T4" y="T5"/>
                </a:cxn>
                <a:cxn ang="0">
                  <a:pos x="T6" y="T7"/>
                </a:cxn>
              </a:cxnLst>
              <a:rect l="0" t="0" r="r" b="b"/>
              <a:pathLst>
                <a:path w="82" h="61">
                  <a:moveTo>
                    <a:pt x="26" y="0"/>
                  </a:moveTo>
                  <a:cubicBezTo>
                    <a:pt x="12" y="15"/>
                    <a:pt x="3" y="34"/>
                    <a:pt x="0" y="54"/>
                  </a:cubicBezTo>
                  <a:cubicBezTo>
                    <a:pt x="82" y="61"/>
                    <a:pt x="82" y="61"/>
                    <a:pt x="82" y="61"/>
                  </a:cubicBezTo>
                  <a:lnTo>
                    <a:pt x="26" y="0"/>
                  </a:ln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88" name="Freeform 191"/>
            <p:cNvSpPr/>
            <p:nvPr/>
          </p:nvSpPr>
          <p:spPr bwMode="auto">
            <a:xfrm>
              <a:off x="8658226" y="4736103"/>
              <a:ext cx="180975" cy="250825"/>
            </a:xfrm>
            <a:custGeom>
              <a:avLst/>
              <a:gdLst>
                <a:gd name="T0" fmla="*/ 0 w 64"/>
                <a:gd name="T1" fmla="*/ 80 h 88"/>
                <a:gd name="T2" fmla="*/ 64 w 64"/>
                <a:gd name="T3" fmla="*/ 82 h 88"/>
                <a:gd name="T4" fmla="*/ 30 w 64"/>
                <a:gd name="T5" fmla="*/ 0 h 88"/>
                <a:gd name="T6" fmla="*/ 0 w 64"/>
                <a:gd name="T7" fmla="*/ 80 h 88"/>
              </a:gdLst>
              <a:ahLst/>
              <a:cxnLst>
                <a:cxn ang="0">
                  <a:pos x="T0" y="T1"/>
                </a:cxn>
                <a:cxn ang="0">
                  <a:pos x="T2" y="T3"/>
                </a:cxn>
                <a:cxn ang="0">
                  <a:pos x="T4" y="T5"/>
                </a:cxn>
                <a:cxn ang="0">
                  <a:pos x="T6" y="T7"/>
                </a:cxn>
              </a:cxnLst>
              <a:rect l="0" t="0" r="r" b="b"/>
              <a:pathLst>
                <a:path w="64" h="88">
                  <a:moveTo>
                    <a:pt x="0" y="80"/>
                  </a:moveTo>
                  <a:cubicBezTo>
                    <a:pt x="20" y="88"/>
                    <a:pt x="43" y="88"/>
                    <a:pt x="64" y="82"/>
                  </a:cubicBezTo>
                  <a:cubicBezTo>
                    <a:pt x="30" y="0"/>
                    <a:pt x="30" y="0"/>
                    <a:pt x="30" y="0"/>
                  </a:cubicBezTo>
                  <a:lnTo>
                    <a:pt x="0" y="80"/>
                  </a:lnTo>
                  <a:close/>
                </a:path>
              </a:pathLst>
            </a:custGeom>
            <a:solidFill>
              <a:srgbClr val="BF9000"/>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93" name="TextBox 52"/>
          <p:cNvSpPr txBox="1"/>
          <p:nvPr/>
        </p:nvSpPr>
        <p:spPr>
          <a:xfrm>
            <a:off x="199610" y="4141366"/>
            <a:ext cx="2726157" cy="1292662"/>
          </a:xfrm>
          <a:prstGeom prst="rect">
            <a:avLst/>
          </a:prstGeom>
          <a:noFill/>
        </p:spPr>
        <p:txBody>
          <a:bodyPr wrap="square" rtlCol="0">
            <a:spAutoFit/>
          </a:bodyPr>
          <a:lstStyle/>
          <a:p>
            <a:pPr algn="r">
              <a:lnSpc>
                <a:spcPct val="130000"/>
              </a:lnSpc>
            </a:pPr>
            <a:r>
              <a:rPr lang="en-US" altLang="zh-CN" sz="2000" dirty="0">
                <a:solidFill>
                  <a:schemeClr val="tx1"/>
                </a:solidFill>
                <a:latin typeface="微软雅黑" panose="020B0503020204020204" pitchFamily="34" charset="-122"/>
                <a:ea typeface="微软雅黑" panose="020B0503020204020204" pitchFamily="34" charset="-122"/>
              </a:rPr>
              <a:t>Click here to add your text.Click here to add your text.</a:t>
            </a:r>
            <a:endParaRPr lang="en-US" altLang="zh-CN" sz="2000" dirty="0">
              <a:solidFill>
                <a:schemeClr val="tx1"/>
              </a:solidFill>
              <a:latin typeface="微软雅黑" panose="020B0503020204020204" pitchFamily="34" charset="-122"/>
              <a:ea typeface="微软雅黑" panose="020B0503020204020204" pitchFamily="34" charset="-122"/>
            </a:endParaRPr>
          </a:p>
        </p:txBody>
      </p:sp>
      <p:sp>
        <p:nvSpPr>
          <p:cNvPr id="94" name="TextBox 52"/>
          <p:cNvSpPr txBox="1"/>
          <p:nvPr/>
        </p:nvSpPr>
        <p:spPr>
          <a:xfrm>
            <a:off x="9297295" y="1773714"/>
            <a:ext cx="2726157" cy="1292662"/>
          </a:xfrm>
          <a:prstGeom prst="rect">
            <a:avLst/>
          </a:prstGeom>
          <a:noFill/>
        </p:spPr>
        <p:txBody>
          <a:bodyPr wrap="square" rtlCol="0">
            <a:spAutoFit/>
          </a:bodyPr>
          <a:lstStyle/>
          <a:p>
            <a:pPr>
              <a:lnSpc>
                <a:spcPct val="130000"/>
              </a:lnSpc>
            </a:pPr>
            <a:r>
              <a:rPr lang="en-US" altLang="zh-CN" sz="2000" dirty="0">
                <a:solidFill>
                  <a:schemeClr val="tx1"/>
                </a:solidFill>
                <a:latin typeface="微软雅黑" panose="020B0503020204020204" pitchFamily="34" charset="-122"/>
                <a:ea typeface="微软雅黑" panose="020B0503020204020204" pitchFamily="34" charset="-122"/>
              </a:rPr>
              <a:t>Click here to add your text.Click here to add your text.</a:t>
            </a:r>
            <a:endParaRPr lang="en-US" altLang="zh-CN" sz="2000" dirty="0">
              <a:solidFill>
                <a:schemeClr val="tx1"/>
              </a:solidFill>
              <a:latin typeface="微软雅黑" panose="020B0503020204020204" pitchFamily="34" charset="-122"/>
              <a:ea typeface="微软雅黑" panose="020B0503020204020204" pitchFamily="34" charset="-122"/>
            </a:endParaRPr>
          </a:p>
        </p:txBody>
      </p:sp>
      <p:sp>
        <p:nvSpPr>
          <p:cNvPr id="95" name="TextBox 52"/>
          <p:cNvSpPr txBox="1"/>
          <p:nvPr/>
        </p:nvSpPr>
        <p:spPr>
          <a:xfrm>
            <a:off x="9297295" y="4074894"/>
            <a:ext cx="2726157" cy="1292662"/>
          </a:xfrm>
          <a:prstGeom prst="rect">
            <a:avLst/>
          </a:prstGeom>
          <a:noFill/>
        </p:spPr>
        <p:txBody>
          <a:bodyPr wrap="square" rtlCol="0">
            <a:spAutoFit/>
          </a:bodyPr>
          <a:lstStyle/>
          <a:p>
            <a:pPr>
              <a:lnSpc>
                <a:spcPct val="130000"/>
              </a:lnSpc>
            </a:pPr>
            <a:r>
              <a:rPr lang="en-US" altLang="zh-CN" sz="2000" dirty="0">
                <a:solidFill>
                  <a:schemeClr val="tx1"/>
                </a:solidFill>
                <a:latin typeface="微软雅黑" panose="020B0503020204020204" pitchFamily="34" charset="-122"/>
                <a:ea typeface="微软雅黑" panose="020B0503020204020204" pitchFamily="34" charset="-122"/>
              </a:rPr>
              <a:t>Click here to add your text.Click here to add your text.</a:t>
            </a:r>
            <a:endParaRPr lang="en-US" altLang="zh-CN" sz="2000" dirty="0">
              <a:solidFill>
                <a:schemeClr val="tx1"/>
              </a:solidFill>
              <a:latin typeface="微软雅黑" panose="020B0503020204020204" pitchFamily="34" charset="-122"/>
              <a:ea typeface="微软雅黑" panose="020B0503020204020204" pitchFamily="34" charset="-122"/>
            </a:endParaRPr>
          </a:p>
        </p:txBody>
      </p:sp>
      <p:pic>
        <p:nvPicPr>
          <p:cNvPr id="5" name="图片 4" descr="未标题-2"/>
          <p:cNvPicPr>
            <a:picLocks noChangeAspect="1"/>
          </p:cNvPicPr>
          <p:nvPr/>
        </p:nvPicPr>
        <p:blipFill>
          <a:blip r:embed="rId1"/>
          <a:srcRect t="46477" r="54437" b="34905"/>
          <a:stretch>
            <a:fillRect/>
          </a:stretch>
        </p:blipFill>
        <p:spPr>
          <a:xfrm>
            <a:off x="3435350" y="1031240"/>
            <a:ext cx="4967605" cy="4796155"/>
          </a:xfrm>
          <a:prstGeom prst="rect">
            <a:avLst/>
          </a:prstGeom>
        </p:spPr>
      </p:pic>
    </p:spTree>
  </p:cSld>
  <p:clrMapOvr>
    <a:masterClrMapping/>
  </p:clrMapOvr>
  <p:transition spd="slow" advTm="3000">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500"/>
                                        <p:tgtEl>
                                          <p:spTgt spid="29"/>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96"/>
                                        </p:tgtEl>
                                        <p:attrNameLst>
                                          <p:attrName>style.visibility</p:attrName>
                                        </p:attrNameLst>
                                      </p:cBhvr>
                                      <p:to>
                                        <p:strVal val="visible"/>
                                      </p:to>
                                    </p:set>
                                    <p:anim calcmode="lin" valueType="num">
                                      <p:cBhvr>
                                        <p:cTn id="11" dur="500" fill="hold"/>
                                        <p:tgtEl>
                                          <p:spTgt spid="96"/>
                                        </p:tgtEl>
                                        <p:attrNameLst>
                                          <p:attrName>ppt_w</p:attrName>
                                        </p:attrNameLst>
                                      </p:cBhvr>
                                      <p:tavLst>
                                        <p:tav tm="0">
                                          <p:val>
                                            <p:fltVal val="0"/>
                                          </p:val>
                                        </p:tav>
                                        <p:tav tm="100000">
                                          <p:val>
                                            <p:strVal val="#ppt_w"/>
                                          </p:val>
                                        </p:tav>
                                      </p:tavLst>
                                    </p:anim>
                                    <p:anim calcmode="lin" valueType="num">
                                      <p:cBhvr>
                                        <p:cTn id="12" dur="500" fill="hold"/>
                                        <p:tgtEl>
                                          <p:spTgt spid="96"/>
                                        </p:tgtEl>
                                        <p:attrNameLst>
                                          <p:attrName>ppt_h</p:attrName>
                                        </p:attrNameLst>
                                      </p:cBhvr>
                                      <p:tavLst>
                                        <p:tav tm="0">
                                          <p:val>
                                            <p:fltVal val="0"/>
                                          </p:val>
                                        </p:tav>
                                        <p:tav tm="100000">
                                          <p:val>
                                            <p:strVal val="#ppt_h"/>
                                          </p:val>
                                        </p:tav>
                                      </p:tavLst>
                                    </p:anim>
                                    <p:animEffect transition="in" filter="fade">
                                      <p:cBhvr>
                                        <p:cTn id="13" dur="500"/>
                                        <p:tgtEl>
                                          <p:spTgt spid="96"/>
                                        </p:tgtEl>
                                      </p:cBhvr>
                                    </p:animEffect>
                                  </p:childTnLst>
                                </p:cTn>
                              </p:par>
                            </p:childTnLst>
                          </p:cTn>
                        </p:par>
                        <p:par>
                          <p:cTn id="14" fill="hold">
                            <p:stCondLst>
                              <p:cond delay="1000"/>
                            </p:stCondLst>
                            <p:childTnLst>
                              <p:par>
                                <p:cTn id="15" presetID="23" presetClass="entr" presetSubtype="528"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p:cTn id="17" dur="500" fill="hold"/>
                                        <p:tgtEl>
                                          <p:spTgt spid="32"/>
                                        </p:tgtEl>
                                        <p:attrNameLst>
                                          <p:attrName>ppt_w</p:attrName>
                                        </p:attrNameLst>
                                      </p:cBhvr>
                                      <p:tavLst>
                                        <p:tav tm="0">
                                          <p:val>
                                            <p:fltVal val="0"/>
                                          </p:val>
                                        </p:tav>
                                        <p:tav tm="100000">
                                          <p:val>
                                            <p:strVal val="#ppt_w"/>
                                          </p:val>
                                        </p:tav>
                                      </p:tavLst>
                                    </p:anim>
                                    <p:anim calcmode="lin" valueType="num">
                                      <p:cBhvr>
                                        <p:cTn id="18" dur="500" fill="hold"/>
                                        <p:tgtEl>
                                          <p:spTgt spid="32"/>
                                        </p:tgtEl>
                                        <p:attrNameLst>
                                          <p:attrName>ppt_h</p:attrName>
                                        </p:attrNameLst>
                                      </p:cBhvr>
                                      <p:tavLst>
                                        <p:tav tm="0">
                                          <p:val>
                                            <p:fltVal val="0"/>
                                          </p:val>
                                        </p:tav>
                                        <p:tav tm="100000">
                                          <p:val>
                                            <p:strVal val="#ppt_h"/>
                                          </p:val>
                                        </p:tav>
                                      </p:tavLst>
                                    </p:anim>
                                    <p:anim calcmode="lin" valueType="num">
                                      <p:cBhvr>
                                        <p:cTn id="19" dur="500" fill="hold"/>
                                        <p:tgtEl>
                                          <p:spTgt spid="32"/>
                                        </p:tgtEl>
                                        <p:attrNameLst>
                                          <p:attrName>ppt_x</p:attrName>
                                        </p:attrNameLst>
                                      </p:cBhvr>
                                      <p:tavLst>
                                        <p:tav tm="0">
                                          <p:val>
                                            <p:fltVal val="0.5"/>
                                          </p:val>
                                        </p:tav>
                                        <p:tav tm="100000">
                                          <p:val>
                                            <p:strVal val="#ppt_x"/>
                                          </p:val>
                                        </p:tav>
                                      </p:tavLst>
                                    </p:anim>
                                    <p:anim calcmode="lin" valueType="num">
                                      <p:cBhvr>
                                        <p:cTn id="20" dur="500" fill="hold"/>
                                        <p:tgtEl>
                                          <p:spTgt spid="32"/>
                                        </p:tgtEl>
                                        <p:attrNameLst>
                                          <p:attrName>ppt_y</p:attrName>
                                        </p:attrNameLst>
                                      </p:cBhvr>
                                      <p:tavLst>
                                        <p:tav tm="0">
                                          <p:val>
                                            <p:fltVal val="0.5"/>
                                          </p:val>
                                        </p:tav>
                                        <p:tav tm="100000">
                                          <p:val>
                                            <p:strVal val="#ppt_y"/>
                                          </p:val>
                                        </p:tav>
                                      </p:tavLst>
                                    </p:anim>
                                  </p:childTnLst>
                                </p:cTn>
                              </p:par>
                              <p:par>
                                <p:cTn id="21" presetID="23" presetClass="entr" presetSubtype="528" fill="hold"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 calcmode="lin" valueType="num">
                                      <p:cBhvr>
                                        <p:cTn id="25" dur="500" fill="hold"/>
                                        <p:tgtEl>
                                          <p:spTgt spid="33"/>
                                        </p:tgtEl>
                                        <p:attrNameLst>
                                          <p:attrName>ppt_x</p:attrName>
                                        </p:attrNameLst>
                                      </p:cBhvr>
                                      <p:tavLst>
                                        <p:tav tm="0">
                                          <p:val>
                                            <p:fltVal val="0.5"/>
                                          </p:val>
                                        </p:tav>
                                        <p:tav tm="100000">
                                          <p:val>
                                            <p:strVal val="#ppt_x"/>
                                          </p:val>
                                        </p:tav>
                                      </p:tavLst>
                                    </p:anim>
                                    <p:anim calcmode="lin" valueType="num">
                                      <p:cBhvr>
                                        <p:cTn id="26" dur="500" fill="hold"/>
                                        <p:tgtEl>
                                          <p:spTgt spid="33"/>
                                        </p:tgtEl>
                                        <p:attrNameLst>
                                          <p:attrName>ppt_y</p:attrName>
                                        </p:attrNameLst>
                                      </p:cBhvr>
                                      <p:tavLst>
                                        <p:tav tm="0">
                                          <p:val>
                                            <p:fltVal val="0.5"/>
                                          </p:val>
                                        </p:tav>
                                        <p:tav tm="100000">
                                          <p:val>
                                            <p:strVal val="#ppt_y"/>
                                          </p:val>
                                        </p:tav>
                                      </p:tavLst>
                                    </p:anim>
                                  </p:childTnLst>
                                </p:cTn>
                              </p:par>
                              <p:par>
                                <p:cTn id="27" presetID="23" presetClass="entr" presetSubtype="528" fill="hold" nodeType="withEffect">
                                  <p:stCondLst>
                                    <p:cond delay="0"/>
                                  </p:stCondLst>
                                  <p:childTnLst>
                                    <p:set>
                                      <p:cBhvr>
                                        <p:cTn id="28" dur="1" fill="hold">
                                          <p:stCondLst>
                                            <p:cond delay="0"/>
                                          </p:stCondLst>
                                        </p:cTn>
                                        <p:tgtEl>
                                          <p:spTgt spid="36"/>
                                        </p:tgtEl>
                                        <p:attrNameLst>
                                          <p:attrName>style.visibility</p:attrName>
                                        </p:attrNameLst>
                                      </p:cBhvr>
                                      <p:to>
                                        <p:strVal val="visible"/>
                                      </p:to>
                                    </p:set>
                                    <p:anim calcmode="lin" valueType="num">
                                      <p:cBhvr>
                                        <p:cTn id="29" dur="500" fill="hold"/>
                                        <p:tgtEl>
                                          <p:spTgt spid="36"/>
                                        </p:tgtEl>
                                        <p:attrNameLst>
                                          <p:attrName>ppt_w</p:attrName>
                                        </p:attrNameLst>
                                      </p:cBhvr>
                                      <p:tavLst>
                                        <p:tav tm="0">
                                          <p:val>
                                            <p:fltVal val="0"/>
                                          </p:val>
                                        </p:tav>
                                        <p:tav tm="100000">
                                          <p:val>
                                            <p:strVal val="#ppt_w"/>
                                          </p:val>
                                        </p:tav>
                                      </p:tavLst>
                                    </p:anim>
                                    <p:anim calcmode="lin" valueType="num">
                                      <p:cBhvr>
                                        <p:cTn id="30" dur="500" fill="hold"/>
                                        <p:tgtEl>
                                          <p:spTgt spid="36"/>
                                        </p:tgtEl>
                                        <p:attrNameLst>
                                          <p:attrName>ppt_h</p:attrName>
                                        </p:attrNameLst>
                                      </p:cBhvr>
                                      <p:tavLst>
                                        <p:tav tm="0">
                                          <p:val>
                                            <p:fltVal val="0"/>
                                          </p:val>
                                        </p:tav>
                                        <p:tav tm="100000">
                                          <p:val>
                                            <p:strVal val="#ppt_h"/>
                                          </p:val>
                                        </p:tav>
                                      </p:tavLst>
                                    </p:anim>
                                    <p:anim calcmode="lin" valueType="num">
                                      <p:cBhvr>
                                        <p:cTn id="31" dur="500" fill="hold"/>
                                        <p:tgtEl>
                                          <p:spTgt spid="36"/>
                                        </p:tgtEl>
                                        <p:attrNameLst>
                                          <p:attrName>ppt_x</p:attrName>
                                        </p:attrNameLst>
                                      </p:cBhvr>
                                      <p:tavLst>
                                        <p:tav tm="0">
                                          <p:val>
                                            <p:fltVal val="0.5"/>
                                          </p:val>
                                        </p:tav>
                                        <p:tav tm="100000">
                                          <p:val>
                                            <p:strVal val="#ppt_x"/>
                                          </p:val>
                                        </p:tav>
                                      </p:tavLst>
                                    </p:anim>
                                    <p:anim calcmode="lin" valueType="num">
                                      <p:cBhvr>
                                        <p:cTn id="32" dur="500" fill="hold"/>
                                        <p:tgtEl>
                                          <p:spTgt spid="36"/>
                                        </p:tgtEl>
                                        <p:attrNameLst>
                                          <p:attrName>ppt_y</p:attrName>
                                        </p:attrNameLst>
                                      </p:cBhvr>
                                      <p:tavLst>
                                        <p:tav tm="0">
                                          <p:val>
                                            <p:fltVal val="0.5"/>
                                          </p:val>
                                        </p:tav>
                                        <p:tav tm="100000">
                                          <p:val>
                                            <p:strVal val="#ppt_y"/>
                                          </p:val>
                                        </p:tav>
                                      </p:tavLst>
                                    </p:anim>
                                  </p:childTnLst>
                                </p:cTn>
                              </p:par>
                              <p:par>
                                <p:cTn id="33" presetID="23" presetClass="entr" presetSubtype="528" fill="hold" nodeType="with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p:cTn id="35" dur="500" fill="hold"/>
                                        <p:tgtEl>
                                          <p:spTgt spid="39"/>
                                        </p:tgtEl>
                                        <p:attrNameLst>
                                          <p:attrName>ppt_w</p:attrName>
                                        </p:attrNameLst>
                                      </p:cBhvr>
                                      <p:tavLst>
                                        <p:tav tm="0">
                                          <p:val>
                                            <p:fltVal val="0"/>
                                          </p:val>
                                        </p:tav>
                                        <p:tav tm="100000">
                                          <p:val>
                                            <p:strVal val="#ppt_w"/>
                                          </p:val>
                                        </p:tav>
                                      </p:tavLst>
                                    </p:anim>
                                    <p:anim calcmode="lin" valueType="num">
                                      <p:cBhvr>
                                        <p:cTn id="36" dur="500" fill="hold"/>
                                        <p:tgtEl>
                                          <p:spTgt spid="39"/>
                                        </p:tgtEl>
                                        <p:attrNameLst>
                                          <p:attrName>ppt_h</p:attrName>
                                        </p:attrNameLst>
                                      </p:cBhvr>
                                      <p:tavLst>
                                        <p:tav tm="0">
                                          <p:val>
                                            <p:fltVal val="0"/>
                                          </p:val>
                                        </p:tav>
                                        <p:tav tm="100000">
                                          <p:val>
                                            <p:strVal val="#ppt_h"/>
                                          </p:val>
                                        </p:tav>
                                      </p:tavLst>
                                    </p:anim>
                                    <p:anim calcmode="lin" valueType="num">
                                      <p:cBhvr>
                                        <p:cTn id="37" dur="500" fill="hold"/>
                                        <p:tgtEl>
                                          <p:spTgt spid="39"/>
                                        </p:tgtEl>
                                        <p:attrNameLst>
                                          <p:attrName>ppt_x</p:attrName>
                                        </p:attrNameLst>
                                      </p:cBhvr>
                                      <p:tavLst>
                                        <p:tav tm="0">
                                          <p:val>
                                            <p:fltVal val="0.5"/>
                                          </p:val>
                                        </p:tav>
                                        <p:tav tm="100000">
                                          <p:val>
                                            <p:strVal val="#ppt_x"/>
                                          </p:val>
                                        </p:tav>
                                      </p:tavLst>
                                    </p:anim>
                                    <p:anim calcmode="lin" valueType="num">
                                      <p:cBhvr>
                                        <p:cTn id="38" dur="500" fill="hold"/>
                                        <p:tgtEl>
                                          <p:spTgt spid="39"/>
                                        </p:tgtEl>
                                        <p:attrNameLst>
                                          <p:attrName>ppt_y</p:attrName>
                                        </p:attrNameLst>
                                      </p:cBhvr>
                                      <p:tavLst>
                                        <p:tav tm="0">
                                          <p:val>
                                            <p:fltVal val="0.5"/>
                                          </p:val>
                                        </p:tav>
                                        <p:tav tm="100000">
                                          <p:val>
                                            <p:strVal val="#ppt_y"/>
                                          </p:val>
                                        </p:tav>
                                      </p:tavLst>
                                    </p:anim>
                                  </p:childTnLst>
                                </p:cTn>
                              </p:par>
                            </p:childTnLst>
                          </p:cTn>
                        </p:par>
                        <p:par>
                          <p:cTn id="39" fill="hold">
                            <p:stCondLst>
                              <p:cond delay="1500"/>
                            </p:stCondLst>
                            <p:childTnLst>
                              <p:par>
                                <p:cTn id="40" presetID="53" presetClass="entr" presetSubtype="16" fill="hold" nodeType="afterEffect">
                                  <p:stCondLst>
                                    <p:cond delay="0"/>
                                  </p:stCondLst>
                                  <p:childTnLst>
                                    <p:set>
                                      <p:cBhvr>
                                        <p:cTn id="41" dur="1" fill="hold">
                                          <p:stCondLst>
                                            <p:cond delay="0"/>
                                          </p:stCondLst>
                                        </p:cTn>
                                        <p:tgtEl>
                                          <p:spTgt spid="91"/>
                                        </p:tgtEl>
                                        <p:attrNameLst>
                                          <p:attrName>style.visibility</p:attrName>
                                        </p:attrNameLst>
                                      </p:cBhvr>
                                      <p:to>
                                        <p:strVal val="visible"/>
                                      </p:to>
                                    </p:set>
                                    <p:anim calcmode="lin" valueType="num">
                                      <p:cBhvr>
                                        <p:cTn id="42" dur="500" fill="hold"/>
                                        <p:tgtEl>
                                          <p:spTgt spid="91"/>
                                        </p:tgtEl>
                                        <p:attrNameLst>
                                          <p:attrName>ppt_w</p:attrName>
                                        </p:attrNameLst>
                                      </p:cBhvr>
                                      <p:tavLst>
                                        <p:tav tm="0">
                                          <p:val>
                                            <p:fltVal val="0"/>
                                          </p:val>
                                        </p:tav>
                                        <p:tav tm="100000">
                                          <p:val>
                                            <p:strVal val="#ppt_w"/>
                                          </p:val>
                                        </p:tav>
                                      </p:tavLst>
                                    </p:anim>
                                    <p:anim calcmode="lin" valueType="num">
                                      <p:cBhvr>
                                        <p:cTn id="43" dur="500" fill="hold"/>
                                        <p:tgtEl>
                                          <p:spTgt spid="91"/>
                                        </p:tgtEl>
                                        <p:attrNameLst>
                                          <p:attrName>ppt_h</p:attrName>
                                        </p:attrNameLst>
                                      </p:cBhvr>
                                      <p:tavLst>
                                        <p:tav tm="0">
                                          <p:val>
                                            <p:fltVal val="0"/>
                                          </p:val>
                                        </p:tav>
                                        <p:tav tm="100000">
                                          <p:val>
                                            <p:strVal val="#ppt_h"/>
                                          </p:val>
                                        </p:tav>
                                      </p:tavLst>
                                    </p:anim>
                                    <p:animEffect transition="in" filter="fade">
                                      <p:cBhvr>
                                        <p:cTn id="44" dur="500"/>
                                        <p:tgtEl>
                                          <p:spTgt spid="91"/>
                                        </p:tgtEl>
                                      </p:cBhvr>
                                    </p:animEffect>
                                  </p:childTnLst>
                                </p:cTn>
                              </p:par>
                            </p:childTnLst>
                          </p:cTn>
                        </p:par>
                        <p:par>
                          <p:cTn id="45" fill="hold">
                            <p:stCondLst>
                              <p:cond delay="2000"/>
                            </p:stCondLst>
                            <p:childTnLst>
                              <p:par>
                                <p:cTn id="46" presetID="12" presetClass="entr" presetSubtype="4" fill="hold" grpId="0" nodeType="after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p:tgtEl>
                                          <p:spTgt spid="19"/>
                                        </p:tgtEl>
                                        <p:attrNameLst>
                                          <p:attrName>ppt_y</p:attrName>
                                        </p:attrNameLst>
                                      </p:cBhvr>
                                      <p:tavLst>
                                        <p:tav tm="0">
                                          <p:val>
                                            <p:strVal val="#ppt_y+#ppt_h*1.125000"/>
                                          </p:val>
                                        </p:tav>
                                        <p:tav tm="100000">
                                          <p:val>
                                            <p:strVal val="#ppt_y"/>
                                          </p:val>
                                        </p:tav>
                                      </p:tavLst>
                                    </p:anim>
                                    <p:animEffect transition="in" filter="wipe(up)">
                                      <p:cBhvr>
                                        <p:cTn id="49" dur="500"/>
                                        <p:tgtEl>
                                          <p:spTgt spid="19"/>
                                        </p:tgtEl>
                                      </p:cBhvr>
                                    </p:animEffect>
                                  </p:childTnLst>
                                </p:cTn>
                              </p:par>
                            </p:childTnLst>
                          </p:cTn>
                        </p:par>
                        <p:par>
                          <p:cTn id="50" fill="hold">
                            <p:stCondLst>
                              <p:cond delay="2500"/>
                            </p:stCondLst>
                            <p:childTnLst>
                              <p:par>
                                <p:cTn id="51" presetID="53" presetClass="entr" presetSubtype="16" fill="hold" nodeType="afterEffect">
                                  <p:stCondLst>
                                    <p:cond delay="0"/>
                                  </p:stCondLst>
                                  <p:childTnLst>
                                    <p:set>
                                      <p:cBhvr>
                                        <p:cTn id="52" dur="1" fill="hold">
                                          <p:stCondLst>
                                            <p:cond delay="0"/>
                                          </p:stCondLst>
                                        </p:cTn>
                                        <p:tgtEl>
                                          <p:spTgt spid="92"/>
                                        </p:tgtEl>
                                        <p:attrNameLst>
                                          <p:attrName>style.visibility</p:attrName>
                                        </p:attrNameLst>
                                      </p:cBhvr>
                                      <p:to>
                                        <p:strVal val="visible"/>
                                      </p:to>
                                    </p:set>
                                    <p:anim calcmode="lin" valueType="num">
                                      <p:cBhvr>
                                        <p:cTn id="53" dur="500" fill="hold"/>
                                        <p:tgtEl>
                                          <p:spTgt spid="92"/>
                                        </p:tgtEl>
                                        <p:attrNameLst>
                                          <p:attrName>ppt_w</p:attrName>
                                        </p:attrNameLst>
                                      </p:cBhvr>
                                      <p:tavLst>
                                        <p:tav tm="0">
                                          <p:val>
                                            <p:fltVal val="0"/>
                                          </p:val>
                                        </p:tav>
                                        <p:tav tm="100000">
                                          <p:val>
                                            <p:strVal val="#ppt_w"/>
                                          </p:val>
                                        </p:tav>
                                      </p:tavLst>
                                    </p:anim>
                                    <p:anim calcmode="lin" valueType="num">
                                      <p:cBhvr>
                                        <p:cTn id="54" dur="500" fill="hold"/>
                                        <p:tgtEl>
                                          <p:spTgt spid="92"/>
                                        </p:tgtEl>
                                        <p:attrNameLst>
                                          <p:attrName>ppt_h</p:attrName>
                                        </p:attrNameLst>
                                      </p:cBhvr>
                                      <p:tavLst>
                                        <p:tav tm="0">
                                          <p:val>
                                            <p:fltVal val="0"/>
                                          </p:val>
                                        </p:tav>
                                        <p:tav tm="100000">
                                          <p:val>
                                            <p:strVal val="#ppt_h"/>
                                          </p:val>
                                        </p:tav>
                                      </p:tavLst>
                                    </p:anim>
                                    <p:animEffect transition="in" filter="fade">
                                      <p:cBhvr>
                                        <p:cTn id="55" dur="500"/>
                                        <p:tgtEl>
                                          <p:spTgt spid="92"/>
                                        </p:tgtEl>
                                      </p:cBhvr>
                                    </p:animEffect>
                                  </p:childTnLst>
                                </p:cTn>
                              </p:par>
                            </p:childTnLst>
                          </p:cTn>
                        </p:par>
                        <p:par>
                          <p:cTn id="56" fill="hold">
                            <p:stCondLst>
                              <p:cond delay="3000"/>
                            </p:stCondLst>
                            <p:childTnLst>
                              <p:par>
                                <p:cTn id="57" presetID="12" presetClass="entr" presetSubtype="4" fill="hold" grpId="0" nodeType="afterEffect">
                                  <p:stCondLst>
                                    <p:cond delay="0"/>
                                  </p:stCondLst>
                                  <p:childTnLst>
                                    <p:set>
                                      <p:cBhvr>
                                        <p:cTn id="58" dur="1" fill="hold">
                                          <p:stCondLst>
                                            <p:cond delay="0"/>
                                          </p:stCondLst>
                                        </p:cTn>
                                        <p:tgtEl>
                                          <p:spTgt spid="94"/>
                                        </p:tgtEl>
                                        <p:attrNameLst>
                                          <p:attrName>style.visibility</p:attrName>
                                        </p:attrNameLst>
                                      </p:cBhvr>
                                      <p:to>
                                        <p:strVal val="visible"/>
                                      </p:to>
                                    </p:set>
                                    <p:anim calcmode="lin" valueType="num">
                                      <p:cBhvr additive="base">
                                        <p:cTn id="59" dur="500"/>
                                        <p:tgtEl>
                                          <p:spTgt spid="94"/>
                                        </p:tgtEl>
                                        <p:attrNameLst>
                                          <p:attrName>ppt_y</p:attrName>
                                        </p:attrNameLst>
                                      </p:cBhvr>
                                      <p:tavLst>
                                        <p:tav tm="0">
                                          <p:val>
                                            <p:strVal val="#ppt_y+#ppt_h*1.125000"/>
                                          </p:val>
                                        </p:tav>
                                        <p:tav tm="100000">
                                          <p:val>
                                            <p:strVal val="#ppt_y"/>
                                          </p:val>
                                        </p:tav>
                                      </p:tavLst>
                                    </p:anim>
                                    <p:animEffect transition="in" filter="wipe(up)">
                                      <p:cBhvr>
                                        <p:cTn id="60" dur="500"/>
                                        <p:tgtEl>
                                          <p:spTgt spid="94"/>
                                        </p:tgtEl>
                                      </p:cBhvr>
                                    </p:animEffect>
                                  </p:childTnLst>
                                </p:cTn>
                              </p:par>
                            </p:childTnLst>
                          </p:cTn>
                        </p:par>
                        <p:par>
                          <p:cTn id="61" fill="hold">
                            <p:stCondLst>
                              <p:cond delay="3500"/>
                            </p:stCondLst>
                            <p:childTnLst>
                              <p:par>
                                <p:cTn id="62" presetID="53" presetClass="entr" presetSubtype="16" fill="hold" nodeType="afterEffect">
                                  <p:stCondLst>
                                    <p:cond delay="0"/>
                                  </p:stCondLst>
                                  <p:childTnLst>
                                    <p:set>
                                      <p:cBhvr>
                                        <p:cTn id="63" dur="1" fill="hold">
                                          <p:stCondLst>
                                            <p:cond delay="0"/>
                                          </p:stCondLst>
                                        </p:cTn>
                                        <p:tgtEl>
                                          <p:spTgt spid="90"/>
                                        </p:tgtEl>
                                        <p:attrNameLst>
                                          <p:attrName>style.visibility</p:attrName>
                                        </p:attrNameLst>
                                      </p:cBhvr>
                                      <p:to>
                                        <p:strVal val="visible"/>
                                      </p:to>
                                    </p:set>
                                    <p:anim calcmode="lin" valueType="num">
                                      <p:cBhvr>
                                        <p:cTn id="64" dur="500" fill="hold"/>
                                        <p:tgtEl>
                                          <p:spTgt spid="90"/>
                                        </p:tgtEl>
                                        <p:attrNameLst>
                                          <p:attrName>ppt_w</p:attrName>
                                        </p:attrNameLst>
                                      </p:cBhvr>
                                      <p:tavLst>
                                        <p:tav tm="0">
                                          <p:val>
                                            <p:fltVal val="0"/>
                                          </p:val>
                                        </p:tav>
                                        <p:tav tm="100000">
                                          <p:val>
                                            <p:strVal val="#ppt_w"/>
                                          </p:val>
                                        </p:tav>
                                      </p:tavLst>
                                    </p:anim>
                                    <p:anim calcmode="lin" valueType="num">
                                      <p:cBhvr>
                                        <p:cTn id="65" dur="500" fill="hold"/>
                                        <p:tgtEl>
                                          <p:spTgt spid="90"/>
                                        </p:tgtEl>
                                        <p:attrNameLst>
                                          <p:attrName>ppt_h</p:attrName>
                                        </p:attrNameLst>
                                      </p:cBhvr>
                                      <p:tavLst>
                                        <p:tav tm="0">
                                          <p:val>
                                            <p:fltVal val="0"/>
                                          </p:val>
                                        </p:tav>
                                        <p:tav tm="100000">
                                          <p:val>
                                            <p:strVal val="#ppt_h"/>
                                          </p:val>
                                        </p:tav>
                                      </p:tavLst>
                                    </p:anim>
                                    <p:animEffect transition="in" filter="fade">
                                      <p:cBhvr>
                                        <p:cTn id="66" dur="500"/>
                                        <p:tgtEl>
                                          <p:spTgt spid="90"/>
                                        </p:tgtEl>
                                      </p:cBhvr>
                                    </p:animEffect>
                                  </p:childTnLst>
                                </p:cTn>
                              </p:par>
                            </p:childTnLst>
                          </p:cTn>
                        </p:par>
                        <p:par>
                          <p:cTn id="67" fill="hold">
                            <p:stCondLst>
                              <p:cond delay="4000"/>
                            </p:stCondLst>
                            <p:childTnLst>
                              <p:par>
                                <p:cTn id="68" presetID="12" presetClass="entr" presetSubtype="4" fill="hold" grpId="0" nodeType="afterEffect">
                                  <p:stCondLst>
                                    <p:cond delay="0"/>
                                  </p:stCondLst>
                                  <p:childTnLst>
                                    <p:set>
                                      <p:cBhvr>
                                        <p:cTn id="69" dur="1" fill="hold">
                                          <p:stCondLst>
                                            <p:cond delay="0"/>
                                          </p:stCondLst>
                                        </p:cTn>
                                        <p:tgtEl>
                                          <p:spTgt spid="93"/>
                                        </p:tgtEl>
                                        <p:attrNameLst>
                                          <p:attrName>style.visibility</p:attrName>
                                        </p:attrNameLst>
                                      </p:cBhvr>
                                      <p:to>
                                        <p:strVal val="visible"/>
                                      </p:to>
                                    </p:set>
                                    <p:anim calcmode="lin" valueType="num">
                                      <p:cBhvr additive="base">
                                        <p:cTn id="70" dur="500"/>
                                        <p:tgtEl>
                                          <p:spTgt spid="93"/>
                                        </p:tgtEl>
                                        <p:attrNameLst>
                                          <p:attrName>ppt_y</p:attrName>
                                        </p:attrNameLst>
                                      </p:cBhvr>
                                      <p:tavLst>
                                        <p:tav tm="0">
                                          <p:val>
                                            <p:strVal val="#ppt_y+#ppt_h*1.125000"/>
                                          </p:val>
                                        </p:tav>
                                        <p:tav tm="100000">
                                          <p:val>
                                            <p:strVal val="#ppt_y"/>
                                          </p:val>
                                        </p:tav>
                                      </p:tavLst>
                                    </p:anim>
                                    <p:animEffect transition="in" filter="wipe(up)">
                                      <p:cBhvr>
                                        <p:cTn id="71" dur="500"/>
                                        <p:tgtEl>
                                          <p:spTgt spid="93"/>
                                        </p:tgtEl>
                                      </p:cBhvr>
                                    </p:animEffect>
                                  </p:childTnLst>
                                </p:cTn>
                              </p:par>
                            </p:childTnLst>
                          </p:cTn>
                        </p:par>
                        <p:par>
                          <p:cTn id="72" fill="hold">
                            <p:stCondLst>
                              <p:cond delay="4500"/>
                            </p:stCondLst>
                            <p:childTnLst>
                              <p:par>
                                <p:cTn id="73" presetID="53" presetClass="entr" presetSubtype="16" fill="hold" nodeType="afterEffect">
                                  <p:stCondLst>
                                    <p:cond delay="0"/>
                                  </p:stCondLst>
                                  <p:childTnLst>
                                    <p:set>
                                      <p:cBhvr>
                                        <p:cTn id="74" dur="1" fill="hold">
                                          <p:stCondLst>
                                            <p:cond delay="0"/>
                                          </p:stCondLst>
                                        </p:cTn>
                                        <p:tgtEl>
                                          <p:spTgt spid="89"/>
                                        </p:tgtEl>
                                        <p:attrNameLst>
                                          <p:attrName>style.visibility</p:attrName>
                                        </p:attrNameLst>
                                      </p:cBhvr>
                                      <p:to>
                                        <p:strVal val="visible"/>
                                      </p:to>
                                    </p:set>
                                    <p:anim calcmode="lin" valueType="num">
                                      <p:cBhvr>
                                        <p:cTn id="75" dur="500" fill="hold"/>
                                        <p:tgtEl>
                                          <p:spTgt spid="89"/>
                                        </p:tgtEl>
                                        <p:attrNameLst>
                                          <p:attrName>ppt_w</p:attrName>
                                        </p:attrNameLst>
                                      </p:cBhvr>
                                      <p:tavLst>
                                        <p:tav tm="0">
                                          <p:val>
                                            <p:fltVal val="0"/>
                                          </p:val>
                                        </p:tav>
                                        <p:tav tm="100000">
                                          <p:val>
                                            <p:strVal val="#ppt_w"/>
                                          </p:val>
                                        </p:tav>
                                      </p:tavLst>
                                    </p:anim>
                                    <p:anim calcmode="lin" valueType="num">
                                      <p:cBhvr>
                                        <p:cTn id="76" dur="500" fill="hold"/>
                                        <p:tgtEl>
                                          <p:spTgt spid="89"/>
                                        </p:tgtEl>
                                        <p:attrNameLst>
                                          <p:attrName>ppt_h</p:attrName>
                                        </p:attrNameLst>
                                      </p:cBhvr>
                                      <p:tavLst>
                                        <p:tav tm="0">
                                          <p:val>
                                            <p:fltVal val="0"/>
                                          </p:val>
                                        </p:tav>
                                        <p:tav tm="100000">
                                          <p:val>
                                            <p:strVal val="#ppt_h"/>
                                          </p:val>
                                        </p:tav>
                                      </p:tavLst>
                                    </p:anim>
                                    <p:animEffect transition="in" filter="fade">
                                      <p:cBhvr>
                                        <p:cTn id="77" dur="500"/>
                                        <p:tgtEl>
                                          <p:spTgt spid="89"/>
                                        </p:tgtEl>
                                      </p:cBhvr>
                                    </p:animEffect>
                                  </p:childTnLst>
                                </p:cTn>
                              </p:par>
                            </p:childTnLst>
                          </p:cTn>
                        </p:par>
                        <p:par>
                          <p:cTn id="78" fill="hold">
                            <p:stCondLst>
                              <p:cond delay="5000"/>
                            </p:stCondLst>
                            <p:childTnLst>
                              <p:par>
                                <p:cTn id="79" presetID="12" presetClass="entr" presetSubtype="4" fill="hold" grpId="0" nodeType="afterEffect">
                                  <p:stCondLst>
                                    <p:cond delay="0"/>
                                  </p:stCondLst>
                                  <p:childTnLst>
                                    <p:set>
                                      <p:cBhvr>
                                        <p:cTn id="80" dur="1" fill="hold">
                                          <p:stCondLst>
                                            <p:cond delay="0"/>
                                          </p:stCondLst>
                                        </p:cTn>
                                        <p:tgtEl>
                                          <p:spTgt spid="95"/>
                                        </p:tgtEl>
                                        <p:attrNameLst>
                                          <p:attrName>style.visibility</p:attrName>
                                        </p:attrNameLst>
                                      </p:cBhvr>
                                      <p:to>
                                        <p:strVal val="visible"/>
                                      </p:to>
                                    </p:set>
                                    <p:anim calcmode="lin" valueType="num">
                                      <p:cBhvr additive="base">
                                        <p:cTn id="81" dur="500"/>
                                        <p:tgtEl>
                                          <p:spTgt spid="95"/>
                                        </p:tgtEl>
                                        <p:attrNameLst>
                                          <p:attrName>ppt_y</p:attrName>
                                        </p:attrNameLst>
                                      </p:cBhvr>
                                      <p:tavLst>
                                        <p:tav tm="0">
                                          <p:val>
                                            <p:strVal val="#ppt_y+#ppt_h*1.125000"/>
                                          </p:val>
                                        </p:tav>
                                        <p:tav tm="100000">
                                          <p:val>
                                            <p:strVal val="#ppt_y"/>
                                          </p:val>
                                        </p:tav>
                                      </p:tavLst>
                                    </p:anim>
                                    <p:animEffect transition="in" filter="wipe(up)">
                                      <p:cBhvr>
                                        <p:cTn id="82"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9" grpId="0"/>
      <p:bldP spid="93" grpId="0"/>
      <p:bldP spid="94" grpId="0"/>
      <p:bldP spid="9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文本框 35"/>
          <p:cNvSpPr txBox="1"/>
          <p:nvPr/>
        </p:nvSpPr>
        <p:spPr>
          <a:xfrm>
            <a:off x="5348288" y="365125"/>
            <a:ext cx="4287837" cy="400050"/>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2000" dirty="0">
                <a:solidFill>
                  <a:srgbClr val="FFFFFF"/>
                </a:solidFill>
                <a:latin typeface="微软雅黑" panose="020B0503020204020204" pitchFamily="34" charset="-122"/>
                <a:ea typeface="微软雅黑" panose="020B0503020204020204" pitchFamily="34" charset="-122"/>
              </a:rPr>
              <a:t>如果你喜欢珞珈的教程，欢迎关注：</a:t>
            </a:r>
            <a:endParaRPr lang="zh-CN" altLang="en-US" sz="2000" dirty="0">
              <a:solidFill>
                <a:srgbClr val="FFFFFF"/>
              </a:solidFill>
              <a:latin typeface="微软雅黑" panose="020B0503020204020204" pitchFamily="34" charset="-122"/>
              <a:ea typeface="微软雅黑" panose="020B0503020204020204" pitchFamily="34" charset="-122"/>
            </a:endParaRPr>
          </a:p>
        </p:txBody>
      </p:sp>
      <p:sp>
        <p:nvSpPr>
          <p:cNvPr id="28676" name="文本框 41"/>
          <p:cNvSpPr txBox="1"/>
          <p:nvPr/>
        </p:nvSpPr>
        <p:spPr>
          <a:xfrm>
            <a:off x="5500688" y="517525"/>
            <a:ext cx="4287837" cy="400050"/>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2000" dirty="0">
                <a:solidFill>
                  <a:srgbClr val="FFFFFF"/>
                </a:solidFill>
                <a:latin typeface="微软雅黑" panose="020B0503020204020204" pitchFamily="34" charset="-122"/>
                <a:ea typeface="微软雅黑" panose="020B0503020204020204" pitchFamily="34" charset="-122"/>
              </a:rPr>
              <a:t>如果你喜欢珞珈的教程，欢迎关注：</a:t>
            </a:r>
            <a:endParaRPr lang="zh-CN" altLang="en-US" sz="2000" dirty="0">
              <a:solidFill>
                <a:srgbClr val="FFFFFF"/>
              </a:solidFill>
              <a:latin typeface="微软雅黑" panose="020B0503020204020204" pitchFamily="34" charset="-122"/>
              <a:ea typeface="微软雅黑" panose="020B0503020204020204" pitchFamily="34" charset="-122"/>
            </a:endParaRPr>
          </a:p>
        </p:txBody>
      </p:sp>
      <p:sp>
        <p:nvSpPr>
          <p:cNvPr id="48" name="文本框 47"/>
          <p:cNvSpPr txBox="1"/>
          <p:nvPr/>
        </p:nvSpPr>
        <p:spPr>
          <a:xfrm>
            <a:off x="3223578" y="1518920"/>
            <a:ext cx="5745163" cy="1200150"/>
          </a:xfrm>
          <a:prstGeom prst="rect">
            <a:avLst/>
          </a:prstGeom>
          <a:solidFill>
            <a:srgbClr val="FFD966"/>
          </a:solidFill>
        </p:spPr>
        <p:txBody>
          <a:bodyPr>
            <a:spAutoFit/>
          </a:bodyPr>
          <a:lstStyle/>
          <a:p>
            <a:pPr marR="0" algn="ctr" defTabSz="914400" eaLnBrk="1" hangingPunct="1">
              <a:buClrTx/>
              <a:buSzTx/>
              <a:buFontTx/>
              <a:buNone/>
              <a:defRPr/>
            </a:pPr>
            <a:r>
              <a:rPr kumimoji="0" lang="zh-CN" altLang="en-US" sz="7200" kern="1200" cap="none" spc="0" normalizeH="0" baseline="0" noProof="0" dirty="0">
                <a:solidFill>
                  <a:schemeClr val="tx1"/>
                </a:solidFill>
                <a:latin typeface="幼圆" panose="02010509060101010101" pitchFamily="49" charset="-122"/>
                <a:ea typeface="幼圆" panose="02010509060101010101" pitchFamily="49" charset="-122"/>
                <a:cs typeface="+mn-cs"/>
              </a:rPr>
              <a:t>谢谢观看</a:t>
            </a:r>
            <a:endParaRPr kumimoji="0" lang="zh-CN" altLang="en-US" sz="7200" kern="1200" cap="none" spc="0" normalizeH="0" baseline="0" noProof="0" dirty="0">
              <a:solidFill>
                <a:schemeClr val="tx1"/>
              </a:solidFill>
              <a:latin typeface="幼圆" panose="02010509060101010101" pitchFamily="49" charset="-122"/>
              <a:ea typeface="幼圆" panose="02010509060101010101" pitchFamily="49" charset="-122"/>
              <a:cs typeface="+mn-cs"/>
            </a:endParaRPr>
          </a:p>
        </p:txBody>
      </p:sp>
      <p:sp>
        <p:nvSpPr>
          <p:cNvPr id="8" name="矩形 7"/>
          <p:cNvSpPr/>
          <p:nvPr/>
        </p:nvSpPr>
        <p:spPr>
          <a:xfrm>
            <a:off x="0" y="0"/>
            <a:ext cx="12192000" cy="768350"/>
          </a:xfrm>
          <a:prstGeom prst="rect">
            <a:avLst/>
          </a:prstGeom>
          <a:solidFill>
            <a:schemeClr val="tx2">
              <a:lumMod val="20000"/>
              <a:lumOff val="80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16" name="图片 15" descr="未标题-2"/>
          <p:cNvPicPr>
            <a:picLocks noChangeAspect="1"/>
          </p:cNvPicPr>
          <p:nvPr/>
        </p:nvPicPr>
        <p:blipFill>
          <a:blip r:embed="rId1"/>
          <a:srcRect t="21528" b="66540"/>
          <a:stretch>
            <a:fillRect/>
          </a:stretch>
        </p:blipFill>
        <p:spPr>
          <a:xfrm>
            <a:off x="0" y="3320415"/>
            <a:ext cx="12192635" cy="3536315"/>
          </a:xfrm>
          <a:prstGeom prst="rect">
            <a:avLst/>
          </a:prstGeom>
          <a:solidFill>
            <a:schemeClr val="tx2">
              <a:lumMod val="20000"/>
              <a:lumOff val="80000"/>
            </a:schemeClr>
          </a:solidFill>
        </p:spPr>
      </p:pic>
    </p:spTree>
  </p:cSld>
  <p:clrMapOvr>
    <a:masterClrMapping/>
  </p:clrMapOvr>
  <p:transition spd="slow" advTm="3000">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2000" fill="hold"/>
                                        <p:tgtEl>
                                          <p:spTgt spid="48"/>
                                        </p:tgtEl>
                                        <p:attrNameLst>
                                          <p:attrName>ppt_w</p:attrName>
                                        </p:attrNameLst>
                                      </p:cBhvr>
                                      <p:tavLst>
                                        <p:tav tm="0">
                                          <p:val>
                                            <p:strVal val="#ppt_w+.3"/>
                                          </p:val>
                                        </p:tav>
                                        <p:tav tm="100000">
                                          <p:val>
                                            <p:strVal val="#ppt_w"/>
                                          </p:val>
                                        </p:tav>
                                      </p:tavLst>
                                    </p:anim>
                                    <p:anim calcmode="lin" valueType="num">
                                      <p:cBhvr>
                                        <p:cTn id="8" dur="2000" fill="hold"/>
                                        <p:tgtEl>
                                          <p:spTgt spid="48"/>
                                        </p:tgtEl>
                                        <p:attrNameLst>
                                          <p:attrName>ppt_h</p:attrName>
                                        </p:attrNameLst>
                                      </p:cBhvr>
                                      <p:tavLst>
                                        <p:tav tm="0">
                                          <p:val>
                                            <p:strVal val="#ppt_h"/>
                                          </p:val>
                                        </p:tav>
                                        <p:tav tm="100000">
                                          <p:val>
                                            <p:strVal val="#ppt_h"/>
                                          </p:val>
                                        </p:tav>
                                      </p:tavLst>
                                    </p:anim>
                                    <p:animEffect transition="in" filter="fade">
                                      <p:cBhvr>
                                        <p:cTn id="9" dur="2000"/>
                                        <p:tgtEl>
                                          <p:spTgt spid="48"/>
                                        </p:tgtEl>
                                      </p:cBhvr>
                                    </p:animEffect>
                                  </p:childTnLst>
                                </p:cTn>
                              </p:par>
                              <p:par>
                                <p:cTn id="10" presetID="12" presetClass="entr" presetSubtype="4"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2000"/>
                                        <p:tgtEl>
                                          <p:spTgt spid="16"/>
                                        </p:tgtEl>
                                        <p:attrNameLst>
                                          <p:attrName>ppt_y</p:attrName>
                                        </p:attrNameLst>
                                      </p:cBhvr>
                                      <p:tavLst>
                                        <p:tav tm="0">
                                          <p:val>
                                            <p:strVal val="#ppt_y+#ppt_h*1.125000"/>
                                          </p:val>
                                        </p:tav>
                                        <p:tav tm="100000">
                                          <p:val>
                                            <p:strVal val="#ppt_y"/>
                                          </p:val>
                                        </p:tav>
                                      </p:tavLst>
                                    </p:anim>
                                    <p:animEffect transition="in" filter="wipe(up)">
                                      <p:cBhvr>
                                        <p:cTn id="13"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Lst>
  </p:timing>
</p:sld>
</file>

<file path=ppt/tags/tag1.xml><?xml version="1.0" encoding="utf-8"?>
<p:tagLst xmlns:p="http://schemas.openxmlformats.org/presentationml/2006/main">
  <p:tag name="PA" val="v3.0.0"/>
</p:tagLst>
</file>

<file path=ppt/tags/tag2.xml><?xml version="1.0" encoding="utf-8"?>
<p:tagLst xmlns:p="http://schemas.openxmlformats.org/presentationml/2006/main">
  <p:tag name="MH" val="20150912115540"/>
  <p:tag name="MH_LIBRARY" val="GRAPHIC"/>
  <p:tag name="MH_TYPE" val="Other"/>
  <p:tag name="MH_ORDER" val="1"/>
</p:tagLst>
</file>

<file path=ppt/tags/tag3.xml><?xml version="1.0" encoding="utf-8"?>
<p:tagLst xmlns:p="http://schemas.openxmlformats.org/presentationml/2006/main">
  <p:tag name="MH" val="20150912115540"/>
  <p:tag name="MH_LIBRARY" val="GRAPHIC"/>
  <p:tag name="MH_TYPE" val="Other"/>
  <p:tag name="MH_ORDER" val="3"/>
</p:tagLst>
</file>

<file path=ppt/tags/tag4.xml><?xml version="1.0" encoding="utf-8"?>
<p:tagLst xmlns:p="http://schemas.openxmlformats.org/presentationml/2006/main">
  <p:tag name="MH" val="20150912115540"/>
  <p:tag name="MH_LIBRARY" val="GRAPHIC"/>
  <p:tag name="MH_TYPE" val="Other"/>
  <p:tag name="MH_ORDER" val="4"/>
</p:tagLst>
</file>

<file path=ppt/tags/tag5.xml><?xml version="1.0" encoding="utf-8"?>
<p:tagLst xmlns:p="http://schemas.openxmlformats.org/presentationml/2006/main">
  <p:tag name="MH" val="20150912115540"/>
  <p:tag name="MH_LIBRARY" val="GRAPHIC"/>
  <p:tag name="MH_TYPE" val="Other"/>
  <p:tag name="MH_ORDER" val="5"/>
</p:tagLst>
</file>

<file path=ppt/tags/tag6.xml><?xml version="1.0" encoding="utf-8"?>
<p:tagLst xmlns:p="http://schemas.openxmlformats.org/presentationml/2006/main">
  <p:tag name="MH" val="20150912115540"/>
  <p:tag name="MH_LIBRARY" val="GRAPHIC"/>
  <p:tag name="MH_TYPE" val="Other"/>
  <p:tag name="MH_ORDER" val="6"/>
</p:tagLst>
</file>

<file path=ppt/tags/tag7.xml><?xml version="1.0" encoding="utf-8"?>
<p:tagLst xmlns:p="http://schemas.openxmlformats.org/presentationml/2006/main">
  <p:tag name="MH" val="20150912115540"/>
  <p:tag name="MH_LIBRARY" val="GRAPHIC"/>
  <p:tag name="MH_TYPE" val="Other"/>
  <p:tag name="MH_ORDER" val="7"/>
</p:tagLst>
</file>

<file path=ppt/tags/tag8.xml><?xml version="1.0" encoding="utf-8"?>
<p:tagLst xmlns:p="http://schemas.openxmlformats.org/presentationml/2006/main">
  <p:tag name="MH" val="20150912115540"/>
  <p:tag name="MH_LIBRARY" val="GRAPHIC"/>
  <p:tag name="MH_TYPE" val="Other"/>
  <p:tag name="MH_ORDER" val="8"/>
</p:tagLst>
</file>

<file path=ppt/tags/tag9.xml><?xml version="1.0" encoding="utf-8"?>
<p:tagLst xmlns:p="http://schemas.openxmlformats.org/presentationml/2006/main">
  <p:tag name="MH" val="20150912115540"/>
  <p:tag name="MH_LIBRARY" val="GRAPHIC"/>
  <p:tag name="MH_TYPE" val="Other"/>
  <p:tag name="MH_ORDER" val="9"/>
</p:tagLst>
</file>

<file path=ppt/tags/tag10.xml><?xml version="1.0" encoding="utf-8"?>
<p:tagLst xmlns:p="http://schemas.openxmlformats.org/presentationml/2006/main">
  <p:tag name="MH" val="20150912115540"/>
  <p:tag name="MH_LIBRARY" val="GRAPHIC"/>
  <p:tag name="MH_TYPE" val="Other"/>
  <p:tag name="MH_ORDER" val="10"/>
</p:tagLst>
</file>

<file path=ppt/tags/tag11.xml><?xml version="1.0" encoding="utf-8"?>
<p:tagLst xmlns:p="http://schemas.openxmlformats.org/presentationml/2006/main">
  <p:tag name="MH" val="20150912115540"/>
  <p:tag name="MH_LIBRARY" val="GRAPHIC"/>
  <p:tag name="MH_TYPE" val="Other"/>
  <p:tag name="MH_ORDER" val="11"/>
</p:tagLst>
</file>

<file path=ppt/tags/tag12.xml><?xml version="1.0" encoding="utf-8"?>
<p:tagLst xmlns:p="http://schemas.openxmlformats.org/presentationml/2006/main">
  <p:tag name="MH" val="20150912115540"/>
  <p:tag name="MH_LIBRARY" val="GRAPHIC"/>
  <p:tag name="MH_TYPE" val="Other"/>
  <p:tag name="MH_ORDER" val="12"/>
</p:tagLst>
</file>

<file path=ppt/tags/tag13.xml><?xml version="1.0" encoding="utf-8"?>
<p:tagLst xmlns:p="http://schemas.openxmlformats.org/presentationml/2006/main">
  <p:tag name="MH" val="20150912115540"/>
  <p:tag name="MH_LIBRARY" val="GRAPHIC"/>
  <p:tag name="MH_TYPE" val="Other"/>
  <p:tag name="MH_ORDER" val="18"/>
</p:tagLst>
</file>

<file path=ppt/tags/tag14.xml><?xml version="1.0" encoding="utf-8"?>
<p:tagLst xmlns:p="http://schemas.openxmlformats.org/presentationml/2006/main">
  <p:tag name="MH" val="20150912115540"/>
  <p:tag name="MH_LIBRARY" val="GRAPHIC"/>
  <p:tag name="MH_TYPE" val="Other"/>
  <p:tag name="MH_ORDER" val="19"/>
</p:tagLst>
</file>

<file path=ppt/tags/tag15.xml><?xml version="1.0" encoding="utf-8"?>
<p:tagLst xmlns:p="http://schemas.openxmlformats.org/presentationml/2006/main">
  <p:tag name="MH" val="20150912115540"/>
  <p:tag name="MH_LIBRARY" val="GRAPHIC"/>
  <p:tag name="MH_TYPE" val="Other"/>
  <p:tag name="MH_ORDER" val="20"/>
</p:tagLst>
</file>

<file path=ppt/tags/tag16.xml><?xml version="1.0" encoding="utf-8"?>
<p:tagLst xmlns:p="http://schemas.openxmlformats.org/presentationml/2006/main">
  <p:tag name="MH" val="20150912115540"/>
  <p:tag name="MH_LIBRARY" val="GRAPHIC"/>
  <p:tag name="MH_TYPE" val="Other"/>
  <p:tag name="MH_ORDER" val="21"/>
</p:tagLst>
</file>

<file path=ppt/tags/tag17.xml><?xml version="1.0" encoding="utf-8"?>
<p:tagLst xmlns:p="http://schemas.openxmlformats.org/presentationml/2006/main">
  <p:tag name="MH" val="20150912115540"/>
  <p:tag name="MH_LIBRARY" val="GRAPHIC"/>
  <p:tag name="MH_TYPE" val="Other"/>
  <p:tag name="MH_ORDER" val="22"/>
</p:tagLst>
</file>

<file path=ppt/tags/tag18.xml><?xml version="1.0" encoding="utf-8"?>
<p:tagLst xmlns:p="http://schemas.openxmlformats.org/presentationml/2006/main">
  <p:tag name="MH" val="20150912115540"/>
  <p:tag name="MH_LIBRARY" val="GRAPHIC"/>
  <p:tag name="MH_TYPE" val="Other"/>
  <p:tag name="MH_ORDER" val="23"/>
</p:tagLst>
</file>

<file path=ppt/tags/tag19.xml><?xml version="1.0" encoding="utf-8"?>
<p:tagLst xmlns:p="http://schemas.openxmlformats.org/presentationml/2006/main">
  <p:tag name="MH" val="20150912115540"/>
  <p:tag name="MH_LIBRARY" val="GRAPHIC"/>
  <p:tag name="MH_TYPE" val="Other"/>
  <p:tag name="MH_ORDER" val="24"/>
</p:tagLst>
</file>

<file path=ppt/tags/tag20.xml><?xml version="1.0" encoding="utf-8"?>
<p:tagLst xmlns:p="http://schemas.openxmlformats.org/presentationml/2006/main">
  <p:tag name="MH" val="20150912115540"/>
  <p:tag name="MH_LIBRARY" val="GRAPHIC"/>
  <p:tag name="MH_TYPE" val="Other"/>
  <p:tag name="MH_ORDER" val="25"/>
</p:tagLst>
</file>

<file path=ppt/tags/tag21.xml><?xml version="1.0" encoding="utf-8"?>
<p:tagLst xmlns:p="http://schemas.openxmlformats.org/presentationml/2006/main">
  <p:tag name="MH" val="20150912115540"/>
  <p:tag name="MH_LIBRARY" val="GRAPHIC"/>
  <p:tag name="MH_TYPE" val="Other"/>
  <p:tag name="MH_ORDER" val="26"/>
</p:tagLst>
</file>

<file path=ppt/tags/tag22.xml><?xml version="1.0" encoding="utf-8"?>
<p:tagLst xmlns:p="http://schemas.openxmlformats.org/presentationml/2006/main">
  <p:tag name="MH" val="20150912115540"/>
  <p:tag name="MH_LIBRARY" val="GRAPHIC"/>
  <p:tag name="MH_TYPE" val="Other"/>
  <p:tag name="MH_ORDER" val="17"/>
</p:tagLst>
</file>

<file path=ppt/tags/tag23.xml><?xml version="1.0" encoding="utf-8"?>
<p:tagLst xmlns:p="http://schemas.openxmlformats.org/presentationml/2006/main">
  <p:tag name="MH" val="20150912115540"/>
  <p:tag name="MH_LIBRARY" val="GRAPHIC"/>
  <p:tag name="MH_TYPE" val="SubTitle"/>
  <p:tag name="MH_ORDER" val="1"/>
</p:tagLst>
</file>

<file path=ppt/tags/tag24.xml><?xml version="1.0" encoding="utf-8"?>
<p:tagLst xmlns:p="http://schemas.openxmlformats.org/presentationml/2006/main">
  <p:tag name="MH" val="20150912115540"/>
  <p:tag name="MH_LIBRARY" val="GRAPHIC"/>
  <p:tag name="MH_TYPE" val="Text"/>
  <p:tag name="MH_ORDER" val="1"/>
</p:tagLst>
</file>

<file path=ppt/tags/tag25.xml><?xml version="1.0" encoding="utf-8"?>
<p:tagLst xmlns:p="http://schemas.openxmlformats.org/presentationml/2006/main">
  <p:tag name="MH" val="20150912115540"/>
  <p:tag name="MH_LIBRARY" val="GRAPHIC"/>
  <p:tag name="MH_TYPE" val="Other"/>
  <p:tag name="MH_ORDER" val="15"/>
</p:tagLst>
</file>

<file path=ppt/tags/tag26.xml><?xml version="1.0" encoding="utf-8"?>
<p:tagLst xmlns:p="http://schemas.openxmlformats.org/presentationml/2006/main">
  <p:tag name="MH" val="20150912115540"/>
  <p:tag name="MH_LIBRARY" val="GRAPHIC"/>
  <p:tag name="MH_TYPE" val="Desc"/>
  <p:tag name="MH_ORDER" val="1"/>
</p:tagLst>
</file>

<file path=ppt/tags/tag27.xml><?xml version="1.0" encoding="utf-8"?>
<p:tagLst xmlns:p="http://schemas.openxmlformats.org/presentationml/2006/main">
  <p:tag name="MH" val="20150911174126"/>
  <p:tag name="MH_LIBRARY" val="GRAPHIC"/>
  <p:tag name="MH_ORDER" val="Text Box 20"/>
</p:tagLst>
</file>

<file path=ppt/tags/tag28.xml><?xml version="1.0" encoding="utf-8"?>
<p:tagLst xmlns:p="http://schemas.openxmlformats.org/presentationml/2006/main">
  <p:tag name="MH" val="20150911174126"/>
  <p:tag name="MH_LIBRARY" val="GRAPHIC"/>
  <p:tag name="MH_ORDER" val="直接连接符 22"/>
</p:tagLst>
</file>

<file path=ppt/tags/tag29.xml><?xml version="1.0" encoding="utf-8"?>
<p:tagLst xmlns:p="http://schemas.openxmlformats.org/presentationml/2006/main">
  <p:tag name="MH" val="20150911174126"/>
  <p:tag name="MH_LIBRARY" val="GRAPHIC"/>
  <p:tag name="MH_ORDER" val="直接连接符 24"/>
</p:tagLst>
</file>

<file path=ppt/tags/tag30.xml><?xml version="1.0" encoding="utf-8"?>
<p:tagLst xmlns:p="http://schemas.openxmlformats.org/presentationml/2006/main">
  <p:tag name="MH" val="20150911174126"/>
  <p:tag name="MH_LIBRARY" val="GRAPHIC"/>
  <p:tag name="MH_ORDER" val="椭圆 25"/>
</p:tagLst>
</file>

<file path=ppt/tags/tag31.xml><?xml version="1.0" encoding="utf-8"?>
<p:tagLst xmlns:p="http://schemas.openxmlformats.org/presentationml/2006/main">
  <p:tag name="MH" val="20150911174126"/>
  <p:tag name="MH_LIBRARY" val="GRAPHIC"/>
  <p:tag name="MH_ORDER" val="椭圆 29"/>
</p:tagLst>
</file>

<file path=ppt/tags/tag32.xml><?xml version="1.0" encoding="utf-8"?>
<p:tagLst xmlns:p="http://schemas.openxmlformats.org/presentationml/2006/main">
  <p:tag name="MH" val="20150911174126"/>
  <p:tag name="MH_LIBRARY" val="GRAPHIC"/>
  <p:tag name="MH_ORDER" val="椭圆 30"/>
</p:tagLst>
</file>

<file path=ppt/tags/tag33.xml><?xml version="1.0" encoding="utf-8"?>
<p:tagLst xmlns:p="http://schemas.openxmlformats.org/presentationml/2006/main">
  <p:tag name="MH" val="20150911174126"/>
  <p:tag name="MH_LIBRARY" val="GRAPHIC"/>
  <p:tag name="MH_ORDER" val="Text Box 20"/>
</p:tagLst>
</file>

<file path=ppt/tags/tag34.xml><?xml version="1.0" encoding="utf-8"?>
<p:tagLst xmlns:p="http://schemas.openxmlformats.org/presentationml/2006/main">
  <p:tag name="MH" val="20150911174126"/>
  <p:tag name="MH_LIBRARY" val="GRAPHIC"/>
  <p:tag name="MH_ORDER" val="直接连接符 22"/>
</p:tagLst>
</file>

<file path=ppt/tags/tag35.xml><?xml version="1.0" encoding="utf-8"?>
<p:tagLst xmlns:p="http://schemas.openxmlformats.org/presentationml/2006/main">
  <p:tag name="MH" val="20150911174126"/>
  <p:tag name="MH_LIBRARY" val="GRAPHIC"/>
  <p:tag name="MH_ORDER" val="直接连接符 22"/>
</p:tagLst>
</file>

<file path=ppt/tags/tag36.xml><?xml version="1.0" encoding="utf-8"?>
<p:tagLst xmlns:p="http://schemas.openxmlformats.org/presentationml/2006/main">
  <p:tag name="MH" val="20150911174126"/>
  <p:tag name="MH_LIBRARY" val="GRAPHIC"/>
  <p:tag name="MH_ORDER" val="直接连接符 22"/>
</p:tagLst>
</file>

<file path=ppt/tags/tag37.xml><?xml version="1.0" encoding="utf-8"?>
<p:tagLst xmlns:p="http://schemas.openxmlformats.org/presentationml/2006/main">
  <p:tag name="MH" val="20150911174126"/>
  <p:tag name="MH_LIBRARY" val="GRAPHIC"/>
  <p:tag name="MH_ORDER" val="直接连接符 22"/>
</p:tagLst>
</file>

<file path=ppt/theme/theme1.xml><?xml version="1.0" encoding="utf-8"?>
<a:theme xmlns:a="http://schemas.openxmlformats.org/drawingml/2006/main" name="默认设计模板">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2802</Words>
  <Application>WPS 演示</Application>
  <PresentationFormat>自定义</PresentationFormat>
  <Paragraphs>233</Paragraphs>
  <Slides>19</Slides>
  <Notes>12</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19</vt:i4>
      </vt:variant>
    </vt:vector>
  </HeadingPairs>
  <TitlesOfParts>
    <vt:vector size="37" baseType="lpstr">
      <vt:lpstr>Arial</vt:lpstr>
      <vt:lpstr>宋体</vt:lpstr>
      <vt:lpstr>Wingdings</vt:lpstr>
      <vt:lpstr>Calibri Light</vt:lpstr>
      <vt:lpstr>微软雅黑</vt:lpstr>
      <vt:lpstr>Arial Rounded MT Bold</vt:lpstr>
      <vt:lpstr>Times New Roman</vt:lpstr>
      <vt:lpstr>微软雅黑 Light</vt:lpstr>
      <vt:lpstr>Bauhaus LT Heavy</vt:lpstr>
      <vt:lpstr>华文细黑</vt:lpstr>
      <vt:lpstr>华文琥珀</vt:lpstr>
      <vt:lpstr>Arial Narrow</vt:lpstr>
      <vt:lpstr>Calibri</vt:lpstr>
      <vt:lpstr>Arial Unicode MS</vt:lpstr>
      <vt:lpstr>等线</vt:lpstr>
      <vt:lpstr>Segoe Print</vt:lpstr>
      <vt:lpstr>幼圆</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点此替换文本</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《Bolle》小黄人动漫电影主题ppt模板</dc:title>
  <dc:creator>Administrator</dc:creator>
  <cp:lastModifiedBy>拉普耶鲁</cp:lastModifiedBy>
  <cp:revision>34</cp:revision>
  <dcterms:created xsi:type="dcterms:W3CDTF">2015-10-03T01:36:00Z</dcterms:created>
  <dcterms:modified xsi:type="dcterms:W3CDTF">2018-04-09T01:29:00Z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ies>
</file>