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9" r:id="rId4"/>
    <p:sldId id="273" r:id="rId5"/>
    <p:sldId id="274" r:id="rId6"/>
    <p:sldId id="269" r:id="rId7"/>
    <p:sldId id="275" r:id="rId8"/>
    <p:sldId id="263" r:id="rId9"/>
    <p:sldId id="271" r:id="rId10"/>
    <p:sldId id="272" r:id="rId11"/>
    <p:sldId id="266" r:id="rId12"/>
    <p:sldId id="270" r:id="rId13"/>
    <p:sldId id="264" r:id="rId14"/>
    <p:sldId id="267" r:id="rId15"/>
    <p:sldId id="268" r:id="rId16"/>
    <p:sldId id="260" r:id="rId17"/>
    <p:sldId id="265" r:id="rId18"/>
    <p:sldId id="261" r:id="rId19"/>
    <p:sldId id="262" r:id="rId20"/>
    <p:sldId id="257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C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32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29DEA6-740F-47B9-B7ED-671A967E5B4D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023DE4-466E-41E7-8345-5B30B166DE2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5375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4522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937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159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287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1660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2964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1306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1855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756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302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8647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031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6036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9885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8836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458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0441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09297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2636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023DE4-466E-41E7-8345-5B30B166DE2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5296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A538FA2-F1DF-432A-B8BA-F977318A93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E38B6AA1-C01B-4793-B168-29248F5785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B09C9C-D305-435C-A2D0-113ECBCAB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9E6F540-A2C0-4410-802B-77DFF0C21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08C36FB-BE6F-420F-ADA9-69A77B221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00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CCD003-012D-4610-8EAC-2F99DF2E5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5B46069-4F86-45C1-A32F-B6B3069CDD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A6930C3-1BED-4D5C-88C5-185D7B0E7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AAACE37-488C-4415-9887-C810D0F7C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6E110D4-2C80-44E7-931E-E4406D900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92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12216FE-4AA4-4142-BA91-3990AAD6D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4AEDDC7-2475-4C45-9F4A-B7EC7D53E2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CEF816D-7A36-459A-911B-FE3F9DB76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44A5A2E-BDA9-47E5-AA5C-856CD54C6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0AC5440-017C-490B-B89C-3A194C49E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99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CD143E-EF16-464A-B28E-BB965009C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35E56C9-CC6A-4CED-A7C4-8F0BD230EB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BD3B49E-95B9-4E01-9419-29A3632FE1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D642079-1996-4E2D-B0F1-55A952DBA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DD67F8C-0B90-44D1-BCAF-8B37ADD6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285B8DB-547C-453A-8646-06DF3477F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45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584FF6-6E97-4899-A4D0-63552D6A7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A61DD62-2539-4AC1-AAD8-B1061A8CE2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3397AD3-59E9-417E-92F6-1BCAF3B20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2C9BB53-D242-4BA9-96D2-C7AB7F7BC4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FCF0A70-A16E-4798-8EB1-A1C88670C5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F54379F-1ACA-4D93-8859-317F15098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B1A50A59-6A17-4CFB-9C8C-502B181F9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91183F0-E0BF-4A73-AB54-E8D232355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184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F37E40-575D-4F3A-8DC6-054C73A4A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CC64F93-A2CA-49CC-8D08-1B03E095D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5205B50F-09CE-4CA4-AF88-3D2C88C1F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B0E4676-4D17-40BC-A3A0-0EBE3040F7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98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DAEB1F2E-9834-493D-A0FF-661ADEE57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29C66B1-180D-474F-9C49-0870840CC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D4DE571-46A1-4CB2-8F4E-3C4BEBC812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837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760364-604A-4424-9A87-3F683A6B8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492A4DF-B3FE-44E1-9A0B-5A34DD334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0648828-9ADB-4713-8123-60E8BF9750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95B00B3-91FC-4AA1-87FC-26973EBC4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866CB3D-235A-4B9D-AD42-F082CB4A8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6165DD6A-6B38-4A9A-828E-F59E1429E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64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7A80A9-495A-4161-98E9-7CC1796FB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0778D64-3B86-4645-9004-E0D34A3BC5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93D6597-9FD7-4F6C-9362-6A6A9C824B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2FA8AEE-EBF1-4EC6-A03B-D0A78237B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DCEF5B0-2287-42E6-8008-B5EBF91B4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29B7BC2-BD38-48B5-96E3-82EE71943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66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3836AAF-E419-44E3-BDDC-895E25903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5DA0D85-E74A-4883-95F8-5C1171B503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D7E92ED-C863-4FF7-B459-7FFA8B61D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142919-78CA-4690-8F4F-487EFD163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DD33088-CA9C-49CE-9A7B-AB3A8A4F5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03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B275546-2AD7-46B6-BA9E-0AFE80A7A8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A28A60-B1F7-4DFE-A1C4-CC708F6538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7AFC1D3-4AD4-4DFD-86C2-76A1AEC29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1C2EEBC-606E-430F-8CCB-8150BAC26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00BF497-EC00-46D6-A599-10B1900DF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55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316B343-0F35-4ABD-93E9-DEBD10591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26A3F47-6B44-4DB1-B38E-C9BB10AAD4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1AE9CD2-7F8B-42B7-A2B1-5A11C5445D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F3342-A618-4285-A399-2DF5A3AC6D50}" type="datetimeFigureOut">
              <a:rPr lang="zh-CN" altLang="en-US" smtClean="0"/>
              <a:t>2022/12/12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FD77D3-A3DF-4004-8148-D3FC00E805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2E4B2B-64D3-46F1-93BD-B13DBDEF54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630B-24CD-4AFE-8AE0-D231792A22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066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82829FB6-6363-40E5-974F-2B5EFF561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20C3C15-374A-4BED-A00B-CBDF96FDDD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4217984" y="475873"/>
            <a:ext cx="3586164" cy="2848728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59CD6B2D-FF52-4813-B9F0-C5681A94DE77}"/>
              </a:ext>
            </a:extLst>
          </p:cNvPr>
          <p:cNvSpPr txBox="1"/>
          <p:nvPr/>
        </p:nvSpPr>
        <p:spPr>
          <a:xfrm>
            <a:off x="1426056" y="3494805"/>
            <a:ext cx="8839734" cy="769441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可 爱 动 物 </a:t>
            </a:r>
            <a:r>
              <a:rPr lang="zh-CN" altLang="en-US" sz="4400" dirty="0" smtClean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通 </a:t>
            </a:r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用 模 板</a:t>
            </a:r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id="{494985F6-7A3B-48EA-9562-8532BC063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114" y="4264246"/>
            <a:ext cx="6311904" cy="3859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THIS IS A ART TEMPLATE , THANK YOU WATCHING THIS ONE.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50D5999-D166-49E7-B495-64E72E053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8094" y="4692263"/>
            <a:ext cx="7695812" cy="10618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  <a:p>
            <a:pPr algn="ctr">
              <a:lnSpc>
                <a:spcPct val="150000"/>
              </a:lnSpc>
            </a:pPr>
            <a:endParaRPr lang="en-US" altLang="zh-CN" sz="105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002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FAB3A874-5A32-4744-A7E4-938975AB87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8E5672F0-784C-4358-BB02-87B7C73A139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205148" y="2800530"/>
            <a:ext cx="1597029" cy="1268626"/>
          </a:xfrm>
          <a:prstGeom prst="rect">
            <a:avLst/>
          </a:prstGeom>
        </p:spPr>
      </p:pic>
      <p:sp>
        <p:nvSpPr>
          <p:cNvPr id="6" name="矩形 23">
            <a:extLst>
              <a:ext uri="{FF2B5EF4-FFF2-40B4-BE49-F238E27FC236}">
                <a16:creationId xmlns:a16="http://schemas.microsoft.com/office/drawing/2014/main" id="{B9884DB6-13A5-4B4B-921E-81BC19F4DA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8018" y="4322273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25F3485A-3382-410D-9553-B5506BEB16A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3714985" y="2800530"/>
            <a:ext cx="1597029" cy="1268626"/>
          </a:xfrm>
          <a:prstGeom prst="rect">
            <a:avLst/>
          </a:prstGeom>
        </p:spPr>
      </p:pic>
      <p:sp>
        <p:nvSpPr>
          <p:cNvPr id="8" name="矩形 23">
            <a:extLst>
              <a:ext uri="{FF2B5EF4-FFF2-40B4-BE49-F238E27FC236}">
                <a16:creationId xmlns:a16="http://schemas.microsoft.com/office/drawing/2014/main" id="{525185AD-6CB4-4162-814D-416697CDD9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7855" y="4322273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63D91FC-3053-48DD-8184-F23AA493E9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6441950" y="2794687"/>
            <a:ext cx="1597029" cy="1268626"/>
          </a:xfrm>
          <a:prstGeom prst="rect">
            <a:avLst/>
          </a:prstGeom>
        </p:spPr>
      </p:pic>
      <p:sp>
        <p:nvSpPr>
          <p:cNvPr id="10" name="矩形 23">
            <a:extLst>
              <a:ext uri="{FF2B5EF4-FFF2-40B4-BE49-F238E27FC236}">
                <a16:creationId xmlns:a16="http://schemas.microsoft.com/office/drawing/2014/main" id="{36D9F1BD-7B8D-47DA-84B6-5276952CB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4820" y="4316430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E1EF64E5-7A06-42A7-8CAB-2B53C04EBFC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8951787" y="2794687"/>
            <a:ext cx="1597029" cy="1268626"/>
          </a:xfrm>
          <a:prstGeom prst="rect">
            <a:avLst/>
          </a:prstGeom>
        </p:spPr>
      </p:pic>
      <p:sp>
        <p:nvSpPr>
          <p:cNvPr id="12" name="矩形 23">
            <a:extLst>
              <a:ext uri="{FF2B5EF4-FFF2-40B4-BE49-F238E27FC236}">
                <a16:creationId xmlns:a16="http://schemas.microsoft.com/office/drawing/2014/main" id="{2124AD16-6E14-4FAD-92C5-26A5457FE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34657" y="4316430"/>
            <a:ext cx="2031287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THIS IS A ART TEMPLATE ,THANK YOU WATCHING THIS ONE.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8A1D430E-DC8C-4DA4-8709-DB656112ED54}"/>
              </a:ext>
            </a:extLst>
          </p:cNvPr>
          <p:cNvSpPr txBox="1"/>
          <p:nvPr/>
        </p:nvSpPr>
        <p:spPr>
          <a:xfrm>
            <a:off x="4237878" y="1385852"/>
            <a:ext cx="3405935" cy="769441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这是目录</a:t>
            </a:r>
          </a:p>
        </p:txBody>
      </p:sp>
    </p:spTree>
    <p:extLst>
      <p:ext uri="{BB962C8B-B14F-4D97-AF65-F5344CB8AC3E}">
        <p14:creationId xmlns:p14="http://schemas.microsoft.com/office/powerpoint/2010/main" val="2320120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9000"/>
                            </p:stCondLst>
                            <p:childTnLst>
                              <p:par>
                                <p:cTn id="7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0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0 1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8566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A72E5C5-384A-42D7-95A4-A620D5C904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679203" y="1314450"/>
            <a:ext cx="2257821" cy="1414462"/>
          </a:xfrm>
          <a:prstGeom prst="rect">
            <a:avLst/>
          </a:prstGeom>
        </p:spPr>
      </p:pic>
      <p:sp>
        <p:nvSpPr>
          <p:cNvPr id="6" name="矩形 23">
            <a:extLst>
              <a:ext uri="{FF2B5EF4-FFF2-40B4-BE49-F238E27FC236}">
                <a16:creationId xmlns:a16="http://schemas.microsoft.com/office/drawing/2014/main" id="{6FF8C57A-2C11-4E4F-A315-FD3441319D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659" y="1308653"/>
            <a:ext cx="7447113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5D09806-5E66-47D0-885C-F71D8F2C0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221" y="1909457"/>
            <a:ext cx="7999167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C3C68A8-159C-4AC0-8F49-DB15384F64A0}"/>
              </a:ext>
            </a:extLst>
          </p:cNvPr>
          <p:cNvSpPr/>
          <p:nvPr/>
        </p:nvSpPr>
        <p:spPr>
          <a:xfrm>
            <a:off x="1131093" y="3143249"/>
            <a:ext cx="9929813" cy="2714625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id="{F51D0501-D2D8-42AA-89C6-CC91003EAA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557" y="3644601"/>
            <a:ext cx="2212479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0 1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D300858-76F0-45BB-A492-C91BE807B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7258" y="4228641"/>
            <a:ext cx="3489079" cy="110799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</a:t>
            </a:r>
          </a:p>
        </p:txBody>
      </p:sp>
      <p:sp>
        <p:nvSpPr>
          <p:cNvPr id="10" name="矩形 23">
            <a:extLst>
              <a:ext uri="{FF2B5EF4-FFF2-40B4-BE49-F238E27FC236}">
                <a16:creationId xmlns:a16="http://schemas.microsoft.com/office/drawing/2014/main" id="{936DE6C5-4302-476C-8301-C1D7454D0E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7381" y="3644601"/>
            <a:ext cx="2212479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0 2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733CA61B-E631-4275-B41D-140F3080FA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9082" y="4228641"/>
            <a:ext cx="3489079" cy="110799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</a:t>
            </a:r>
          </a:p>
        </p:txBody>
      </p:sp>
    </p:spTree>
    <p:extLst>
      <p:ext uri="{BB962C8B-B14F-4D97-AF65-F5344CB8AC3E}">
        <p14:creationId xmlns:p14="http://schemas.microsoft.com/office/powerpoint/2010/main" val="42157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D88B919E-1F7A-4A41-AD46-9F529AF4F0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4"/>
          <a:stretch/>
        </p:blipFill>
        <p:spPr>
          <a:xfrm>
            <a:off x="842963" y="0"/>
            <a:ext cx="3554361" cy="563149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9FF148A-134F-43A2-A8ED-013CC4B7BE93}"/>
              </a:ext>
            </a:extLst>
          </p:cNvPr>
          <p:cNvSpPr txBox="1"/>
          <p:nvPr/>
        </p:nvSpPr>
        <p:spPr>
          <a:xfrm>
            <a:off x="9304378" y="1563373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B9380A5-15F8-4FFE-ACE3-495D058D1074}"/>
              </a:ext>
            </a:extLst>
          </p:cNvPr>
          <p:cNvSpPr txBox="1"/>
          <p:nvPr/>
        </p:nvSpPr>
        <p:spPr>
          <a:xfrm>
            <a:off x="7734718" y="1563373"/>
            <a:ext cx="1569660" cy="42554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7C19B0E-ACFC-4978-B2FA-8000A4C30059}"/>
              </a:ext>
            </a:extLst>
          </p:cNvPr>
          <p:cNvSpPr txBox="1"/>
          <p:nvPr/>
        </p:nvSpPr>
        <p:spPr>
          <a:xfrm>
            <a:off x="6573852" y="1563373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0C518AC-1BBC-4CEB-90B7-2731A508B6E3}"/>
              </a:ext>
            </a:extLst>
          </p:cNvPr>
          <p:cNvSpPr txBox="1"/>
          <p:nvPr/>
        </p:nvSpPr>
        <p:spPr>
          <a:xfrm>
            <a:off x="5004192" y="1563373"/>
            <a:ext cx="1569660" cy="425546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3755951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649150D4-6D1C-4CC0-9DCE-F4AF2C5E24A2}"/>
              </a:ext>
            </a:extLst>
          </p:cNvPr>
          <p:cNvSpPr/>
          <p:nvPr/>
        </p:nvSpPr>
        <p:spPr>
          <a:xfrm>
            <a:off x="601117" y="2990315"/>
            <a:ext cx="10328821" cy="2227868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2490648-3E04-4B37-8DF8-43606519F4D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313116" y="2477185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id="{DC7DF2ED-D6DD-42EC-B1BB-3B34EEDD71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7209" y="1197287"/>
            <a:ext cx="7447113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7B60496-39FF-4F8A-A666-A24A34F7F0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0771" y="1798091"/>
            <a:ext cx="7599117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4424D290-C6AA-4BA5-9B47-E0580C7A5B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0090" y="3694521"/>
            <a:ext cx="7599117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936399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2" name="等腰三角形 1">
            <a:extLst>
              <a:ext uri="{FF2B5EF4-FFF2-40B4-BE49-F238E27FC236}">
                <a16:creationId xmlns:a16="http://schemas.microsoft.com/office/drawing/2014/main" id="{D6C8236F-1694-4BAF-BBF4-FE9F9C767E65}"/>
              </a:ext>
            </a:extLst>
          </p:cNvPr>
          <p:cNvSpPr/>
          <p:nvPr/>
        </p:nvSpPr>
        <p:spPr>
          <a:xfrm rot="3002391">
            <a:off x="6619595" y="803249"/>
            <a:ext cx="4882693" cy="4521649"/>
          </a:xfrm>
          <a:prstGeom prst="triangle">
            <a:avLst/>
          </a:prstGeom>
          <a:solidFill>
            <a:srgbClr val="F7C7C5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3">
            <a:extLst>
              <a:ext uri="{FF2B5EF4-FFF2-40B4-BE49-F238E27FC236}">
                <a16:creationId xmlns:a16="http://schemas.microsoft.com/office/drawing/2014/main" id="{0A458B0E-BC79-45AB-B3DA-93E1E9BA2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147" y="895222"/>
            <a:ext cx="4271460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742D318-428F-4EA2-8E7F-3ED793E2D2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118" y="1491709"/>
            <a:ext cx="3401519" cy="17889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6" name="矩形 23">
            <a:extLst>
              <a:ext uri="{FF2B5EF4-FFF2-40B4-BE49-F238E27FC236}">
                <a16:creationId xmlns:a16="http://schemas.microsoft.com/office/drawing/2014/main" id="{270AD53B-DBC5-4A10-82F7-794625CCA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4147" y="3577340"/>
            <a:ext cx="4271460" cy="5957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9B8866F-F4EE-4E75-ACB0-A9BC94DB7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9118" y="4173827"/>
            <a:ext cx="3401519" cy="17889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8F7F8775-715A-4850-BB2D-A6B1B489C4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883" y="929136"/>
            <a:ext cx="7042882" cy="445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203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0 2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385059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9B98EBF-BF1A-406C-ABC8-8E52EFE6E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94" y="3429000"/>
            <a:ext cx="5601761" cy="3541483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id="{2255269E-7A60-4E37-9F6A-93DD775BC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5970" y="1970490"/>
            <a:ext cx="4271460" cy="6796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19D1C98-558E-46B3-85C3-1E8417527D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4881" y="2729604"/>
            <a:ext cx="7793638" cy="81945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133282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60952FEE-94F7-488A-A570-7C0B0354DC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4"/>
          <a:stretch/>
        </p:blipFill>
        <p:spPr>
          <a:xfrm>
            <a:off x="4318819" y="0"/>
            <a:ext cx="3554361" cy="5631490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id="{FD20440C-3135-43FF-8339-F8E9DEB944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370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0B95C49-D79E-4AAA-81DE-F2E72A5A9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6144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id="{2E3DF8BC-E02E-467A-A208-5327364FA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6911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8324957-1090-4414-B710-12AA953438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1685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56727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70BE0BD3-0320-419F-8CA4-A5DC8A0598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1943100" y="1457325"/>
            <a:ext cx="2257821" cy="1414462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id="{4C7B3524-71DC-4CD1-93E8-74C045375A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370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5CF26EDD-2C21-42D6-A0F1-2D9653C814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6144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D31059AB-BA3D-4D93-8D2F-629B8C1D124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7608641" y="1457325"/>
            <a:ext cx="2257821" cy="1414462"/>
          </a:xfrm>
          <a:prstGeom prst="rect">
            <a:avLst/>
          </a:prstGeom>
        </p:spPr>
      </p:pic>
      <p:sp>
        <p:nvSpPr>
          <p:cNvPr id="8" name="矩形 23">
            <a:extLst>
              <a:ext uri="{FF2B5EF4-FFF2-40B4-BE49-F238E27FC236}">
                <a16:creationId xmlns:a16="http://schemas.microsoft.com/office/drawing/2014/main" id="{46B19B36-F018-4B49-85DF-2B00E4E68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6911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8312B57-4615-4703-90AA-AF018F7F24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61685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3F27E8F7-D2E5-433D-842A-D57C31FB710B}"/>
              </a:ext>
            </a:extLst>
          </p:cNvPr>
          <p:cNvSpPr/>
          <p:nvPr/>
        </p:nvSpPr>
        <p:spPr>
          <a:xfrm>
            <a:off x="5915025" y="2670577"/>
            <a:ext cx="180975" cy="1744261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114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A3B8D8F-054D-484A-AB48-446C506AC06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658945" y="1201132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31ED94A6-85A5-4AE5-BC95-FF0FB77A0F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2990" y="1656766"/>
            <a:ext cx="6192457" cy="1342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0F69352-62F4-4680-A825-8B594C2BD73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8258062" y="3503160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1AE6DA91-4B81-4F05-96EA-AD9CCDB676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8862" y="3958794"/>
            <a:ext cx="6192457" cy="13426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r">
              <a:lnSpc>
                <a:spcPct val="20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B034639-AE25-4328-BF8C-F5B9131FA750}"/>
              </a:ext>
            </a:extLst>
          </p:cNvPr>
          <p:cNvSpPr/>
          <p:nvPr/>
        </p:nvSpPr>
        <p:spPr>
          <a:xfrm flipV="1">
            <a:off x="1381123" y="3505593"/>
            <a:ext cx="9234490" cy="45719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9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0 3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300428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稻壳儿小白白(http://dwz.cn/Wu2UP)">
            <a:extLst>
              <a:ext uri="{FF2B5EF4-FFF2-40B4-BE49-F238E27FC236}">
                <a16:creationId xmlns:a16="http://schemas.microsoft.com/office/drawing/2014/main" id="{12EE14A9-0DEE-4D37-A67C-9CEF9B74A9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8136" y="1941513"/>
            <a:ext cx="914400" cy="914400"/>
          </a:xfrm>
          <a:prstGeom prst="ellipse">
            <a:avLst/>
          </a:prstGeom>
          <a:solidFill>
            <a:srgbClr val="9CE5DC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7" name="稻壳儿小白白(http://dwz.cn/Wu2UP)">
            <a:extLst>
              <a:ext uri="{FF2B5EF4-FFF2-40B4-BE49-F238E27FC236}">
                <a16:creationId xmlns:a16="http://schemas.microsoft.com/office/drawing/2014/main" id="{86024C22-07C9-4714-8205-7A81350970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9996" y="1901826"/>
            <a:ext cx="914400" cy="9144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9" name="稻壳儿小白白(http://dwz.cn/Wu2UP)">
            <a:extLst>
              <a:ext uri="{FF2B5EF4-FFF2-40B4-BE49-F238E27FC236}">
                <a16:creationId xmlns:a16="http://schemas.microsoft.com/office/drawing/2014/main" id="{73EE05C5-5E39-408D-83B9-1093FA561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6500" y="4176713"/>
            <a:ext cx="914400" cy="914400"/>
          </a:xfrm>
          <a:prstGeom prst="ellipse">
            <a:avLst/>
          </a:prstGeom>
          <a:solidFill>
            <a:schemeClr val="tx1"/>
          </a:solidFill>
          <a:ln>
            <a:noFill/>
          </a:ln>
          <a:extLst/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11" name="稻壳儿小白白(http://dwz.cn/Wu2UP)">
            <a:extLst>
              <a:ext uri="{FF2B5EF4-FFF2-40B4-BE49-F238E27FC236}">
                <a16:creationId xmlns:a16="http://schemas.microsoft.com/office/drawing/2014/main" id="{6E58C9B0-D41B-4F4B-8040-D55B8EFE481C}"/>
              </a:ext>
            </a:extLst>
          </p:cNvPr>
          <p:cNvSpPr>
            <a:spLocks noEditPoints="1"/>
          </p:cNvSpPr>
          <p:nvPr/>
        </p:nvSpPr>
        <p:spPr bwMode="auto">
          <a:xfrm>
            <a:off x="6784634" y="2185988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sp>
        <p:nvSpPr>
          <p:cNvPr id="12" name="稻壳儿小白白(http://dwz.cn/Wu2UP)">
            <a:extLst>
              <a:ext uri="{FF2B5EF4-FFF2-40B4-BE49-F238E27FC236}">
                <a16:creationId xmlns:a16="http://schemas.microsoft.com/office/drawing/2014/main" id="{D9453B21-39E9-4761-8776-F20021BEF542}"/>
              </a:ext>
            </a:extLst>
          </p:cNvPr>
          <p:cNvSpPr>
            <a:spLocks noEditPoints="1"/>
          </p:cNvSpPr>
          <p:nvPr/>
        </p:nvSpPr>
        <p:spPr bwMode="auto">
          <a:xfrm>
            <a:off x="6835434" y="4441826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  <p:pic>
        <p:nvPicPr>
          <p:cNvPr id="13" name="稻壳儿小白白(http://dwz.cn/Wu2UP)">
            <a:extLst>
              <a:ext uri="{FF2B5EF4-FFF2-40B4-BE49-F238E27FC236}">
                <a16:creationId xmlns:a16="http://schemas.microsoft.com/office/drawing/2014/main" id="{B45737E0-D274-4C49-9A5D-23B6B962C35F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836" y="2222501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稻壳儿小白白(http://dwz.cn/Wu2UP)">
            <a:extLst>
              <a:ext uri="{FF2B5EF4-FFF2-40B4-BE49-F238E27FC236}">
                <a16:creationId xmlns:a16="http://schemas.microsoft.com/office/drawing/2014/main" id="{87FF516E-EBB3-4633-8AB3-655AB1521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2085" y="2159001"/>
            <a:ext cx="327818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I can do for twelve hours that</a:t>
            </a:r>
          </a:p>
        </p:txBody>
      </p:sp>
      <p:sp>
        <p:nvSpPr>
          <p:cNvPr id="15" name="稻壳儿小白白(http://dwz.cn/Wu2UP)">
            <a:extLst>
              <a:ext uri="{FF2B5EF4-FFF2-40B4-BE49-F238E27FC236}">
                <a16:creationId xmlns:a16="http://schemas.microsoft.com/office/drawing/2014/main" id="{C52B8C6A-1FC4-4458-8EE6-2B4AF84CB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2086" y="1778001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 dirty="0">
                <a:latin typeface="汉仪黑荔枝体简" panose="00020600040101010101" pitchFamily="18" charset="-122"/>
                <a:ea typeface="汉仪黑荔枝体简" panose="00020600040101010101" pitchFamily="18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16" name="稻壳儿小白白(http://dwz.cn/Wu2UP)">
            <a:extLst>
              <a:ext uri="{FF2B5EF4-FFF2-40B4-BE49-F238E27FC236}">
                <a16:creationId xmlns:a16="http://schemas.microsoft.com/office/drawing/2014/main" id="{59F618FD-E54B-4236-99D8-5A518C216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933" y="2159001"/>
            <a:ext cx="327818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I can do for twelve hours that</a:t>
            </a:r>
          </a:p>
        </p:txBody>
      </p:sp>
      <p:sp>
        <p:nvSpPr>
          <p:cNvPr id="17" name="稻壳儿小白白(http://dwz.cn/Wu2UP)">
            <a:extLst>
              <a:ext uri="{FF2B5EF4-FFF2-40B4-BE49-F238E27FC236}">
                <a16:creationId xmlns:a16="http://schemas.microsoft.com/office/drawing/2014/main" id="{681DEE3E-34E6-4D5E-AEB4-812A866DF6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934" y="1778001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latin typeface="汉仪黑荔枝体简" panose="00020600040101010101" pitchFamily="18" charset="-122"/>
                <a:ea typeface="汉仪黑荔枝体简" panose="00020600040101010101" pitchFamily="18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sp>
        <p:nvSpPr>
          <p:cNvPr id="20" name="稻壳儿小白白(http://dwz.cn/Wu2UP)">
            <a:extLst>
              <a:ext uri="{FF2B5EF4-FFF2-40B4-BE49-F238E27FC236}">
                <a16:creationId xmlns:a16="http://schemas.microsoft.com/office/drawing/2014/main" id="{6DA45AB5-7D9A-46C7-BECF-594C7050F1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0933" y="4291013"/>
            <a:ext cx="327818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I can do for twelve hours that</a:t>
            </a:r>
          </a:p>
        </p:txBody>
      </p:sp>
      <p:sp>
        <p:nvSpPr>
          <p:cNvPr id="21" name="稻壳儿小白白(http://dwz.cn/Wu2UP)">
            <a:extLst>
              <a:ext uri="{FF2B5EF4-FFF2-40B4-BE49-F238E27FC236}">
                <a16:creationId xmlns:a16="http://schemas.microsoft.com/office/drawing/2014/main" id="{AE5BC49B-7E2F-4CFF-B4D2-05FC1284DF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0934" y="3910013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latin typeface="汉仪黑荔枝体简" panose="00020600040101010101" pitchFamily="18" charset="-122"/>
                <a:ea typeface="汉仪黑荔枝体简" panose="00020600040101010101" pitchFamily="18" charset="-122"/>
                <a:sym typeface="Arial" panose="020B0604020202020204" pitchFamily="34" charset="0"/>
              </a:rPr>
              <a:t>单击编辑标题</a:t>
            </a:r>
            <a:endParaRPr lang="en-US" altLang="zh-CN" sz="1600" b="1">
              <a:latin typeface="汉仪黑荔枝体简" panose="00020600040101010101" pitchFamily="18" charset="-122"/>
              <a:ea typeface="汉仪黑荔枝体简" panose="00020600040101010101" pitchFamily="18" charset="-122"/>
              <a:sym typeface="Arial" panose="020B0604020202020204" pitchFamily="34" charset="0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38556B40-6625-4B4D-B480-3C007C7F749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2243716" y="2914032"/>
            <a:ext cx="3466865" cy="275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52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1" grpId="0" animBg="1"/>
      <p:bldP spid="12" grpId="0" animBg="1"/>
      <p:bldP spid="14" grpId="0"/>
      <p:bldP spid="15" grpId="0"/>
      <p:bldP spid="16" grpId="0"/>
      <p:bldP spid="17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564F7587-D8C6-4A76-9949-19F0F0A754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84"/>
          <a:stretch/>
        </p:blipFill>
        <p:spPr>
          <a:xfrm>
            <a:off x="8090719" y="0"/>
            <a:ext cx="3554361" cy="5631490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id="{29B0EB00-C1D0-4D86-A618-5CE5A78A35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5" y="1636340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A15A834-1A66-4F52-9974-52C80E9AB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7" y="2346429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id="{9EDBB3A5-0B50-42EF-A8A3-9211CE3E5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3" y="3471864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027592A-E460-4726-A8B4-D5ED6196B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0095" y="4181953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215846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1B8AB45-62A1-4A2F-B071-DE30434A51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0309" y="1530202"/>
            <a:ext cx="6069379" cy="3837116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id="{DFE6FE5F-5BE0-4B1C-8B42-E18B8EECCA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279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1BA4354-B1DD-412C-B2FD-D690B7DF59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3053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id="{8C027C5D-F2E0-42D3-8492-A52ABA653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8345" y="2670577"/>
            <a:ext cx="3540668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1A3A09CA-C798-4895-A19A-E1F7E7EACE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3119" y="3409241"/>
            <a:ext cx="4011119" cy="154657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1911059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43" y="630853"/>
            <a:ext cx="9967914" cy="55962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EADC679-C11B-497E-9219-499A2193CB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1348024" y="2032193"/>
            <a:ext cx="3466865" cy="2753961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41CAC509-43FF-4077-9777-596A5D0C5087}"/>
              </a:ext>
            </a:extLst>
          </p:cNvPr>
          <p:cNvSpPr/>
          <p:nvPr/>
        </p:nvSpPr>
        <p:spPr>
          <a:xfrm>
            <a:off x="2328863" y="2809099"/>
            <a:ext cx="1514475" cy="151447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6000" sy="106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35F69C3-9123-401A-BE1A-79DB41FCA131}"/>
              </a:ext>
            </a:extLst>
          </p:cNvPr>
          <p:cNvSpPr txBox="1"/>
          <p:nvPr/>
        </p:nvSpPr>
        <p:spPr>
          <a:xfrm>
            <a:off x="2609968" y="3212393"/>
            <a:ext cx="942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/>
              <a:t>0 4</a:t>
            </a:r>
            <a:endParaRPr lang="zh-CN" altLang="en-US" sz="4000" b="1" dirty="0"/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id="{CE44F574-8A9D-4924-9C35-1D09A51D7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48" y="269033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DD4586F-A5CD-4D69-86EB-0EAF52B591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3350" y="340042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323026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4E6F2FB-AE58-49EC-A3F8-647FF9E966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1" t="30395" r="1" b="55197"/>
          <a:stretch/>
        </p:blipFill>
        <p:spPr>
          <a:xfrm>
            <a:off x="150565" y="1871662"/>
            <a:ext cx="4971769" cy="3114675"/>
          </a:xfrm>
          <a:prstGeom prst="rect">
            <a:avLst/>
          </a:prstGeom>
        </p:spPr>
      </p:pic>
      <p:sp>
        <p:nvSpPr>
          <p:cNvPr id="5" name="矩形 23">
            <a:extLst>
              <a:ext uri="{FF2B5EF4-FFF2-40B4-BE49-F238E27FC236}">
                <a16:creationId xmlns:a16="http://schemas.microsoft.com/office/drawing/2014/main" id="{C950525D-AC19-4925-97F4-B258A9FAD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6" y="1490186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87DB09F-530F-491E-9AAB-87215F3999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8" y="2200275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  <p:sp>
        <p:nvSpPr>
          <p:cNvPr id="7" name="矩形 23">
            <a:extLst>
              <a:ext uri="{FF2B5EF4-FFF2-40B4-BE49-F238E27FC236}">
                <a16:creationId xmlns:a16="http://schemas.microsoft.com/office/drawing/2014/main" id="{472117D1-AD2B-4582-B528-975972B97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4" y="3464004"/>
            <a:ext cx="4271460" cy="73866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点击此处即可添加标题</a:t>
            </a:r>
            <a:r>
              <a:rPr lang="en-US" altLang="zh-CN" sz="28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D2897D1-C378-4001-BDF4-20F7B4D02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386" y="4174093"/>
            <a:ext cx="6033701" cy="10397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</p:txBody>
      </p:sp>
    </p:spTree>
    <p:extLst>
      <p:ext uri="{BB962C8B-B14F-4D97-AF65-F5344CB8AC3E}">
        <p14:creationId xmlns:p14="http://schemas.microsoft.com/office/powerpoint/2010/main" val="55509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13DD9FF2-9EC4-4E75-B015-74BB7D926455}"/>
              </a:ext>
            </a:extLst>
          </p:cNvPr>
          <p:cNvSpPr/>
          <p:nvPr/>
        </p:nvSpPr>
        <p:spPr>
          <a:xfrm>
            <a:off x="1928813" y="1514475"/>
            <a:ext cx="8972550" cy="4114800"/>
          </a:xfrm>
          <a:prstGeom prst="rect">
            <a:avLst/>
          </a:prstGeom>
          <a:solidFill>
            <a:srgbClr val="F7C7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B86D314-6B14-4155-9AE4-8D92367499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4AD770C3-7E43-46C4-BD45-0BF3DBC4D6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67420" r="65271" b="9445"/>
          <a:stretch/>
        </p:blipFill>
        <p:spPr>
          <a:xfrm>
            <a:off x="587507" y="2315066"/>
            <a:ext cx="2711183" cy="222786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10A93379-619F-4A76-B8C2-CF96B0DF8428}"/>
              </a:ext>
            </a:extLst>
          </p:cNvPr>
          <p:cNvSpPr txBox="1"/>
          <p:nvPr/>
        </p:nvSpPr>
        <p:spPr>
          <a:xfrm>
            <a:off x="9579231" y="1898022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44EBF544-4CA1-4102-B1CE-D9B51091CED6}"/>
              </a:ext>
            </a:extLst>
          </p:cNvPr>
          <p:cNvSpPr txBox="1"/>
          <p:nvPr/>
        </p:nvSpPr>
        <p:spPr>
          <a:xfrm>
            <a:off x="7455573" y="1898022"/>
            <a:ext cx="2123658" cy="32515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F3AE191-0740-45B8-8203-2AA861E5C84B}"/>
              </a:ext>
            </a:extLst>
          </p:cNvPr>
          <p:cNvSpPr txBox="1"/>
          <p:nvPr/>
        </p:nvSpPr>
        <p:spPr>
          <a:xfrm>
            <a:off x="6009854" y="1898022"/>
            <a:ext cx="553998" cy="37312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点击即可添加标题</a:t>
            </a:r>
            <a:r>
              <a:rPr lang="en-US" altLang="zh-CN" sz="2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.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735B579-3073-4276-BDAD-26FF2B58DFF0}"/>
              </a:ext>
            </a:extLst>
          </p:cNvPr>
          <p:cNvSpPr txBox="1"/>
          <p:nvPr/>
        </p:nvSpPr>
        <p:spPr>
          <a:xfrm>
            <a:off x="3886196" y="1898022"/>
            <a:ext cx="2123658" cy="32515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244757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82829FB6-6363-40E5-974F-2B5EFF5617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320C3C15-374A-4BED-A00B-CBDF96FDDD9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1" t="21250" r="13680" b="20000"/>
          <a:stretch/>
        </p:blipFill>
        <p:spPr>
          <a:xfrm>
            <a:off x="4217984" y="475873"/>
            <a:ext cx="3586164" cy="2848728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59CD6B2D-FF52-4813-B9F0-C5681A94DE77}"/>
              </a:ext>
            </a:extLst>
          </p:cNvPr>
          <p:cNvSpPr txBox="1"/>
          <p:nvPr/>
        </p:nvSpPr>
        <p:spPr>
          <a:xfrm>
            <a:off x="1426056" y="3494805"/>
            <a:ext cx="9339888" cy="769441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感  谢  大  家  的  观  看</a:t>
            </a:r>
          </a:p>
        </p:txBody>
      </p:sp>
      <p:sp>
        <p:nvSpPr>
          <p:cNvPr id="8" name="矩形 23">
            <a:extLst>
              <a:ext uri="{FF2B5EF4-FFF2-40B4-BE49-F238E27FC236}">
                <a16:creationId xmlns:a16="http://schemas.microsoft.com/office/drawing/2014/main" id="{494985F6-7A3B-48EA-9562-8532BC0635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5114" y="4264246"/>
            <a:ext cx="6311904" cy="38593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THIS IS A ART TEMPLATE , THANK YOU WATCHING THIS ONE.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50D5999-D166-49E7-B495-64E72E053D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8094" y="4692263"/>
            <a:ext cx="7695812" cy="10618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latin typeface="汉仪黑荔枝体简" panose="00020600040101010101" pitchFamily="18" charset="-122"/>
                <a:ea typeface="汉仪黑荔枝体简" panose="00020600040101010101" pitchFamily="18" charset="-122"/>
              </a:rPr>
              <a:t>Just for today I will try to live through this day only and not tackle my whole life problem at once. only and not tackle my whole life problem at once. Just for today I will try to live through this day only and not tackle my whole life problem at once. only and not tackle my whole life problem at once.</a:t>
            </a:r>
          </a:p>
          <a:p>
            <a:pPr algn="ctr">
              <a:lnSpc>
                <a:spcPct val="150000"/>
              </a:lnSpc>
            </a:pPr>
            <a:endParaRPr lang="en-US" altLang="zh-CN" sz="1050" dirty="0">
              <a:latin typeface="汉仪黑荔枝体简" panose="00020600040101010101" pitchFamily="18" charset="-122"/>
              <a:ea typeface="汉仪黑荔枝体简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850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少女风可爱动物宝贝述职报告PPT模板"/>
  <p:tag name="ISPRING_RESOURCE_PATHS_HASH_PRESENTER" val="e7ab324c2bb2e2142ac36c622979f1f4b1779bf4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2335</Words>
  <Application>Microsoft Office PowerPoint</Application>
  <PresentationFormat>宽屏</PresentationFormat>
  <Paragraphs>94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等线</vt:lpstr>
      <vt:lpstr>等线 Light</vt:lpstr>
      <vt:lpstr>汉仪黑荔枝体简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少女风可爱动物宝贝述职报告PPT模板</dc:title>
  <dc:creator>Administrator</dc:creator>
  <cp:lastModifiedBy>vian</cp:lastModifiedBy>
  <cp:revision>12</cp:revision>
  <dcterms:created xsi:type="dcterms:W3CDTF">2018-01-22T08:18:31Z</dcterms:created>
  <dcterms:modified xsi:type="dcterms:W3CDTF">2022-12-12T14:19:40Z</dcterms:modified>
</cp:coreProperties>
</file>