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62" r:id="rId5"/>
    <p:sldId id="263" r:id="rId6"/>
    <p:sldId id="264" r:id="rId7"/>
    <p:sldId id="265" r:id="rId8"/>
    <p:sldId id="258" r:id="rId9"/>
    <p:sldId id="266" r:id="rId10"/>
    <p:sldId id="267" r:id="rId11"/>
    <p:sldId id="268" r:id="rId12"/>
    <p:sldId id="259" r:id="rId13"/>
    <p:sldId id="269" r:id="rId14"/>
    <p:sldId id="271" r:id="rId15"/>
    <p:sldId id="260" r:id="rId16"/>
    <p:sldId id="270" r:id="rId17"/>
    <p:sldId id="272" r:id="rId18"/>
    <p:sldId id="273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4D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837" autoAdjust="0"/>
    <p:restoredTop sz="94660"/>
  </p:normalViewPr>
  <p:slideViewPr>
    <p:cSldViewPr snapToGrid="0">
      <p:cViewPr varScale="1">
        <p:scale>
          <a:sx n="66" d="100"/>
          <a:sy n="66" d="100"/>
        </p:scale>
        <p:origin x="-100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0590512-B3BD-44B3-986C-84D715DC21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844A3000-0561-400A-8660-F61548F13C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7E99D25-0A34-4A1F-8D26-CE2C21EC7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BC0D-C713-4936-8DEF-804FF3CB102F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9A80355-1592-4F45-B28B-EB93D21B2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82B9E02-95BD-4EF4-BD5A-AEB2000EB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B8B77-779D-4DF5-B57B-1ECEF442F7B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77006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9E6F3D3-0AF5-4CEA-BD83-B8B19ED02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CA71442-2BDF-460D-95C7-46E65EC73D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ECE4E70-FDEB-4D2D-8C95-286907AA9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BC0D-C713-4936-8DEF-804FF3CB102F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503934E-A445-438E-B531-CFC81C60F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678EE22-BB96-4644-8158-D0FD2AF8D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B8B77-779D-4DF5-B57B-1ECEF442F7B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06585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908173B-A04C-4A16-9A8E-DA9C7559E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8E2CB7B1-D35C-45ED-856D-45C60C2B76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29B34418-B072-4CDC-9038-E2A845A81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BC0D-C713-4936-8DEF-804FF3CB102F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5392272-2D2E-463D-81D1-93510776F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48CEEF0-DDD3-4B4F-9A79-F787067FD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B8B77-779D-4DF5-B57B-1ECEF442F7B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24730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81693E8-5165-40CB-BD7D-F68996165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0479A84-E972-485F-9C95-6201379FC5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55067D7F-AD08-4106-A6E8-5921A2956C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94D0504A-2303-46FE-B5E4-CEA0AA3C5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BC0D-C713-4936-8DEF-804FF3CB102F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9F39E72D-3C0C-42CB-B4F4-3DB8D461E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08F1D5DC-5DCC-4FA3-9895-DED652109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B8B77-779D-4DF5-B57B-1ECEF442F7B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49345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23028AC-483C-40B9-8537-C60D671D9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453A74B3-0C3E-400B-A154-C9B5C3E6F3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620C37A4-0A71-4FF9-87C8-7BD84C44E9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0FB13FAB-BD47-4C61-A0AF-D7A5C19EF9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6B05F752-5438-471F-808C-BE47A553AD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C56D2DB4-647A-49BA-8D71-0409C5E40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BC0D-C713-4936-8DEF-804FF3CB102F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F08D1458-74B1-42AF-A7F9-D1B8F556E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51B6525D-8022-41A8-93AD-83F30D43F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B8B77-779D-4DF5-B57B-1ECEF442F7B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86592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F034A37-456D-465F-8C35-D81790A96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0A6407A7-FE60-469E-B800-DC096BB16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BC0D-C713-4936-8DEF-804FF3CB102F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E898D80D-50AB-40F5-AB9C-A0A2D3EE1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F10EE090-F955-4CF2-AD96-9010DEBD9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B8B77-779D-4DF5-B57B-1ECEF442F7B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01731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27F23A36-09D7-4005-BAFC-FEF6EA2D2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BC0D-C713-4936-8DEF-804FF3CB102F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BD34A4B7-1094-42BF-884E-1169FDD07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8F4C303A-270B-400F-8D69-917BDB5EE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B8B77-779D-4DF5-B57B-1ECEF442F7B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87845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997536-788C-4002-837B-E6B0CA528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104A10D8-1863-45B2-AABA-92C3CFA730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818FD9D5-9565-4F5F-9948-F0E5510707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71508328-3E88-40C1-B0FD-F6B500538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BC0D-C713-4936-8DEF-804FF3CB102F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78B7DDFF-E8EC-4E70-A769-B18BE138F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549A518-BFE9-4FEC-BBA8-8E80C5A28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B8B77-779D-4DF5-B57B-1ECEF442F7B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34411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9976585-E849-44E3-94F9-8F82E3A4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C42D11B3-0639-4F1A-AF04-A27A8B6B74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7DD4FA05-4ADB-4144-A4F0-34CE044848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334AEDDC-F306-422E-A6F9-62F8CC394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BC0D-C713-4936-8DEF-804FF3CB102F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B50312C-9648-4B72-ABC3-D2258A460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EAC5410E-39AD-4877-9545-37C887DEF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B8B77-779D-4DF5-B57B-1ECEF442F7B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89388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3F82348-0E96-4D72-A005-FEF3D4D72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3EA7EAB9-BFF8-4B26-87EC-B7BB420B52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F32F5BD-932F-455C-8DB1-B493B945C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BC0D-C713-4936-8DEF-804FF3CB102F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BF11D54A-375B-4243-B154-797B4E9D8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2146A91-1CFD-46F9-9C53-5331B246B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B8B77-779D-4DF5-B57B-1ECEF442F7B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5894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DAF5FA2F-19B8-44BF-ADA6-B15F1C2C70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A17D64C6-FACE-4EFE-A5B2-90852C6BF4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B7B3BCE0-5485-41DA-8050-EB30C51B2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BC0D-C713-4936-8DEF-804FF3CB102F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94CD51B-139C-4694-8A7F-6433192C2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760F70C-22A0-4476-92CD-5B6A973E0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B8B77-779D-4DF5-B57B-1ECEF442F7B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39285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4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D4DF66E7-8D3A-4354-96B4-73820B3CD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898BC5B9-5A78-40B5-AA4C-3CA7E295DF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01CB389-0EB0-4324-BBD0-E9CAEC269D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CEBC0D-C713-4936-8DEF-804FF3CB102F}" type="datetimeFigureOut">
              <a:rPr lang="zh-CN" altLang="en-US" smtClean="0"/>
              <a:pPr/>
              <a:t>2018/3/13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EE81C74-5E00-4192-A377-67BDDCB91F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EF6F3ED-629A-43F4-8D2B-C1461699DD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B8B77-779D-4DF5-B57B-1ECEF442F7B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90830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Relationship Id="rId9" Type="http://schemas.microsoft.com/office/2007/relationships/hdphoto" Target="../media/hdphoto3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Relationship Id="rId9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A_图片 17">
            <a:extLst>
              <a:ext uri="{FF2B5EF4-FFF2-40B4-BE49-F238E27FC236}">
                <a16:creationId xmlns:a16="http://schemas.microsoft.com/office/drawing/2014/main" xmlns="" id="{7F106BDD-32EB-4607-82F4-4D7B68D15D60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418414" flipH="1">
            <a:off x="2518164" y="413206"/>
            <a:ext cx="7603768" cy="592994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B204CDAA-1A46-4AE3-821D-F5ABF5BA347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7295" r="100000"/>
                    </a14:imgEffect>
                  </a14:imgLayer>
                </a14:imgProps>
              </a:ext>
            </a:extLst>
          </a:blip>
          <a:srcRect l="46722"/>
          <a:stretch/>
        </p:blipFill>
        <p:spPr>
          <a:xfrm>
            <a:off x="10100603" y="9311"/>
            <a:ext cx="2091397" cy="684869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827715AE-E4DE-4524-A724-BDBDAC08A0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2366" b="100000" l="2813" r="9843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785" y="872373"/>
            <a:ext cx="3784210" cy="5498929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422ECB3-3D15-48F7-B09F-C21A6D927DDE}"/>
              </a:ext>
            </a:extLst>
          </p:cNvPr>
          <p:cNvSpPr/>
          <p:nvPr/>
        </p:nvSpPr>
        <p:spPr>
          <a:xfrm>
            <a:off x="3886671" y="3621838"/>
            <a:ext cx="5415117" cy="832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I will do somebody a good turn</a:t>
            </a:r>
            <a:r>
              <a:rPr lang="en-US" altLang="zh-CN" sz="11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1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 three ways. I will do somebody a good turn</a:t>
            </a:r>
            <a:r>
              <a:rPr lang="en-US" altLang="zh-CN" sz="11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A1A4A902-E9E0-4857-98BA-47EB9C2C7497}"/>
              </a:ext>
            </a:extLst>
          </p:cNvPr>
          <p:cNvSpPr txBox="1"/>
          <p:nvPr/>
        </p:nvSpPr>
        <p:spPr>
          <a:xfrm>
            <a:off x="2627140" y="2602659"/>
            <a:ext cx="79341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手绘</a:t>
            </a:r>
            <a:r>
              <a:rPr lang="zh-CN" altLang="en-US" sz="4800" b="1" dirty="0" smtClean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动物</a:t>
            </a:r>
            <a:r>
              <a:rPr lang="zh-CN" altLang="en-US" sz="4800" b="1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卡通通用模板</a:t>
            </a:r>
            <a:endParaRPr lang="en-US" altLang="zh-CN" sz="4800" b="1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1DEEC99D-D9F3-4653-A205-98117A0B041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381" b="99448" l="3125" r="97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27140" y="3736953"/>
            <a:ext cx="3990881" cy="3009789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5199795" y="4708476"/>
            <a:ext cx="32464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汇报人</a:t>
            </a:r>
            <a:r>
              <a:rPr lang="zh-CN" altLang="en-US" sz="1600" dirty="0" smtClean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：</a:t>
            </a:r>
            <a:r>
              <a:rPr lang="en-US" altLang="zh-CN" sz="1600" smtClean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XXX </a:t>
            </a:r>
            <a:r>
              <a:rPr lang="zh-CN" altLang="en-US" sz="1600" smtClean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 </a:t>
            </a:r>
            <a:r>
              <a:rPr lang="zh-CN" altLang="en-US" sz="1600" dirty="0" smtClean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时间</a:t>
            </a:r>
            <a:r>
              <a:rPr lang="zh-CN" altLang="en-US" sz="16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：</a:t>
            </a:r>
            <a:r>
              <a:rPr lang="en-US" altLang="zh-CN" sz="16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XX</a:t>
            </a:r>
            <a:r>
              <a:rPr lang="zh-CN" altLang="en-US" sz="16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年</a:t>
            </a:r>
            <a:r>
              <a:rPr lang="en-US" altLang="zh-CN" sz="16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XX</a:t>
            </a:r>
            <a:r>
              <a:rPr lang="zh-CN" altLang="en-US" sz="16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月</a:t>
            </a:r>
          </a:p>
        </p:txBody>
      </p:sp>
    </p:spTree>
    <p:extLst>
      <p:ext uri="{BB962C8B-B14F-4D97-AF65-F5344CB8AC3E}">
        <p14:creationId xmlns:p14="http://schemas.microsoft.com/office/powerpoint/2010/main" xmlns="" val="4265675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65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A79D591C-96D6-4FC0-BC08-45F4039ED2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7295" r="100000"/>
                    </a14:imgEffect>
                  </a14:imgLayer>
                </a14:imgProps>
              </a:ext>
            </a:extLst>
          </a:blip>
          <a:srcRect l="46722"/>
          <a:stretch/>
        </p:blipFill>
        <p:spPr>
          <a:xfrm flipH="1">
            <a:off x="15" y="-1"/>
            <a:ext cx="2094240" cy="685800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3368FC99-1B1E-45C0-BB32-1833F634703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99110" l="2059" r="99542"/>
                    </a14:imgEffect>
                  </a14:imgLayer>
                </a14:imgProps>
              </a:ext>
            </a:extLst>
          </a:blip>
          <a:srcRect l="45631"/>
          <a:stretch/>
        </p:blipFill>
        <p:spPr>
          <a:xfrm>
            <a:off x="3193494" y="855407"/>
            <a:ext cx="1124105" cy="1594438"/>
          </a:xfrm>
          <a:prstGeom prst="rect">
            <a:avLst/>
          </a:prstGeom>
        </p:spPr>
      </p:pic>
      <p:sp>
        <p:nvSpPr>
          <p:cNvPr id="5" name="TextBox 13">
            <a:extLst>
              <a:ext uri="{FF2B5EF4-FFF2-40B4-BE49-F238E27FC236}">
                <a16:creationId xmlns:a16="http://schemas.microsoft.com/office/drawing/2014/main" xmlns="" id="{CD8AE48B-9488-4446-BC66-3293A298E2A6}"/>
              </a:ext>
            </a:extLst>
          </p:cNvPr>
          <p:cNvSpPr txBox="1"/>
          <p:nvPr/>
        </p:nvSpPr>
        <p:spPr>
          <a:xfrm>
            <a:off x="4453820" y="1329460"/>
            <a:ext cx="4088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全字库正楷体" panose="02010604000101010101" pitchFamily="2" charset="-122"/>
                <a:ea typeface="全字库正楷体" panose="02010604000101010101" pitchFamily="2" charset="-122"/>
                <a:cs typeface="全字库正楷体" panose="02010604000101010101" pitchFamily="2" charset="-122"/>
              </a:rPr>
              <a:t>Just for today I will try to live through this day only and not tackle my whole life problem at once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D75CD4D3-3E30-42F9-B151-6C21FE7ED58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99110" l="2059" r="99542"/>
                    </a14:imgEffect>
                  </a14:imgLayer>
                </a14:imgProps>
              </a:ext>
            </a:extLst>
          </a:blip>
          <a:srcRect l="45631"/>
          <a:stretch/>
        </p:blipFill>
        <p:spPr>
          <a:xfrm>
            <a:off x="4317599" y="1975791"/>
            <a:ext cx="1124105" cy="1594438"/>
          </a:xfrm>
          <a:prstGeom prst="rect">
            <a:avLst/>
          </a:prstGeom>
        </p:spPr>
      </p:pic>
      <p:sp>
        <p:nvSpPr>
          <p:cNvPr id="7" name="TextBox 13">
            <a:extLst>
              <a:ext uri="{FF2B5EF4-FFF2-40B4-BE49-F238E27FC236}">
                <a16:creationId xmlns:a16="http://schemas.microsoft.com/office/drawing/2014/main" xmlns="" id="{B3C8BA2C-52C1-4C16-95A1-EAC8FA505FF3}"/>
              </a:ext>
            </a:extLst>
          </p:cNvPr>
          <p:cNvSpPr txBox="1"/>
          <p:nvPr/>
        </p:nvSpPr>
        <p:spPr>
          <a:xfrm>
            <a:off x="5577925" y="2449844"/>
            <a:ext cx="4088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全字库正楷体" panose="02010604000101010101" pitchFamily="2" charset="-122"/>
                <a:ea typeface="全字库正楷体" panose="02010604000101010101" pitchFamily="2" charset="-122"/>
                <a:cs typeface="全字库正楷体" panose="02010604000101010101" pitchFamily="2" charset="-122"/>
              </a:rPr>
              <a:t>Just for today I will try to live through this day only and not tackle my whole life problem at once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22D4BE37-A641-4D1E-A994-F3E0C6EF733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99110" l="2059" r="99542"/>
                    </a14:imgEffect>
                  </a14:imgLayer>
                </a14:imgProps>
              </a:ext>
            </a:extLst>
          </a:blip>
          <a:srcRect l="45631"/>
          <a:stretch/>
        </p:blipFill>
        <p:spPr>
          <a:xfrm>
            <a:off x="5441704" y="3247063"/>
            <a:ext cx="1124105" cy="1594438"/>
          </a:xfrm>
          <a:prstGeom prst="rect">
            <a:avLst/>
          </a:prstGeom>
        </p:spPr>
      </p:pic>
      <p:sp>
        <p:nvSpPr>
          <p:cNvPr id="9" name="TextBox 13">
            <a:extLst>
              <a:ext uri="{FF2B5EF4-FFF2-40B4-BE49-F238E27FC236}">
                <a16:creationId xmlns:a16="http://schemas.microsoft.com/office/drawing/2014/main" xmlns="" id="{BCC39177-7295-4540-A7DF-BBAE2650414C}"/>
              </a:ext>
            </a:extLst>
          </p:cNvPr>
          <p:cNvSpPr txBox="1"/>
          <p:nvPr/>
        </p:nvSpPr>
        <p:spPr>
          <a:xfrm>
            <a:off x="6702030" y="3721116"/>
            <a:ext cx="4088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全字库正楷体" panose="02010604000101010101" pitchFamily="2" charset="-122"/>
                <a:ea typeface="全字库正楷体" panose="02010604000101010101" pitchFamily="2" charset="-122"/>
                <a:cs typeface="全字库正楷体" panose="02010604000101010101" pitchFamily="2" charset="-122"/>
              </a:rPr>
              <a:t>Just for today I will try to live through this day only and not tackle my whole life problem at once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7C3E9EF5-A23E-4909-9ECD-996685E8AFE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99110" l="2059" r="99542"/>
                    </a14:imgEffect>
                  </a14:imgLayer>
                </a14:imgProps>
              </a:ext>
            </a:extLst>
          </a:blip>
          <a:srcRect l="45631"/>
          <a:stretch/>
        </p:blipFill>
        <p:spPr>
          <a:xfrm>
            <a:off x="6565809" y="4367447"/>
            <a:ext cx="1124105" cy="1594438"/>
          </a:xfrm>
          <a:prstGeom prst="rect">
            <a:avLst/>
          </a:prstGeom>
        </p:spPr>
      </p:pic>
      <p:sp>
        <p:nvSpPr>
          <p:cNvPr id="11" name="TextBox 13">
            <a:extLst>
              <a:ext uri="{FF2B5EF4-FFF2-40B4-BE49-F238E27FC236}">
                <a16:creationId xmlns:a16="http://schemas.microsoft.com/office/drawing/2014/main" xmlns="" id="{1A054097-A4AD-4A84-9C76-904D22D11607}"/>
              </a:ext>
            </a:extLst>
          </p:cNvPr>
          <p:cNvSpPr txBox="1"/>
          <p:nvPr/>
        </p:nvSpPr>
        <p:spPr>
          <a:xfrm>
            <a:off x="7826135" y="4841500"/>
            <a:ext cx="4088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全字库正楷体" panose="02010604000101010101" pitchFamily="2" charset="-122"/>
                <a:ea typeface="全字库正楷体" panose="02010604000101010101" pitchFamily="2" charset="-122"/>
                <a:cs typeface="全字库正楷体" panose="02010604000101010101" pitchFamily="2" charset="-122"/>
              </a:rPr>
              <a:t>Just for today I will try to live through this day only and not tackle my whole life problem at once</a:t>
            </a:r>
          </a:p>
        </p:txBody>
      </p:sp>
      <p:sp>
        <p:nvSpPr>
          <p:cNvPr id="12" name="文本框 65">
            <a:extLst>
              <a:ext uri="{FF2B5EF4-FFF2-40B4-BE49-F238E27FC236}">
                <a16:creationId xmlns:a16="http://schemas.microsoft.com/office/drawing/2014/main" xmlns="" id="{2DC8FF5A-76E7-47AA-9EFE-90C1D0AFE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7157" y="2533176"/>
            <a:ext cx="877098" cy="230832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50800" dir="6000000" sx="101000" sy="101000" algn="ctr" rotWithShape="0">
              <a:srgbClr val="000000">
                <a:alpha val="43137"/>
              </a:srgbClr>
            </a:outerShdw>
          </a:effectLst>
          <a:extLst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b="1" dirty="0">
                <a:latin typeface="Algerian" panose="04020705040A02060702" pitchFamily="82" charset="0"/>
                <a:ea typeface="华文新魏" panose="02010800040101010101" pitchFamily="2" charset="-122"/>
              </a:rPr>
              <a:t>目</a:t>
            </a:r>
            <a:endParaRPr lang="en-US" altLang="zh-CN" sz="4800" b="1" dirty="0">
              <a:latin typeface="Algerian" panose="04020705040A02060702" pitchFamily="82" charset="0"/>
              <a:ea typeface="华文新魏" panose="02010800040101010101" pitchFamily="2" charset="-122"/>
            </a:endParaRPr>
          </a:p>
          <a:p>
            <a:pPr algn="ctr"/>
            <a:endParaRPr lang="en-US" altLang="zh-CN" sz="4800" b="1" dirty="0">
              <a:latin typeface="Algerian" panose="04020705040A02060702" pitchFamily="82" charset="0"/>
              <a:ea typeface="华文新魏" panose="02010800040101010101" pitchFamily="2" charset="-122"/>
            </a:endParaRPr>
          </a:p>
          <a:p>
            <a:pPr algn="ctr"/>
            <a:r>
              <a:rPr lang="zh-CN" altLang="en-US" sz="4800" b="1" dirty="0">
                <a:latin typeface="Algerian" panose="04020705040A02060702" pitchFamily="82" charset="0"/>
                <a:ea typeface="华文新魏" panose="02010800040101010101" pitchFamily="2" charset="-122"/>
              </a:rPr>
              <a:t>录</a:t>
            </a:r>
            <a:endParaRPr lang="en-US" altLang="zh-CN" sz="4800" b="1" dirty="0">
              <a:latin typeface="Algerian" panose="04020705040A02060702" pitchFamily="82" charset="0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2161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CCFA7692-71A6-4DD7-B6CB-639B19430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26751" y="202494"/>
            <a:ext cx="4657143" cy="4342857"/>
          </a:xfrm>
          <a:prstGeom prst="rect">
            <a:avLst/>
          </a:prstGeom>
        </p:spPr>
      </p:pic>
      <p:sp>
        <p:nvSpPr>
          <p:cNvPr id="5" name="Text Placeholder 12">
            <a:extLst>
              <a:ext uri="{FF2B5EF4-FFF2-40B4-BE49-F238E27FC236}">
                <a16:creationId xmlns:a16="http://schemas.microsoft.com/office/drawing/2014/main" xmlns="" id="{2C0338D5-12DF-4908-9981-A5866C2C9795}"/>
              </a:ext>
            </a:extLst>
          </p:cNvPr>
          <p:cNvSpPr txBox="1">
            <a:spLocks/>
          </p:cNvSpPr>
          <p:nvPr/>
        </p:nvSpPr>
        <p:spPr bwMode="auto">
          <a:xfrm>
            <a:off x="5493928" y="1838331"/>
            <a:ext cx="922788" cy="1071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0972" rIns="0" bIns="60972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000" b="1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第 一 部 分</a:t>
            </a:r>
            <a:endParaRPr lang="en-GB" altLang="zh-CN" sz="30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6" name="Text Placeholder 12">
            <a:extLst>
              <a:ext uri="{FF2B5EF4-FFF2-40B4-BE49-F238E27FC236}">
                <a16:creationId xmlns:a16="http://schemas.microsoft.com/office/drawing/2014/main" xmlns="" id="{4C71246B-E9C4-416A-81D1-985AC24E8262}"/>
              </a:ext>
            </a:extLst>
          </p:cNvPr>
          <p:cNvSpPr txBox="1">
            <a:spLocks/>
          </p:cNvSpPr>
          <p:nvPr/>
        </p:nvSpPr>
        <p:spPr>
          <a:xfrm>
            <a:off x="3363714" y="4831619"/>
            <a:ext cx="5427708" cy="1063301"/>
          </a:xfrm>
          <a:prstGeom prst="rect">
            <a:avLst/>
          </a:prstGeom>
        </p:spPr>
        <p:txBody>
          <a:bodyPr lIns="0" tIns="60972" rIns="0" bIns="60972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whole. Just for today I will try to live through this day only and not tackle my whole.</a:t>
            </a:r>
          </a:p>
          <a:p>
            <a:pPr algn="ctr">
              <a:lnSpc>
                <a:spcPct val="150000"/>
              </a:lnSpc>
              <a:buClr>
                <a:srgbClr val="CC0099"/>
              </a:buClr>
            </a:pPr>
            <a:endParaRPr lang="en-US" altLang="zh-CN" sz="1400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4F1BF32-1DA4-475C-A60E-21634CE09E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381" b="99448" l="3125" r="97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3326724"/>
            <a:ext cx="3990881" cy="300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11670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974AD81-2354-4824-BB5F-4A753810CE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625" b="50000" l="0" r="94862"/>
                    </a14:imgEffect>
                  </a14:imgLayer>
                </a14:imgProps>
              </a:ext>
            </a:extLst>
          </a:blip>
          <a:srcRect b="49346"/>
          <a:stretch/>
        </p:blipFill>
        <p:spPr>
          <a:xfrm>
            <a:off x="2201629" y="1139482"/>
            <a:ext cx="2825164" cy="271506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F587042B-C768-40B6-910A-A29C0D1B61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625" b="50000" l="0" r="94862"/>
                    </a14:imgEffect>
                  </a14:imgLayer>
                </a14:imgProps>
              </a:ext>
            </a:extLst>
          </a:blip>
          <a:srcRect b="49346"/>
          <a:stretch/>
        </p:blipFill>
        <p:spPr>
          <a:xfrm flipH="1">
            <a:off x="6909519" y="1071730"/>
            <a:ext cx="2895663" cy="2782817"/>
          </a:xfrm>
          <a:prstGeom prst="rect">
            <a:avLst/>
          </a:prstGeom>
        </p:spPr>
      </p:pic>
      <p:sp>
        <p:nvSpPr>
          <p:cNvPr id="6" name="文本框 22">
            <a:extLst>
              <a:ext uri="{FF2B5EF4-FFF2-40B4-BE49-F238E27FC236}">
                <a16:creationId xmlns:a16="http://schemas.microsoft.com/office/drawing/2014/main" xmlns="" id="{0C77CFD7-9AFB-4124-82AB-317BB8D667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5100" y="4015267"/>
            <a:ext cx="4737876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zh-CN" altLang="en-US" sz="2400" b="1" dirty="0" smtClean="0">
                <a:latin typeface=" 汉仪良品线简" panose="00020600040101010101" pitchFamily="18" charset="-122"/>
                <a:ea typeface=" 汉仪良品线简" panose="00020600040101010101" pitchFamily="18" charset="-122"/>
                <a:sym typeface="微软雅黑" panose="020B0503020204020204" pitchFamily="34" charset="-122"/>
              </a:rPr>
              <a:t>输入文本内容</a:t>
            </a:r>
            <a:endParaRPr lang="zh-CN" altLang="en-US" sz="24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7" name="矩形 23">
            <a:extLst>
              <a:ext uri="{FF2B5EF4-FFF2-40B4-BE49-F238E27FC236}">
                <a16:creationId xmlns:a16="http://schemas.microsoft.com/office/drawing/2014/main" xmlns="" id="{ECAEA768-D99E-4321-89F2-E111AF0E2B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165" y="4494405"/>
            <a:ext cx="4015746" cy="175432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I will do somebody a good turn</a:t>
            </a:r>
            <a:r>
              <a:rPr lang="en-US" altLang="zh-CN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 I will do somebody a good turn</a:t>
            </a:r>
            <a:r>
              <a:rPr lang="en-US" altLang="zh-CN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</a:t>
            </a:r>
          </a:p>
          <a:p>
            <a:pPr algn="ctr">
              <a:lnSpc>
                <a:spcPct val="150000"/>
              </a:lnSpc>
            </a:pPr>
            <a:endParaRPr lang="zh-CN" altLang="en-US" sz="1200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8" name="文本框 22">
            <a:extLst>
              <a:ext uri="{FF2B5EF4-FFF2-40B4-BE49-F238E27FC236}">
                <a16:creationId xmlns:a16="http://schemas.microsoft.com/office/drawing/2014/main" xmlns="" id="{BBA9AF6B-53B7-455B-B4C1-CAB9229C5D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8989" y="4015267"/>
            <a:ext cx="4737876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zh-CN" altLang="en-US" sz="2400" b="1" dirty="0" smtClean="0">
                <a:latin typeface=" 汉仪良品线简" panose="00020600040101010101" pitchFamily="18" charset="-122"/>
                <a:ea typeface=" 汉仪良品线简" panose="00020600040101010101" pitchFamily="18" charset="-122"/>
                <a:sym typeface="微软雅黑" panose="020B0503020204020204" pitchFamily="34" charset="-122"/>
              </a:rPr>
              <a:t>输入文本内容</a:t>
            </a:r>
            <a:endParaRPr lang="zh-CN" altLang="en-US" sz="24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9" name="矩形 23">
            <a:extLst>
              <a:ext uri="{FF2B5EF4-FFF2-40B4-BE49-F238E27FC236}">
                <a16:creationId xmlns:a16="http://schemas.microsoft.com/office/drawing/2014/main" xmlns="" id="{2C37BB17-C13E-4B6A-9975-023E338085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0054" y="4494405"/>
            <a:ext cx="4015746" cy="175432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I will do somebody a good turn</a:t>
            </a:r>
            <a:r>
              <a:rPr lang="en-US" altLang="zh-CN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 I will do somebody a good turn</a:t>
            </a:r>
            <a:r>
              <a:rPr lang="en-US" altLang="zh-CN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</a:t>
            </a:r>
          </a:p>
          <a:p>
            <a:pPr algn="ctr">
              <a:lnSpc>
                <a:spcPct val="150000"/>
              </a:lnSpc>
            </a:pPr>
            <a:endParaRPr lang="zh-CN" altLang="en-US" sz="1200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2413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996BDAA5-7562-44AF-9744-02B35DB5489E}"/>
              </a:ext>
            </a:extLst>
          </p:cNvPr>
          <p:cNvGrpSpPr/>
          <p:nvPr/>
        </p:nvGrpSpPr>
        <p:grpSpPr>
          <a:xfrm>
            <a:off x="2509080" y="2404997"/>
            <a:ext cx="2445026" cy="2484788"/>
            <a:chOff x="1577208" y="1760606"/>
            <a:chExt cx="2445026" cy="2484788"/>
          </a:xfrm>
        </p:grpSpPr>
        <p:sp>
          <p:nvSpPr>
            <p:cNvPr id="4" name="椭圆 3">
              <a:extLst>
                <a:ext uri="{FF2B5EF4-FFF2-40B4-BE49-F238E27FC236}">
                  <a16:creationId xmlns:a16="http://schemas.microsoft.com/office/drawing/2014/main" xmlns="" id="{E56C3D49-FEA0-41AE-95B8-9230B6C91E2C}"/>
                </a:ext>
              </a:extLst>
            </p:cNvPr>
            <p:cNvSpPr/>
            <p:nvPr/>
          </p:nvSpPr>
          <p:spPr>
            <a:xfrm>
              <a:off x="2369630" y="1760606"/>
              <a:ext cx="804119" cy="7957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52400" dist="101600" dir="96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 汉仪良品线简" panose="00020600040101010101" pitchFamily="18" charset="-122"/>
                <a:ea typeface=" 汉仪良品线简" panose="00020600040101010101" pitchFamily="18" charset="-122"/>
              </a:endParaRPr>
            </a:p>
          </p:txBody>
        </p:sp>
        <p:sp>
          <p:nvSpPr>
            <p:cNvPr id="5" name="Text Placeholder 3">
              <a:extLst>
                <a:ext uri="{FF2B5EF4-FFF2-40B4-BE49-F238E27FC236}">
                  <a16:creationId xmlns:a16="http://schemas.microsoft.com/office/drawing/2014/main" xmlns="" id="{EACA87F7-C4FA-49B8-B2C5-83D47FC4149F}"/>
                </a:ext>
              </a:extLst>
            </p:cNvPr>
            <p:cNvSpPr txBox="1">
              <a:spLocks/>
            </p:cNvSpPr>
            <p:nvPr/>
          </p:nvSpPr>
          <p:spPr>
            <a:xfrm>
              <a:off x="2505590" y="1960655"/>
              <a:ext cx="532197" cy="492443"/>
            </a:xfrm>
            <a:prstGeom prst="rect">
              <a:avLst/>
            </a:prstGeom>
          </p:spPr>
          <p:txBody>
            <a:bodyPr wrap="none" lIns="0" tIns="0" rIns="0" bIns="0" anchor="t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 汉仪良品线简" panose="00020600040101010101" pitchFamily="18" charset="-122"/>
                  <a:ea typeface=" 汉仪良品线简" panose="00020600040101010101" pitchFamily="18" charset="-122"/>
                  <a:cs typeface="Arial" panose="020B0604020202020204" pitchFamily="34" charset="0"/>
                </a:rPr>
                <a:t>01</a:t>
              </a:r>
            </a:p>
          </p:txBody>
        </p: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4CC7CC4B-E2D9-4175-A898-0FEE74FB27FE}"/>
                </a:ext>
              </a:extLst>
            </p:cNvPr>
            <p:cNvGrpSpPr/>
            <p:nvPr/>
          </p:nvGrpSpPr>
          <p:grpSpPr>
            <a:xfrm>
              <a:off x="1577208" y="2590689"/>
              <a:ext cx="2445026" cy="1654705"/>
              <a:chOff x="1418152" y="3649828"/>
              <a:chExt cx="3363807" cy="1654705"/>
            </a:xfrm>
          </p:grpSpPr>
          <p:sp>
            <p:nvSpPr>
              <p:cNvPr id="7" name="文本框 7">
                <a:extLst>
                  <a:ext uri="{FF2B5EF4-FFF2-40B4-BE49-F238E27FC236}">
                    <a16:creationId xmlns:a16="http://schemas.microsoft.com/office/drawing/2014/main" xmlns="" id="{4CBE3FF5-3866-4A0F-8730-78FF55F867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5295" y="3649828"/>
                <a:ext cx="2835169" cy="599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zh-CN" altLang="en-US" sz="2400" b="1" dirty="0" smtClean="0">
                    <a:latin typeface=" 汉仪良品线简" panose="00020600040101010101" pitchFamily="18" charset="-122"/>
                    <a:ea typeface=" 汉仪良品线简" panose="00020600040101010101" pitchFamily="18" charset="-122"/>
                    <a:sym typeface="微软雅黑" panose="020B0503020204020204" pitchFamily="34" charset="-122"/>
                  </a:rPr>
                  <a:t>输入文本内容</a:t>
                </a:r>
                <a:endParaRPr lang="zh-CN" altLang="en-US" sz="2400" dirty="0">
                  <a:latin typeface=" 汉仪良品线简" panose="00020600040101010101" pitchFamily="18" charset="-122"/>
                  <a:ea typeface=" 汉仪良品线简" panose="00020600040101010101" pitchFamily="18" charset="-122"/>
                </a:endParaRPr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C7516469-3BA2-4DD3-81D5-53B570F3F369}"/>
                  </a:ext>
                </a:extLst>
              </p:cNvPr>
              <p:cNvSpPr/>
              <p:nvPr/>
            </p:nvSpPr>
            <p:spPr>
              <a:xfrm>
                <a:off x="1418152" y="4242704"/>
                <a:ext cx="3363807" cy="10618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400" dirty="0">
                    <a:latin typeface=" 汉仪良品线简" panose="00020600040101010101" pitchFamily="18" charset="-122"/>
                    <a:ea typeface=" 汉仪良品线简" panose="00020600040101010101" pitchFamily="18" charset="-122"/>
                  </a:rPr>
                  <a:t>exercise my soul in three I will do at least two things I don‘t want to do</a:t>
                </a:r>
                <a:endParaRPr lang="en-US" altLang="zh-CN" sz="1400" dirty="0">
                  <a:latin typeface=" 汉仪良品线简" panose="00020600040101010101" pitchFamily="18" charset="-122"/>
                  <a:ea typeface=" 汉仪良品线简" panose="00020600040101010101" pitchFamily="18" charset="-122"/>
                </a:endParaRPr>
              </a:p>
            </p:txBody>
          </p:sp>
        </p:grp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7EF15DA0-F0AD-4F49-BFDE-06E3781E5793}"/>
              </a:ext>
            </a:extLst>
          </p:cNvPr>
          <p:cNvGrpSpPr/>
          <p:nvPr/>
        </p:nvGrpSpPr>
        <p:grpSpPr>
          <a:xfrm>
            <a:off x="8359888" y="2367940"/>
            <a:ext cx="2445026" cy="2563411"/>
            <a:chOff x="7428016" y="1723549"/>
            <a:chExt cx="2445026" cy="2563411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73650AB2-BB28-4248-9E2F-03F15E4B040C}"/>
                </a:ext>
              </a:extLst>
            </p:cNvPr>
            <p:cNvSpPr/>
            <p:nvPr/>
          </p:nvSpPr>
          <p:spPr>
            <a:xfrm>
              <a:off x="8251620" y="1723549"/>
              <a:ext cx="804119" cy="7957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52400" dist="101600" dir="96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 汉仪良品线简" panose="00020600040101010101" pitchFamily="18" charset="-122"/>
                <a:ea typeface=" 汉仪良品线简" panose="00020600040101010101" pitchFamily="18" charset="-122"/>
              </a:endParaRPr>
            </a:p>
          </p:txBody>
        </p:sp>
        <p:sp>
          <p:nvSpPr>
            <p:cNvPr id="11" name="Text Placeholder 3">
              <a:extLst>
                <a:ext uri="{FF2B5EF4-FFF2-40B4-BE49-F238E27FC236}">
                  <a16:creationId xmlns:a16="http://schemas.microsoft.com/office/drawing/2014/main" xmlns="" id="{6A80CCA0-FF27-40CC-BA07-DB906E692008}"/>
                </a:ext>
              </a:extLst>
            </p:cNvPr>
            <p:cNvSpPr txBox="1">
              <a:spLocks/>
            </p:cNvSpPr>
            <p:nvPr/>
          </p:nvSpPr>
          <p:spPr>
            <a:xfrm>
              <a:off x="8376460" y="1891807"/>
              <a:ext cx="532197" cy="492443"/>
            </a:xfrm>
            <a:prstGeom prst="rect">
              <a:avLst/>
            </a:prstGeom>
          </p:spPr>
          <p:txBody>
            <a:bodyPr wrap="none" lIns="0" tIns="0" rIns="0" bIns="0" anchor="t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 汉仪良品线简" panose="00020600040101010101" pitchFamily="18" charset="-122"/>
                  <a:ea typeface=" 汉仪良品线简" panose="00020600040101010101" pitchFamily="18" charset="-122"/>
                  <a:cs typeface="Arial" panose="020B0604020202020204" pitchFamily="34" charset="0"/>
                </a:rPr>
                <a:t>03</a:t>
              </a: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90AB5716-AEAD-48AB-AD42-8E8F369B8A36}"/>
                </a:ext>
              </a:extLst>
            </p:cNvPr>
            <p:cNvGrpSpPr/>
            <p:nvPr/>
          </p:nvGrpSpPr>
          <p:grpSpPr>
            <a:xfrm>
              <a:off x="7428016" y="2578800"/>
              <a:ext cx="2445026" cy="1708160"/>
              <a:chOff x="1451702" y="3649828"/>
              <a:chExt cx="3363807" cy="1708160"/>
            </a:xfrm>
          </p:grpSpPr>
          <p:sp>
            <p:nvSpPr>
              <p:cNvPr id="13" name="文本框 7">
                <a:extLst>
                  <a:ext uri="{FF2B5EF4-FFF2-40B4-BE49-F238E27FC236}">
                    <a16:creationId xmlns:a16="http://schemas.microsoft.com/office/drawing/2014/main" xmlns="" id="{E67BF101-4BCC-41B7-A32A-37875EF033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5295" y="3649828"/>
                <a:ext cx="2835169" cy="599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zh-CN" altLang="en-US" sz="2400" b="1" dirty="0" smtClean="0">
                    <a:latin typeface=" 汉仪良品线简" panose="00020600040101010101" pitchFamily="18" charset="-122"/>
                    <a:ea typeface=" 汉仪良品线简" panose="00020600040101010101" pitchFamily="18" charset="-122"/>
                    <a:sym typeface="微软雅黑" panose="020B0503020204020204" pitchFamily="34" charset="-122"/>
                  </a:rPr>
                  <a:t>输入文本内容</a:t>
                </a:r>
                <a:endParaRPr lang="zh-CN" altLang="en-US" sz="2400" dirty="0">
                  <a:latin typeface=" 汉仪良品线简" panose="00020600040101010101" pitchFamily="18" charset="-122"/>
                  <a:ea typeface=" 汉仪良品线简" panose="00020600040101010101" pitchFamily="18" charset="-122"/>
                </a:endParaRPr>
              </a:p>
            </p:txBody>
          </p:sp>
          <p:sp>
            <p:nvSpPr>
              <p:cNvPr id="14" name="矩形 13">
                <a:extLst>
                  <a:ext uri="{FF2B5EF4-FFF2-40B4-BE49-F238E27FC236}">
                    <a16:creationId xmlns:a16="http://schemas.microsoft.com/office/drawing/2014/main" xmlns="" id="{7AFBCB32-CE2C-47EB-9465-4B8894870E42}"/>
                  </a:ext>
                </a:extLst>
              </p:cNvPr>
              <p:cNvSpPr/>
              <p:nvPr/>
            </p:nvSpPr>
            <p:spPr>
              <a:xfrm>
                <a:off x="1451702" y="4296159"/>
                <a:ext cx="3363807" cy="10618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400" dirty="0">
                    <a:latin typeface=" 汉仪良品线简" panose="00020600040101010101" pitchFamily="18" charset="-122"/>
                    <a:ea typeface=" 汉仪良品线简" panose="00020600040101010101" pitchFamily="18" charset="-122"/>
                  </a:rPr>
                  <a:t>exercise my soul in three I will do at least two things I don‘t want to do</a:t>
                </a:r>
                <a:endParaRPr lang="en-US" altLang="zh-CN" sz="1400" dirty="0">
                  <a:latin typeface=" 汉仪良品线简" panose="00020600040101010101" pitchFamily="18" charset="-122"/>
                  <a:ea typeface=" 汉仪良品线简" panose="00020600040101010101" pitchFamily="18" charset="-122"/>
                </a:endParaRPr>
              </a:p>
            </p:txBody>
          </p:sp>
        </p:grp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4055CF7B-9CB6-41A0-A5E6-25BF106C4FC3}"/>
              </a:ext>
            </a:extLst>
          </p:cNvPr>
          <p:cNvGrpSpPr/>
          <p:nvPr/>
        </p:nvGrpSpPr>
        <p:grpSpPr>
          <a:xfrm>
            <a:off x="5434484" y="2399216"/>
            <a:ext cx="2445026" cy="2572290"/>
            <a:chOff x="4502612" y="1754825"/>
            <a:chExt cx="2445026" cy="2572290"/>
          </a:xfrm>
        </p:grpSpPr>
        <p:sp>
          <p:nvSpPr>
            <p:cNvPr id="16" name="椭圆 15">
              <a:extLst>
                <a:ext uri="{FF2B5EF4-FFF2-40B4-BE49-F238E27FC236}">
                  <a16:creationId xmlns:a16="http://schemas.microsoft.com/office/drawing/2014/main" xmlns="" id="{5E0E29FF-04C7-4529-ACB0-525E37EC05E1}"/>
                </a:ext>
              </a:extLst>
            </p:cNvPr>
            <p:cNvSpPr/>
            <p:nvPr/>
          </p:nvSpPr>
          <p:spPr>
            <a:xfrm>
              <a:off x="5341783" y="1754825"/>
              <a:ext cx="804119" cy="7957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152400" dist="101600" dir="96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 汉仪良品线简" panose="00020600040101010101" pitchFamily="18" charset="-122"/>
                <a:ea typeface=" 汉仪良品线简" panose="00020600040101010101" pitchFamily="18" charset="-122"/>
              </a:endParaRPr>
            </a:p>
          </p:txBody>
        </p:sp>
        <p:sp>
          <p:nvSpPr>
            <p:cNvPr id="17" name="Text Placeholder 3">
              <a:extLst>
                <a:ext uri="{FF2B5EF4-FFF2-40B4-BE49-F238E27FC236}">
                  <a16:creationId xmlns:a16="http://schemas.microsoft.com/office/drawing/2014/main" xmlns="" id="{96F7E540-7364-447C-A352-6F57B3300A6D}"/>
                </a:ext>
              </a:extLst>
            </p:cNvPr>
            <p:cNvSpPr txBox="1">
              <a:spLocks/>
            </p:cNvSpPr>
            <p:nvPr/>
          </p:nvSpPr>
          <p:spPr>
            <a:xfrm>
              <a:off x="5477743" y="1906453"/>
              <a:ext cx="532197" cy="492443"/>
            </a:xfrm>
            <a:prstGeom prst="rect">
              <a:avLst/>
            </a:prstGeom>
          </p:spPr>
          <p:txBody>
            <a:bodyPr wrap="none" lIns="0" tIns="0" rIns="0" bIns="0" anchor="t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 汉仪良品线简" panose="00020600040101010101" pitchFamily="18" charset="-122"/>
                  <a:ea typeface=" 汉仪良品线简" panose="00020600040101010101" pitchFamily="18" charset="-122"/>
                  <a:cs typeface="Arial" panose="020B0604020202020204" pitchFamily="34" charset="0"/>
                </a:rPr>
                <a:t>02</a:t>
              </a:r>
            </a:p>
          </p:txBody>
        </p: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98BF76E6-E16C-4390-B5E0-8BF66B98A41A}"/>
                </a:ext>
              </a:extLst>
            </p:cNvPr>
            <p:cNvGrpSpPr/>
            <p:nvPr/>
          </p:nvGrpSpPr>
          <p:grpSpPr>
            <a:xfrm>
              <a:off x="4502612" y="2584740"/>
              <a:ext cx="2445026" cy="1742375"/>
              <a:chOff x="1425950" y="3649828"/>
              <a:chExt cx="3363807" cy="1742375"/>
            </a:xfrm>
          </p:grpSpPr>
          <p:sp>
            <p:nvSpPr>
              <p:cNvPr id="19" name="文本框 7">
                <a:extLst>
                  <a:ext uri="{FF2B5EF4-FFF2-40B4-BE49-F238E27FC236}">
                    <a16:creationId xmlns:a16="http://schemas.microsoft.com/office/drawing/2014/main" xmlns="" id="{79D8E700-9C3A-4ECE-8EAD-2B3D570EB8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5295" y="3649828"/>
                <a:ext cx="2835169" cy="599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zh-CN" altLang="en-US" sz="2400" b="1" dirty="0" smtClean="0">
                    <a:latin typeface=" 汉仪良品线简" panose="00020600040101010101" pitchFamily="18" charset="-122"/>
                    <a:ea typeface=" 汉仪良品线简" panose="00020600040101010101" pitchFamily="18" charset="-122"/>
                    <a:sym typeface="微软雅黑" panose="020B0503020204020204" pitchFamily="34" charset="-122"/>
                  </a:rPr>
                  <a:t>输入文本内容</a:t>
                </a:r>
                <a:endParaRPr lang="zh-CN" altLang="en-US" sz="2400" dirty="0">
                  <a:latin typeface=" 汉仪良品线简" panose="00020600040101010101" pitchFamily="18" charset="-122"/>
                  <a:ea typeface=" 汉仪良品线简" panose="00020600040101010101" pitchFamily="18" charset="-122"/>
                </a:endParaRPr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:a16="http://schemas.microsoft.com/office/drawing/2014/main" xmlns="" id="{A99495EF-4EB5-4071-8225-F359F8BDA691}"/>
                  </a:ext>
                </a:extLst>
              </p:cNvPr>
              <p:cNvSpPr/>
              <p:nvPr/>
            </p:nvSpPr>
            <p:spPr>
              <a:xfrm>
                <a:off x="1425950" y="4330374"/>
                <a:ext cx="3363807" cy="10618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400" dirty="0">
                    <a:latin typeface=" 汉仪良品线简" panose="00020600040101010101" pitchFamily="18" charset="-122"/>
                    <a:ea typeface=" 汉仪良品线简" panose="00020600040101010101" pitchFamily="18" charset="-122"/>
                  </a:rPr>
                  <a:t>exercise my soul in three I will do at least two things I don‘t want to do</a:t>
                </a:r>
                <a:endParaRPr lang="en-US" altLang="zh-CN" sz="1400" dirty="0">
                  <a:latin typeface=" 汉仪良品线简" panose="00020600040101010101" pitchFamily="18" charset="-122"/>
                  <a:ea typeface=" 汉仪良品线简" panose="00020600040101010101" pitchFamily="18" charset="-122"/>
                </a:endParaRPr>
              </a:p>
            </p:txBody>
          </p:sp>
        </p:grpSp>
      </p:grpSp>
      <p:pic>
        <p:nvPicPr>
          <p:cNvPr id="21" name="图片 20">
            <a:extLst>
              <a:ext uri="{FF2B5EF4-FFF2-40B4-BE49-F238E27FC236}">
                <a16:creationId xmlns:a16="http://schemas.microsoft.com/office/drawing/2014/main" xmlns="" id="{23E7A6FD-758F-44EA-AF10-5EB5CDF495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7295" r="100000"/>
                    </a14:imgEffect>
                  </a14:imgLayer>
                </a14:imgProps>
              </a:ext>
            </a:extLst>
          </a:blip>
          <a:srcRect l="46722"/>
          <a:stretch/>
        </p:blipFill>
        <p:spPr>
          <a:xfrm flipH="1">
            <a:off x="15" y="-1"/>
            <a:ext cx="209424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1830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2">
            <a:extLst>
              <a:ext uri="{FF2B5EF4-FFF2-40B4-BE49-F238E27FC236}">
                <a16:creationId xmlns:a16="http://schemas.microsoft.com/office/drawing/2014/main" xmlns="" id="{F3EB17AA-BA1B-4008-A303-664833D8B7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2666" y="1650903"/>
            <a:ext cx="2453702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b="1" dirty="0" smtClean="0">
                <a:latin typeface=" 汉仪良品线简" panose="00020600040101010101" pitchFamily="18" charset="-122"/>
                <a:ea typeface=" 汉仪良品线简" panose="00020600040101010101" pitchFamily="18" charset="-122"/>
                <a:sym typeface="微软雅黑" panose="020B0503020204020204" pitchFamily="34" charset="-122"/>
              </a:rPr>
              <a:t>输入文本内容</a:t>
            </a:r>
            <a:endParaRPr lang="zh-CN" altLang="en-US" sz="24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3" name="矩形 23">
            <a:extLst>
              <a:ext uri="{FF2B5EF4-FFF2-40B4-BE49-F238E27FC236}">
                <a16:creationId xmlns:a16="http://schemas.microsoft.com/office/drawing/2014/main" xmlns="" id="{4DD352A7-A928-4C3D-8BE2-463E09BCD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9290" y="2112568"/>
            <a:ext cx="5131848" cy="57246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I will do somebody a good turn</a:t>
            </a:r>
            <a:r>
              <a:rPr lang="en-US" altLang="zh-CN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</a:t>
            </a:r>
          </a:p>
        </p:txBody>
      </p:sp>
      <p:sp>
        <p:nvSpPr>
          <p:cNvPr id="4" name="文本框 22">
            <a:extLst>
              <a:ext uri="{FF2B5EF4-FFF2-40B4-BE49-F238E27FC236}">
                <a16:creationId xmlns:a16="http://schemas.microsoft.com/office/drawing/2014/main" xmlns="" id="{C8AA92BA-1B45-4443-9124-FDAAEB21D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9290" y="2999056"/>
            <a:ext cx="2453702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b="1" dirty="0" smtClean="0">
                <a:latin typeface=" 汉仪良品线简" panose="00020600040101010101" pitchFamily="18" charset="-122"/>
                <a:ea typeface=" 汉仪良品线简" panose="00020600040101010101" pitchFamily="18" charset="-122"/>
                <a:sym typeface="微软雅黑" panose="020B0503020204020204" pitchFamily="34" charset="-122"/>
              </a:rPr>
              <a:t>输入文本内容</a:t>
            </a:r>
            <a:endParaRPr lang="zh-CN" altLang="en-US" sz="24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5" name="矩形 23">
            <a:extLst>
              <a:ext uri="{FF2B5EF4-FFF2-40B4-BE49-F238E27FC236}">
                <a16:creationId xmlns:a16="http://schemas.microsoft.com/office/drawing/2014/main" xmlns="" id="{26179CCC-C829-4684-83D2-AB256838A3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5914" y="3460721"/>
            <a:ext cx="5131848" cy="57246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I will do somebody a good turn</a:t>
            </a:r>
            <a:r>
              <a:rPr lang="en-US" altLang="zh-CN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</a:t>
            </a:r>
          </a:p>
        </p:txBody>
      </p:sp>
      <p:sp>
        <p:nvSpPr>
          <p:cNvPr id="6" name="文本框 22">
            <a:extLst>
              <a:ext uri="{FF2B5EF4-FFF2-40B4-BE49-F238E27FC236}">
                <a16:creationId xmlns:a16="http://schemas.microsoft.com/office/drawing/2014/main" xmlns="" id="{242A93D3-1986-4986-9BC5-BD9B8B9955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2666" y="4494850"/>
            <a:ext cx="2453702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b="1" dirty="0" smtClean="0">
                <a:latin typeface=" 汉仪良品线简" panose="00020600040101010101" pitchFamily="18" charset="-122"/>
                <a:ea typeface=" 汉仪良品线简" panose="00020600040101010101" pitchFamily="18" charset="-122"/>
                <a:sym typeface="微软雅黑" panose="020B0503020204020204" pitchFamily="34" charset="-122"/>
              </a:rPr>
              <a:t>输入文本内容</a:t>
            </a:r>
            <a:endParaRPr lang="zh-CN" altLang="en-US" sz="24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7" name="矩形 23">
            <a:extLst>
              <a:ext uri="{FF2B5EF4-FFF2-40B4-BE49-F238E27FC236}">
                <a16:creationId xmlns:a16="http://schemas.microsoft.com/office/drawing/2014/main" xmlns="" id="{D10D6A39-E732-4B04-B6E2-67DB69EE34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9290" y="4956515"/>
            <a:ext cx="5131848" cy="57246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I will do somebody a good turn</a:t>
            </a:r>
            <a:r>
              <a:rPr lang="en-US" altLang="zh-CN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6233BFE3-748F-4CA8-99FE-6082D15D39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12" b="100000" l="3900" r="98329"/>
                    </a14:imgEffect>
                  </a14:imgLayer>
                </a14:imgProps>
              </a:ext>
            </a:extLst>
          </a:blip>
          <a:srcRect t="35385"/>
          <a:stretch/>
        </p:blipFill>
        <p:spPr>
          <a:xfrm>
            <a:off x="6484386" y="583067"/>
            <a:ext cx="5392264" cy="575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8428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2F5B40AC-FF3E-4473-9B1F-95498FA431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381" b="99448" l="3125" r="97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3257" y="576227"/>
            <a:ext cx="3182817" cy="2400374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0A40BA83-E634-4C45-9F8F-47E360EB9B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381" b="99448" l="3125" r="97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67706" y="3358190"/>
            <a:ext cx="3182817" cy="2400374"/>
          </a:xfrm>
          <a:prstGeom prst="rect">
            <a:avLst/>
          </a:prstGeom>
        </p:spPr>
      </p:pic>
      <p:sp>
        <p:nvSpPr>
          <p:cNvPr id="4" name="文本框 22">
            <a:extLst>
              <a:ext uri="{FF2B5EF4-FFF2-40B4-BE49-F238E27FC236}">
                <a16:creationId xmlns:a16="http://schemas.microsoft.com/office/drawing/2014/main" xmlns="" id="{A1BCB665-501B-4AE8-9586-C2DBAE0EEE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0503" y="1257999"/>
            <a:ext cx="4737876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b="1" dirty="0" smtClean="0">
                <a:latin typeface=" 汉仪良品线简" panose="00020600040101010101" pitchFamily="18" charset="-122"/>
                <a:ea typeface=" 汉仪良品线简" panose="00020600040101010101" pitchFamily="18" charset="-122"/>
                <a:sym typeface="微软雅黑" panose="020B0503020204020204" pitchFamily="34" charset="-122"/>
              </a:rPr>
              <a:t>输入文本内容</a:t>
            </a:r>
            <a:endParaRPr lang="zh-CN" altLang="en-US" sz="24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5" name="矩形 23">
            <a:extLst>
              <a:ext uri="{FF2B5EF4-FFF2-40B4-BE49-F238E27FC236}">
                <a16:creationId xmlns:a16="http://schemas.microsoft.com/office/drawing/2014/main" xmlns="" id="{9B1E2C31-2D82-47B8-948E-DDE6BCF1F1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7127" y="1719664"/>
            <a:ext cx="5613400" cy="147732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I will do somebody a good turn</a:t>
            </a:r>
            <a:r>
              <a:rPr lang="en-US" altLang="zh-CN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 I will do somebody a good turn</a:t>
            </a:r>
            <a:r>
              <a:rPr lang="en-US" altLang="zh-CN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</a:t>
            </a:r>
          </a:p>
          <a:p>
            <a:pPr>
              <a:lnSpc>
                <a:spcPct val="150000"/>
              </a:lnSpc>
            </a:pPr>
            <a:endParaRPr lang="zh-CN" altLang="en-US" sz="1200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6" name="文本框 22">
            <a:extLst>
              <a:ext uri="{FF2B5EF4-FFF2-40B4-BE49-F238E27FC236}">
                <a16:creationId xmlns:a16="http://schemas.microsoft.com/office/drawing/2014/main" xmlns="" id="{1720AB99-9B68-486D-A759-1C11760640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0042" y="3941488"/>
            <a:ext cx="4737876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b="1" dirty="0" smtClean="0">
                <a:latin typeface=" 汉仪良品线简" panose="00020600040101010101" pitchFamily="18" charset="-122"/>
                <a:ea typeface=" 汉仪良品线简" panose="00020600040101010101" pitchFamily="18" charset="-122"/>
                <a:sym typeface="微软雅黑" panose="020B0503020204020204" pitchFamily="34" charset="-122"/>
              </a:rPr>
              <a:t>输入文本内容</a:t>
            </a:r>
            <a:endParaRPr lang="zh-CN" altLang="en-US" sz="24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7" name="矩形 23">
            <a:extLst>
              <a:ext uri="{FF2B5EF4-FFF2-40B4-BE49-F238E27FC236}">
                <a16:creationId xmlns:a16="http://schemas.microsoft.com/office/drawing/2014/main" xmlns="" id="{4FF3051D-9BFC-4ED5-930E-51B60024F6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6666" y="4403153"/>
            <a:ext cx="5613400" cy="147732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I will do somebody a good turn</a:t>
            </a:r>
            <a:r>
              <a:rPr lang="en-US" altLang="zh-CN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 I will do somebody a good turn</a:t>
            </a:r>
            <a:r>
              <a:rPr lang="en-US" altLang="zh-CN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</a:t>
            </a:r>
          </a:p>
          <a:p>
            <a:pPr>
              <a:lnSpc>
                <a:spcPct val="150000"/>
              </a:lnSpc>
            </a:pPr>
            <a:endParaRPr lang="zh-CN" altLang="en-US" sz="1200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9578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CCFA7692-71A6-4DD7-B6CB-639B19430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26751" y="202494"/>
            <a:ext cx="4657143" cy="4342857"/>
          </a:xfrm>
          <a:prstGeom prst="rect">
            <a:avLst/>
          </a:prstGeom>
        </p:spPr>
      </p:pic>
      <p:sp>
        <p:nvSpPr>
          <p:cNvPr id="5" name="Text Placeholder 12">
            <a:extLst>
              <a:ext uri="{FF2B5EF4-FFF2-40B4-BE49-F238E27FC236}">
                <a16:creationId xmlns:a16="http://schemas.microsoft.com/office/drawing/2014/main" xmlns="" id="{2C0338D5-12DF-4908-9981-A5866C2C9795}"/>
              </a:ext>
            </a:extLst>
          </p:cNvPr>
          <p:cNvSpPr txBox="1">
            <a:spLocks/>
          </p:cNvSpPr>
          <p:nvPr/>
        </p:nvSpPr>
        <p:spPr bwMode="auto">
          <a:xfrm>
            <a:off x="5493928" y="1838331"/>
            <a:ext cx="922788" cy="1071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0972" rIns="0" bIns="60972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000" b="1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第 二 部 分</a:t>
            </a:r>
            <a:endParaRPr lang="en-GB" altLang="zh-CN" sz="30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6" name="Text Placeholder 12">
            <a:extLst>
              <a:ext uri="{FF2B5EF4-FFF2-40B4-BE49-F238E27FC236}">
                <a16:creationId xmlns:a16="http://schemas.microsoft.com/office/drawing/2014/main" xmlns="" id="{4C71246B-E9C4-416A-81D1-985AC24E8262}"/>
              </a:ext>
            </a:extLst>
          </p:cNvPr>
          <p:cNvSpPr txBox="1">
            <a:spLocks/>
          </p:cNvSpPr>
          <p:nvPr/>
        </p:nvSpPr>
        <p:spPr>
          <a:xfrm>
            <a:off x="3363714" y="4831619"/>
            <a:ext cx="5427708" cy="1063301"/>
          </a:xfrm>
          <a:prstGeom prst="rect">
            <a:avLst/>
          </a:prstGeom>
        </p:spPr>
        <p:txBody>
          <a:bodyPr lIns="0" tIns="60972" rIns="0" bIns="60972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whole. Just for today I will try to live through this day only and not tackle my whole.</a:t>
            </a:r>
          </a:p>
          <a:p>
            <a:pPr algn="ctr">
              <a:lnSpc>
                <a:spcPct val="150000"/>
              </a:lnSpc>
              <a:buClr>
                <a:srgbClr val="CC0099"/>
              </a:buClr>
            </a:pPr>
            <a:endParaRPr lang="en-US" altLang="zh-CN" sz="1400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4F1BF32-1DA4-475C-A60E-21634CE09E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381" b="99448" l="3125" r="97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3326724"/>
            <a:ext cx="3990881" cy="300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31420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DCA61E74-9303-4DE8-B304-A49896DAA6D7}"/>
              </a:ext>
            </a:extLst>
          </p:cNvPr>
          <p:cNvGrpSpPr/>
          <p:nvPr/>
        </p:nvGrpSpPr>
        <p:grpSpPr>
          <a:xfrm>
            <a:off x="5482443" y="2203796"/>
            <a:ext cx="1053545" cy="1119809"/>
            <a:chOff x="5758072" y="954157"/>
            <a:chExt cx="1053545" cy="1119809"/>
          </a:xfrm>
        </p:grpSpPr>
        <p:sp>
          <p:nvSpPr>
            <p:cNvPr id="3" name="菱形 2">
              <a:extLst>
                <a:ext uri="{FF2B5EF4-FFF2-40B4-BE49-F238E27FC236}">
                  <a16:creationId xmlns:a16="http://schemas.microsoft.com/office/drawing/2014/main" xmlns="" id="{E965026E-9C66-4DCC-BD1B-3955A51D4418}"/>
                </a:ext>
              </a:extLst>
            </p:cNvPr>
            <p:cNvSpPr/>
            <p:nvPr/>
          </p:nvSpPr>
          <p:spPr>
            <a:xfrm>
              <a:off x="5764696" y="954157"/>
              <a:ext cx="1046921" cy="1046921"/>
            </a:xfrm>
            <a:prstGeom prst="diamond">
              <a:avLst/>
            </a:prstGeom>
            <a:noFill/>
            <a:ln w="28575">
              <a:solidFill>
                <a:srgbClr val="D0E8E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 汉仪良品线简" panose="00020600040101010101" pitchFamily="18" charset="-122"/>
                <a:ea typeface=" 汉仪良品线简" panose="00020600040101010101" pitchFamily="18" charset="-122"/>
              </a:endParaRPr>
            </a:p>
          </p:txBody>
        </p:sp>
        <p:sp>
          <p:nvSpPr>
            <p:cNvPr id="4" name="菱形 3">
              <a:extLst>
                <a:ext uri="{FF2B5EF4-FFF2-40B4-BE49-F238E27FC236}">
                  <a16:creationId xmlns:a16="http://schemas.microsoft.com/office/drawing/2014/main" xmlns="" id="{A8A02667-7D6E-4048-BC82-D0780E7F2958}"/>
                </a:ext>
              </a:extLst>
            </p:cNvPr>
            <p:cNvSpPr/>
            <p:nvPr/>
          </p:nvSpPr>
          <p:spPr>
            <a:xfrm>
              <a:off x="5758072" y="1027045"/>
              <a:ext cx="1046921" cy="1046921"/>
            </a:xfrm>
            <a:prstGeom prst="diamond">
              <a:avLst/>
            </a:prstGeom>
            <a:noFill/>
            <a:ln w="12700">
              <a:solidFill>
                <a:srgbClr val="D0E8E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 汉仪良品线简" panose="00020600040101010101" pitchFamily="18" charset="-122"/>
                <a:ea typeface=" 汉仪良品线简" panose="00020600040101010101" pitchFamily="18" charset="-122"/>
              </a:endParaRPr>
            </a:p>
          </p:txBody>
        </p:sp>
      </p:grp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804FBE74-D2B4-4C3A-AF54-AF0D75966175}"/>
              </a:ext>
            </a:extLst>
          </p:cNvPr>
          <p:cNvSpPr txBox="1"/>
          <p:nvPr/>
        </p:nvSpPr>
        <p:spPr>
          <a:xfrm>
            <a:off x="5701101" y="2569311"/>
            <a:ext cx="622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01</a:t>
            </a:r>
            <a:endParaRPr lang="zh-CN" altLang="en-US" sz="2400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2B6EEE58-3DD4-4AA4-B882-35AE0FFD2A8C}"/>
              </a:ext>
            </a:extLst>
          </p:cNvPr>
          <p:cNvGrpSpPr/>
          <p:nvPr/>
        </p:nvGrpSpPr>
        <p:grpSpPr>
          <a:xfrm>
            <a:off x="5489067" y="4112699"/>
            <a:ext cx="1053545" cy="1119809"/>
            <a:chOff x="5758072" y="954157"/>
            <a:chExt cx="1053545" cy="1119809"/>
          </a:xfrm>
        </p:grpSpPr>
        <p:sp>
          <p:nvSpPr>
            <p:cNvPr id="7" name="菱形 6">
              <a:extLst>
                <a:ext uri="{FF2B5EF4-FFF2-40B4-BE49-F238E27FC236}">
                  <a16:creationId xmlns:a16="http://schemas.microsoft.com/office/drawing/2014/main" xmlns="" id="{D1ECF30A-A016-4955-8828-B1AB00B7B3D3}"/>
                </a:ext>
              </a:extLst>
            </p:cNvPr>
            <p:cNvSpPr/>
            <p:nvPr/>
          </p:nvSpPr>
          <p:spPr>
            <a:xfrm>
              <a:off x="5764696" y="954157"/>
              <a:ext cx="1046921" cy="1046921"/>
            </a:xfrm>
            <a:prstGeom prst="diamond">
              <a:avLst/>
            </a:prstGeom>
            <a:noFill/>
            <a:ln w="28575">
              <a:solidFill>
                <a:srgbClr val="D0E8E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 汉仪良品线简" panose="00020600040101010101" pitchFamily="18" charset="-122"/>
                <a:ea typeface=" 汉仪良品线简" panose="00020600040101010101" pitchFamily="18" charset="-122"/>
              </a:endParaRPr>
            </a:p>
          </p:txBody>
        </p:sp>
        <p:sp>
          <p:nvSpPr>
            <p:cNvPr id="8" name="菱形 7">
              <a:extLst>
                <a:ext uri="{FF2B5EF4-FFF2-40B4-BE49-F238E27FC236}">
                  <a16:creationId xmlns:a16="http://schemas.microsoft.com/office/drawing/2014/main" xmlns="" id="{6D060419-FE3B-4418-805B-2D57E10A7A18}"/>
                </a:ext>
              </a:extLst>
            </p:cNvPr>
            <p:cNvSpPr/>
            <p:nvPr/>
          </p:nvSpPr>
          <p:spPr>
            <a:xfrm>
              <a:off x="5758072" y="1027045"/>
              <a:ext cx="1046921" cy="1046921"/>
            </a:xfrm>
            <a:prstGeom prst="diamond">
              <a:avLst/>
            </a:prstGeom>
            <a:noFill/>
            <a:ln w="12700">
              <a:solidFill>
                <a:srgbClr val="D0E8E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 汉仪良品线简" panose="00020600040101010101" pitchFamily="18" charset="-122"/>
                <a:ea typeface=" 汉仪良品线简" panose="00020600040101010101" pitchFamily="18" charset="-122"/>
              </a:endParaRPr>
            </a:p>
          </p:txBody>
        </p:sp>
      </p:grp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A294E0B9-5B24-4108-82AA-CFC517DE7CD4}"/>
              </a:ext>
            </a:extLst>
          </p:cNvPr>
          <p:cNvSpPr txBox="1"/>
          <p:nvPr/>
        </p:nvSpPr>
        <p:spPr>
          <a:xfrm>
            <a:off x="5707725" y="4478214"/>
            <a:ext cx="622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02</a:t>
            </a:r>
            <a:endParaRPr lang="zh-CN" altLang="en-US" sz="2400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10" name="文本框 22">
            <a:extLst>
              <a:ext uri="{FF2B5EF4-FFF2-40B4-BE49-F238E27FC236}">
                <a16:creationId xmlns:a16="http://schemas.microsoft.com/office/drawing/2014/main" xmlns="" id="{B0E70D34-E1F7-4BDF-8AF9-8E29C3D75B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2854" y="2256806"/>
            <a:ext cx="3515460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dirty="0" smtClean="0">
                <a:latin typeface=" 汉仪良品线简" panose="00020600040101010101" pitchFamily="18" charset="-122"/>
                <a:ea typeface=" 汉仪良品线简" panose="00020600040101010101" pitchFamily="18" charset="-122"/>
                <a:sym typeface="微软雅黑" panose="020B0503020204020204" pitchFamily="34" charset="-122"/>
              </a:rPr>
              <a:t>输入文本内容</a:t>
            </a:r>
            <a:endParaRPr lang="zh-CN" altLang="en-US" sz="2400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11" name="矩形 23">
            <a:extLst>
              <a:ext uri="{FF2B5EF4-FFF2-40B4-BE49-F238E27FC236}">
                <a16:creationId xmlns:a16="http://schemas.microsoft.com/office/drawing/2014/main" xmlns="" id="{CB506C21-EE81-40E7-B5C0-8D19EFA0F9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9478" y="2718471"/>
            <a:ext cx="4301851" cy="93256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I will do somebody a good turn</a:t>
            </a:r>
            <a:r>
              <a:rPr lang="en-US" altLang="zh-CN" sz="14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4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B372FEE0-BB48-41A4-89BC-64EBECD503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1171" y="4112699"/>
            <a:ext cx="3515460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dirty="0" smtClean="0">
                <a:latin typeface=" 汉仪良品线简" panose="00020600040101010101" pitchFamily="18" charset="-122"/>
                <a:ea typeface=" 汉仪良品线简" panose="00020600040101010101" pitchFamily="18" charset="-122"/>
                <a:sym typeface="微软雅黑" panose="020B0503020204020204" pitchFamily="34" charset="-122"/>
              </a:rPr>
              <a:t>输入文本内容</a:t>
            </a:r>
            <a:endParaRPr lang="zh-CN" altLang="en-US" sz="2400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25280C17-B81E-43E1-9113-B5A41790C4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47794" y="4574364"/>
            <a:ext cx="4341173" cy="93256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I will do somebody a good turn</a:t>
            </a:r>
            <a:r>
              <a:rPr lang="en-US" altLang="zh-CN" sz="14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4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B096999F-40F8-4A61-8D6A-7870844F76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204" b="100000" l="5529" r="9663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2418" y="401962"/>
            <a:ext cx="5441607" cy="6409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1786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8392074A-C335-49B3-9225-25B7A82C88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2366" b="100000" l="2813" r="9843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21733" y="1081351"/>
            <a:ext cx="4018164" cy="5838894"/>
          </a:xfrm>
          <a:prstGeom prst="rect">
            <a:avLst/>
          </a:prstGeom>
        </p:spPr>
      </p:pic>
      <p:sp>
        <p:nvSpPr>
          <p:cNvPr id="3" name="文本框 22">
            <a:extLst>
              <a:ext uri="{FF2B5EF4-FFF2-40B4-BE49-F238E27FC236}">
                <a16:creationId xmlns:a16="http://schemas.microsoft.com/office/drawing/2014/main" xmlns="" id="{B39367F7-A786-4844-920E-2974950780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28888" y="3396288"/>
            <a:ext cx="2453702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b="1" dirty="0" smtClean="0">
                <a:latin typeface=" 汉仪良品线简" panose="00020600040101010101" pitchFamily="18" charset="-122"/>
                <a:ea typeface=" 汉仪良品线简" panose="00020600040101010101" pitchFamily="18" charset="-122"/>
                <a:sym typeface="微软雅黑" panose="020B0503020204020204" pitchFamily="34" charset="-122"/>
              </a:rPr>
              <a:t>输入文本内容</a:t>
            </a:r>
            <a:endParaRPr lang="zh-CN" altLang="en-US" sz="24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4" name="矩形 23">
            <a:extLst>
              <a:ext uri="{FF2B5EF4-FFF2-40B4-BE49-F238E27FC236}">
                <a16:creationId xmlns:a16="http://schemas.microsoft.com/office/drawing/2014/main" xmlns="" id="{A50613A1-04CC-4BFC-B349-F6AFEC50B2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5512" y="3857953"/>
            <a:ext cx="3443725" cy="79829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b="1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I will do somebody a good turn</a:t>
            </a:r>
            <a:r>
              <a:rPr lang="en-US" altLang="zh-CN" sz="1200" b="1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b="1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</a:t>
            </a:r>
          </a:p>
        </p:txBody>
      </p:sp>
      <p:sp>
        <p:nvSpPr>
          <p:cNvPr id="5" name="文本框 22">
            <a:extLst>
              <a:ext uri="{FF2B5EF4-FFF2-40B4-BE49-F238E27FC236}">
                <a16:creationId xmlns:a16="http://schemas.microsoft.com/office/drawing/2014/main" xmlns="" id="{ADF70753-95F5-4533-BB0F-FE675CCDD0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4772" y="3396288"/>
            <a:ext cx="2453702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r"/>
            <a:r>
              <a:rPr lang="zh-CN" altLang="en-US" sz="2400" b="1" dirty="0" smtClean="0">
                <a:latin typeface=" 汉仪良品线简" panose="00020600040101010101" pitchFamily="18" charset="-122"/>
                <a:ea typeface=" 汉仪良品线简" panose="00020600040101010101" pitchFamily="18" charset="-122"/>
                <a:sym typeface="微软雅黑" panose="020B0503020204020204" pitchFamily="34" charset="-122"/>
              </a:rPr>
              <a:t>输入文本内容</a:t>
            </a:r>
            <a:endParaRPr lang="zh-CN" altLang="en-US" sz="24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6" name="矩形 23">
            <a:extLst>
              <a:ext uri="{FF2B5EF4-FFF2-40B4-BE49-F238E27FC236}">
                <a16:creationId xmlns:a16="http://schemas.microsoft.com/office/drawing/2014/main" xmlns="" id="{7A7F9E04-C814-484F-AE43-128512FEC2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749" y="3857953"/>
            <a:ext cx="3443725" cy="79829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b="1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I will do somebody a good turn</a:t>
            </a:r>
            <a:r>
              <a:rPr lang="en-US" altLang="zh-CN" sz="1200" b="1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b="1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</a:t>
            </a:r>
          </a:p>
        </p:txBody>
      </p:sp>
      <p:sp>
        <p:nvSpPr>
          <p:cNvPr id="7" name="文本框 22">
            <a:extLst>
              <a:ext uri="{FF2B5EF4-FFF2-40B4-BE49-F238E27FC236}">
                <a16:creationId xmlns:a16="http://schemas.microsoft.com/office/drawing/2014/main" xmlns="" id="{F03E8F0D-2EEC-497D-A3EB-4E6021FBF4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6831" y="1050867"/>
            <a:ext cx="2453702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zh-CN" altLang="en-US" sz="2400" b="1" dirty="0" smtClean="0">
                <a:latin typeface=" 汉仪良品线简" panose="00020600040101010101" pitchFamily="18" charset="-122"/>
                <a:ea typeface=" 汉仪良品线简" panose="00020600040101010101" pitchFamily="18" charset="-122"/>
                <a:sym typeface="微软雅黑" panose="020B0503020204020204" pitchFamily="34" charset="-122"/>
              </a:rPr>
              <a:t>输入文本内容</a:t>
            </a:r>
            <a:endParaRPr lang="zh-CN" altLang="en-US" sz="24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8" name="矩形 23">
            <a:extLst>
              <a:ext uri="{FF2B5EF4-FFF2-40B4-BE49-F238E27FC236}">
                <a16:creationId xmlns:a16="http://schemas.microsoft.com/office/drawing/2014/main" xmlns="" id="{4E36DF8A-3CF7-4D1C-8C25-B808E175D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1865" y="1512532"/>
            <a:ext cx="4897901" cy="57246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b="1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I will do somebody a good turn</a:t>
            </a:r>
            <a:r>
              <a:rPr lang="en-US" altLang="zh-CN" sz="1200" b="1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b="1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</a:t>
            </a:r>
          </a:p>
        </p:txBody>
      </p:sp>
    </p:spTree>
    <p:extLst>
      <p:ext uri="{BB962C8B-B14F-4D97-AF65-F5344CB8AC3E}">
        <p14:creationId xmlns:p14="http://schemas.microsoft.com/office/powerpoint/2010/main" xmlns="" val="2882370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2">
            <a:extLst>
              <a:ext uri="{FF2B5EF4-FFF2-40B4-BE49-F238E27FC236}">
                <a16:creationId xmlns:a16="http://schemas.microsoft.com/office/drawing/2014/main" xmlns="" id="{BC29D036-4C9E-4363-9EC4-048C3510C2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4066" y="1567488"/>
            <a:ext cx="4737876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b="1" dirty="0" smtClean="0">
                <a:latin typeface=" 汉仪良品线简" panose="00020600040101010101" pitchFamily="18" charset="-122"/>
                <a:ea typeface=" 汉仪良品线简" panose="00020600040101010101" pitchFamily="18" charset="-122"/>
                <a:sym typeface="微软雅黑" panose="020B0503020204020204" pitchFamily="34" charset="-122"/>
              </a:rPr>
              <a:t>输入文本内容</a:t>
            </a:r>
            <a:endParaRPr lang="zh-CN" altLang="en-US" sz="24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5" name="矩形 23">
            <a:extLst>
              <a:ext uri="{FF2B5EF4-FFF2-40B4-BE49-F238E27FC236}">
                <a16:creationId xmlns:a16="http://schemas.microsoft.com/office/drawing/2014/main" xmlns="" id="{39012F3D-3E43-4EBC-9D8F-AE72F630C3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0690" y="2029153"/>
            <a:ext cx="5613400" cy="147732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I will do somebody a good turn</a:t>
            </a:r>
            <a:r>
              <a:rPr lang="en-US" altLang="zh-CN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 I will do somebody a good turn</a:t>
            </a:r>
            <a:r>
              <a:rPr lang="en-US" altLang="zh-CN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</a:t>
            </a:r>
          </a:p>
          <a:p>
            <a:pPr>
              <a:lnSpc>
                <a:spcPct val="150000"/>
              </a:lnSpc>
            </a:pPr>
            <a:endParaRPr lang="zh-CN" altLang="en-US" sz="1200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6" name="文本框 22">
            <a:extLst>
              <a:ext uri="{FF2B5EF4-FFF2-40B4-BE49-F238E27FC236}">
                <a16:creationId xmlns:a16="http://schemas.microsoft.com/office/drawing/2014/main" xmlns="" id="{79EBA687-451C-477C-B8A2-6D22377667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59193" y="4321316"/>
            <a:ext cx="4737876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b="1" dirty="0" smtClean="0">
                <a:latin typeface=" 汉仪良品线简" panose="00020600040101010101" pitchFamily="18" charset="-122"/>
                <a:ea typeface=" 汉仪良品线简" panose="00020600040101010101" pitchFamily="18" charset="-122"/>
                <a:sym typeface="微软雅黑" panose="020B0503020204020204" pitchFamily="34" charset="-122"/>
              </a:rPr>
              <a:t>输入文本内容</a:t>
            </a:r>
            <a:endParaRPr lang="zh-CN" altLang="en-US" sz="24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7" name="矩形 23">
            <a:extLst>
              <a:ext uri="{FF2B5EF4-FFF2-40B4-BE49-F238E27FC236}">
                <a16:creationId xmlns:a16="http://schemas.microsoft.com/office/drawing/2014/main" xmlns="" id="{AEBF1AFA-8240-4AC8-87EF-8C7974D49F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65817" y="4782981"/>
            <a:ext cx="5613400" cy="147732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I will do somebody a good turn</a:t>
            </a:r>
            <a:r>
              <a:rPr lang="en-US" altLang="zh-CN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 I will do somebody a good turn</a:t>
            </a:r>
            <a:r>
              <a:rPr lang="en-US" altLang="zh-CN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</a:t>
            </a:r>
          </a:p>
          <a:p>
            <a:pPr>
              <a:lnSpc>
                <a:spcPct val="150000"/>
              </a:lnSpc>
            </a:pPr>
            <a:endParaRPr lang="zh-CN" altLang="en-US" sz="1200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667B2017-7EA1-4A82-B7C4-723A143736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12" b="100000" l="3900" r="98329"/>
                    </a14:imgEffect>
                  </a14:imgLayer>
                </a14:imgProps>
              </a:ext>
            </a:extLst>
          </a:blip>
          <a:srcRect t="35385"/>
          <a:stretch/>
        </p:blipFill>
        <p:spPr>
          <a:xfrm>
            <a:off x="1182858" y="826764"/>
            <a:ext cx="2510682" cy="2679717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9195961D-8123-44E0-8423-C76DF41C3B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12" b="100000" l="3900" r="98329"/>
                    </a14:imgEffect>
                  </a14:imgLayer>
                </a14:imgProps>
              </a:ext>
            </a:extLst>
          </a:blip>
          <a:srcRect t="35385"/>
          <a:stretch/>
        </p:blipFill>
        <p:spPr>
          <a:xfrm>
            <a:off x="3321704" y="3749918"/>
            <a:ext cx="2510682" cy="2679717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5AAA3FE1-C7EF-450F-B1A8-105EE9FAAF45}"/>
              </a:ext>
            </a:extLst>
          </p:cNvPr>
          <p:cNvSpPr/>
          <p:nvPr/>
        </p:nvSpPr>
        <p:spPr>
          <a:xfrm>
            <a:off x="829994" y="819918"/>
            <a:ext cx="10480431" cy="290534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33859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CCFA7692-71A6-4DD7-B6CB-639B19430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26751" y="202494"/>
            <a:ext cx="4657143" cy="4342857"/>
          </a:xfrm>
          <a:prstGeom prst="rect">
            <a:avLst/>
          </a:prstGeom>
        </p:spPr>
      </p:pic>
      <p:sp>
        <p:nvSpPr>
          <p:cNvPr id="5" name="Text Placeholder 12">
            <a:extLst>
              <a:ext uri="{FF2B5EF4-FFF2-40B4-BE49-F238E27FC236}">
                <a16:creationId xmlns:a16="http://schemas.microsoft.com/office/drawing/2014/main" xmlns="" id="{2C0338D5-12DF-4908-9981-A5866C2C9795}"/>
              </a:ext>
            </a:extLst>
          </p:cNvPr>
          <p:cNvSpPr txBox="1">
            <a:spLocks/>
          </p:cNvSpPr>
          <p:nvPr/>
        </p:nvSpPr>
        <p:spPr bwMode="auto">
          <a:xfrm>
            <a:off x="5493928" y="1838331"/>
            <a:ext cx="922788" cy="1071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0972" rIns="0" bIns="60972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000" b="1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第 三 部 分</a:t>
            </a:r>
            <a:endParaRPr lang="en-GB" altLang="zh-CN" sz="30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6" name="Text Placeholder 12">
            <a:extLst>
              <a:ext uri="{FF2B5EF4-FFF2-40B4-BE49-F238E27FC236}">
                <a16:creationId xmlns:a16="http://schemas.microsoft.com/office/drawing/2014/main" xmlns="" id="{4C71246B-E9C4-416A-81D1-985AC24E8262}"/>
              </a:ext>
            </a:extLst>
          </p:cNvPr>
          <p:cNvSpPr txBox="1">
            <a:spLocks/>
          </p:cNvSpPr>
          <p:nvPr/>
        </p:nvSpPr>
        <p:spPr>
          <a:xfrm>
            <a:off x="3363714" y="4831619"/>
            <a:ext cx="5427708" cy="1063301"/>
          </a:xfrm>
          <a:prstGeom prst="rect">
            <a:avLst/>
          </a:prstGeom>
        </p:spPr>
        <p:txBody>
          <a:bodyPr lIns="0" tIns="60972" rIns="0" bIns="60972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whole. Just for today I will try to live through this day only and not tackle my whole.</a:t>
            </a:r>
          </a:p>
          <a:p>
            <a:pPr algn="ctr">
              <a:lnSpc>
                <a:spcPct val="150000"/>
              </a:lnSpc>
              <a:buClr>
                <a:srgbClr val="CC0099"/>
              </a:buClr>
            </a:pPr>
            <a:endParaRPr lang="en-US" altLang="zh-CN" sz="1400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4F1BF32-1DA4-475C-A60E-21634CE09E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381" b="99448" l="3125" r="97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3326724"/>
            <a:ext cx="3990881" cy="300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46290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2">
            <a:extLst>
              <a:ext uri="{FF2B5EF4-FFF2-40B4-BE49-F238E27FC236}">
                <a16:creationId xmlns:a16="http://schemas.microsoft.com/office/drawing/2014/main" xmlns="" id="{F03E7E58-2F84-43A5-88A0-7FDB6D9C07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18734" y="2593437"/>
            <a:ext cx="2453702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b="1" dirty="0" smtClean="0">
                <a:latin typeface=" 汉仪良品线简" panose="00020600040101010101" pitchFamily="18" charset="-122"/>
                <a:ea typeface=" 汉仪良品线简" panose="00020600040101010101" pitchFamily="18" charset="-122"/>
                <a:sym typeface="微软雅黑" panose="020B0503020204020204" pitchFamily="34" charset="-122"/>
              </a:rPr>
              <a:t>输入文本内容</a:t>
            </a:r>
            <a:endParaRPr lang="zh-CN" altLang="en-US" sz="24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3" name="矩形 23">
            <a:extLst>
              <a:ext uri="{FF2B5EF4-FFF2-40B4-BE49-F238E27FC236}">
                <a16:creationId xmlns:a16="http://schemas.microsoft.com/office/drawing/2014/main" xmlns="" id="{2C8C1CAD-12DF-427C-AAEA-65294B2215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25358" y="3055102"/>
            <a:ext cx="5131848" cy="57246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I will do somebody a good turn</a:t>
            </a:r>
            <a:r>
              <a:rPr lang="en-US" altLang="zh-CN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</a:t>
            </a:r>
          </a:p>
        </p:txBody>
      </p:sp>
      <p:sp>
        <p:nvSpPr>
          <p:cNvPr id="4" name="文本框 22">
            <a:extLst>
              <a:ext uri="{FF2B5EF4-FFF2-40B4-BE49-F238E27FC236}">
                <a16:creationId xmlns:a16="http://schemas.microsoft.com/office/drawing/2014/main" xmlns="" id="{775E7E9F-0C97-4699-BC7F-F52D073504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5358" y="3941590"/>
            <a:ext cx="2453702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b="1" dirty="0" smtClean="0">
                <a:latin typeface=" 汉仪良品线简" panose="00020600040101010101" pitchFamily="18" charset="-122"/>
                <a:ea typeface=" 汉仪良品线简" panose="00020600040101010101" pitchFamily="18" charset="-122"/>
                <a:sym typeface="微软雅黑" panose="020B0503020204020204" pitchFamily="34" charset="-122"/>
              </a:rPr>
              <a:t>输入文本内容</a:t>
            </a:r>
            <a:endParaRPr lang="zh-CN" altLang="en-US" sz="24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5" name="矩形 23">
            <a:extLst>
              <a:ext uri="{FF2B5EF4-FFF2-40B4-BE49-F238E27FC236}">
                <a16:creationId xmlns:a16="http://schemas.microsoft.com/office/drawing/2014/main" xmlns="" id="{1F32EBBC-B472-4B61-BA43-10FF34F942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1982" y="4403255"/>
            <a:ext cx="5131848" cy="57246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I will do somebody a good turn</a:t>
            </a:r>
            <a:r>
              <a:rPr lang="en-US" altLang="zh-CN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 three ways.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B07655C2-1A5F-461E-80E7-873A91E8439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12" b="100000" l="3900" r="98329"/>
                    </a14:imgEffect>
                  </a14:imgLayer>
                </a14:imgProps>
              </a:ext>
            </a:extLst>
          </a:blip>
          <a:srcRect t="35385"/>
          <a:stretch/>
        </p:blipFill>
        <p:spPr>
          <a:xfrm>
            <a:off x="941716" y="463680"/>
            <a:ext cx="5392264" cy="575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900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364F4A0F-2965-487E-9E80-D56858AC23E1}"/>
              </a:ext>
            </a:extLst>
          </p:cNvPr>
          <p:cNvSpPr txBox="1"/>
          <p:nvPr/>
        </p:nvSpPr>
        <p:spPr>
          <a:xfrm>
            <a:off x="1523489" y="2258101"/>
            <a:ext cx="676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全字库正楷体" panose="02010604000101010101" pitchFamily="2" charset="-122"/>
                <a:ea typeface="全字库正楷体" panose="02010604000101010101" pitchFamily="2" charset="-122"/>
                <a:cs typeface="全字库正楷体" panose="02010604000101010101" pitchFamily="2" charset="-122"/>
              </a:rPr>
              <a:t>0 1</a:t>
            </a:r>
            <a:endParaRPr lang="zh-CN" altLang="en-US" sz="2400" dirty="0">
              <a:latin typeface="全字库正楷体" panose="02010604000101010101" pitchFamily="2" charset="-122"/>
              <a:ea typeface="全字库正楷体" panose="02010604000101010101" pitchFamily="2" charset="-122"/>
              <a:cs typeface="全字库正楷体" panose="02010604000101010101" pitchFamily="2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14186A22-4AE5-4B9E-8E63-32D28A83AA33}"/>
              </a:ext>
            </a:extLst>
          </p:cNvPr>
          <p:cNvSpPr txBox="1"/>
          <p:nvPr/>
        </p:nvSpPr>
        <p:spPr>
          <a:xfrm>
            <a:off x="1407801" y="3553352"/>
            <a:ext cx="791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全字库正楷体" panose="02010604000101010101" pitchFamily="2" charset="-122"/>
                <a:ea typeface="全字库正楷体" panose="02010604000101010101" pitchFamily="2" charset="-122"/>
                <a:cs typeface="全字库正楷体" panose="02010604000101010101" pitchFamily="2" charset="-122"/>
              </a:rPr>
              <a:t>0 2</a:t>
            </a:r>
            <a:endParaRPr lang="zh-CN" altLang="en-US" sz="2400" dirty="0">
              <a:latin typeface="全字库正楷体" panose="02010604000101010101" pitchFamily="2" charset="-122"/>
              <a:ea typeface="全字库正楷体" panose="02010604000101010101" pitchFamily="2" charset="-122"/>
              <a:cs typeface="全字库正楷体" panose="02010604000101010101" pitchFamily="2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4BD8E35D-9274-466C-8677-835B5F2A7A5C}"/>
              </a:ext>
            </a:extLst>
          </p:cNvPr>
          <p:cNvSpPr txBox="1"/>
          <p:nvPr/>
        </p:nvSpPr>
        <p:spPr>
          <a:xfrm>
            <a:off x="1523489" y="4759625"/>
            <a:ext cx="5604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全字库正楷体" panose="02010604000101010101" pitchFamily="2" charset="-122"/>
                <a:ea typeface="全字库正楷体" panose="02010604000101010101" pitchFamily="2" charset="-122"/>
                <a:cs typeface="全字库正楷体" panose="02010604000101010101" pitchFamily="2" charset="-122"/>
              </a:rPr>
              <a:t>03</a:t>
            </a:r>
            <a:endParaRPr lang="zh-CN" altLang="en-US" sz="2400" dirty="0">
              <a:latin typeface="全字库正楷体" panose="02010604000101010101" pitchFamily="2" charset="-122"/>
              <a:ea typeface="全字库正楷体" panose="02010604000101010101" pitchFamily="2" charset="-122"/>
              <a:cs typeface="全字库正楷体" panose="02010604000101010101" pitchFamily="2" charset="-122"/>
            </a:endParaRPr>
          </a:p>
        </p:txBody>
      </p:sp>
      <p:sp>
        <p:nvSpPr>
          <p:cNvPr id="5" name="TextBox 13">
            <a:extLst>
              <a:ext uri="{FF2B5EF4-FFF2-40B4-BE49-F238E27FC236}">
                <a16:creationId xmlns:a16="http://schemas.microsoft.com/office/drawing/2014/main" xmlns="" id="{1DB28278-722E-4A31-9893-F13DFF14FC73}"/>
              </a:ext>
            </a:extLst>
          </p:cNvPr>
          <p:cNvSpPr txBox="1"/>
          <p:nvPr/>
        </p:nvSpPr>
        <p:spPr>
          <a:xfrm>
            <a:off x="2315304" y="2194499"/>
            <a:ext cx="4088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全字库正楷体" panose="02010604000101010101" pitchFamily="2" charset="-122"/>
                <a:ea typeface="全字库正楷体" panose="02010604000101010101" pitchFamily="2" charset="-122"/>
                <a:cs typeface="全字库正楷体" panose="02010604000101010101" pitchFamily="2" charset="-122"/>
              </a:rPr>
              <a:t>Just for today I will try to live through this day only and not tackle my whole life problem at once</a:t>
            </a:r>
          </a:p>
        </p:txBody>
      </p:sp>
      <p:sp>
        <p:nvSpPr>
          <p:cNvPr id="6" name="TextBox 13">
            <a:extLst>
              <a:ext uri="{FF2B5EF4-FFF2-40B4-BE49-F238E27FC236}">
                <a16:creationId xmlns:a16="http://schemas.microsoft.com/office/drawing/2014/main" xmlns="" id="{F73A06DF-3C8A-469B-8B31-1B24E5C871F3}"/>
              </a:ext>
            </a:extLst>
          </p:cNvPr>
          <p:cNvSpPr txBox="1"/>
          <p:nvPr/>
        </p:nvSpPr>
        <p:spPr>
          <a:xfrm>
            <a:off x="2315304" y="3461020"/>
            <a:ext cx="4088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全字库正楷体" panose="02010604000101010101" pitchFamily="2" charset="-122"/>
                <a:ea typeface="全字库正楷体" panose="02010604000101010101" pitchFamily="2" charset="-122"/>
                <a:cs typeface="全字库正楷体" panose="02010604000101010101" pitchFamily="2" charset="-122"/>
              </a:rPr>
              <a:t>Just for today I will try to live through this day only and not tackle my whole life problem at once</a:t>
            </a:r>
          </a:p>
        </p:txBody>
      </p:sp>
      <p:sp>
        <p:nvSpPr>
          <p:cNvPr id="7" name="TextBox 13">
            <a:extLst>
              <a:ext uri="{FF2B5EF4-FFF2-40B4-BE49-F238E27FC236}">
                <a16:creationId xmlns:a16="http://schemas.microsoft.com/office/drawing/2014/main" xmlns="" id="{D6DC5182-B498-4DB0-9EA1-EFAC1F4F24B9}"/>
              </a:ext>
            </a:extLst>
          </p:cNvPr>
          <p:cNvSpPr txBox="1"/>
          <p:nvPr/>
        </p:nvSpPr>
        <p:spPr>
          <a:xfrm>
            <a:off x="2315304" y="4709206"/>
            <a:ext cx="4088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全字库正楷体" panose="02010604000101010101" pitchFamily="2" charset="-122"/>
                <a:ea typeface="全字库正楷体" panose="02010604000101010101" pitchFamily="2" charset="-122"/>
                <a:cs typeface="全字库正楷体" panose="02010604000101010101" pitchFamily="2" charset="-122"/>
              </a:rPr>
              <a:t>Just for today I will try to live through this day only and not tackle my whole life problem at once</a:t>
            </a:r>
          </a:p>
        </p:txBody>
      </p:sp>
      <p:sp>
        <p:nvSpPr>
          <p:cNvPr id="8" name="流程图: 可选过程 7">
            <a:extLst>
              <a:ext uri="{FF2B5EF4-FFF2-40B4-BE49-F238E27FC236}">
                <a16:creationId xmlns:a16="http://schemas.microsoft.com/office/drawing/2014/main" xmlns="" id="{708A7809-6CFA-4546-AE67-1087840A1D9F}"/>
              </a:ext>
            </a:extLst>
          </p:cNvPr>
          <p:cNvSpPr/>
          <p:nvPr/>
        </p:nvSpPr>
        <p:spPr>
          <a:xfrm>
            <a:off x="1366321" y="1882368"/>
            <a:ext cx="5346866" cy="1213129"/>
          </a:xfrm>
          <a:prstGeom prst="flowChartAlternateProcess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全字库正楷体" panose="02010604000101010101" pitchFamily="2" charset="-122"/>
              <a:ea typeface="全字库正楷体" panose="02010604000101010101" pitchFamily="2" charset="-122"/>
              <a:cs typeface="全字库正楷体" panose="02010604000101010101" pitchFamily="2" charset="-122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942CAB78-561E-4D85-8800-AF9E4A8C14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204" b="100000" l="5529" r="9663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13187" y="448415"/>
            <a:ext cx="5441607" cy="6409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7106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CCFA7692-71A6-4DD7-B6CB-639B19430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26751" y="202494"/>
            <a:ext cx="4657143" cy="4342857"/>
          </a:xfrm>
          <a:prstGeom prst="rect">
            <a:avLst/>
          </a:prstGeom>
        </p:spPr>
      </p:pic>
      <p:sp>
        <p:nvSpPr>
          <p:cNvPr id="5" name="Text Placeholder 12">
            <a:extLst>
              <a:ext uri="{FF2B5EF4-FFF2-40B4-BE49-F238E27FC236}">
                <a16:creationId xmlns:a16="http://schemas.microsoft.com/office/drawing/2014/main" xmlns="" id="{2C0338D5-12DF-4908-9981-A5866C2C9795}"/>
              </a:ext>
            </a:extLst>
          </p:cNvPr>
          <p:cNvSpPr txBox="1">
            <a:spLocks/>
          </p:cNvSpPr>
          <p:nvPr/>
        </p:nvSpPr>
        <p:spPr bwMode="auto">
          <a:xfrm>
            <a:off x="5493928" y="1838331"/>
            <a:ext cx="922788" cy="1071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0972" rIns="0" bIns="60972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000" b="1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第 四部 分</a:t>
            </a:r>
            <a:endParaRPr lang="en-GB" altLang="zh-CN" sz="30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6" name="Text Placeholder 12">
            <a:extLst>
              <a:ext uri="{FF2B5EF4-FFF2-40B4-BE49-F238E27FC236}">
                <a16:creationId xmlns:a16="http://schemas.microsoft.com/office/drawing/2014/main" xmlns="" id="{4C71246B-E9C4-416A-81D1-985AC24E8262}"/>
              </a:ext>
            </a:extLst>
          </p:cNvPr>
          <p:cNvSpPr txBox="1">
            <a:spLocks/>
          </p:cNvSpPr>
          <p:nvPr/>
        </p:nvSpPr>
        <p:spPr>
          <a:xfrm>
            <a:off x="3363714" y="4831619"/>
            <a:ext cx="5427708" cy="1063301"/>
          </a:xfrm>
          <a:prstGeom prst="rect">
            <a:avLst/>
          </a:prstGeom>
        </p:spPr>
        <p:txBody>
          <a:bodyPr lIns="0" tIns="60972" rIns="0" bIns="60972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whole. Just for today I will try to live through this day only and not tackle my whole.</a:t>
            </a:r>
          </a:p>
          <a:p>
            <a:pPr algn="ctr">
              <a:lnSpc>
                <a:spcPct val="150000"/>
              </a:lnSpc>
              <a:buClr>
                <a:srgbClr val="CC0099"/>
              </a:buClr>
            </a:pPr>
            <a:endParaRPr lang="en-US" altLang="zh-CN" sz="1400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4F1BF32-1DA4-475C-A60E-21634CE09E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381" b="99448" l="3125" r="97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3326724"/>
            <a:ext cx="3990881" cy="300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54923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114A0B03-EAC4-4BBE-949A-F5DAA47E4BDF}"/>
              </a:ext>
            </a:extLst>
          </p:cNvPr>
          <p:cNvSpPr txBox="1"/>
          <p:nvPr/>
        </p:nvSpPr>
        <p:spPr>
          <a:xfrm>
            <a:off x="964402" y="2781933"/>
            <a:ext cx="2551248" cy="369332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输入文本内容</a:t>
            </a:r>
            <a:endParaRPr lang="zh-CN" altLang="en-US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3" name="TextBox 13">
            <a:extLst>
              <a:ext uri="{FF2B5EF4-FFF2-40B4-BE49-F238E27FC236}">
                <a16:creationId xmlns:a16="http://schemas.microsoft.com/office/drawing/2014/main" xmlns="" id="{6A2BE824-3A8F-471B-82DF-D4305D2D4894}"/>
              </a:ext>
            </a:extLst>
          </p:cNvPr>
          <p:cNvSpPr txBox="1"/>
          <p:nvPr/>
        </p:nvSpPr>
        <p:spPr>
          <a:xfrm>
            <a:off x="514854" y="3341697"/>
            <a:ext cx="3450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 life problem at once. I can do for twelve hours that Just for today I will try to live through this day.</a:t>
            </a:r>
          </a:p>
        </p:txBody>
      </p:sp>
      <p:sp>
        <p:nvSpPr>
          <p:cNvPr id="4" name="TextBox 13">
            <a:extLst>
              <a:ext uri="{FF2B5EF4-FFF2-40B4-BE49-F238E27FC236}">
                <a16:creationId xmlns:a16="http://schemas.microsoft.com/office/drawing/2014/main" xmlns="" id="{DC141DEB-147E-4E32-8127-A8051302405D}"/>
              </a:ext>
            </a:extLst>
          </p:cNvPr>
          <p:cNvSpPr txBox="1"/>
          <p:nvPr/>
        </p:nvSpPr>
        <p:spPr>
          <a:xfrm>
            <a:off x="8005352" y="3294369"/>
            <a:ext cx="35211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 life problem at once. I can do for twelve hours that Just for today I will try to live through this day.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C72C85E9-5A0A-411B-A833-6483AC04E982}"/>
              </a:ext>
            </a:extLst>
          </p:cNvPr>
          <p:cNvSpPr txBox="1"/>
          <p:nvPr/>
        </p:nvSpPr>
        <p:spPr>
          <a:xfrm>
            <a:off x="8490298" y="2763633"/>
            <a:ext cx="2551248" cy="369332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输入文本内容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2CE61551-B7D3-4F24-8B51-4EC6187BF3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2366" b="100000" l="2813" r="9843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21733" y="1081351"/>
            <a:ext cx="4018164" cy="5838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5596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2">
            <a:extLst>
              <a:ext uri="{FF2B5EF4-FFF2-40B4-BE49-F238E27FC236}">
                <a16:creationId xmlns:a16="http://schemas.microsoft.com/office/drawing/2014/main" xmlns="" id="{1CE87697-2EF4-49FD-98B0-3F96D72D9F67}"/>
              </a:ext>
            </a:extLst>
          </p:cNvPr>
          <p:cNvSpPr txBox="1">
            <a:spLocks/>
          </p:cNvSpPr>
          <p:nvPr/>
        </p:nvSpPr>
        <p:spPr>
          <a:xfrm>
            <a:off x="2581249" y="2256733"/>
            <a:ext cx="3245025" cy="382587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点 击 即 可 添 加 标 题</a:t>
            </a:r>
            <a:endParaRPr lang="en-US" altLang="zh-CN" sz="20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3" name="Text Placeholder 12">
            <a:extLst>
              <a:ext uri="{FF2B5EF4-FFF2-40B4-BE49-F238E27FC236}">
                <a16:creationId xmlns:a16="http://schemas.microsoft.com/office/drawing/2014/main" xmlns="" id="{843BB49C-BD0F-4C43-86C8-E3565181D0E8}"/>
              </a:ext>
            </a:extLst>
          </p:cNvPr>
          <p:cNvSpPr txBox="1">
            <a:spLocks/>
          </p:cNvSpPr>
          <p:nvPr/>
        </p:nvSpPr>
        <p:spPr>
          <a:xfrm>
            <a:off x="2566961" y="2783343"/>
            <a:ext cx="3616011" cy="746239"/>
          </a:xfrm>
          <a:prstGeom prst="rect">
            <a:avLst/>
          </a:prstGeom>
        </p:spPr>
        <p:txBody>
          <a:bodyPr lIns="0" tIns="60972" rIns="0" bIns="60972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</a:p>
        </p:txBody>
      </p:sp>
      <p:sp>
        <p:nvSpPr>
          <p:cNvPr id="4" name="Text Placeholder 12">
            <a:extLst>
              <a:ext uri="{FF2B5EF4-FFF2-40B4-BE49-F238E27FC236}">
                <a16:creationId xmlns:a16="http://schemas.microsoft.com/office/drawing/2014/main" xmlns="" id="{33C80B5F-DC9D-4BB9-90D7-D0305896D5EB}"/>
              </a:ext>
            </a:extLst>
          </p:cNvPr>
          <p:cNvSpPr txBox="1">
            <a:spLocks/>
          </p:cNvSpPr>
          <p:nvPr/>
        </p:nvSpPr>
        <p:spPr>
          <a:xfrm>
            <a:off x="7509411" y="2273047"/>
            <a:ext cx="3245025" cy="382587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点 击 即 可 添 加 标 题</a:t>
            </a:r>
            <a:endParaRPr lang="en-US" altLang="zh-CN" sz="20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5" name="Text Placeholder 12">
            <a:extLst>
              <a:ext uri="{FF2B5EF4-FFF2-40B4-BE49-F238E27FC236}">
                <a16:creationId xmlns:a16="http://schemas.microsoft.com/office/drawing/2014/main" xmlns="" id="{276AF070-AD1B-4FF0-B2EC-55F57AC2D112}"/>
              </a:ext>
            </a:extLst>
          </p:cNvPr>
          <p:cNvSpPr txBox="1">
            <a:spLocks/>
          </p:cNvSpPr>
          <p:nvPr/>
        </p:nvSpPr>
        <p:spPr>
          <a:xfrm>
            <a:off x="7495122" y="2798070"/>
            <a:ext cx="3616011" cy="703376"/>
          </a:xfrm>
          <a:prstGeom prst="rect">
            <a:avLst/>
          </a:prstGeom>
        </p:spPr>
        <p:txBody>
          <a:bodyPr lIns="0" tIns="60972" rIns="0" bIns="60972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</a:p>
        </p:txBody>
      </p:sp>
      <p:sp>
        <p:nvSpPr>
          <p:cNvPr id="6" name="Text Placeholder 12">
            <a:extLst>
              <a:ext uri="{FF2B5EF4-FFF2-40B4-BE49-F238E27FC236}">
                <a16:creationId xmlns:a16="http://schemas.microsoft.com/office/drawing/2014/main" xmlns="" id="{0EDED33D-8503-44A3-96A3-B6567147F3B9}"/>
              </a:ext>
            </a:extLst>
          </p:cNvPr>
          <p:cNvSpPr txBox="1">
            <a:spLocks/>
          </p:cNvSpPr>
          <p:nvPr/>
        </p:nvSpPr>
        <p:spPr>
          <a:xfrm>
            <a:off x="2541562" y="4163351"/>
            <a:ext cx="3245025" cy="382588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点 击 即 可 添 加 标 题</a:t>
            </a:r>
            <a:endParaRPr lang="en-US" altLang="zh-CN" sz="20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xmlns="" id="{950A1D56-DF09-4246-8837-4737D829820E}"/>
              </a:ext>
            </a:extLst>
          </p:cNvPr>
          <p:cNvSpPr txBox="1">
            <a:spLocks/>
          </p:cNvSpPr>
          <p:nvPr/>
        </p:nvSpPr>
        <p:spPr>
          <a:xfrm>
            <a:off x="2527273" y="4689962"/>
            <a:ext cx="3616011" cy="619150"/>
          </a:xfrm>
          <a:prstGeom prst="rect">
            <a:avLst/>
          </a:prstGeom>
        </p:spPr>
        <p:txBody>
          <a:bodyPr lIns="0" tIns="60972" rIns="0" bIns="60972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xmlns="" id="{D0117D24-4E94-46A9-AAEB-FD9570EB48C7}"/>
              </a:ext>
            </a:extLst>
          </p:cNvPr>
          <p:cNvSpPr txBox="1">
            <a:spLocks/>
          </p:cNvSpPr>
          <p:nvPr/>
        </p:nvSpPr>
        <p:spPr>
          <a:xfrm>
            <a:off x="7469723" y="4179665"/>
            <a:ext cx="3245025" cy="382588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点 击 即 可 添 加 标 题</a:t>
            </a:r>
            <a:endParaRPr lang="en-US" altLang="zh-CN" sz="2000" b="1" dirty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</p:txBody>
      </p:sp>
      <p:sp>
        <p:nvSpPr>
          <p:cNvPr id="9" name="Text Placeholder 12">
            <a:extLst>
              <a:ext uri="{FF2B5EF4-FFF2-40B4-BE49-F238E27FC236}">
                <a16:creationId xmlns:a16="http://schemas.microsoft.com/office/drawing/2014/main" xmlns="" id="{76DFC281-3197-46BC-903A-3CB039FF26BD}"/>
              </a:ext>
            </a:extLst>
          </p:cNvPr>
          <p:cNvSpPr txBox="1">
            <a:spLocks/>
          </p:cNvSpPr>
          <p:nvPr/>
        </p:nvSpPr>
        <p:spPr>
          <a:xfrm>
            <a:off x="7455435" y="4704688"/>
            <a:ext cx="3616011" cy="576287"/>
          </a:xfrm>
          <a:prstGeom prst="rect">
            <a:avLst/>
          </a:prstGeom>
        </p:spPr>
        <p:txBody>
          <a:bodyPr lIns="0" tIns="60972" rIns="0" bIns="60972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Just for today I will try to live through this day only and not tackle my whole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FDDD6921-399B-4C4E-B190-B5071436823C}"/>
              </a:ext>
            </a:extLst>
          </p:cNvPr>
          <p:cNvGrpSpPr/>
          <p:nvPr/>
        </p:nvGrpSpPr>
        <p:grpSpPr>
          <a:xfrm>
            <a:off x="1505374" y="2176696"/>
            <a:ext cx="921908" cy="927452"/>
            <a:chOff x="2318977" y="-704739"/>
            <a:chExt cx="921908" cy="927452"/>
          </a:xfrm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C40EE3E5-AFA1-4805-8138-E9CF8DA8675A}"/>
                </a:ext>
              </a:extLst>
            </p:cNvPr>
            <p:cNvSpPr/>
            <p:nvPr/>
          </p:nvSpPr>
          <p:spPr bwMode="auto">
            <a:xfrm rot="21396492">
              <a:off x="2318977" y="-704739"/>
              <a:ext cx="921908" cy="905492"/>
            </a:xfrm>
            <a:prstGeom prst="ellipse">
              <a:avLst/>
            </a:prstGeom>
            <a:solidFill>
              <a:srgbClr val="DEEBF0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hangingPunct="1">
                <a:defRPr/>
              </a:pPr>
              <a:endParaRPr lang="zh-CN" altLang="en-US" dirty="0">
                <a:solidFill>
                  <a:schemeClr val="tx1"/>
                </a:solidFill>
                <a:latin typeface=" 汉仪良品线简" panose="00020600040101010101" pitchFamily="18" charset="-122"/>
                <a:ea typeface=" 汉仪良品线简" panose="00020600040101010101" pitchFamily="18" charset="-122"/>
              </a:endParaRPr>
            </a:p>
          </p:txBody>
        </p:sp>
        <p:sp>
          <p:nvSpPr>
            <p:cNvPr id="12" name="Text Placeholder 12">
              <a:extLst>
                <a:ext uri="{FF2B5EF4-FFF2-40B4-BE49-F238E27FC236}">
                  <a16:creationId xmlns:a16="http://schemas.microsoft.com/office/drawing/2014/main" xmlns="" id="{6E4AFFCD-F9B4-4972-BA3D-B70A5D63E57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702315" y="-566274"/>
              <a:ext cx="422275" cy="788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dirty="0">
                  <a:latin typeface=" 汉仪良品线简" panose="00020600040101010101" pitchFamily="18" charset="-122"/>
                  <a:ea typeface=" 汉仪良品线简" panose="00020600040101010101" pitchFamily="18" charset="-122"/>
                </a:rPr>
                <a:t>1</a:t>
              </a:r>
              <a:endParaRPr lang="en-GB" altLang="zh-CN" sz="3000" dirty="0">
                <a:latin typeface=" 汉仪良品线简" panose="00020600040101010101" pitchFamily="18" charset="-122"/>
                <a:ea typeface=" 汉仪良品线简" panose="00020600040101010101" pitchFamily="18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96ECA6ED-3BEC-4FA5-A6B8-423082DE2376}"/>
              </a:ext>
            </a:extLst>
          </p:cNvPr>
          <p:cNvGrpSpPr/>
          <p:nvPr/>
        </p:nvGrpSpPr>
        <p:grpSpPr>
          <a:xfrm>
            <a:off x="6411708" y="2172745"/>
            <a:ext cx="921908" cy="945179"/>
            <a:chOff x="4130829" y="922184"/>
            <a:chExt cx="921908" cy="945179"/>
          </a:xfrm>
        </p:grpSpPr>
        <p:sp>
          <p:nvSpPr>
            <p:cNvPr id="14" name="椭圆 13">
              <a:extLst>
                <a:ext uri="{FF2B5EF4-FFF2-40B4-BE49-F238E27FC236}">
                  <a16:creationId xmlns:a16="http://schemas.microsoft.com/office/drawing/2014/main" xmlns="" id="{8A52954D-3299-4591-85D5-8BDF379C0B45}"/>
                </a:ext>
              </a:extLst>
            </p:cNvPr>
            <p:cNvSpPr/>
            <p:nvPr/>
          </p:nvSpPr>
          <p:spPr bwMode="auto">
            <a:xfrm>
              <a:off x="4130829" y="922184"/>
              <a:ext cx="921908" cy="905492"/>
            </a:xfrm>
            <a:prstGeom prst="ellipse">
              <a:avLst/>
            </a:prstGeom>
            <a:solidFill>
              <a:srgbClr val="DEEBF0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hangingPunct="1">
                <a:defRPr/>
              </a:pPr>
              <a:endParaRPr lang="zh-CN" altLang="en-US" dirty="0">
                <a:solidFill>
                  <a:schemeClr val="tx1"/>
                </a:solidFill>
                <a:latin typeface=" 汉仪良品线简" panose="00020600040101010101" pitchFamily="18" charset="-122"/>
                <a:ea typeface=" 汉仪良品线简" panose="00020600040101010101" pitchFamily="18" charset="-122"/>
              </a:endParaRPr>
            </a:p>
          </p:txBody>
        </p:sp>
        <p:sp>
          <p:nvSpPr>
            <p:cNvPr id="15" name="Text Placeholder 12">
              <a:extLst>
                <a:ext uri="{FF2B5EF4-FFF2-40B4-BE49-F238E27FC236}">
                  <a16:creationId xmlns:a16="http://schemas.microsoft.com/office/drawing/2014/main" xmlns="" id="{03FA9AEB-B4EC-42DB-81E0-C276277F792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489726" y="1079963"/>
              <a:ext cx="422275" cy="787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dirty="0">
                  <a:latin typeface=" 汉仪良品线简" panose="00020600040101010101" pitchFamily="18" charset="-122"/>
                  <a:ea typeface=" 汉仪良品线简" panose="00020600040101010101" pitchFamily="18" charset="-122"/>
                </a:rPr>
                <a:t>2</a:t>
              </a:r>
              <a:endParaRPr lang="en-GB" altLang="zh-CN" sz="3000" dirty="0">
                <a:latin typeface=" 汉仪良品线简" panose="00020600040101010101" pitchFamily="18" charset="-122"/>
                <a:ea typeface=" 汉仪良品线简" panose="00020600040101010101" pitchFamily="18" charset="-122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09A624A1-4C64-41C4-93AE-9EAEEBB6F8B7}"/>
              </a:ext>
            </a:extLst>
          </p:cNvPr>
          <p:cNvGrpSpPr/>
          <p:nvPr/>
        </p:nvGrpSpPr>
        <p:grpSpPr>
          <a:xfrm>
            <a:off x="1544053" y="4123460"/>
            <a:ext cx="921908" cy="960477"/>
            <a:chOff x="6576468" y="-704739"/>
            <a:chExt cx="921908" cy="960477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xmlns="" id="{0369DC3B-209C-45CC-8B2A-6EA80E10BB3B}"/>
                </a:ext>
              </a:extLst>
            </p:cNvPr>
            <p:cNvSpPr/>
            <p:nvPr/>
          </p:nvSpPr>
          <p:spPr bwMode="auto">
            <a:xfrm>
              <a:off x="6576468" y="-704739"/>
              <a:ext cx="921908" cy="905492"/>
            </a:xfrm>
            <a:prstGeom prst="ellipse">
              <a:avLst/>
            </a:prstGeom>
            <a:solidFill>
              <a:srgbClr val="DEEBF0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hangingPunct="1">
                <a:defRPr/>
              </a:pPr>
              <a:endParaRPr lang="zh-CN" altLang="en-US" dirty="0">
                <a:solidFill>
                  <a:schemeClr val="tx1"/>
                </a:solidFill>
                <a:latin typeface=" 汉仪良品线简" panose="00020600040101010101" pitchFamily="18" charset="-122"/>
                <a:ea typeface=" 汉仪良品线简" panose="00020600040101010101" pitchFamily="18" charset="-122"/>
              </a:endParaRPr>
            </a:p>
          </p:txBody>
        </p:sp>
        <p:sp>
          <p:nvSpPr>
            <p:cNvPr id="18" name="Text Placeholder 12">
              <a:extLst>
                <a:ext uri="{FF2B5EF4-FFF2-40B4-BE49-F238E27FC236}">
                  <a16:creationId xmlns:a16="http://schemas.microsoft.com/office/drawing/2014/main" xmlns="" id="{9D96086E-CA6E-4183-A79C-0333ED44C3B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951043" y="-533250"/>
              <a:ext cx="420688" cy="788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dirty="0">
                  <a:latin typeface=" 汉仪良品线简" panose="00020600040101010101" pitchFamily="18" charset="-122"/>
                  <a:ea typeface=" 汉仪良品线简" panose="00020600040101010101" pitchFamily="18" charset="-122"/>
                </a:rPr>
                <a:t>3</a:t>
              </a:r>
              <a:endParaRPr lang="en-GB" altLang="zh-CN" sz="3000" dirty="0">
                <a:latin typeface=" 汉仪良品线简" panose="00020600040101010101" pitchFamily="18" charset="-122"/>
                <a:ea typeface=" 汉仪良品线简" panose="00020600040101010101" pitchFamily="18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85ACE03C-4F55-498F-BB17-5338B1922F8B}"/>
              </a:ext>
            </a:extLst>
          </p:cNvPr>
          <p:cNvGrpSpPr/>
          <p:nvPr/>
        </p:nvGrpSpPr>
        <p:grpSpPr>
          <a:xfrm>
            <a:off x="6421170" y="4097428"/>
            <a:ext cx="921908" cy="964104"/>
            <a:chOff x="9050947" y="872281"/>
            <a:chExt cx="921908" cy="964104"/>
          </a:xfrm>
        </p:grpSpPr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BDC0699A-89A9-4533-82C8-32F55B1EB070}"/>
                </a:ext>
              </a:extLst>
            </p:cNvPr>
            <p:cNvSpPr/>
            <p:nvPr/>
          </p:nvSpPr>
          <p:spPr bwMode="auto">
            <a:xfrm>
              <a:off x="9050947" y="872281"/>
              <a:ext cx="921908" cy="905492"/>
            </a:xfrm>
            <a:prstGeom prst="ellipse">
              <a:avLst/>
            </a:prstGeom>
            <a:solidFill>
              <a:srgbClr val="DEEBF0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hangingPunct="1">
                <a:defRPr/>
              </a:pPr>
              <a:endParaRPr lang="zh-CN" altLang="en-US" dirty="0">
                <a:solidFill>
                  <a:schemeClr val="tx1"/>
                </a:solidFill>
                <a:latin typeface=" 汉仪良品线简" panose="00020600040101010101" pitchFamily="18" charset="-122"/>
                <a:ea typeface=" 汉仪良品线简" panose="00020600040101010101" pitchFamily="18" charset="-122"/>
              </a:endParaRPr>
            </a:p>
          </p:txBody>
        </p:sp>
        <p:sp>
          <p:nvSpPr>
            <p:cNvPr id="21" name="Text Placeholder 12">
              <a:extLst>
                <a:ext uri="{FF2B5EF4-FFF2-40B4-BE49-F238E27FC236}">
                  <a16:creationId xmlns:a16="http://schemas.microsoft.com/office/drawing/2014/main" xmlns="" id="{EC19B303-CB85-43D0-868E-36BAF4EC634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9384906" y="1048985"/>
              <a:ext cx="422275" cy="787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b="1" dirty="0">
                  <a:latin typeface=" 汉仪良品线简" panose="00020600040101010101" pitchFamily="18" charset="-122"/>
                  <a:ea typeface=" 汉仪良品线简" panose="00020600040101010101" pitchFamily="18" charset="-122"/>
                </a:rPr>
                <a:t>4</a:t>
              </a:r>
              <a:endParaRPr lang="en-GB" altLang="zh-CN" sz="3000" b="1" dirty="0">
                <a:latin typeface=" 汉仪良品线简" panose="00020600040101010101" pitchFamily="18" charset="-122"/>
                <a:ea typeface=" 汉仪良品线简" panose="00020600040101010101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5801012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A_图片 17">
            <a:extLst>
              <a:ext uri="{FF2B5EF4-FFF2-40B4-BE49-F238E27FC236}">
                <a16:creationId xmlns:a16="http://schemas.microsoft.com/office/drawing/2014/main" xmlns="" id="{7F106BDD-32EB-4607-82F4-4D7B68D15D60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418414" flipH="1">
            <a:off x="2518164" y="413206"/>
            <a:ext cx="7603768" cy="592994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B204CDAA-1A46-4AE3-821D-F5ABF5BA347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7295" r="100000"/>
                    </a14:imgEffect>
                  </a14:imgLayer>
                </a14:imgProps>
              </a:ext>
            </a:extLst>
          </a:blip>
          <a:srcRect l="46722"/>
          <a:stretch/>
        </p:blipFill>
        <p:spPr>
          <a:xfrm>
            <a:off x="10100603" y="9311"/>
            <a:ext cx="2091397" cy="684869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827715AE-E4DE-4524-A724-BDBDAC08A0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2366" b="100000" l="2813" r="9843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785" y="872373"/>
            <a:ext cx="3784210" cy="5498929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422ECB3-3D15-48F7-B09F-C21A6D927DDE}"/>
              </a:ext>
            </a:extLst>
          </p:cNvPr>
          <p:cNvSpPr/>
          <p:nvPr/>
        </p:nvSpPr>
        <p:spPr>
          <a:xfrm>
            <a:off x="3886671" y="3621838"/>
            <a:ext cx="5415117" cy="832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I will do somebody a good turn</a:t>
            </a:r>
            <a:r>
              <a:rPr lang="en-US" altLang="zh-CN" sz="11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1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 three ways. I will do somebody a good turn</a:t>
            </a:r>
            <a:r>
              <a:rPr lang="en-US" altLang="zh-CN" sz="11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A1A4A902-E9E0-4857-98BA-47EB9C2C7497}"/>
              </a:ext>
            </a:extLst>
          </p:cNvPr>
          <p:cNvSpPr txBox="1"/>
          <p:nvPr/>
        </p:nvSpPr>
        <p:spPr>
          <a:xfrm>
            <a:off x="2627140" y="2602659"/>
            <a:ext cx="79341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感 谢 您 的 观 看</a:t>
            </a:r>
            <a:endParaRPr lang="en-US" altLang="zh-CN" sz="4800" b="1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1DEEC99D-D9F3-4653-A205-98117A0B041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381" b="99448" l="3125" r="97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27140" y="3736953"/>
            <a:ext cx="3990881" cy="300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9818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65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1290</Words>
  <Application>Microsoft Office PowerPoint</Application>
  <PresentationFormat>自定义</PresentationFormat>
  <Paragraphs>85</Paragraphs>
  <Slides>18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Sky123.Org</cp:lastModifiedBy>
  <cp:revision>7</cp:revision>
  <dcterms:created xsi:type="dcterms:W3CDTF">2017-11-02T02:26:19Z</dcterms:created>
  <dcterms:modified xsi:type="dcterms:W3CDTF">2018-03-13T04:07:17Z</dcterms:modified>
</cp:coreProperties>
</file>