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6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7.xml" ContentType="application/vnd.openxmlformats-officedocument.presentationml.notesSlide+xml"/>
  <Override PartName="/ppt/tags/tag43.xml" ContentType="application/vnd.openxmlformats-officedocument.presentationml.tags+xml"/>
  <Override PartName="/ppt/notesSlides/notesSlide18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19.xml" ContentType="application/vnd.openxmlformats-officedocument.presentationml.notesSlide+xml"/>
  <Override PartName="/ppt/tags/tag50.xml" ContentType="application/vnd.openxmlformats-officedocument.presentationml.tags+xml"/>
  <Override PartName="/ppt/notesSlides/notesSlide20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21.xml" ContentType="application/vnd.openxmlformats-officedocument.presentationml.notesSlide+xml"/>
  <Override PartName="/ppt/tags/tag58.xml" ContentType="application/vnd.openxmlformats-officedocument.presentationml.tags+xml"/>
  <Override PartName="/ppt/notesSlides/notesSlide22.xml" ContentType="application/vnd.openxmlformats-officedocument.presentationml.notesSlide+xml"/>
  <Override PartName="/ppt/tags/tag59.xml" ContentType="application/vnd.openxmlformats-officedocument.presentationml.tags+xml"/>
  <Override PartName="/ppt/notesSlides/notesSlide23.xml" ContentType="application/vnd.openxmlformats-officedocument.presentationml.notesSlide+xml"/>
  <Override PartName="/ppt/tags/tag60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3" r:id="rId5"/>
    <p:sldId id="267" r:id="rId6"/>
    <p:sldId id="268" r:id="rId7"/>
    <p:sldId id="269" r:id="rId8"/>
    <p:sldId id="283" r:id="rId9"/>
    <p:sldId id="259" r:id="rId10"/>
    <p:sldId id="270" r:id="rId11"/>
    <p:sldId id="282" r:id="rId12"/>
    <p:sldId id="271" r:id="rId13"/>
    <p:sldId id="272" r:id="rId14"/>
    <p:sldId id="273" r:id="rId15"/>
    <p:sldId id="260" r:id="rId16"/>
    <p:sldId id="274" r:id="rId17"/>
    <p:sldId id="275" r:id="rId18"/>
    <p:sldId id="276" r:id="rId19"/>
    <p:sldId id="277" r:id="rId20"/>
    <p:sldId id="261" r:id="rId21"/>
    <p:sldId id="278" r:id="rId22"/>
    <p:sldId id="279" r:id="rId23"/>
    <p:sldId id="280" r:id="rId24"/>
    <p:sldId id="281" r:id="rId25"/>
    <p:sldId id="26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687B"/>
    <a:srgbClr val="26577B"/>
    <a:srgbClr val="7E38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3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328CC-5A40-4820-A52C-F6E40D2EF245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96514-3976-4693-98AB-F50BAF24B0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306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813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598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762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036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318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238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111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5835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599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196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675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062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056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578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1603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456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34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9007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7791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5966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1764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4183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35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0760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96514-3976-4693-98AB-F50BAF24B03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57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FC53-AAE0-4453-899B-0B137387E798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5CBF0-9AC3-437D-9881-F2CEC7F665E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图片包含 墙壁, 室内&#10;&#10;已生成极高可信度的说明"/>
          <p:cNvPicPr>
            <a:picLocks noChangeAspect="1"/>
          </p:cNvPicPr>
          <p:nvPr userDrawn="1"/>
        </p:nvPicPr>
        <p:blipFill rotWithShape="1">
          <a:blip r:embed="rId13" cstate="email"/>
          <a:srcRect/>
          <a:stretch>
            <a:fillRect/>
          </a:stretch>
        </p:blipFill>
        <p:spPr>
          <a:xfrm rot="16200000">
            <a:off x="2667001" y="-2667001"/>
            <a:ext cx="6858001" cy="1219199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notesSlide" Target="../notesSlides/notesSlide13.xml"/><Relationship Id="rId5" Type="http://schemas.openxmlformats.org/officeDocument/2006/relationships/tags" Target="../tags/tag21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20.xml"/><Relationship Id="rId9" Type="http://schemas.openxmlformats.org/officeDocument/2006/relationships/tags" Target="../tags/tag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12" Type="http://schemas.openxmlformats.org/officeDocument/2006/relationships/notesSlide" Target="../notesSlides/notesSlide1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7.xml"/><Relationship Id="rId10" Type="http://schemas.openxmlformats.org/officeDocument/2006/relationships/tags" Target="../tags/tag42.xml"/><Relationship Id="rId4" Type="http://schemas.openxmlformats.org/officeDocument/2006/relationships/tags" Target="../tags/tag36.xml"/><Relationship Id="rId9" Type="http://schemas.openxmlformats.org/officeDocument/2006/relationships/tags" Target="../tags/tag4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46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53.xml"/><Relationship Id="rId7" Type="http://schemas.openxmlformats.org/officeDocument/2006/relationships/tags" Target="../tags/tag57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图片包含 自然&#10;&#10;已生成高可信度的说明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100" y="571500"/>
            <a:ext cx="12230100" cy="6286500"/>
          </a:xfrm>
          <a:prstGeom prst="rect">
            <a:avLst/>
          </a:prstGeom>
        </p:spPr>
      </p:pic>
      <p:sp>
        <p:nvSpPr>
          <p:cNvPr id="17" name="菱形 16"/>
          <p:cNvSpPr/>
          <p:nvPr/>
        </p:nvSpPr>
        <p:spPr>
          <a:xfrm>
            <a:off x="2514600" y="1727200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990600" y="952500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图片包含 建筑物, 户外, 深色&#10;&#10;已生成高可信度的说明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889000" y="571500"/>
            <a:ext cx="3975100" cy="463550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495628" y="1996133"/>
            <a:ext cx="61221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ln w="76200">
                  <a:noFill/>
                </a:ln>
                <a:solidFill>
                  <a:srgbClr val="2657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父亲节</a:t>
            </a:r>
            <a:r>
              <a:rPr lang="en-US" altLang="zh-CN" sz="6600" dirty="0">
                <a:ln w="76200">
                  <a:noFill/>
                </a:ln>
                <a:solidFill>
                  <a:srgbClr val="2657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dirty="0">
                <a:ln w="76200">
                  <a:noFill/>
                </a:ln>
                <a:solidFill>
                  <a:srgbClr val="26577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</a:p>
        </p:txBody>
      </p:sp>
      <p:sp>
        <p:nvSpPr>
          <p:cNvPr id="19" name="矩形 471"/>
          <p:cNvSpPr>
            <a:spLocks noChangeArrowheads="1"/>
          </p:cNvSpPr>
          <p:nvPr/>
        </p:nvSpPr>
        <p:spPr bwMode="auto">
          <a:xfrm>
            <a:off x="5703823" y="3174712"/>
            <a:ext cx="56515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it-IT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703824" y="3126720"/>
            <a:ext cx="565150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图文框 20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s_1"/>
          <p:cNvSpPr txBox="1"/>
          <p:nvPr>
            <p:custDataLst>
              <p:tags r:id="rId1"/>
            </p:custDataLst>
          </p:nvPr>
        </p:nvSpPr>
        <p:spPr>
          <a:xfrm>
            <a:off x="3732510" y="1088657"/>
            <a:ext cx="4748117" cy="889823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dist">
              <a:defRPr/>
            </a:pPr>
            <a:r>
              <a:rPr lang="en-US" altLang="zh-CN" sz="60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60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04304" y="3624077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2"/>
            </p:custDataLst>
          </p:nvPr>
        </p:nvSpPr>
        <p:spPr>
          <a:xfrm>
            <a:off x="1904631" y="3600411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1980833" y="3976578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04304" y="4638021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1904631" y="4614355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1980833" y="499052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433504" y="3637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Entry_1"/>
          <p:cNvSpPr/>
          <p:nvPr>
            <p:custDataLst>
              <p:tags r:id="rId4"/>
            </p:custDataLst>
          </p:nvPr>
        </p:nvSpPr>
        <p:spPr>
          <a:xfrm>
            <a:off x="6933831" y="3613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7010033" y="3990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33504" y="4651468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Entry_1"/>
          <p:cNvSpPr/>
          <p:nvPr>
            <p:custDataLst>
              <p:tags r:id="rId5"/>
            </p:custDataLst>
          </p:nvPr>
        </p:nvSpPr>
        <p:spPr>
          <a:xfrm>
            <a:off x="6933831" y="4627802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7010033" y="5003969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1904631" y="4187473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5519271" y="4151474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1904631" y="5201219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5519271" y="5165220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6933831" y="4203789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0548471" y="4167790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3" name="直接连接符 22"/>
          <p:cNvCxnSpPr/>
          <p:nvPr/>
        </p:nvCxnSpPr>
        <p:spPr>
          <a:xfrm flipH="1">
            <a:off x="6933831" y="5213525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10548471" y="5177526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3797299" y="2038470"/>
            <a:ext cx="4523409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图文框 25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8" grpId="0" animBg="1"/>
      <p:bldP spid="20" grpId="0" animBg="1"/>
      <p:bldP spid="22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6106219" y="2053556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3374459" y="1142307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004326"/>
            <a:ext cx="12192000" cy="6505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146606" y="1825099"/>
            <a:ext cx="1898623" cy="1898623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3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4204782" y="3863190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342293" y="442819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362688" y="4736335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4362688" y="3915919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图文框 10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/>
          <p:cNvSpPr/>
          <p:nvPr/>
        </p:nvSpPr>
        <p:spPr bwMode="auto">
          <a:xfrm>
            <a:off x="813118" y="1844824"/>
            <a:ext cx="2513013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4 w 687"/>
              <a:gd name="T7" fmla="*/ 79 h 347"/>
              <a:gd name="T8" fmla="*/ 63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3 w 687"/>
              <a:gd name="T15" fmla="*/ 268 h 347"/>
              <a:gd name="T16" fmla="*/ 104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6"/>
          <p:cNvSpPr/>
          <p:nvPr/>
        </p:nvSpPr>
        <p:spPr bwMode="auto">
          <a:xfrm>
            <a:off x="3499168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7"/>
          <p:cNvSpPr/>
          <p:nvPr/>
        </p:nvSpPr>
        <p:spPr bwMode="auto">
          <a:xfrm>
            <a:off x="6205856" y="1844824"/>
            <a:ext cx="2511425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5 w 687"/>
              <a:gd name="T7" fmla="*/ 79 h 347"/>
              <a:gd name="T8" fmla="*/ 64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4 w 687"/>
              <a:gd name="T15" fmla="*/ 268 h 347"/>
              <a:gd name="T16" fmla="*/ 105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5" y="79"/>
                  <a:pt x="105" y="79"/>
                  <a:pt x="105" y="79"/>
                </a:cubicBezTo>
                <a:cubicBezTo>
                  <a:pt x="64" y="79"/>
                  <a:pt x="64" y="79"/>
                  <a:pt x="64" y="79"/>
                </a:cubicBezTo>
                <a:cubicBezTo>
                  <a:pt x="29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9" y="268"/>
                  <a:pt x="64" y="268"/>
                </a:cubicBezTo>
                <a:cubicBezTo>
                  <a:pt x="105" y="268"/>
                  <a:pt x="105" y="268"/>
                  <a:pt x="105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8"/>
          <p:cNvSpPr/>
          <p:nvPr/>
        </p:nvSpPr>
        <p:spPr bwMode="auto">
          <a:xfrm>
            <a:off x="8937943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1044893" y="2267099"/>
            <a:ext cx="288925" cy="441325"/>
          </a:xfrm>
          <a:custGeom>
            <a:avLst/>
            <a:gdLst>
              <a:gd name="T0" fmla="*/ 0 w 79"/>
              <a:gd name="T1" fmla="*/ 54 h 120"/>
              <a:gd name="T2" fmla="*/ 79 w 79"/>
              <a:gd name="T3" fmla="*/ 54 h 120"/>
              <a:gd name="T4" fmla="*/ 79 w 79"/>
              <a:gd name="T5" fmla="*/ 67 h 120"/>
              <a:gd name="T6" fmla="*/ 0 w 79"/>
              <a:gd name="T7" fmla="*/ 67 h 120"/>
              <a:gd name="T8" fmla="*/ 0 w 79"/>
              <a:gd name="T9" fmla="*/ 54 h 120"/>
              <a:gd name="T10" fmla="*/ 17 w 79"/>
              <a:gd name="T11" fmla="*/ 67 h 120"/>
              <a:gd name="T12" fmla="*/ 62 w 79"/>
              <a:gd name="T13" fmla="*/ 67 h 120"/>
              <a:gd name="T14" fmla="*/ 62 w 79"/>
              <a:gd name="T15" fmla="*/ 54 h 120"/>
              <a:gd name="T16" fmla="*/ 17 w 79"/>
              <a:gd name="T17" fmla="*/ 54 h 120"/>
              <a:gd name="T18" fmla="*/ 17 w 79"/>
              <a:gd name="T19" fmla="*/ 67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20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7"/>
                  <a:pt x="79" y="67"/>
                  <a:pt x="79" y="67"/>
                </a:cubicBezTo>
                <a:cubicBezTo>
                  <a:pt x="79" y="120"/>
                  <a:pt x="0" y="120"/>
                  <a:pt x="0" y="67"/>
                </a:cubicBezTo>
                <a:lnTo>
                  <a:pt x="0" y="54"/>
                </a:lnTo>
                <a:close/>
                <a:moveTo>
                  <a:pt x="17" y="67"/>
                </a:moveTo>
                <a:cubicBezTo>
                  <a:pt x="17" y="99"/>
                  <a:pt x="62" y="99"/>
                  <a:pt x="62" y="67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0"/>
          <p:cNvSpPr/>
          <p:nvPr/>
        </p:nvSpPr>
        <p:spPr bwMode="auto">
          <a:xfrm>
            <a:off x="1395731" y="2322661"/>
            <a:ext cx="157163" cy="330200"/>
          </a:xfrm>
          <a:custGeom>
            <a:avLst/>
            <a:gdLst>
              <a:gd name="T0" fmla="*/ 0 w 99"/>
              <a:gd name="T1" fmla="*/ 176 h 208"/>
              <a:gd name="T2" fmla="*/ 32 w 99"/>
              <a:gd name="T3" fmla="*/ 176 h 208"/>
              <a:gd name="T4" fmla="*/ 32 w 99"/>
              <a:gd name="T5" fmla="*/ 37 h 208"/>
              <a:gd name="T6" fmla="*/ 0 w 99"/>
              <a:gd name="T7" fmla="*/ 37 h 208"/>
              <a:gd name="T8" fmla="*/ 0 w 99"/>
              <a:gd name="T9" fmla="*/ 0 h 208"/>
              <a:gd name="T10" fmla="*/ 71 w 99"/>
              <a:gd name="T11" fmla="*/ 0 h 208"/>
              <a:gd name="T12" fmla="*/ 71 w 99"/>
              <a:gd name="T13" fmla="*/ 176 h 208"/>
              <a:gd name="T14" fmla="*/ 99 w 99"/>
              <a:gd name="T15" fmla="*/ 176 h 208"/>
              <a:gd name="T16" fmla="*/ 99 w 99"/>
              <a:gd name="T17" fmla="*/ 208 h 208"/>
              <a:gd name="T18" fmla="*/ 0 w 99"/>
              <a:gd name="T19" fmla="*/ 208 h 208"/>
              <a:gd name="T20" fmla="*/ 0 w 99"/>
              <a:gd name="T21" fmla="*/ 17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9" h="208">
                <a:moveTo>
                  <a:pt x="0" y="176"/>
                </a:moveTo>
                <a:lnTo>
                  <a:pt x="32" y="176"/>
                </a:lnTo>
                <a:lnTo>
                  <a:pt x="32" y="37"/>
                </a:lnTo>
                <a:lnTo>
                  <a:pt x="0" y="37"/>
                </a:lnTo>
                <a:lnTo>
                  <a:pt x="0" y="0"/>
                </a:lnTo>
                <a:lnTo>
                  <a:pt x="71" y="0"/>
                </a:lnTo>
                <a:lnTo>
                  <a:pt x="71" y="176"/>
                </a:lnTo>
                <a:lnTo>
                  <a:pt x="99" y="176"/>
                </a:lnTo>
                <a:lnTo>
                  <a:pt x="99" y="208"/>
                </a:lnTo>
                <a:lnTo>
                  <a:pt x="0" y="208"/>
                </a:lnTo>
                <a:lnTo>
                  <a:pt x="0" y="1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1"/>
          <p:cNvSpPr>
            <a:spLocks noEditPoints="1"/>
          </p:cNvSpPr>
          <p:nvPr/>
        </p:nvSpPr>
        <p:spPr bwMode="auto">
          <a:xfrm>
            <a:off x="3735706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2"/>
          <p:cNvSpPr/>
          <p:nvPr/>
        </p:nvSpPr>
        <p:spPr bwMode="auto">
          <a:xfrm>
            <a:off x="4083368" y="2316311"/>
            <a:ext cx="263525" cy="330200"/>
          </a:xfrm>
          <a:custGeom>
            <a:avLst/>
            <a:gdLst>
              <a:gd name="T0" fmla="*/ 1 w 72"/>
              <a:gd name="T1" fmla="*/ 27 h 90"/>
              <a:gd name="T2" fmla="*/ 35 w 72"/>
              <a:gd name="T3" fmla="*/ 0 h 90"/>
              <a:gd name="T4" fmla="*/ 72 w 72"/>
              <a:gd name="T5" fmla="*/ 29 h 90"/>
              <a:gd name="T6" fmla="*/ 36 w 72"/>
              <a:gd name="T7" fmla="*/ 56 h 90"/>
              <a:gd name="T8" fmla="*/ 17 w 72"/>
              <a:gd name="T9" fmla="*/ 67 h 90"/>
              <a:gd name="T10" fmla="*/ 17 w 72"/>
              <a:gd name="T11" fmla="*/ 75 h 90"/>
              <a:gd name="T12" fmla="*/ 72 w 72"/>
              <a:gd name="T13" fmla="*/ 75 h 90"/>
              <a:gd name="T14" fmla="*/ 72 w 72"/>
              <a:gd name="T15" fmla="*/ 90 h 90"/>
              <a:gd name="T16" fmla="*/ 0 w 72"/>
              <a:gd name="T17" fmla="*/ 90 h 90"/>
              <a:gd name="T18" fmla="*/ 0 w 72"/>
              <a:gd name="T19" fmla="*/ 67 h 90"/>
              <a:gd name="T20" fmla="*/ 36 w 72"/>
              <a:gd name="T21" fmla="*/ 41 h 90"/>
              <a:gd name="T22" fmla="*/ 55 w 72"/>
              <a:gd name="T23" fmla="*/ 29 h 90"/>
              <a:gd name="T24" fmla="*/ 35 w 72"/>
              <a:gd name="T25" fmla="*/ 15 h 90"/>
              <a:gd name="T26" fmla="*/ 17 w 72"/>
              <a:gd name="T27" fmla="*/ 27 h 90"/>
              <a:gd name="T28" fmla="*/ 1 w 72"/>
              <a:gd name="T29" fmla="*/ 27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" h="90">
                <a:moveTo>
                  <a:pt x="1" y="27"/>
                </a:moveTo>
                <a:cubicBezTo>
                  <a:pt x="1" y="8"/>
                  <a:pt x="19" y="0"/>
                  <a:pt x="35" y="0"/>
                </a:cubicBezTo>
                <a:cubicBezTo>
                  <a:pt x="53" y="0"/>
                  <a:pt x="72" y="8"/>
                  <a:pt x="72" y="29"/>
                </a:cubicBezTo>
                <a:cubicBezTo>
                  <a:pt x="72" y="51"/>
                  <a:pt x="55" y="56"/>
                  <a:pt x="36" y="56"/>
                </a:cubicBezTo>
                <a:cubicBezTo>
                  <a:pt x="29" y="56"/>
                  <a:pt x="17" y="58"/>
                  <a:pt x="17" y="67"/>
                </a:cubicBezTo>
                <a:cubicBezTo>
                  <a:pt x="17" y="75"/>
                  <a:pt x="17" y="75"/>
                  <a:pt x="17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90"/>
                  <a:pt x="72" y="90"/>
                  <a:pt x="72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83"/>
                  <a:pt x="0" y="75"/>
                  <a:pt x="0" y="67"/>
                </a:cubicBezTo>
                <a:cubicBezTo>
                  <a:pt x="0" y="47"/>
                  <a:pt x="19" y="41"/>
                  <a:pt x="36" y="41"/>
                </a:cubicBezTo>
                <a:cubicBezTo>
                  <a:pt x="43" y="41"/>
                  <a:pt x="55" y="39"/>
                  <a:pt x="55" y="29"/>
                </a:cubicBezTo>
                <a:cubicBezTo>
                  <a:pt x="55" y="19"/>
                  <a:pt x="47" y="15"/>
                  <a:pt x="35" y="15"/>
                </a:cubicBezTo>
                <a:cubicBezTo>
                  <a:pt x="26" y="15"/>
                  <a:pt x="17" y="19"/>
                  <a:pt x="17" y="27"/>
                </a:cubicBezTo>
                <a:lnTo>
                  <a:pt x="1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3"/>
          <p:cNvSpPr>
            <a:spLocks noEditPoints="1"/>
          </p:cNvSpPr>
          <p:nvPr/>
        </p:nvSpPr>
        <p:spPr bwMode="auto">
          <a:xfrm>
            <a:off x="6456681" y="2263924"/>
            <a:ext cx="288925" cy="438150"/>
          </a:xfrm>
          <a:custGeom>
            <a:avLst/>
            <a:gdLst>
              <a:gd name="T0" fmla="*/ 0 w 79"/>
              <a:gd name="T1" fmla="*/ 54 h 119"/>
              <a:gd name="T2" fmla="*/ 79 w 79"/>
              <a:gd name="T3" fmla="*/ 54 h 119"/>
              <a:gd name="T4" fmla="*/ 79 w 79"/>
              <a:gd name="T5" fmla="*/ 66 h 119"/>
              <a:gd name="T6" fmla="*/ 0 w 79"/>
              <a:gd name="T7" fmla="*/ 66 h 119"/>
              <a:gd name="T8" fmla="*/ 0 w 79"/>
              <a:gd name="T9" fmla="*/ 54 h 119"/>
              <a:gd name="T10" fmla="*/ 17 w 79"/>
              <a:gd name="T11" fmla="*/ 66 h 119"/>
              <a:gd name="T12" fmla="*/ 62 w 79"/>
              <a:gd name="T13" fmla="*/ 66 h 119"/>
              <a:gd name="T14" fmla="*/ 62 w 79"/>
              <a:gd name="T15" fmla="*/ 54 h 119"/>
              <a:gd name="T16" fmla="*/ 17 w 79"/>
              <a:gd name="T17" fmla="*/ 54 h 119"/>
              <a:gd name="T18" fmla="*/ 17 w 79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19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6"/>
                  <a:pt x="79" y="66"/>
                  <a:pt x="79" y="66"/>
                </a:cubicBezTo>
                <a:cubicBezTo>
                  <a:pt x="79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4"/>
          <p:cNvSpPr/>
          <p:nvPr/>
        </p:nvSpPr>
        <p:spPr bwMode="auto">
          <a:xfrm>
            <a:off x="6812281" y="2316311"/>
            <a:ext cx="269875" cy="336550"/>
          </a:xfrm>
          <a:custGeom>
            <a:avLst/>
            <a:gdLst>
              <a:gd name="T0" fmla="*/ 24 w 74"/>
              <a:gd name="T1" fmla="*/ 52 h 92"/>
              <a:gd name="T2" fmla="*/ 24 w 74"/>
              <a:gd name="T3" fmla="*/ 38 h 92"/>
              <a:gd name="T4" fmla="*/ 37 w 74"/>
              <a:gd name="T5" fmla="*/ 38 h 92"/>
              <a:gd name="T6" fmla="*/ 55 w 74"/>
              <a:gd name="T7" fmla="*/ 27 h 92"/>
              <a:gd name="T8" fmla="*/ 37 w 74"/>
              <a:gd name="T9" fmla="*/ 15 h 92"/>
              <a:gd name="T10" fmla="*/ 19 w 74"/>
              <a:gd name="T11" fmla="*/ 26 h 92"/>
              <a:gd name="T12" fmla="*/ 2 w 74"/>
              <a:gd name="T13" fmla="*/ 26 h 92"/>
              <a:gd name="T14" fmla="*/ 37 w 74"/>
              <a:gd name="T15" fmla="*/ 0 h 92"/>
              <a:gd name="T16" fmla="*/ 72 w 74"/>
              <a:gd name="T17" fmla="*/ 27 h 92"/>
              <a:gd name="T18" fmla="*/ 60 w 74"/>
              <a:gd name="T19" fmla="*/ 45 h 92"/>
              <a:gd name="T20" fmla="*/ 74 w 74"/>
              <a:gd name="T21" fmla="*/ 64 h 92"/>
              <a:gd name="T22" fmla="*/ 37 w 74"/>
              <a:gd name="T23" fmla="*/ 92 h 92"/>
              <a:gd name="T24" fmla="*/ 0 w 74"/>
              <a:gd name="T25" fmla="*/ 64 h 92"/>
              <a:gd name="T26" fmla="*/ 17 w 74"/>
              <a:gd name="T27" fmla="*/ 64 h 92"/>
              <a:gd name="T28" fmla="*/ 37 w 74"/>
              <a:gd name="T29" fmla="*/ 77 h 92"/>
              <a:gd name="T30" fmla="*/ 57 w 74"/>
              <a:gd name="T31" fmla="*/ 64 h 92"/>
              <a:gd name="T32" fmla="*/ 38 w 74"/>
              <a:gd name="T33" fmla="*/ 52 h 92"/>
              <a:gd name="T34" fmla="*/ 24 w 74"/>
              <a:gd name="T35" fmla="*/ 5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4" h="92">
                <a:moveTo>
                  <a:pt x="24" y="52"/>
                </a:moveTo>
                <a:cubicBezTo>
                  <a:pt x="24" y="38"/>
                  <a:pt x="24" y="38"/>
                  <a:pt x="24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6" y="38"/>
                  <a:pt x="55" y="36"/>
                  <a:pt x="55" y="27"/>
                </a:cubicBezTo>
                <a:cubicBezTo>
                  <a:pt x="55" y="22"/>
                  <a:pt x="51" y="15"/>
                  <a:pt x="37" y="15"/>
                </a:cubicBezTo>
                <a:cubicBezTo>
                  <a:pt x="29" y="15"/>
                  <a:pt x="19" y="18"/>
                  <a:pt x="19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7"/>
                  <a:pt x="21" y="0"/>
                  <a:pt x="37" y="0"/>
                </a:cubicBezTo>
                <a:cubicBezTo>
                  <a:pt x="54" y="0"/>
                  <a:pt x="72" y="8"/>
                  <a:pt x="72" y="27"/>
                </a:cubicBezTo>
                <a:cubicBezTo>
                  <a:pt x="72" y="34"/>
                  <a:pt x="68" y="42"/>
                  <a:pt x="60" y="45"/>
                </a:cubicBezTo>
                <a:cubicBezTo>
                  <a:pt x="68" y="48"/>
                  <a:pt x="74" y="56"/>
                  <a:pt x="74" y="64"/>
                </a:cubicBezTo>
                <a:cubicBezTo>
                  <a:pt x="74" y="85"/>
                  <a:pt x="54" y="92"/>
                  <a:pt x="37" y="92"/>
                </a:cubicBezTo>
                <a:cubicBezTo>
                  <a:pt x="20" y="92"/>
                  <a:pt x="0" y="85"/>
                  <a:pt x="0" y="64"/>
                </a:cubicBezTo>
                <a:cubicBezTo>
                  <a:pt x="17" y="64"/>
                  <a:pt x="17" y="64"/>
                  <a:pt x="17" y="64"/>
                </a:cubicBezTo>
                <a:cubicBezTo>
                  <a:pt x="17" y="74"/>
                  <a:pt x="30" y="77"/>
                  <a:pt x="37" y="77"/>
                </a:cubicBezTo>
                <a:cubicBezTo>
                  <a:pt x="45" y="77"/>
                  <a:pt x="57" y="73"/>
                  <a:pt x="57" y="64"/>
                </a:cubicBezTo>
                <a:cubicBezTo>
                  <a:pt x="57" y="58"/>
                  <a:pt x="54" y="52"/>
                  <a:pt x="38" y="52"/>
                </a:cubicBezTo>
                <a:lnTo>
                  <a:pt x="24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5"/>
          <p:cNvSpPr>
            <a:spLocks noEditPoints="1"/>
          </p:cNvSpPr>
          <p:nvPr/>
        </p:nvSpPr>
        <p:spPr bwMode="auto">
          <a:xfrm>
            <a:off x="9218931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6"/>
          <p:cNvSpPr>
            <a:spLocks noEditPoints="1"/>
          </p:cNvSpPr>
          <p:nvPr/>
        </p:nvSpPr>
        <p:spPr bwMode="auto">
          <a:xfrm>
            <a:off x="9577706" y="2322661"/>
            <a:ext cx="277813" cy="323850"/>
          </a:xfrm>
          <a:custGeom>
            <a:avLst/>
            <a:gdLst>
              <a:gd name="T0" fmla="*/ 152 w 175"/>
              <a:gd name="T1" fmla="*/ 0 h 204"/>
              <a:gd name="T2" fmla="*/ 152 w 175"/>
              <a:gd name="T3" fmla="*/ 127 h 204"/>
              <a:gd name="T4" fmla="*/ 175 w 175"/>
              <a:gd name="T5" fmla="*/ 127 h 204"/>
              <a:gd name="T6" fmla="*/ 175 w 175"/>
              <a:gd name="T7" fmla="*/ 167 h 204"/>
              <a:gd name="T8" fmla="*/ 152 w 175"/>
              <a:gd name="T9" fmla="*/ 167 h 204"/>
              <a:gd name="T10" fmla="*/ 152 w 175"/>
              <a:gd name="T11" fmla="*/ 204 h 204"/>
              <a:gd name="T12" fmla="*/ 115 w 175"/>
              <a:gd name="T13" fmla="*/ 204 h 204"/>
              <a:gd name="T14" fmla="*/ 115 w 175"/>
              <a:gd name="T15" fmla="*/ 167 h 204"/>
              <a:gd name="T16" fmla="*/ 4 w 175"/>
              <a:gd name="T17" fmla="*/ 167 h 204"/>
              <a:gd name="T18" fmla="*/ 0 w 175"/>
              <a:gd name="T19" fmla="*/ 127 h 204"/>
              <a:gd name="T20" fmla="*/ 92 w 175"/>
              <a:gd name="T21" fmla="*/ 0 h 204"/>
              <a:gd name="T22" fmla="*/ 152 w 175"/>
              <a:gd name="T23" fmla="*/ 0 h 204"/>
              <a:gd name="T24" fmla="*/ 115 w 175"/>
              <a:gd name="T25" fmla="*/ 127 h 204"/>
              <a:gd name="T26" fmla="*/ 115 w 175"/>
              <a:gd name="T27" fmla="*/ 33 h 204"/>
              <a:gd name="T28" fmla="*/ 44 w 175"/>
              <a:gd name="T29" fmla="*/ 127 h 204"/>
              <a:gd name="T30" fmla="*/ 115 w 175"/>
              <a:gd name="T31" fmla="*/ 12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5" h="204">
                <a:moveTo>
                  <a:pt x="152" y="0"/>
                </a:moveTo>
                <a:lnTo>
                  <a:pt x="152" y="127"/>
                </a:lnTo>
                <a:lnTo>
                  <a:pt x="175" y="127"/>
                </a:lnTo>
                <a:lnTo>
                  <a:pt x="175" y="167"/>
                </a:lnTo>
                <a:lnTo>
                  <a:pt x="152" y="167"/>
                </a:lnTo>
                <a:lnTo>
                  <a:pt x="152" y="204"/>
                </a:lnTo>
                <a:lnTo>
                  <a:pt x="115" y="204"/>
                </a:lnTo>
                <a:lnTo>
                  <a:pt x="115" y="167"/>
                </a:lnTo>
                <a:lnTo>
                  <a:pt x="4" y="167"/>
                </a:lnTo>
                <a:lnTo>
                  <a:pt x="0" y="127"/>
                </a:lnTo>
                <a:lnTo>
                  <a:pt x="92" y="0"/>
                </a:lnTo>
                <a:lnTo>
                  <a:pt x="152" y="0"/>
                </a:lnTo>
                <a:close/>
                <a:moveTo>
                  <a:pt x="115" y="127"/>
                </a:moveTo>
                <a:lnTo>
                  <a:pt x="115" y="33"/>
                </a:lnTo>
                <a:lnTo>
                  <a:pt x="44" y="127"/>
                </a:lnTo>
                <a:lnTo>
                  <a:pt x="115" y="1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1108076" y="3511932"/>
            <a:ext cx="9988550" cy="28575"/>
          </a:xfrm>
          <a:prstGeom prst="rect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Oval 18"/>
          <p:cNvSpPr>
            <a:spLocks noChangeArrowheads="1"/>
          </p:cNvSpPr>
          <p:nvPr/>
        </p:nvSpPr>
        <p:spPr bwMode="auto">
          <a:xfrm>
            <a:off x="1978026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Oval 19"/>
          <p:cNvSpPr>
            <a:spLocks noChangeArrowheads="1"/>
          </p:cNvSpPr>
          <p:nvPr/>
        </p:nvSpPr>
        <p:spPr bwMode="auto">
          <a:xfrm>
            <a:off x="4659313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Oval 20"/>
          <p:cNvSpPr>
            <a:spLocks noChangeArrowheads="1"/>
          </p:cNvSpPr>
          <p:nvPr/>
        </p:nvSpPr>
        <p:spPr bwMode="auto">
          <a:xfrm>
            <a:off x="7370763" y="3386519"/>
            <a:ext cx="273050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Oval 21"/>
          <p:cNvSpPr>
            <a:spLocks noChangeArrowheads="1"/>
          </p:cNvSpPr>
          <p:nvPr/>
        </p:nvSpPr>
        <p:spPr bwMode="auto">
          <a:xfrm>
            <a:off x="10102851" y="3386519"/>
            <a:ext cx="269875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75204" y="4360223"/>
            <a:ext cx="2341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极致简约风潮流所向，通用设计，完美兼容，打造最实用，最具个性的演示方案。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089924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6565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 panose="020B0806030902050204"/>
              </a:rPr>
              <a:t>点击添加标题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08138" y="4360223"/>
            <a:ext cx="2341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极致简约风潮流所向，通用设计，完美兼容，打造最实用，最具个性的演示方案。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82285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6565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 panose="020B0806030902050204"/>
              </a:rPr>
              <a:t>点击添加标题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394562" y="4360223"/>
            <a:ext cx="2341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极致简约风潮流所向，通用设计，完美兼容，打造最实用，最具个性的演示方案。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509282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6565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 panose="020B0806030902050204"/>
              </a:rPr>
              <a:t>点击添加标题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9105158" y="4360223"/>
            <a:ext cx="2341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极致简约风潮流所向，通用设计，完美兼容，打造最实用，最具个性的演示方案。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921987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6565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 panose="020B0806030902050204"/>
              </a:rPr>
              <a:t>点击添加标题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L 形 9"/>
          <p:cNvSpPr/>
          <p:nvPr/>
        </p:nvSpPr>
        <p:spPr>
          <a:xfrm rot="13509573">
            <a:off x="3644900" y="2328863"/>
            <a:ext cx="674688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1" name="L 形 10"/>
          <p:cNvSpPr/>
          <p:nvPr/>
        </p:nvSpPr>
        <p:spPr>
          <a:xfrm rot="13509573">
            <a:off x="7721600" y="2328863"/>
            <a:ext cx="674688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2" name="六边形 11"/>
          <p:cNvSpPr/>
          <p:nvPr/>
        </p:nvSpPr>
        <p:spPr bwMode="auto">
          <a:xfrm>
            <a:off x="1028700" y="1676400"/>
            <a:ext cx="2282825" cy="197008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KSO_Shape"/>
          <p:cNvSpPr/>
          <p:nvPr/>
        </p:nvSpPr>
        <p:spPr bwMode="auto">
          <a:xfrm>
            <a:off x="1709738" y="1849438"/>
            <a:ext cx="906462" cy="1011237"/>
          </a:xfrm>
          <a:custGeom>
            <a:avLst/>
            <a:gdLst>
              <a:gd name="T0" fmla="*/ 527033 w 2960688"/>
              <a:gd name="T1" fmla="*/ 1877159 h 3298826"/>
              <a:gd name="T2" fmla="*/ 409443 w 2960688"/>
              <a:gd name="T3" fmla="*/ 2000501 h 3298826"/>
              <a:gd name="T4" fmla="*/ 411355 w 2960688"/>
              <a:gd name="T5" fmla="*/ 2233197 h 3298826"/>
              <a:gd name="T6" fmla="*/ 351125 w 2960688"/>
              <a:gd name="T7" fmla="*/ 2312034 h 3298826"/>
              <a:gd name="T8" fmla="*/ 273369 w 2960688"/>
              <a:gd name="T9" fmla="*/ 2124161 h 3298826"/>
              <a:gd name="T10" fmla="*/ 346027 w 2960688"/>
              <a:gd name="T11" fmla="*/ 1891464 h 3298826"/>
              <a:gd name="T12" fmla="*/ 896304 w 2960688"/>
              <a:gd name="T13" fmla="*/ 1785321 h 3298826"/>
              <a:gd name="T14" fmla="*/ 1068706 w 2960688"/>
              <a:gd name="T15" fmla="*/ 2016555 h 3298826"/>
              <a:gd name="T16" fmla="*/ 1068071 w 2960688"/>
              <a:gd name="T17" fmla="*/ 2228732 h 3298826"/>
              <a:gd name="T18" fmla="*/ 959169 w 2960688"/>
              <a:gd name="T19" fmla="*/ 2409781 h 3298826"/>
              <a:gd name="T20" fmla="*/ 713741 w 2960688"/>
              <a:gd name="T21" fmla="*/ 2518728 h 3298826"/>
              <a:gd name="T22" fmla="*/ 693421 w 2960688"/>
              <a:gd name="T23" fmla="*/ 1957476 h 3298826"/>
              <a:gd name="T24" fmla="*/ 640080 w 2960688"/>
              <a:gd name="T25" fmla="*/ 1634173 h 3298826"/>
              <a:gd name="T26" fmla="*/ 392430 w 2960688"/>
              <a:gd name="T27" fmla="*/ 1729423 h 3298826"/>
              <a:gd name="T28" fmla="*/ 232092 w 2960688"/>
              <a:gd name="T29" fmla="*/ 1935163 h 3298826"/>
              <a:gd name="T30" fmla="*/ 200025 w 2960688"/>
              <a:gd name="T31" fmla="*/ 2188846 h 3298826"/>
              <a:gd name="T32" fmla="*/ 307658 w 2960688"/>
              <a:gd name="T33" fmla="*/ 2432368 h 3298826"/>
              <a:gd name="T34" fmla="*/ 520065 w 2960688"/>
              <a:gd name="T35" fmla="*/ 2581276 h 3298826"/>
              <a:gd name="T36" fmla="*/ 775335 w 2960688"/>
              <a:gd name="T37" fmla="*/ 2601279 h 3298826"/>
              <a:gd name="T38" fmla="*/ 1014095 w 2960688"/>
              <a:gd name="T39" fmla="*/ 2481581 h 3298826"/>
              <a:gd name="T40" fmla="*/ 1151890 w 2960688"/>
              <a:gd name="T41" fmla="*/ 2263141 h 3298826"/>
              <a:gd name="T42" fmla="*/ 1159510 w 2960688"/>
              <a:gd name="T43" fmla="*/ 2006283 h 3298826"/>
              <a:gd name="T44" fmla="*/ 1027748 w 2960688"/>
              <a:gd name="T45" fmla="*/ 1773556 h 3298826"/>
              <a:gd name="T46" fmla="*/ 803275 w 2960688"/>
              <a:gd name="T47" fmla="*/ 1647190 h 3298826"/>
              <a:gd name="T48" fmla="*/ 1574800 w 2960688"/>
              <a:gd name="T49" fmla="*/ 2092842 h 3298826"/>
              <a:gd name="T50" fmla="*/ 2153920 w 2960688"/>
              <a:gd name="T51" fmla="*/ 1496357 h 3298826"/>
              <a:gd name="T52" fmla="*/ 2773363 w 2960688"/>
              <a:gd name="T53" fmla="*/ 1705761 h 3298826"/>
              <a:gd name="T54" fmla="*/ 2930208 w 2960688"/>
              <a:gd name="T55" fmla="*/ 2034463 h 3298826"/>
              <a:gd name="T56" fmla="*/ 2534285 w 2960688"/>
              <a:gd name="T57" fmla="*/ 2333022 h 3298826"/>
              <a:gd name="T58" fmla="*/ 2062798 w 2960688"/>
              <a:gd name="T59" fmla="*/ 2832102 h 3298826"/>
              <a:gd name="T60" fmla="*/ 1393825 w 2960688"/>
              <a:gd name="T61" fmla="*/ 2435503 h 3298826"/>
              <a:gd name="T62" fmla="*/ 1449705 w 2960688"/>
              <a:gd name="T63" fmla="*/ 1990995 h 3298826"/>
              <a:gd name="T64" fmla="*/ 1293813 w 2960688"/>
              <a:gd name="T65" fmla="*/ 1642623 h 3298826"/>
              <a:gd name="T66" fmla="*/ 818833 w 2960688"/>
              <a:gd name="T67" fmla="*/ 1450340 h 3298826"/>
              <a:gd name="T68" fmla="*/ 1141095 w 2960688"/>
              <a:gd name="T69" fmla="*/ 1611630 h 3298826"/>
              <a:gd name="T70" fmla="*/ 1340803 w 2960688"/>
              <a:gd name="T71" fmla="*/ 1927861 h 3298826"/>
              <a:gd name="T72" fmla="*/ 1348423 w 2960688"/>
              <a:gd name="T73" fmla="*/ 2284731 h 3298826"/>
              <a:gd name="T74" fmla="*/ 1223010 w 2960688"/>
              <a:gd name="T75" fmla="*/ 2541906 h 3298826"/>
              <a:gd name="T76" fmla="*/ 1473200 w 2960688"/>
              <a:gd name="T77" fmla="*/ 3188336 h 3298826"/>
              <a:gd name="T78" fmla="*/ 1409700 w 2960688"/>
              <a:gd name="T79" fmla="*/ 3287079 h 3298826"/>
              <a:gd name="T80" fmla="*/ 1293813 w 2960688"/>
              <a:gd name="T81" fmla="*/ 3278189 h 3298826"/>
              <a:gd name="T82" fmla="*/ 780415 w 2960688"/>
              <a:gd name="T83" fmla="*/ 2798129 h 3298826"/>
              <a:gd name="T84" fmla="*/ 485775 w 2960688"/>
              <a:gd name="T85" fmla="*/ 2775904 h 3298826"/>
              <a:gd name="T86" fmla="*/ 179387 w 2960688"/>
              <a:gd name="T87" fmla="*/ 2582863 h 3298826"/>
              <a:gd name="T88" fmla="*/ 11747 w 2960688"/>
              <a:gd name="T89" fmla="*/ 2248853 h 3298826"/>
              <a:gd name="T90" fmla="*/ 39687 w 2960688"/>
              <a:gd name="T91" fmla="*/ 1891666 h 3298826"/>
              <a:gd name="T92" fmla="*/ 248285 w 2960688"/>
              <a:gd name="T93" fmla="*/ 1593533 h 3298826"/>
              <a:gd name="T94" fmla="*/ 589598 w 2960688"/>
              <a:gd name="T95" fmla="*/ 1443356 h 3298826"/>
              <a:gd name="T96" fmla="*/ 2009571 w 2960688"/>
              <a:gd name="T97" fmla="*/ 44471 h 3298826"/>
              <a:gd name="T98" fmla="*/ 2211293 w 2960688"/>
              <a:gd name="T99" fmla="*/ 227752 h 3298826"/>
              <a:gd name="T100" fmla="*/ 2308501 w 2960688"/>
              <a:gd name="T101" fmla="*/ 511410 h 3298826"/>
              <a:gd name="T102" fmla="*/ 2385695 w 2960688"/>
              <a:gd name="T103" fmla="*/ 681985 h 3298826"/>
              <a:gd name="T104" fmla="*/ 2326608 w 2960688"/>
              <a:gd name="T105" fmla="*/ 854149 h 3298826"/>
              <a:gd name="T106" fmla="*/ 2142358 w 2960688"/>
              <a:gd name="T107" fmla="*/ 1198477 h 3298826"/>
              <a:gd name="T108" fmla="*/ 1940000 w 2960688"/>
              <a:gd name="T109" fmla="*/ 1360477 h 3298826"/>
              <a:gd name="T110" fmla="*/ 1698569 w 2960688"/>
              <a:gd name="T111" fmla="*/ 1367782 h 3298826"/>
              <a:gd name="T112" fmla="*/ 1505106 w 2960688"/>
              <a:gd name="T113" fmla="*/ 1235642 h 3298826"/>
              <a:gd name="T114" fmla="*/ 1298619 w 2960688"/>
              <a:gd name="T115" fmla="*/ 873208 h 3298826"/>
              <a:gd name="T116" fmla="*/ 1219200 w 2960688"/>
              <a:gd name="T117" fmla="*/ 700409 h 3298826"/>
              <a:gd name="T118" fmla="*/ 1306560 w 2960688"/>
              <a:gd name="T119" fmla="*/ 536504 h 3298826"/>
              <a:gd name="T120" fmla="*/ 1394873 w 2960688"/>
              <a:gd name="T121" fmla="*/ 248081 h 3298826"/>
              <a:gd name="T122" fmla="*/ 1587383 w 2960688"/>
              <a:gd name="T123" fmla="*/ 54953 h 3298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60688" h="3298826">
                <a:moveTo>
                  <a:pt x="472859" y="1797050"/>
                </a:moveTo>
                <a:lnTo>
                  <a:pt x="478276" y="1797050"/>
                </a:lnTo>
                <a:lnTo>
                  <a:pt x="483375" y="1797686"/>
                </a:lnTo>
                <a:lnTo>
                  <a:pt x="488792" y="1798640"/>
                </a:lnTo>
                <a:lnTo>
                  <a:pt x="493891" y="1800229"/>
                </a:lnTo>
                <a:lnTo>
                  <a:pt x="499309" y="1802454"/>
                </a:lnTo>
                <a:lnTo>
                  <a:pt x="503770" y="1804679"/>
                </a:lnTo>
                <a:lnTo>
                  <a:pt x="508550" y="1807858"/>
                </a:lnTo>
                <a:lnTo>
                  <a:pt x="512693" y="1811355"/>
                </a:lnTo>
                <a:lnTo>
                  <a:pt x="516836" y="1815170"/>
                </a:lnTo>
                <a:lnTo>
                  <a:pt x="520341" y="1819302"/>
                </a:lnTo>
                <a:lnTo>
                  <a:pt x="523846" y="1824071"/>
                </a:lnTo>
                <a:lnTo>
                  <a:pt x="526396" y="1829157"/>
                </a:lnTo>
                <a:lnTo>
                  <a:pt x="528945" y="1834561"/>
                </a:lnTo>
                <a:lnTo>
                  <a:pt x="530220" y="1839648"/>
                </a:lnTo>
                <a:lnTo>
                  <a:pt x="531495" y="1845370"/>
                </a:lnTo>
                <a:lnTo>
                  <a:pt x="531813" y="1850774"/>
                </a:lnTo>
                <a:lnTo>
                  <a:pt x="531813" y="1855860"/>
                </a:lnTo>
                <a:lnTo>
                  <a:pt x="531495" y="1861264"/>
                </a:lnTo>
                <a:lnTo>
                  <a:pt x="530220" y="1866668"/>
                </a:lnTo>
                <a:lnTo>
                  <a:pt x="528945" y="1871755"/>
                </a:lnTo>
                <a:lnTo>
                  <a:pt x="527033" y="1877159"/>
                </a:lnTo>
                <a:lnTo>
                  <a:pt x="524165" y="1881609"/>
                </a:lnTo>
                <a:lnTo>
                  <a:pt x="520978" y="1886378"/>
                </a:lnTo>
                <a:lnTo>
                  <a:pt x="517792" y="1890510"/>
                </a:lnTo>
                <a:lnTo>
                  <a:pt x="513968" y="1894643"/>
                </a:lnTo>
                <a:lnTo>
                  <a:pt x="509506" y="1898140"/>
                </a:lnTo>
                <a:lnTo>
                  <a:pt x="504726" y="1901636"/>
                </a:lnTo>
                <a:lnTo>
                  <a:pt x="495803" y="1907358"/>
                </a:lnTo>
                <a:lnTo>
                  <a:pt x="486880" y="1913080"/>
                </a:lnTo>
                <a:lnTo>
                  <a:pt x="478913" y="1918803"/>
                </a:lnTo>
                <a:lnTo>
                  <a:pt x="471265" y="1924842"/>
                </a:lnTo>
                <a:lnTo>
                  <a:pt x="463936" y="1931200"/>
                </a:lnTo>
                <a:lnTo>
                  <a:pt x="457244" y="1937240"/>
                </a:lnTo>
                <a:lnTo>
                  <a:pt x="450870" y="1943280"/>
                </a:lnTo>
                <a:lnTo>
                  <a:pt x="444815" y="1949320"/>
                </a:lnTo>
                <a:lnTo>
                  <a:pt x="439398" y="1955678"/>
                </a:lnTo>
                <a:lnTo>
                  <a:pt x="433980" y="1962036"/>
                </a:lnTo>
                <a:lnTo>
                  <a:pt x="429519" y="1968076"/>
                </a:lnTo>
                <a:lnTo>
                  <a:pt x="424739" y="1974751"/>
                </a:lnTo>
                <a:lnTo>
                  <a:pt x="420596" y="1980791"/>
                </a:lnTo>
                <a:lnTo>
                  <a:pt x="416453" y="1987467"/>
                </a:lnTo>
                <a:lnTo>
                  <a:pt x="412948" y="1993825"/>
                </a:lnTo>
                <a:lnTo>
                  <a:pt x="409443" y="2000501"/>
                </a:lnTo>
                <a:lnTo>
                  <a:pt x="406256" y="2006858"/>
                </a:lnTo>
                <a:lnTo>
                  <a:pt x="403388" y="2013534"/>
                </a:lnTo>
                <a:lnTo>
                  <a:pt x="400838" y="2019892"/>
                </a:lnTo>
                <a:lnTo>
                  <a:pt x="398608" y="2026886"/>
                </a:lnTo>
                <a:lnTo>
                  <a:pt x="394465" y="2039919"/>
                </a:lnTo>
                <a:lnTo>
                  <a:pt x="391278" y="2053271"/>
                </a:lnTo>
                <a:lnTo>
                  <a:pt x="388729" y="2066622"/>
                </a:lnTo>
                <a:lnTo>
                  <a:pt x="387135" y="2079974"/>
                </a:lnTo>
                <a:lnTo>
                  <a:pt x="386498" y="2093007"/>
                </a:lnTo>
                <a:lnTo>
                  <a:pt x="385861" y="2106041"/>
                </a:lnTo>
                <a:lnTo>
                  <a:pt x="385861" y="2118439"/>
                </a:lnTo>
                <a:lnTo>
                  <a:pt x="386817" y="2130518"/>
                </a:lnTo>
                <a:lnTo>
                  <a:pt x="387773" y="2141962"/>
                </a:lnTo>
                <a:lnTo>
                  <a:pt x="389366" y="2153724"/>
                </a:lnTo>
                <a:lnTo>
                  <a:pt x="391278" y="2164215"/>
                </a:lnTo>
                <a:lnTo>
                  <a:pt x="393190" y="2174705"/>
                </a:lnTo>
                <a:lnTo>
                  <a:pt x="395421" y="2184242"/>
                </a:lnTo>
                <a:lnTo>
                  <a:pt x="397970" y="2193461"/>
                </a:lnTo>
                <a:lnTo>
                  <a:pt x="402432" y="2209038"/>
                </a:lnTo>
                <a:lnTo>
                  <a:pt x="406574" y="2221435"/>
                </a:lnTo>
                <a:lnTo>
                  <a:pt x="409761" y="2229383"/>
                </a:lnTo>
                <a:lnTo>
                  <a:pt x="411355" y="2233197"/>
                </a:lnTo>
                <a:lnTo>
                  <a:pt x="413585" y="2238602"/>
                </a:lnTo>
                <a:lnTo>
                  <a:pt x="415179" y="2244006"/>
                </a:lnTo>
                <a:lnTo>
                  <a:pt x="416453" y="2249728"/>
                </a:lnTo>
                <a:lnTo>
                  <a:pt x="416772" y="2255132"/>
                </a:lnTo>
                <a:lnTo>
                  <a:pt x="416772" y="2260536"/>
                </a:lnTo>
                <a:lnTo>
                  <a:pt x="415816" y="2265940"/>
                </a:lnTo>
                <a:lnTo>
                  <a:pt x="414860" y="2271026"/>
                </a:lnTo>
                <a:lnTo>
                  <a:pt x="413267" y="2276113"/>
                </a:lnTo>
                <a:lnTo>
                  <a:pt x="411036" y="2281199"/>
                </a:lnTo>
                <a:lnTo>
                  <a:pt x="408168" y="2285967"/>
                </a:lnTo>
                <a:lnTo>
                  <a:pt x="405300" y="2290736"/>
                </a:lnTo>
                <a:lnTo>
                  <a:pt x="401794" y="2294868"/>
                </a:lnTo>
                <a:lnTo>
                  <a:pt x="397970" y="2298683"/>
                </a:lnTo>
                <a:lnTo>
                  <a:pt x="393509" y="2302180"/>
                </a:lnTo>
                <a:lnTo>
                  <a:pt x="389047" y="2305359"/>
                </a:lnTo>
                <a:lnTo>
                  <a:pt x="383630" y="2307902"/>
                </a:lnTo>
                <a:lnTo>
                  <a:pt x="378213" y="2309809"/>
                </a:lnTo>
                <a:lnTo>
                  <a:pt x="372795" y="2311717"/>
                </a:lnTo>
                <a:lnTo>
                  <a:pt x="367696" y="2312670"/>
                </a:lnTo>
                <a:lnTo>
                  <a:pt x="361642" y="2312988"/>
                </a:lnTo>
                <a:lnTo>
                  <a:pt x="356543" y="2312988"/>
                </a:lnTo>
                <a:lnTo>
                  <a:pt x="351125" y="2312034"/>
                </a:lnTo>
                <a:lnTo>
                  <a:pt x="345708" y="2311081"/>
                </a:lnTo>
                <a:lnTo>
                  <a:pt x="340609" y="2309491"/>
                </a:lnTo>
                <a:lnTo>
                  <a:pt x="335829" y="2307584"/>
                </a:lnTo>
                <a:lnTo>
                  <a:pt x="330730" y="2304723"/>
                </a:lnTo>
                <a:lnTo>
                  <a:pt x="326587" y="2301862"/>
                </a:lnTo>
                <a:lnTo>
                  <a:pt x="322126" y="2298365"/>
                </a:lnTo>
                <a:lnTo>
                  <a:pt x="318302" y="2294550"/>
                </a:lnTo>
                <a:lnTo>
                  <a:pt x="314478" y="2289782"/>
                </a:lnTo>
                <a:lnTo>
                  <a:pt x="311610" y="2285332"/>
                </a:lnTo>
                <a:lnTo>
                  <a:pt x="308742" y="2280245"/>
                </a:lnTo>
                <a:lnTo>
                  <a:pt x="306830" y="2275795"/>
                </a:lnTo>
                <a:lnTo>
                  <a:pt x="302687" y="2264987"/>
                </a:lnTo>
                <a:lnTo>
                  <a:pt x="296951" y="2249092"/>
                </a:lnTo>
                <a:lnTo>
                  <a:pt x="293764" y="2239237"/>
                </a:lnTo>
                <a:lnTo>
                  <a:pt x="290259" y="2228111"/>
                </a:lnTo>
                <a:lnTo>
                  <a:pt x="287391" y="2216349"/>
                </a:lnTo>
                <a:lnTo>
                  <a:pt x="284204" y="2202998"/>
                </a:lnTo>
                <a:lnTo>
                  <a:pt x="281017" y="2189328"/>
                </a:lnTo>
                <a:lnTo>
                  <a:pt x="278468" y="2173752"/>
                </a:lnTo>
                <a:lnTo>
                  <a:pt x="276556" y="2158175"/>
                </a:lnTo>
                <a:lnTo>
                  <a:pt x="274644" y="2141645"/>
                </a:lnTo>
                <a:lnTo>
                  <a:pt x="273369" y="2124161"/>
                </a:lnTo>
                <a:lnTo>
                  <a:pt x="273050" y="2106041"/>
                </a:lnTo>
                <a:lnTo>
                  <a:pt x="273369" y="2088239"/>
                </a:lnTo>
                <a:lnTo>
                  <a:pt x="274325" y="2078384"/>
                </a:lnTo>
                <a:lnTo>
                  <a:pt x="274962" y="2069483"/>
                </a:lnTo>
                <a:lnTo>
                  <a:pt x="275918" y="2059629"/>
                </a:lnTo>
                <a:lnTo>
                  <a:pt x="277193" y="2049774"/>
                </a:lnTo>
                <a:lnTo>
                  <a:pt x="278786" y="2040237"/>
                </a:lnTo>
                <a:lnTo>
                  <a:pt x="280698" y="2030382"/>
                </a:lnTo>
                <a:lnTo>
                  <a:pt x="282929" y="2020846"/>
                </a:lnTo>
                <a:lnTo>
                  <a:pt x="285479" y="2010673"/>
                </a:lnTo>
                <a:lnTo>
                  <a:pt x="288347" y="2000819"/>
                </a:lnTo>
                <a:lnTo>
                  <a:pt x="291533" y="1990328"/>
                </a:lnTo>
                <a:lnTo>
                  <a:pt x="295039" y="1980473"/>
                </a:lnTo>
                <a:lnTo>
                  <a:pt x="299181" y="1970619"/>
                </a:lnTo>
                <a:lnTo>
                  <a:pt x="303324" y="1960446"/>
                </a:lnTo>
                <a:lnTo>
                  <a:pt x="308423" y="1950274"/>
                </a:lnTo>
                <a:lnTo>
                  <a:pt x="313522" y="1940419"/>
                </a:lnTo>
                <a:lnTo>
                  <a:pt x="319258" y="1930247"/>
                </a:lnTo>
                <a:lnTo>
                  <a:pt x="325313" y="1920710"/>
                </a:lnTo>
                <a:lnTo>
                  <a:pt x="331368" y="1910855"/>
                </a:lnTo>
                <a:lnTo>
                  <a:pt x="338697" y="1901318"/>
                </a:lnTo>
                <a:lnTo>
                  <a:pt x="346027" y="1891464"/>
                </a:lnTo>
                <a:lnTo>
                  <a:pt x="353675" y="1881927"/>
                </a:lnTo>
                <a:lnTo>
                  <a:pt x="362279" y="1872708"/>
                </a:lnTo>
                <a:lnTo>
                  <a:pt x="370883" y="1863807"/>
                </a:lnTo>
                <a:lnTo>
                  <a:pt x="380125" y="1854906"/>
                </a:lnTo>
                <a:lnTo>
                  <a:pt x="389685" y="1846005"/>
                </a:lnTo>
                <a:lnTo>
                  <a:pt x="400201" y="1837740"/>
                </a:lnTo>
                <a:lnTo>
                  <a:pt x="411036" y="1829157"/>
                </a:lnTo>
                <a:lnTo>
                  <a:pt x="422190" y="1820892"/>
                </a:lnTo>
                <a:lnTo>
                  <a:pt x="433980" y="1813263"/>
                </a:lnTo>
                <a:lnTo>
                  <a:pt x="446409" y="1805315"/>
                </a:lnTo>
                <a:lnTo>
                  <a:pt x="451189" y="1802772"/>
                </a:lnTo>
                <a:lnTo>
                  <a:pt x="456606" y="1800547"/>
                </a:lnTo>
                <a:lnTo>
                  <a:pt x="461705" y="1798957"/>
                </a:lnTo>
                <a:lnTo>
                  <a:pt x="467441" y="1797686"/>
                </a:lnTo>
                <a:lnTo>
                  <a:pt x="472859" y="1797050"/>
                </a:lnTo>
                <a:close/>
                <a:moveTo>
                  <a:pt x="799783" y="1741488"/>
                </a:moveTo>
                <a:lnTo>
                  <a:pt x="816611" y="1747205"/>
                </a:lnTo>
                <a:lnTo>
                  <a:pt x="833438" y="1753558"/>
                </a:lnTo>
                <a:lnTo>
                  <a:pt x="849631" y="1760228"/>
                </a:lnTo>
                <a:lnTo>
                  <a:pt x="865506" y="1767851"/>
                </a:lnTo>
                <a:lnTo>
                  <a:pt x="881064" y="1776427"/>
                </a:lnTo>
                <a:lnTo>
                  <a:pt x="896304" y="1785321"/>
                </a:lnTo>
                <a:lnTo>
                  <a:pt x="910909" y="1795167"/>
                </a:lnTo>
                <a:lnTo>
                  <a:pt x="925514" y="1805332"/>
                </a:lnTo>
                <a:lnTo>
                  <a:pt x="939166" y="1816131"/>
                </a:lnTo>
                <a:lnTo>
                  <a:pt x="952819" y="1827566"/>
                </a:lnTo>
                <a:lnTo>
                  <a:pt x="965201" y="1839953"/>
                </a:lnTo>
                <a:lnTo>
                  <a:pt x="977584" y="1852976"/>
                </a:lnTo>
                <a:lnTo>
                  <a:pt x="989331" y="1866317"/>
                </a:lnTo>
                <a:lnTo>
                  <a:pt x="1000444" y="1879975"/>
                </a:lnTo>
                <a:lnTo>
                  <a:pt x="1011239" y="1894586"/>
                </a:lnTo>
                <a:lnTo>
                  <a:pt x="1021081" y="1909514"/>
                </a:lnTo>
                <a:lnTo>
                  <a:pt x="1026479" y="1918090"/>
                </a:lnTo>
                <a:lnTo>
                  <a:pt x="1031559" y="1926666"/>
                </a:lnTo>
                <a:lnTo>
                  <a:pt x="1036004" y="1935242"/>
                </a:lnTo>
                <a:lnTo>
                  <a:pt x="1040766" y="1944136"/>
                </a:lnTo>
                <a:lnTo>
                  <a:pt x="1044894" y="1952712"/>
                </a:lnTo>
                <a:lnTo>
                  <a:pt x="1049021" y="1961605"/>
                </a:lnTo>
                <a:lnTo>
                  <a:pt x="1052831" y="1970817"/>
                </a:lnTo>
                <a:lnTo>
                  <a:pt x="1056324" y="1979710"/>
                </a:lnTo>
                <a:lnTo>
                  <a:pt x="1059816" y="1988922"/>
                </a:lnTo>
                <a:lnTo>
                  <a:pt x="1062991" y="1997815"/>
                </a:lnTo>
                <a:lnTo>
                  <a:pt x="1065849" y="2007026"/>
                </a:lnTo>
                <a:lnTo>
                  <a:pt x="1068706" y="2016555"/>
                </a:lnTo>
                <a:lnTo>
                  <a:pt x="1070929" y="2025767"/>
                </a:lnTo>
                <a:lnTo>
                  <a:pt x="1073151" y="2035295"/>
                </a:lnTo>
                <a:lnTo>
                  <a:pt x="1075056" y="2044507"/>
                </a:lnTo>
                <a:lnTo>
                  <a:pt x="1076961" y="2054353"/>
                </a:lnTo>
                <a:lnTo>
                  <a:pt x="1078549" y="2063882"/>
                </a:lnTo>
                <a:lnTo>
                  <a:pt x="1079819" y="2073411"/>
                </a:lnTo>
                <a:lnTo>
                  <a:pt x="1080771" y="2082940"/>
                </a:lnTo>
                <a:lnTo>
                  <a:pt x="1081724" y="2092786"/>
                </a:lnTo>
                <a:lnTo>
                  <a:pt x="1082359" y="2102315"/>
                </a:lnTo>
                <a:lnTo>
                  <a:pt x="1082676" y="2111844"/>
                </a:lnTo>
                <a:lnTo>
                  <a:pt x="1082676" y="2122008"/>
                </a:lnTo>
                <a:lnTo>
                  <a:pt x="1082676" y="2131537"/>
                </a:lnTo>
                <a:lnTo>
                  <a:pt x="1082359" y="2141066"/>
                </a:lnTo>
                <a:lnTo>
                  <a:pt x="1081724" y="2150913"/>
                </a:lnTo>
                <a:lnTo>
                  <a:pt x="1080771" y="2160442"/>
                </a:lnTo>
                <a:lnTo>
                  <a:pt x="1079819" y="2170606"/>
                </a:lnTo>
                <a:lnTo>
                  <a:pt x="1078231" y="2180135"/>
                </a:lnTo>
                <a:lnTo>
                  <a:pt x="1076644" y="2189981"/>
                </a:lnTo>
                <a:lnTo>
                  <a:pt x="1075056" y="2199510"/>
                </a:lnTo>
                <a:lnTo>
                  <a:pt x="1072834" y="2209674"/>
                </a:lnTo>
                <a:lnTo>
                  <a:pt x="1070611" y="2219203"/>
                </a:lnTo>
                <a:lnTo>
                  <a:pt x="1068071" y="2228732"/>
                </a:lnTo>
                <a:lnTo>
                  <a:pt x="1065214" y="2238261"/>
                </a:lnTo>
                <a:lnTo>
                  <a:pt x="1062356" y="2247472"/>
                </a:lnTo>
                <a:lnTo>
                  <a:pt x="1058864" y="2257001"/>
                </a:lnTo>
                <a:lnTo>
                  <a:pt x="1055689" y="2266212"/>
                </a:lnTo>
                <a:lnTo>
                  <a:pt x="1052196" y="2275106"/>
                </a:lnTo>
                <a:lnTo>
                  <a:pt x="1048386" y="2284317"/>
                </a:lnTo>
                <a:lnTo>
                  <a:pt x="1044259" y="2292893"/>
                </a:lnTo>
                <a:lnTo>
                  <a:pt x="1039814" y="2301787"/>
                </a:lnTo>
                <a:lnTo>
                  <a:pt x="1035369" y="2310045"/>
                </a:lnTo>
                <a:lnTo>
                  <a:pt x="1030606" y="2318621"/>
                </a:lnTo>
                <a:lnTo>
                  <a:pt x="1025844" y="2327197"/>
                </a:lnTo>
                <a:lnTo>
                  <a:pt x="1020764" y="2335456"/>
                </a:lnTo>
                <a:lnTo>
                  <a:pt x="1015366" y="2343396"/>
                </a:lnTo>
                <a:lnTo>
                  <a:pt x="1009969" y="2351655"/>
                </a:lnTo>
                <a:lnTo>
                  <a:pt x="1004254" y="2359278"/>
                </a:lnTo>
                <a:lnTo>
                  <a:pt x="998539" y="2366901"/>
                </a:lnTo>
                <a:lnTo>
                  <a:pt x="992506" y="2374524"/>
                </a:lnTo>
                <a:lnTo>
                  <a:pt x="985839" y="2381830"/>
                </a:lnTo>
                <a:lnTo>
                  <a:pt x="979806" y="2389135"/>
                </a:lnTo>
                <a:lnTo>
                  <a:pt x="972821" y="2396440"/>
                </a:lnTo>
                <a:lnTo>
                  <a:pt x="966471" y="2403111"/>
                </a:lnTo>
                <a:lnTo>
                  <a:pt x="959169" y="2409781"/>
                </a:lnTo>
                <a:lnTo>
                  <a:pt x="952184" y="2416451"/>
                </a:lnTo>
                <a:lnTo>
                  <a:pt x="944564" y="2423121"/>
                </a:lnTo>
                <a:lnTo>
                  <a:pt x="937261" y="2429156"/>
                </a:lnTo>
                <a:lnTo>
                  <a:pt x="929641" y="2435191"/>
                </a:lnTo>
                <a:lnTo>
                  <a:pt x="921704" y="2441544"/>
                </a:lnTo>
                <a:lnTo>
                  <a:pt x="913766" y="2447261"/>
                </a:lnTo>
                <a:lnTo>
                  <a:pt x="905511" y="2452661"/>
                </a:lnTo>
                <a:lnTo>
                  <a:pt x="897256" y="2458061"/>
                </a:lnTo>
                <a:lnTo>
                  <a:pt x="884874" y="2465684"/>
                </a:lnTo>
                <a:lnTo>
                  <a:pt x="872809" y="2472354"/>
                </a:lnTo>
                <a:lnTo>
                  <a:pt x="860426" y="2478707"/>
                </a:lnTo>
                <a:lnTo>
                  <a:pt x="847726" y="2484742"/>
                </a:lnTo>
                <a:lnTo>
                  <a:pt x="834708" y="2490141"/>
                </a:lnTo>
                <a:lnTo>
                  <a:pt x="821691" y="2495541"/>
                </a:lnTo>
                <a:lnTo>
                  <a:pt x="808991" y="2499988"/>
                </a:lnTo>
                <a:lnTo>
                  <a:pt x="795338" y="2503799"/>
                </a:lnTo>
                <a:lnTo>
                  <a:pt x="782003" y="2507611"/>
                </a:lnTo>
                <a:lnTo>
                  <a:pt x="768668" y="2510787"/>
                </a:lnTo>
                <a:lnTo>
                  <a:pt x="755016" y="2513328"/>
                </a:lnTo>
                <a:lnTo>
                  <a:pt x="741046" y="2515552"/>
                </a:lnTo>
                <a:lnTo>
                  <a:pt x="727393" y="2517140"/>
                </a:lnTo>
                <a:lnTo>
                  <a:pt x="713741" y="2518728"/>
                </a:lnTo>
                <a:lnTo>
                  <a:pt x="699771" y="2519363"/>
                </a:lnTo>
                <a:lnTo>
                  <a:pt x="685801" y="2519363"/>
                </a:lnTo>
                <a:lnTo>
                  <a:pt x="675958" y="2519363"/>
                </a:lnTo>
                <a:lnTo>
                  <a:pt x="666116" y="2519046"/>
                </a:lnTo>
                <a:lnTo>
                  <a:pt x="646113" y="2517140"/>
                </a:lnTo>
                <a:lnTo>
                  <a:pt x="647701" y="2406922"/>
                </a:lnTo>
                <a:lnTo>
                  <a:pt x="648971" y="2312586"/>
                </a:lnTo>
                <a:lnTo>
                  <a:pt x="650241" y="2242708"/>
                </a:lnTo>
                <a:lnTo>
                  <a:pt x="650876" y="2220156"/>
                </a:lnTo>
                <a:lnTo>
                  <a:pt x="651193" y="2207133"/>
                </a:lnTo>
                <a:lnTo>
                  <a:pt x="653416" y="2182040"/>
                </a:lnTo>
                <a:lnTo>
                  <a:pt x="656273" y="2157583"/>
                </a:lnTo>
                <a:lnTo>
                  <a:pt x="658813" y="2134078"/>
                </a:lnTo>
                <a:lnTo>
                  <a:pt x="661988" y="2111209"/>
                </a:lnTo>
                <a:lnTo>
                  <a:pt x="665481" y="2089293"/>
                </a:lnTo>
                <a:lnTo>
                  <a:pt x="668973" y="2068329"/>
                </a:lnTo>
                <a:lnTo>
                  <a:pt x="672148" y="2048001"/>
                </a:lnTo>
                <a:lnTo>
                  <a:pt x="675958" y="2028625"/>
                </a:lnTo>
                <a:lnTo>
                  <a:pt x="680403" y="2009885"/>
                </a:lnTo>
                <a:lnTo>
                  <a:pt x="684531" y="1991463"/>
                </a:lnTo>
                <a:lnTo>
                  <a:pt x="688658" y="1974311"/>
                </a:lnTo>
                <a:lnTo>
                  <a:pt x="693421" y="1957476"/>
                </a:lnTo>
                <a:lnTo>
                  <a:pt x="697866" y="1941595"/>
                </a:lnTo>
                <a:lnTo>
                  <a:pt x="702946" y="1926031"/>
                </a:lnTo>
                <a:lnTo>
                  <a:pt x="707708" y="1911420"/>
                </a:lnTo>
                <a:lnTo>
                  <a:pt x="712788" y="1897444"/>
                </a:lnTo>
                <a:lnTo>
                  <a:pt x="717868" y="1883786"/>
                </a:lnTo>
                <a:lnTo>
                  <a:pt x="723266" y="1870763"/>
                </a:lnTo>
                <a:lnTo>
                  <a:pt x="728663" y="1858693"/>
                </a:lnTo>
                <a:lnTo>
                  <a:pt x="733743" y="1846941"/>
                </a:lnTo>
                <a:lnTo>
                  <a:pt x="739141" y="1835824"/>
                </a:lnTo>
                <a:lnTo>
                  <a:pt x="744538" y="1825025"/>
                </a:lnTo>
                <a:lnTo>
                  <a:pt x="750253" y="1814543"/>
                </a:lnTo>
                <a:lnTo>
                  <a:pt x="755651" y="1804696"/>
                </a:lnTo>
                <a:lnTo>
                  <a:pt x="761366" y="1795485"/>
                </a:lnTo>
                <a:lnTo>
                  <a:pt x="766763" y="1786591"/>
                </a:lnTo>
                <a:lnTo>
                  <a:pt x="777876" y="1770392"/>
                </a:lnTo>
                <a:lnTo>
                  <a:pt x="788988" y="1755464"/>
                </a:lnTo>
                <a:lnTo>
                  <a:pt x="799783" y="1741488"/>
                </a:lnTo>
                <a:close/>
                <a:moveTo>
                  <a:pt x="687070" y="1632268"/>
                </a:moveTo>
                <a:lnTo>
                  <a:pt x="675640" y="1632585"/>
                </a:lnTo>
                <a:lnTo>
                  <a:pt x="663575" y="1632585"/>
                </a:lnTo>
                <a:lnTo>
                  <a:pt x="651828" y="1633538"/>
                </a:lnTo>
                <a:lnTo>
                  <a:pt x="640080" y="1634173"/>
                </a:lnTo>
                <a:lnTo>
                  <a:pt x="628015" y="1635760"/>
                </a:lnTo>
                <a:lnTo>
                  <a:pt x="616585" y="1637348"/>
                </a:lnTo>
                <a:lnTo>
                  <a:pt x="604838" y="1638935"/>
                </a:lnTo>
                <a:lnTo>
                  <a:pt x="592773" y="1641158"/>
                </a:lnTo>
                <a:lnTo>
                  <a:pt x="581343" y="1643381"/>
                </a:lnTo>
                <a:lnTo>
                  <a:pt x="569595" y="1645920"/>
                </a:lnTo>
                <a:lnTo>
                  <a:pt x="558165" y="1649095"/>
                </a:lnTo>
                <a:lnTo>
                  <a:pt x="546735" y="1652270"/>
                </a:lnTo>
                <a:lnTo>
                  <a:pt x="534670" y="1655763"/>
                </a:lnTo>
                <a:lnTo>
                  <a:pt x="523240" y="1659573"/>
                </a:lnTo>
                <a:lnTo>
                  <a:pt x="512128" y="1663700"/>
                </a:lnTo>
                <a:lnTo>
                  <a:pt x="500698" y="1668145"/>
                </a:lnTo>
                <a:lnTo>
                  <a:pt x="489268" y="1672908"/>
                </a:lnTo>
                <a:lnTo>
                  <a:pt x="478155" y="1678305"/>
                </a:lnTo>
                <a:lnTo>
                  <a:pt x="467043" y="1683703"/>
                </a:lnTo>
                <a:lnTo>
                  <a:pt x="455930" y="1689418"/>
                </a:lnTo>
                <a:lnTo>
                  <a:pt x="444818" y="1695133"/>
                </a:lnTo>
                <a:lnTo>
                  <a:pt x="434023" y="1701483"/>
                </a:lnTo>
                <a:lnTo>
                  <a:pt x="423545" y="1708150"/>
                </a:lnTo>
                <a:lnTo>
                  <a:pt x="412750" y="1714818"/>
                </a:lnTo>
                <a:lnTo>
                  <a:pt x="402273" y="1721803"/>
                </a:lnTo>
                <a:lnTo>
                  <a:pt x="392430" y="1729423"/>
                </a:lnTo>
                <a:lnTo>
                  <a:pt x="382588" y="1736726"/>
                </a:lnTo>
                <a:lnTo>
                  <a:pt x="373063" y="1744663"/>
                </a:lnTo>
                <a:lnTo>
                  <a:pt x="363220" y="1752283"/>
                </a:lnTo>
                <a:lnTo>
                  <a:pt x="354330" y="1760856"/>
                </a:lnTo>
                <a:lnTo>
                  <a:pt x="345440" y="1768793"/>
                </a:lnTo>
                <a:lnTo>
                  <a:pt x="336550" y="1777683"/>
                </a:lnTo>
                <a:lnTo>
                  <a:pt x="328295" y="1785938"/>
                </a:lnTo>
                <a:lnTo>
                  <a:pt x="320040" y="1795146"/>
                </a:lnTo>
                <a:lnTo>
                  <a:pt x="312103" y="1804036"/>
                </a:lnTo>
                <a:lnTo>
                  <a:pt x="304483" y="1813243"/>
                </a:lnTo>
                <a:lnTo>
                  <a:pt x="297180" y="1822768"/>
                </a:lnTo>
                <a:lnTo>
                  <a:pt x="289878" y="1832293"/>
                </a:lnTo>
                <a:lnTo>
                  <a:pt x="282893" y="1841818"/>
                </a:lnTo>
                <a:lnTo>
                  <a:pt x="276225" y="1851978"/>
                </a:lnTo>
                <a:lnTo>
                  <a:pt x="269875" y="1861821"/>
                </a:lnTo>
                <a:lnTo>
                  <a:pt x="263842" y="1871663"/>
                </a:lnTo>
                <a:lnTo>
                  <a:pt x="257810" y="1882141"/>
                </a:lnTo>
                <a:lnTo>
                  <a:pt x="252095" y="1892301"/>
                </a:lnTo>
                <a:lnTo>
                  <a:pt x="246697" y="1903096"/>
                </a:lnTo>
                <a:lnTo>
                  <a:pt x="241617" y="1913573"/>
                </a:lnTo>
                <a:lnTo>
                  <a:pt x="236855" y="1924051"/>
                </a:lnTo>
                <a:lnTo>
                  <a:pt x="232092" y="1935163"/>
                </a:lnTo>
                <a:lnTo>
                  <a:pt x="227965" y="1945958"/>
                </a:lnTo>
                <a:lnTo>
                  <a:pt x="223837" y="1957071"/>
                </a:lnTo>
                <a:lnTo>
                  <a:pt x="220027" y="1968183"/>
                </a:lnTo>
                <a:lnTo>
                  <a:pt x="216535" y="1979296"/>
                </a:lnTo>
                <a:lnTo>
                  <a:pt x="213360" y="1990726"/>
                </a:lnTo>
                <a:lnTo>
                  <a:pt x="210502" y="2001838"/>
                </a:lnTo>
                <a:lnTo>
                  <a:pt x="207645" y="2013268"/>
                </a:lnTo>
                <a:lnTo>
                  <a:pt x="205105" y="2024698"/>
                </a:lnTo>
                <a:lnTo>
                  <a:pt x="203200" y="2036763"/>
                </a:lnTo>
                <a:lnTo>
                  <a:pt x="201295" y="2048193"/>
                </a:lnTo>
                <a:lnTo>
                  <a:pt x="199390" y="2059623"/>
                </a:lnTo>
                <a:lnTo>
                  <a:pt x="198120" y="2071371"/>
                </a:lnTo>
                <a:lnTo>
                  <a:pt x="196850" y="2082801"/>
                </a:lnTo>
                <a:lnTo>
                  <a:pt x="196215" y="2094866"/>
                </a:lnTo>
                <a:lnTo>
                  <a:pt x="195897" y="2106613"/>
                </a:lnTo>
                <a:lnTo>
                  <a:pt x="195580" y="2118043"/>
                </a:lnTo>
                <a:lnTo>
                  <a:pt x="195580" y="2129791"/>
                </a:lnTo>
                <a:lnTo>
                  <a:pt x="195897" y="2141856"/>
                </a:lnTo>
                <a:lnTo>
                  <a:pt x="196532" y="2153603"/>
                </a:lnTo>
                <a:lnTo>
                  <a:pt x="197485" y="2165668"/>
                </a:lnTo>
                <a:lnTo>
                  <a:pt x="198437" y="2177098"/>
                </a:lnTo>
                <a:lnTo>
                  <a:pt x="200025" y="2188846"/>
                </a:lnTo>
                <a:lnTo>
                  <a:pt x="201930" y="2200593"/>
                </a:lnTo>
                <a:lnTo>
                  <a:pt x="203835" y="2212023"/>
                </a:lnTo>
                <a:lnTo>
                  <a:pt x="206057" y="2224088"/>
                </a:lnTo>
                <a:lnTo>
                  <a:pt x="208915" y="2235518"/>
                </a:lnTo>
                <a:lnTo>
                  <a:pt x="211772" y="2247266"/>
                </a:lnTo>
                <a:lnTo>
                  <a:pt x="215265" y="2258696"/>
                </a:lnTo>
                <a:lnTo>
                  <a:pt x="218757" y="2270443"/>
                </a:lnTo>
                <a:lnTo>
                  <a:pt x="222567" y="2281873"/>
                </a:lnTo>
                <a:lnTo>
                  <a:pt x="226695" y="2293303"/>
                </a:lnTo>
                <a:lnTo>
                  <a:pt x="231140" y="2304733"/>
                </a:lnTo>
                <a:lnTo>
                  <a:pt x="235902" y="2315846"/>
                </a:lnTo>
                <a:lnTo>
                  <a:pt x="240982" y="2327276"/>
                </a:lnTo>
                <a:lnTo>
                  <a:pt x="246380" y="2338388"/>
                </a:lnTo>
                <a:lnTo>
                  <a:pt x="252095" y="2349501"/>
                </a:lnTo>
                <a:lnTo>
                  <a:pt x="257810" y="2360296"/>
                </a:lnTo>
                <a:lnTo>
                  <a:pt x="264160" y="2371408"/>
                </a:lnTo>
                <a:lnTo>
                  <a:pt x="270827" y="2381886"/>
                </a:lnTo>
                <a:lnTo>
                  <a:pt x="277813" y="2392681"/>
                </a:lnTo>
                <a:lnTo>
                  <a:pt x="284798" y="2403158"/>
                </a:lnTo>
                <a:lnTo>
                  <a:pt x="292100" y="2413001"/>
                </a:lnTo>
                <a:lnTo>
                  <a:pt x="299720" y="2422843"/>
                </a:lnTo>
                <a:lnTo>
                  <a:pt x="307658" y="2432368"/>
                </a:lnTo>
                <a:lnTo>
                  <a:pt x="315595" y="2442211"/>
                </a:lnTo>
                <a:lnTo>
                  <a:pt x="323533" y="2451101"/>
                </a:lnTo>
                <a:lnTo>
                  <a:pt x="332105" y="2459991"/>
                </a:lnTo>
                <a:lnTo>
                  <a:pt x="340360" y="2468881"/>
                </a:lnTo>
                <a:lnTo>
                  <a:pt x="349250" y="2477136"/>
                </a:lnTo>
                <a:lnTo>
                  <a:pt x="358140" y="2485391"/>
                </a:lnTo>
                <a:lnTo>
                  <a:pt x="367348" y="2493328"/>
                </a:lnTo>
                <a:lnTo>
                  <a:pt x="376238" y="2500948"/>
                </a:lnTo>
                <a:lnTo>
                  <a:pt x="385445" y="2508251"/>
                </a:lnTo>
                <a:lnTo>
                  <a:pt x="394970" y="2515553"/>
                </a:lnTo>
                <a:lnTo>
                  <a:pt x="405130" y="2522538"/>
                </a:lnTo>
                <a:lnTo>
                  <a:pt x="414655" y="2528888"/>
                </a:lnTo>
                <a:lnTo>
                  <a:pt x="424498" y="2535556"/>
                </a:lnTo>
                <a:lnTo>
                  <a:pt x="434975" y="2541588"/>
                </a:lnTo>
                <a:lnTo>
                  <a:pt x="445135" y="2547621"/>
                </a:lnTo>
                <a:lnTo>
                  <a:pt x="455613" y="2553018"/>
                </a:lnTo>
                <a:lnTo>
                  <a:pt x="465773" y="2558416"/>
                </a:lnTo>
                <a:lnTo>
                  <a:pt x="476568" y="2563813"/>
                </a:lnTo>
                <a:lnTo>
                  <a:pt x="487363" y="2568258"/>
                </a:lnTo>
                <a:lnTo>
                  <a:pt x="498158" y="2573021"/>
                </a:lnTo>
                <a:lnTo>
                  <a:pt x="509270" y="2577466"/>
                </a:lnTo>
                <a:lnTo>
                  <a:pt x="520065" y="2581276"/>
                </a:lnTo>
                <a:lnTo>
                  <a:pt x="531178" y="2585086"/>
                </a:lnTo>
                <a:lnTo>
                  <a:pt x="542290" y="2588896"/>
                </a:lnTo>
                <a:lnTo>
                  <a:pt x="553720" y="2592071"/>
                </a:lnTo>
                <a:lnTo>
                  <a:pt x="564833" y="2594928"/>
                </a:lnTo>
                <a:lnTo>
                  <a:pt x="576580" y="2597786"/>
                </a:lnTo>
                <a:lnTo>
                  <a:pt x="588010" y="2600326"/>
                </a:lnTo>
                <a:lnTo>
                  <a:pt x="599440" y="2602231"/>
                </a:lnTo>
                <a:lnTo>
                  <a:pt x="611188" y="2604136"/>
                </a:lnTo>
                <a:lnTo>
                  <a:pt x="622618" y="2605724"/>
                </a:lnTo>
                <a:lnTo>
                  <a:pt x="634683" y="2607311"/>
                </a:lnTo>
                <a:lnTo>
                  <a:pt x="646113" y="2608581"/>
                </a:lnTo>
                <a:lnTo>
                  <a:pt x="657860" y="2609216"/>
                </a:lnTo>
                <a:lnTo>
                  <a:pt x="669925" y="2609534"/>
                </a:lnTo>
                <a:lnTo>
                  <a:pt x="681355" y="2609851"/>
                </a:lnTo>
                <a:lnTo>
                  <a:pt x="693103" y="2609851"/>
                </a:lnTo>
                <a:lnTo>
                  <a:pt x="704850" y="2609534"/>
                </a:lnTo>
                <a:lnTo>
                  <a:pt x="716915" y="2608899"/>
                </a:lnTo>
                <a:lnTo>
                  <a:pt x="728345" y="2607946"/>
                </a:lnTo>
                <a:lnTo>
                  <a:pt x="740093" y="2606676"/>
                </a:lnTo>
                <a:lnTo>
                  <a:pt x="752158" y="2605406"/>
                </a:lnTo>
                <a:lnTo>
                  <a:pt x="763905" y="2603501"/>
                </a:lnTo>
                <a:lnTo>
                  <a:pt x="775335" y="2601279"/>
                </a:lnTo>
                <a:lnTo>
                  <a:pt x="787083" y="2598738"/>
                </a:lnTo>
                <a:lnTo>
                  <a:pt x="798830" y="2596198"/>
                </a:lnTo>
                <a:lnTo>
                  <a:pt x="810578" y="2593658"/>
                </a:lnTo>
                <a:lnTo>
                  <a:pt x="822008" y="2590166"/>
                </a:lnTo>
                <a:lnTo>
                  <a:pt x="833438" y="2586673"/>
                </a:lnTo>
                <a:lnTo>
                  <a:pt x="844868" y="2582863"/>
                </a:lnTo>
                <a:lnTo>
                  <a:pt x="856615" y="2578736"/>
                </a:lnTo>
                <a:lnTo>
                  <a:pt x="867410" y="2573973"/>
                </a:lnTo>
                <a:lnTo>
                  <a:pt x="879158" y="2569528"/>
                </a:lnTo>
                <a:lnTo>
                  <a:pt x="890270" y="2564131"/>
                </a:lnTo>
                <a:lnTo>
                  <a:pt x="901383" y="2558733"/>
                </a:lnTo>
                <a:lnTo>
                  <a:pt x="912178" y="2553336"/>
                </a:lnTo>
                <a:lnTo>
                  <a:pt x="923290" y="2547303"/>
                </a:lnTo>
                <a:lnTo>
                  <a:pt x="934085" y="2540636"/>
                </a:lnTo>
                <a:lnTo>
                  <a:pt x="944880" y="2534286"/>
                </a:lnTo>
                <a:lnTo>
                  <a:pt x="955675" y="2527301"/>
                </a:lnTo>
                <a:lnTo>
                  <a:pt x="965835" y="2520633"/>
                </a:lnTo>
                <a:lnTo>
                  <a:pt x="976313" y="2512696"/>
                </a:lnTo>
                <a:lnTo>
                  <a:pt x="986155" y="2505711"/>
                </a:lnTo>
                <a:lnTo>
                  <a:pt x="995680" y="2497456"/>
                </a:lnTo>
                <a:lnTo>
                  <a:pt x="1005205" y="2489836"/>
                </a:lnTo>
                <a:lnTo>
                  <a:pt x="1014095" y="2481581"/>
                </a:lnTo>
                <a:lnTo>
                  <a:pt x="1023303" y="2473326"/>
                </a:lnTo>
                <a:lnTo>
                  <a:pt x="1031558" y="2464753"/>
                </a:lnTo>
                <a:lnTo>
                  <a:pt x="1040130" y="2456181"/>
                </a:lnTo>
                <a:lnTo>
                  <a:pt x="1048385" y="2446973"/>
                </a:lnTo>
                <a:lnTo>
                  <a:pt x="1056640" y="2438083"/>
                </a:lnTo>
                <a:lnTo>
                  <a:pt x="1064260" y="2429193"/>
                </a:lnTo>
                <a:lnTo>
                  <a:pt x="1071563" y="2419351"/>
                </a:lnTo>
                <a:lnTo>
                  <a:pt x="1078865" y="2409826"/>
                </a:lnTo>
                <a:lnTo>
                  <a:pt x="1085533" y="2400301"/>
                </a:lnTo>
                <a:lnTo>
                  <a:pt x="1092200" y="2390458"/>
                </a:lnTo>
                <a:lnTo>
                  <a:pt x="1098550" y="2380616"/>
                </a:lnTo>
                <a:lnTo>
                  <a:pt x="1104583" y="2370456"/>
                </a:lnTo>
                <a:lnTo>
                  <a:pt x="1110933" y="2360296"/>
                </a:lnTo>
                <a:lnTo>
                  <a:pt x="1116330" y="2349818"/>
                </a:lnTo>
                <a:lnTo>
                  <a:pt x="1121728" y="2339023"/>
                </a:lnTo>
                <a:lnTo>
                  <a:pt x="1126808" y="2328863"/>
                </a:lnTo>
                <a:lnTo>
                  <a:pt x="1131570" y="2318068"/>
                </a:lnTo>
                <a:lnTo>
                  <a:pt x="1136015" y="2306956"/>
                </a:lnTo>
                <a:lnTo>
                  <a:pt x="1140778" y="2296478"/>
                </a:lnTo>
                <a:lnTo>
                  <a:pt x="1144588" y="2285366"/>
                </a:lnTo>
                <a:lnTo>
                  <a:pt x="1148398" y="2274253"/>
                </a:lnTo>
                <a:lnTo>
                  <a:pt x="1151890" y="2263141"/>
                </a:lnTo>
                <a:lnTo>
                  <a:pt x="1155383" y="2251711"/>
                </a:lnTo>
                <a:lnTo>
                  <a:pt x="1158240" y="2240598"/>
                </a:lnTo>
                <a:lnTo>
                  <a:pt x="1161098" y="2228851"/>
                </a:lnTo>
                <a:lnTo>
                  <a:pt x="1163320" y="2217421"/>
                </a:lnTo>
                <a:lnTo>
                  <a:pt x="1165543" y="2205673"/>
                </a:lnTo>
                <a:lnTo>
                  <a:pt x="1167448" y="2194243"/>
                </a:lnTo>
                <a:lnTo>
                  <a:pt x="1169035" y="2182813"/>
                </a:lnTo>
                <a:lnTo>
                  <a:pt x="1170305" y="2170748"/>
                </a:lnTo>
                <a:lnTo>
                  <a:pt x="1171258" y="2159318"/>
                </a:lnTo>
                <a:lnTo>
                  <a:pt x="1172210" y="2147571"/>
                </a:lnTo>
                <a:lnTo>
                  <a:pt x="1172845" y="2135823"/>
                </a:lnTo>
                <a:lnTo>
                  <a:pt x="1172845" y="2123758"/>
                </a:lnTo>
                <a:lnTo>
                  <a:pt x="1172845" y="2112328"/>
                </a:lnTo>
                <a:lnTo>
                  <a:pt x="1172528" y="2100581"/>
                </a:lnTo>
                <a:lnTo>
                  <a:pt x="1172210" y="2088516"/>
                </a:lnTo>
                <a:lnTo>
                  <a:pt x="1170940" y="2076768"/>
                </a:lnTo>
                <a:lnTo>
                  <a:pt x="1169670" y="2065021"/>
                </a:lnTo>
                <a:lnTo>
                  <a:pt x="1168083" y="2053591"/>
                </a:lnTo>
                <a:lnTo>
                  <a:pt x="1166813" y="2041526"/>
                </a:lnTo>
                <a:lnTo>
                  <a:pt x="1164273" y="2029778"/>
                </a:lnTo>
                <a:lnTo>
                  <a:pt x="1162050" y="2018348"/>
                </a:lnTo>
                <a:lnTo>
                  <a:pt x="1159510" y="2006283"/>
                </a:lnTo>
                <a:lnTo>
                  <a:pt x="1156335" y="1994853"/>
                </a:lnTo>
                <a:lnTo>
                  <a:pt x="1153478" y="1983423"/>
                </a:lnTo>
                <a:lnTo>
                  <a:pt x="1149985" y="1971993"/>
                </a:lnTo>
                <a:lnTo>
                  <a:pt x="1145540" y="1960563"/>
                </a:lnTo>
                <a:lnTo>
                  <a:pt x="1141730" y="1949133"/>
                </a:lnTo>
                <a:lnTo>
                  <a:pt x="1137285" y="1937386"/>
                </a:lnTo>
                <a:lnTo>
                  <a:pt x="1132205" y="1926591"/>
                </a:lnTo>
                <a:lnTo>
                  <a:pt x="1127443" y="1914843"/>
                </a:lnTo>
                <a:lnTo>
                  <a:pt x="1122045" y="1903731"/>
                </a:lnTo>
                <a:lnTo>
                  <a:pt x="1116330" y="1892936"/>
                </a:lnTo>
                <a:lnTo>
                  <a:pt x="1110615" y="1882141"/>
                </a:lnTo>
                <a:lnTo>
                  <a:pt x="1103948" y="1871028"/>
                </a:lnTo>
                <a:lnTo>
                  <a:pt x="1097598" y="1860233"/>
                </a:lnTo>
                <a:lnTo>
                  <a:pt x="1090613" y="1849438"/>
                </a:lnTo>
                <a:lnTo>
                  <a:pt x="1083310" y="1839278"/>
                </a:lnTo>
                <a:lnTo>
                  <a:pt x="1076008" y="1829436"/>
                </a:lnTo>
                <a:lnTo>
                  <a:pt x="1068388" y="1819276"/>
                </a:lnTo>
                <a:lnTo>
                  <a:pt x="1060768" y="1809751"/>
                </a:lnTo>
                <a:lnTo>
                  <a:pt x="1053148" y="1800226"/>
                </a:lnTo>
                <a:lnTo>
                  <a:pt x="1044575" y="1791018"/>
                </a:lnTo>
                <a:lnTo>
                  <a:pt x="1036320" y="1782128"/>
                </a:lnTo>
                <a:lnTo>
                  <a:pt x="1027748" y="1773556"/>
                </a:lnTo>
                <a:lnTo>
                  <a:pt x="1019175" y="1764983"/>
                </a:lnTo>
                <a:lnTo>
                  <a:pt x="1010285" y="1757046"/>
                </a:lnTo>
                <a:lnTo>
                  <a:pt x="1001395" y="1749108"/>
                </a:lnTo>
                <a:lnTo>
                  <a:pt x="992188" y="1741171"/>
                </a:lnTo>
                <a:lnTo>
                  <a:pt x="982663" y="1734186"/>
                </a:lnTo>
                <a:lnTo>
                  <a:pt x="973138" y="1726883"/>
                </a:lnTo>
                <a:lnTo>
                  <a:pt x="963613" y="1719898"/>
                </a:lnTo>
                <a:lnTo>
                  <a:pt x="953770" y="1713230"/>
                </a:lnTo>
                <a:lnTo>
                  <a:pt x="943610" y="1706880"/>
                </a:lnTo>
                <a:lnTo>
                  <a:pt x="933768" y="1700848"/>
                </a:lnTo>
                <a:lnTo>
                  <a:pt x="923290" y="1695133"/>
                </a:lnTo>
                <a:lnTo>
                  <a:pt x="913130" y="1689418"/>
                </a:lnTo>
                <a:lnTo>
                  <a:pt x="902335" y="1684020"/>
                </a:lnTo>
                <a:lnTo>
                  <a:pt x="892175" y="1678623"/>
                </a:lnTo>
                <a:lnTo>
                  <a:pt x="881380" y="1673860"/>
                </a:lnTo>
                <a:lnTo>
                  <a:pt x="870268" y="1669415"/>
                </a:lnTo>
                <a:lnTo>
                  <a:pt x="859473" y="1664653"/>
                </a:lnTo>
                <a:lnTo>
                  <a:pt x="848360" y="1660843"/>
                </a:lnTo>
                <a:lnTo>
                  <a:pt x="837248" y="1657033"/>
                </a:lnTo>
                <a:lnTo>
                  <a:pt x="825818" y="1653858"/>
                </a:lnTo>
                <a:lnTo>
                  <a:pt x="814705" y="1650365"/>
                </a:lnTo>
                <a:lnTo>
                  <a:pt x="803275" y="1647190"/>
                </a:lnTo>
                <a:lnTo>
                  <a:pt x="791845" y="1644651"/>
                </a:lnTo>
                <a:lnTo>
                  <a:pt x="780415" y="1642111"/>
                </a:lnTo>
                <a:lnTo>
                  <a:pt x="768985" y="1639888"/>
                </a:lnTo>
                <a:lnTo>
                  <a:pt x="757238" y="1637983"/>
                </a:lnTo>
                <a:lnTo>
                  <a:pt x="745490" y="1636395"/>
                </a:lnTo>
                <a:lnTo>
                  <a:pt x="734060" y="1635125"/>
                </a:lnTo>
                <a:lnTo>
                  <a:pt x="722313" y="1633855"/>
                </a:lnTo>
                <a:lnTo>
                  <a:pt x="710565" y="1632903"/>
                </a:lnTo>
                <a:lnTo>
                  <a:pt x="698818" y="1632585"/>
                </a:lnTo>
                <a:lnTo>
                  <a:pt x="687070" y="1632268"/>
                </a:lnTo>
                <a:close/>
                <a:moveTo>
                  <a:pt x="1446848" y="1466850"/>
                </a:moveTo>
                <a:lnTo>
                  <a:pt x="1448435" y="1479858"/>
                </a:lnTo>
                <a:lnTo>
                  <a:pt x="1450658" y="1496357"/>
                </a:lnTo>
                <a:lnTo>
                  <a:pt x="1453833" y="1515711"/>
                </a:lnTo>
                <a:lnTo>
                  <a:pt x="1457960" y="1538238"/>
                </a:lnTo>
                <a:lnTo>
                  <a:pt x="1468120" y="1591541"/>
                </a:lnTo>
                <a:lnTo>
                  <a:pt x="1480185" y="1653093"/>
                </a:lnTo>
                <a:lnTo>
                  <a:pt x="1494155" y="1721308"/>
                </a:lnTo>
                <a:lnTo>
                  <a:pt x="1509713" y="1794282"/>
                </a:lnTo>
                <a:lnTo>
                  <a:pt x="1525905" y="1870112"/>
                </a:lnTo>
                <a:lnTo>
                  <a:pt x="1542098" y="1946576"/>
                </a:lnTo>
                <a:lnTo>
                  <a:pt x="1574800" y="2092842"/>
                </a:lnTo>
                <a:lnTo>
                  <a:pt x="1602740" y="2217533"/>
                </a:lnTo>
                <a:lnTo>
                  <a:pt x="1629410" y="2336830"/>
                </a:lnTo>
                <a:lnTo>
                  <a:pt x="1730693" y="1746690"/>
                </a:lnTo>
                <a:lnTo>
                  <a:pt x="1671003" y="1606453"/>
                </a:lnTo>
                <a:lnTo>
                  <a:pt x="1768475" y="1514442"/>
                </a:lnTo>
                <a:lnTo>
                  <a:pt x="1798955" y="1514442"/>
                </a:lnTo>
                <a:lnTo>
                  <a:pt x="1806258" y="1514442"/>
                </a:lnTo>
                <a:lnTo>
                  <a:pt x="1836420" y="1514442"/>
                </a:lnTo>
                <a:lnTo>
                  <a:pt x="1933575" y="1606453"/>
                </a:lnTo>
                <a:lnTo>
                  <a:pt x="1873885" y="1746690"/>
                </a:lnTo>
                <a:lnTo>
                  <a:pt x="1975168" y="2336830"/>
                </a:lnTo>
                <a:lnTo>
                  <a:pt x="2002155" y="2217533"/>
                </a:lnTo>
                <a:lnTo>
                  <a:pt x="2030095" y="2092842"/>
                </a:lnTo>
                <a:lnTo>
                  <a:pt x="2062480" y="1946576"/>
                </a:lnTo>
                <a:lnTo>
                  <a:pt x="2078990" y="1870112"/>
                </a:lnTo>
                <a:lnTo>
                  <a:pt x="2094865" y="1794282"/>
                </a:lnTo>
                <a:lnTo>
                  <a:pt x="2110740" y="1721308"/>
                </a:lnTo>
                <a:lnTo>
                  <a:pt x="2124393" y="1653093"/>
                </a:lnTo>
                <a:lnTo>
                  <a:pt x="2136775" y="1591541"/>
                </a:lnTo>
                <a:lnTo>
                  <a:pt x="2146618" y="1538238"/>
                </a:lnTo>
                <a:lnTo>
                  <a:pt x="2150428" y="1515711"/>
                </a:lnTo>
                <a:lnTo>
                  <a:pt x="2153920" y="1496357"/>
                </a:lnTo>
                <a:lnTo>
                  <a:pt x="2156143" y="1479858"/>
                </a:lnTo>
                <a:lnTo>
                  <a:pt x="2157730" y="1466850"/>
                </a:lnTo>
                <a:lnTo>
                  <a:pt x="2164398" y="1469071"/>
                </a:lnTo>
                <a:lnTo>
                  <a:pt x="2173923" y="1471609"/>
                </a:lnTo>
                <a:lnTo>
                  <a:pt x="2226628" y="1488108"/>
                </a:lnTo>
                <a:lnTo>
                  <a:pt x="2293620" y="1509683"/>
                </a:lnTo>
                <a:lnTo>
                  <a:pt x="2331085" y="1522374"/>
                </a:lnTo>
                <a:lnTo>
                  <a:pt x="2370455" y="1535700"/>
                </a:lnTo>
                <a:lnTo>
                  <a:pt x="2411730" y="1549660"/>
                </a:lnTo>
                <a:lnTo>
                  <a:pt x="2453323" y="1564255"/>
                </a:lnTo>
                <a:lnTo>
                  <a:pt x="2495868" y="1579801"/>
                </a:lnTo>
                <a:lnTo>
                  <a:pt x="2538413" y="1595665"/>
                </a:lnTo>
                <a:lnTo>
                  <a:pt x="2580005" y="1612164"/>
                </a:lnTo>
                <a:lnTo>
                  <a:pt x="2620645" y="1628345"/>
                </a:lnTo>
                <a:lnTo>
                  <a:pt x="2659698" y="1644844"/>
                </a:lnTo>
                <a:lnTo>
                  <a:pt x="2678430" y="1653410"/>
                </a:lnTo>
                <a:lnTo>
                  <a:pt x="2696210" y="1661342"/>
                </a:lnTo>
                <a:lnTo>
                  <a:pt x="2713990" y="1669909"/>
                </a:lnTo>
                <a:lnTo>
                  <a:pt x="2730818" y="1678158"/>
                </a:lnTo>
                <a:lnTo>
                  <a:pt x="2747010" y="1686090"/>
                </a:lnTo>
                <a:lnTo>
                  <a:pt x="2761933" y="1694339"/>
                </a:lnTo>
                <a:lnTo>
                  <a:pt x="2773363" y="1705761"/>
                </a:lnTo>
                <a:lnTo>
                  <a:pt x="2785110" y="1718770"/>
                </a:lnTo>
                <a:lnTo>
                  <a:pt x="2798128" y="1733364"/>
                </a:lnTo>
                <a:lnTo>
                  <a:pt x="2805113" y="1741296"/>
                </a:lnTo>
                <a:lnTo>
                  <a:pt x="2811780" y="1749546"/>
                </a:lnTo>
                <a:lnTo>
                  <a:pt x="2818766" y="1758747"/>
                </a:lnTo>
                <a:lnTo>
                  <a:pt x="2825750" y="1768265"/>
                </a:lnTo>
                <a:lnTo>
                  <a:pt x="2833053" y="1778735"/>
                </a:lnTo>
                <a:lnTo>
                  <a:pt x="2839720" y="1789840"/>
                </a:lnTo>
                <a:lnTo>
                  <a:pt x="2847023" y="1801262"/>
                </a:lnTo>
                <a:lnTo>
                  <a:pt x="2854326" y="1813636"/>
                </a:lnTo>
                <a:lnTo>
                  <a:pt x="2861310" y="1826962"/>
                </a:lnTo>
                <a:lnTo>
                  <a:pt x="2867978" y="1840922"/>
                </a:lnTo>
                <a:lnTo>
                  <a:pt x="2874963" y="1855517"/>
                </a:lnTo>
                <a:lnTo>
                  <a:pt x="2881948" y="1871698"/>
                </a:lnTo>
                <a:lnTo>
                  <a:pt x="2888933" y="1887880"/>
                </a:lnTo>
                <a:lnTo>
                  <a:pt x="2895283" y="1905964"/>
                </a:lnTo>
                <a:lnTo>
                  <a:pt x="2901316" y="1924367"/>
                </a:lnTo>
                <a:lnTo>
                  <a:pt x="2907666" y="1944355"/>
                </a:lnTo>
                <a:lnTo>
                  <a:pt x="2913698" y="1964978"/>
                </a:lnTo>
                <a:lnTo>
                  <a:pt x="2919413" y="1986871"/>
                </a:lnTo>
                <a:lnTo>
                  <a:pt x="2924810" y="2010032"/>
                </a:lnTo>
                <a:lnTo>
                  <a:pt x="2930208" y="2034463"/>
                </a:lnTo>
                <a:lnTo>
                  <a:pt x="2934653" y="2059528"/>
                </a:lnTo>
                <a:lnTo>
                  <a:pt x="2939416" y="2086496"/>
                </a:lnTo>
                <a:lnTo>
                  <a:pt x="2943543" y="2114734"/>
                </a:lnTo>
                <a:lnTo>
                  <a:pt x="2947353" y="2144241"/>
                </a:lnTo>
                <a:lnTo>
                  <a:pt x="2950846" y="2175017"/>
                </a:lnTo>
                <a:lnTo>
                  <a:pt x="2953703" y="2207062"/>
                </a:lnTo>
                <a:lnTo>
                  <a:pt x="2954338" y="2215946"/>
                </a:lnTo>
                <a:lnTo>
                  <a:pt x="2954656" y="2230858"/>
                </a:lnTo>
                <a:lnTo>
                  <a:pt x="2955608" y="2275595"/>
                </a:lnTo>
                <a:lnTo>
                  <a:pt x="2957196" y="2411390"/>
                </a:lnTo>
                <a:lnTo>
                  <a:pt x="2959100" y="2583673"/>
                </a:lnTo>
                <a:lnTo>
                  <a:pt x="2960688" y="2760715"/>
                </a:lnTo>
                <a:lnTo>
                  <a:pt x="2908936" y="2767695"/>
                </a:lnTo>
                <a:lnTo>
                  <a:pt x="2857818" y="2773723"/>
                </a:lnTo>
                <a:lnTo>
                  <a:pt x="2806383" y="2779434"/>
                </a:lnTo>
                <a:lnTo>
                  <a:pt x="2755266" y="2784511"/>
                </a:lnTo>
                <a:lnTo>
                  <a:pt x="2702878" y="2788952"/>
                </a:lnTo>
                <a:lnTo>
                  <a:pt x="2649220" y="2793712"/>
                </a:lnTo>
                <a:lnTo>
                  <a:pt x="2536825" y="2802278"/>
                </a:lnTo>
                <a:lnTo>
                  <a:pt x="2535555" y="2668704"/>
                </a:lnTo>
                <a:lnTo>
                  <a:pt x="2534920" y="2527832"/>
                </a:lnTo>
                <a:lnTo>
                  <a:pt x="2534285" y="2333022"/>
                </a:lnTo>
                <a:lnTo>
                  <a:pt x="2534285" y="2318745"/>
                </a:lnTo>
                <a:lnTo>
                  <a:pt x="2533333" y="2305102"/>
                </a:lnTo>
                <a:lnTo>
                  <a:pt x="2531745" y="2291776"/>
                </a:lnTo>
                <a:lnTo>
                  <a:pt x="2530475" y="2279085"/>
                </a:lnTo>
                <a:lnTo>
                  <a:pt x="2527935" y="2266711"/>
                </a:lnTo>
                <a:lnTo>
                  <a:pt x="2525713" y="2254654"/>
                </a:lnTo>
                <a:lnTo>
                  <a:pt x="2522538" y="2243232"/>
                </a:lnTo>
                <a:lnTo>
                  <a:pt x="2519680" y="2232127"/>
                </a:lnTo>
                <a:lnTo>
                  <a:pt x="2515870" y="2221340"/>
                </a:lnTo>
                <a:lnTo>
                  <a:pt x="2512060" y="2210870"/>
                </a:lnTo>
                <a:lnTo>
                  <a:pt x="2508250" y="2200717"/>
                </a:lnTo>
                <a:lnTo>
                  <a:pt x="2503488" y="2191198"/>
                </a:lnTo>
                <a:lnTo>
                  <a:pt x="2499360" y="2181680"/>
                </a:lnTo>
                <a:lnTo>
                  <a:pt x="2494280" y="2172796"/>
                </a:lnTo>
                <a:lnTo>
                  <a:pt x="2489835" y="2163912"/>
                </a:lnTo>
                <a:lnTo>
                  <a:pt x="2484755" y="2155346"/>
                </a:lnTo>
                <a:lnTo>
                  <a:pt x="2484755" y="2813383"/>
                </a:lnTo>
                <a:lnTo>
                  <a:pt x="2405698" y="2818459"/>
                </a:lnTo>
                <a:lnTo>
                  <a:pt x="2323148" y="2822584"/>
                </a:lnTo>
                <a:lnTo>
                  <a:pt x="2238058" y="2826391"/>
                </a:lnTo>
                <a:lnTo>
                  <a:pt x="2150745" y="2829881"/>
                </a:lnTo>
                <a:lnTo>
                  <a:pt x="2062798" y="2832102"/>
                </a:lnTo>
                <a:lnTo>
                  <a:pt x="1974850" y="2834006"/>
                </a:lnTo>
                <a:lnTo>
                  <a:pt x="1887538" y="2835275"/>
                </a:lnTo>
                <a:lnTo>
                  <a:pt x="1802448" y="2835275"/>
                </a:lnTo>
                <a:lnTo>
                  <a:pt x="1750378" y="2835275"/>
                </a:lnTo>
                <a:lnTo>
                  <a:pt x="1697673" y="2834958"/>
                </a:lnTo>
                <a:lnTo>
                  <a:pt x="1644333" y="2834006"/>
                </a:lnTo>
                <a:lnTo>
                  <a:pt x="1590358" y="2833372"/>
                </a:lnTo>
                <a:lnTo>
                  <a:pt x="1536065" y="2832102"/>
                </a:lnTo>
                <a:lnTo>
                  <a:pt x="1482090" y="2830516"/>
                </a:lnTo>
                <a:lnTo>
                  <a:pt x="1427798" y="2829247"/>
                </a:lnTo>
                <a:lnTo>
                  <a:pt x="1374775" y="2826709"/>
                </a:lnTo>
                <a:lnTo>
                  <a:pt x="1257300" y="2643639"/>
                </a:lnTo>
                <a:lnTo>
                  <a:pt x="1274128" y="2624919"/>
                </a:lnTo>
                <a:lnTo>
                  <a:pt x="1290003" y="2605882"/>
                </a:lnTo>
                <a:lnTo>
                  <a:pt x="1305560" y="2585894"/>
                </a:lnTo>
                <a:lnTo>
                  <a:pt x="1319848" y="2565588"/>
                </a:lnTo>
                <a:lnTo>
                  <a:pt x="1334135" y="2544965"/>
                </a:lnTo>
                <a:lnTo>
                  <a:pt x="1347470" y="2524024"/>
                </a:lnTo>
                <a:lnTo>
                  <a:pt x="1360170" y="2502132"/>
                </a:lnTo>
                <a:lnTo>
                  <a:pt x="1371918" y="2480557"/>
                </a:lnTo>
                <a:lnTo>
                  <a:pt x="1383348" y="2458348"/>
                </a:lnTo>
                <a:lnTo>
                  <a:pt x="1393825" y="2435503"/>
                </a:lnTo>
                <a:lnTo>
                  <a:pt x="1403668" y="2412342"/>
                </a:lnTo>
                <a:lnTo>
                  <a:pt x="1412558" y="2389181"/>
                </a:lnTo>
                <a:lnTo>
                  <a:pt x="1420813" y="2365385"/>
                </a:lnTo>
                <a:lnTo>
                  <a:pt x="1428115" y="2341589"/>
                </a:lnTo>
                <a:lnTo>
                  <a:pt x="1435100" y="2317158"/>
                </a:lnTo>
                <a:lnTo>
                  <a:pt x="1441133" y="2293045"/>
                </a:lnTo>
                <a:lnTo>
                  <a:pt x="1444943" y="2274008"/>
                </a:lnTo>
                <a:lnTo>
                  <a:pt x="1448753" y="2254972"/>
                </a:lnTo>
                <a:lnTo>
                  <a:pt x="1451928" y="2236252"/>
                </a:lnTo>
                <a:lnTo>
                  <a:pt x="1454785" y="2217215"/>
                </a:lnTo>
                <a:lnTo>
                  <a:pt x="1456690" y="2198179"/>
                </a:lnTo>
                <a:lnTo>
                  <a:pt x="1458595" y="2179142"/>
                </a:lnTo>
                <a:lnTo>
                  <a:pt x="1459548" y="2160105"/>
                </a:lnTo>
                <a:lnTo>
                  <a:pt x="1460500" y="2141068"/>
                </a:lnTo>
                <a:lnTo>
                  <a:pt x="1460818" y="2122349"/>
                </a:lnTo>
                <a:lnTo>
                  <a:pt x="1460500" y="2103312"/>
                </a:lnTo>
                <a:lnTo>
                  <a:pt x="1459548" y="2084593"/>
                </a:lnTo>
                <a:lnTo>
                  <a:pt x="1458913" y="2065873"/>
                </a:lnTo>
                <a:lnTo>
                  <a:pt x="1457008" y="2046519"/>
                </a:lnTo>
                <a:lnTo>
                  <a:pt x="1455103" y="2027800"/>
                </a:lnTo>
                <a:lnTo>
                  <a:pt x="1452880" y="2009715"/>
                </a:lnTo>
                <a:lnTo>
                  <a:pt x="1449705" y="1990995"/>
                </a:lnTo>
                <a:lnTo>
                  <a:pt x="1446213" y="1971958"/>
                </a:lnTo>
                <a:lnTo>
                  <a:pt x="1442403" y="1953874"/>
                </a:lnTo>
                <a:lnTo>
                  <a:pt x="1437958" y="1935471"/>
                </a:lnTo>
                <a:lnTo>
                  <a:pt x="1433195" y="1917069"/>
                </a:lnTo>
                <a:lnTo>
                  <a:pt x="1427798" y="1898984"/>
                </a:lnTo>
                <a:lnTo>
                  <a:pt x="1422083" y="1881217"/>
                </a:lnTo>
                <a:lnTo>
                  <a:pt x="1416050" y="1863132"/>
                </a:lnTo>
                <a:lnTo>
                  <a:pt x="1409383" y="1845364"/>
                </a:lnTo>
                <a:lnTo>
                  <a:pt x="1402715" y="1827596"/>
                </a:lnTo>
                <a:lnTo>
                  <a:pt x="1395095" y="1810146"/>
                </a:lnTo>
                <a:lnTo>
                  <a:pt x="1386840" y="1792696"/>
                </a:lnTo>
                <a:lnTo>
                  <a:pt x="1378585" y="1775563"/>
                </a:lnTo>
                <a:lnTo>
                  <a:pt x="1369695" y="1758429"/>
                </a:lnTo>
                <a:lnTo>
                  <a:pt x="1360488" y="1741614"/>
                </a:lnTo>
                <a:lnTo>
                  <a:pt x="1350963" y="1724798"/>
                </a:lnTo>
                <a:lnTo>
                  <a:pt x="1340485" y="1708299"/>
                </a:lnTo>
                <a:lnTo>
                  <a:pt x="1333500" y="1696877"/>
                </a:lnTo>
                <a:lnTo>
                  <a:pt x="1325563" y="1685773"/>
                </a:lnTo>
                <a:lnTo>
                  <a:pt x="1317943" y="1674668"/>
                </a:lnTo>
                <a:lnTo>
                  <a:pt x="1310323" y="1663563"/>
                </a:lnTo>
                <a:lnTo>
                  <a:pt x="1302385" y="1653093"/>
                </a:lnTo>
                <a:lnTo>
                  <a:pt x="1293813" y="1642623"/>
                </a:lnTo>
                <a:lnTo>
                  <a:pt x="1285558" y="1632152"/>
                </a:lnTo>
                <a:lnTo>
                  <a:pt x="1276985" y="1621999"/>
                </a:lnTo>
                <a:lnTo>
                  <a:pt x="1259523" y="1602011"/>
                </a:lnTo>
                <a:lnTo>
                  <a:pt x="1241425" y="1582657"/>
                </a:lnTo>
                <a:lnTo>
                  <a:pt x="1222693" y="1564255"/>
                </a:lnTo>
                <a:lnTo>
                  <a:pt x="1203325" y="1546170"/>
                </a:lnTo>
                <a:lnTo>
                  <a:pt x="1270953" y="1523008"/>
                </a:lnTo>
                <a:lnTo>
                  <a:pt x="1332865" y="1502702"/>
                </a:lnTo>
                <a:lnTo>
                  <a:pt x="1386840" y="1485569"/>
                </a:lnTo>
                <a:lnTo>
                  <a:pt x="1430655" y="1471609"/>
                </a:lnTo>
                <a:lnTo>
                  <a:pt x="1440815" y="1468754"/>
                </a:lnTo>
                <a:lnTo>
                  <a:pt x="1446848" y="1466850"/>
                </a:lnTo>
                <a:close/>
                <a:moveTo>
                  <a:pt x="671830" y="1436688"/>
                </a:moveTo>
                <a:lnTo>
                  <a:pt x="688658" y="1436688"/>
                </a:lnTo>
                <a:lnTo>
                  <a:pt x="704850" y="1437323"/>
                </a:lnTo>
                <a:lnTo>
                  <a:pt x="721360" y="1437958"/>
                </a:lnTo>
                <a:lnTo>
                  <a:pt x="737870" y="1439228"/>
                </a:lnTo>
                <a:lnTo>
                  <a:pt x="754380" y="1440816"/>
                </a:lnTo>
                <a:lnTo>
                  <a:pt x="770255" y="1442721"/>
                </a:lnTo>
                <a:lnTo>
                  <a:pt x="786765" y="1444943"/>
                </a:lnTo>
                <a:lnTo>
                  <a:pt x="802958" y="1447483"/>
                </a:lnTo>
                <a:lnTo>
                  <a:pt x="818833" y="1450340"/>
                </a:lnTo>
                <a:lnTo>
                  <a:pt x="835025" y="1453515"/>
                </a:lnTo>
                <a:lnTo>
                  <a:pt x="851218" y="1457643"/>
                </a:lnTo>
                <a:lnTo>
                  <a:pt x="866775" y="1461771"/>
                </a:lnTo>
                <a:lnTo>
                  <a:pt x="882333" y="1466215"/>
                </a:lnTo>
                <a:lnTo>
                  <a:pt x="898208" y="1471295"/>
                </a:lnTo>
                <a:lnTo>
                  <a:pt x="913765" y="1476693"/>
                </a:lnTo>
                <a:lnTo>
                  <a:pt x="929005" y="1482408"/>
                </a:lnTo>
                <a:lnTo>
                  <a:pt x="944563" y="1488440"/>
                </a:lnTo>
                <a:lnTo>
                  <a:pt x="959803" y="1495108"/>
                </a:lnTo>
                <a:lnTo>
                  <a:pt x="974725" y="1501458"/>
                </a:lnTo>
                <a:lnTo>
                  <a:pt x="989648" y="1508760"/>
                </a:lnTo>
                <a:lnTo>
                  <a:pt x="1004253" y="1516380"/>
                </a:lnTo>
                <a:lnTo>
                  <a:pt x="1018540" y="1524318"/>
                </a:lnTo>
                <a:lnTo>
                  <a:pt x="1033145" y="1532573"/>
                </a:lnTo>
                <a:lnTo>
                  <a:pt x="1047433" y="1541146"/>
                </a:lnTo>
                <a:lnTo>
                  <a:pt x="1061085" y="1550035"/>
                </a:lnTo>
                <a:lnTo>
                  <a:pt x="1075373" y="1559560"/>
                </a:lnTo>
                <a:lnTo>
                  <a:pt x="1088708" y="1569085"/>
                </a:lnTo>
                <a:lnTo>
                  <a:pt x="1102043" y="1579245"/>
                </a:lnTo>
                <a:lnTo>
                  <a:pt x="1115378" y="1589723"/>
                </a:lnTo>
                <a:lnTo>
                  <a:pt x="1128078" y="1600518"/>
                </a:lnTo>
                <a:lnTo>
                  <a:pt x="1141095" y="1611630"/>
                </a:lnTo>
                <a:lnTo>
                  <a:pt x="1153478" y="1623061"/>
                </a:lnTo>
                <a:lnTo>
                  <a:pt x="1165543" y="1634490"/>
                </a:lnTo>
                <a:lnTo>
                  <a:pt x="1177290" y="1646873"/>
                </a:lnTo>
                <a:lnTo>
                  <a:pt x="1189355" y="1659573"/>
                </a:lnTo>
                <a:lnTo>
                  <a:pt x="1200785" y="1671955"/>
                </a:lnTo>
                <a:lnTo>
                  <a:pt x="1211898" y="1685608"/>
                </a:lnTo>
                <a:lnTo>
                  <a:pt x="1222693" y="1698943"/>
                </a:lnTo>
                <a:lnTo>
                  <a:pt x="1233170" y="1712595"/>
                </a:lnTo>
                <a:lnTo>
                  <a:pt x="1243330" y="1726883"/>
                </a:lnTo>
                <a:lnTo>
                  <a:pt x="1253173" y="1741171"/>
                </a:lnTo>
                <a:lnTo>
                  <a:pt x="1262698" y="1755776"/>
                </a:lnTo>
                <a:lnTo>
                  <a:pt x="1272223" y="1771016"/>
                </a:lnTo>
                <a:lnTo>
                  <a:pt x="1280795" y="1785938"/>
                </a:lnTo>
                <a:lnTo>
                  <a:pt x="1289050" y="1801496"/>
                </a:lnTo>
                <a:lnTo>
                  <a:pt x="1297305" y="1817053"/>
                </a:lnTo>
                <a:lnTo>
                  <a:pt x="1304925" y="1832293"/>
                </a:lnTo>
                <a:lnTo>
                  <a:pt x="1311593" y="1848168"/>
                </a:lnTo>
                <a:lnTo>
                  <a:pt x="1318578" y="1864043"/>
                </a:lnTo>
                <a:lnTo>
                  <a:pt x="1324610" y="1879918"/>
                </a:lnTo>
                <a:lnTo>
                  <a:pt x="1330325" y="1895793"/>
                </a:lnTo>
                <a:lnTo>
                  <a:pt x="1335723" y="1911986"/>
                </a:lnTo>
                <a:lnTo>
                  <a:pt x="1340803" y="1927861"/>
                </a:lnTo>
                <a:lnTo>
                  <a:pt x="1345248" y="1944371"/>
                </a:lnTo>
                <a:lnTo>
                  <a:pt x="1349693" y="1960881"/>
                </a:lnTo>
                <a:lnTo>
                  <a:pt x="1353503" y="1977073"/>
                </a:lnTo>
                <a:lnTo>
                  <a:pt x="1356360" y="1993266"/>
                </a:lnTo>
                <a:lnTo>
                  <a:pt x="1359535" y="2009776"/>
                </a:lnTo>
                <a:lnTo>
                  <a:pt x="1361758" y="2026286"/>
                </a:lnTo>
                <a:lnTo>
                  <a:pt x="1363980" y="2042796"/>
                </a:lnTo>
                <a:lnTo>
                  <a:pt x="1365568" y="2059623"/>
                </a:lnTo>
                <a:lnTo>
                  <a:pt x="1367155" y="2076133"/>
                </a:lnTo>
                <a:lnTo>
                  <a:pt x="1367790" y="2092326"/>
                </a:lnTo>
                <a:lnTo>
                  <a:pt x="1368425" y="2108836"/>
                </a:lnTo>
                <a:lnTo>
                  <a:pt x="1368425" y="2125346"/>
                </a:lnTo>
                <a:lnTo>
                  <a:pt x="1368425" y="2141856"/>
                </a:lnTo>
                <a:lnTo>
                  <a:pt x="1367473" y="2158366"/>
                </a:lnTo>
                <a:lnTo>
                  <a:pt x="1366520" y="2174558"/>
                </a:lnTo>
                <a:lnTo>
                  <a:pt x="1364933" y="2191068"/>
                </a:lnTo>
                <a:lnTo>
                  <a:pt x="1363028" y="2207578"/>
                </a:lnTo>
                <a:lnTo>
                  <a:pt x="1360805" y="2223771"/>
                </a:lnTo>
                <a:lnTo>
                  <a:pt x="1357948" y="2239963"/>
                </a:lnTo>
                <a:lnTo>
                  <a:pt x="1354773" y="2256156"/>
                </a:lnTo>
                <a:lnTo>
                  <a:pt x="1351598" y="2272348"/>
                </a:lnTo>
                <a:lnTo>
                  <a:pt x="1348423" y="2284731"/>
                </a:lnTo>
                <a:lnTo>
                  <a:pt x="1345248" y="2297431"/>
                </a:lnTo>
                <a:lnTo>
                  <a:pt x="1342073" y="2309813"/>
                </a:lnTo>
                <a:lnTo>
                  <a:pt x="1337945" y="2322196"/>
                </a:lnTo>
                <a:lnTo>
                  <a:pt x="1334135" y="2334578"/>
                </a:lnTo>
                <a:lnTo>
                  <a:pt x="1330008" y="2347278"/>
                </a:lnTo>
                <a:lnTo>
                  <a:pt x="1325563" y="2359343"/>
                </a:lnTo>
                <a:lnTo>
                  <a:pt x="1320800" y="2371408"/>
                </a:lnTo>
                <a:lnTo>
                  <a:pt x="1316038" y="2383473"/>
                </a:lnTo>
                <a:lnTo>
                  <a:pt x="1310958" y="2395538"/>
                </a:lnTo>
                <a:lnTo>
                  <a:pt x="1305560" y="2407286"/>
                </a:lnTo>
                <a:lnTo>
                  <a:pt x="1299845" y="2419033"/>
                </a:lnTo>
                <a:lnTo>
                  <a:pt x="1294130" y="2431098"/>
                </a:lnTo>
                <a:lnTo>
                  <a:pt x="1288098" y="2442528"/>
                </a:lnTo>
                <a:lnTo>
                  <a:pt x="1281430" y="2453958"/>
                </a:lnTo>
                <a:lnTo>
                  <a:pt x="1275080" y="2465388"/>
                </a:lnTo>
                <a:lnTo>
                  <a:pt x="1268413" y="2476818"/>
                </a:lnTo>
                <a:lnTo>
                  <a:pt x="1261110" y="2487931"/>
                </a:lnTo>
                <a:lnTo>
                  <a:pt x="1253808" y="2499043"/>
                </a:lnTo>
                <a:lnTo>
                  <a:pt x="1246505" y="2509838"/>
                </a:lnTo>
                <a:lnTo>
                  <a:pt x="1238885" y="2520951"/>
                </a:lnTo>
                <a:lnTo>
                  <a:pt x="1230948" y="2531428"/>
                </a:lnTo>
                <a:lnTo>
                  <a:pt x="1223010" y="2541906"/>
                </a:lnTo>
                <a:lnTo>
                  <a:pt x="1214438" y="2552383"/>
                </a:lnTo>
                <a:lnTo>
                  <a:pt x="1206183" y="2562543"/>
                </a:lnTo>
                <a:lnTo>
                  <a:pt x="1197293" y="2573021"/>
                </a:lnTo>
                <a:lnTo>
                  <a:pt x="1188403" y="2582863"/>
                </a:lnTo>
                <a:lnTo>
                  <a:pt x="1179195" y="2592388"/>
                </a:lnTo>
                <a:lnTo>
                  <a:pt x="1169670" y="2602231"/>
                </a:lnTo>
                <a:lnTo>
                  <a:pt x="1160145" y="2611439"/>
                </a:lnTo>
                <a:lnTo>
                  <a:pt x="1150303" y="2620964"/>
                </a:lnTo>
                <a:lnTo>
                  <a:pt x="1140460" y="2630171"/>
                </a:lnTo>
                <a:lnTo>
                  <a:pt x="1455420" y="3124201"/>
                </a:lnTo>
                <a:lnTo>
                  <a:pt x="1458595" y="3128964"/>
                </a:lnTo>
                <a:lnTo>
                  <a:pt x="1461135" y="3134044"/>
                </a:lnTo>
                <a:lnTo>
                  <a:pt x="1463675" y="3139441"/>
                </a:lnTo>
                <a:lnTo>
                  <a:pt x="1465898" y="3144839"/>
                </a:lnTo>
                <a:lnTo>
                  <a:pt x="1467803" y="3150236"/>
                </a:lnTo>
                <a:lnTo>
                  <a:pt x="1469390" y="3155316"/>
                </a:lnTo>
                <a:lnTo>
                  <a:pt x="1470343" y="3160714"/>
                </a:lnTo>
                <a:lnTo>
                  <a:pt x="1471613" y="3166111"/>
                </a:lnTo>
                <a:lnTo>
                  <a:pt x="1472248" y="3171826"/>
                </a:lnTo>
                <a:lnTo>
                  <a:pt x="1472883" y="3177224"/>
                </a:lnTo>
                <a:lnTo>
                  <a:pt x="1473200" y="3182621"/>
                </a:lnTo>
                <a:lnTo>
                  <a:pt x="1473200" y="3188336"/>
                </a:lnTo>
                <a:lnTo>
                  <a:pt x="1472883" y="3193734"/>
                </a:lnTo>
                <a:lnTo>
                  <a:pt x="1471930" y="3199131"/>
                </a:lnTo>
                <a:lnTo>
                  <a:pt x="1471295" y="3204529"/>
                </a:lnTo>
                <a:lnTo>
                  <a:pt x="1470025" y="3209609"/>
                </a:lnTo>
                <a:lnTo>
                  <a:pt x="1469073" y="3215006"/>
                </a:lnTo>
                <a:lnTo>
                  <a:pt x="1467485" y="3220404"/>
                </a:lnTo>
                <a:lnTo>
                  <a:pt x="1465580" y="3225484"/>
                </a:lnTo>
                <a:lnTo>
                  <a:pt x="1463675" y="3230881"/>
                </a:lnTo>
                <a:lnTo>
                  <a:pt x="1461135" y="3235644"/>
                </a:lnTo>
                <a:lnTo>
                  <a:pt x="1458595" y="3240406"/>
                </a:lnTo>
                <a:lnTo>
                  <a:pt x="1455420" y="3245486"/>
                </a:lnTo>
                <a:lnTo>
                  <a:pt x="1452563" y="3249931"/>
                </a:lnTo>
                <a:lnTo>
                  <a:pt x="1449388" y="3254376"/>
                </a:lnTo>
                <a:lnTo>
                  <a:pt x="1445895" y="3258821"/>
                </a:lnTo>
                <a:lnTo>
                  <a:pt x="1442085" y="3262949"/>
                </a:lnTo>
                <a:lnTo>
                  <a:pt x="1437958" y="3266759"/>
                </a:lnTo>
                <a:lnTo>
                  <a:pt x="1433830" y="3270886"/>
                </a:lnTo>
                <a:lnTo>
                  <a:pt x="1429385" y="3274379"/>
                </a:lnTo>
                <a:lnTo>
                  <a:pt x="1424940" y="3277871"/>
                </a:lnTo>
                <a:lnTo>
                  <a:pt x="1419860" y="3281364"/>
                </a:lnTo>
                <a:lnTo>
                  <a:pt x="1415098" y="3283904"/>
                </a:lnTo>
                <a:lnTo>
                  <a:pt x="1409700" y="3287079"/>
                </a:lnTo>
                <a:lnTo>
                  <a:pt x="1404620" y="3289301"/>
                </a:lnTo>
                <a:lnTo>
                  <a:pt x="1399223" y="3291524"/>
                </a:lnTo>
                <a:lnTo>
                  <a:pt x="1393825" y="3293429"/>
                </a:lnTo>
                <a:lnTo>
                  <a:pt x="1388428" y="3295016"/>
                </a:lnTo>
                <a:lnTo>
                  <a:pt x="1382713" y="3296286"/>
                </a:lnTo>
                <a:lnTo>
                  <a:pt x="1377633" y="3297239"/>
                </a:lnTo>
                <a:lnTo>
                  <a:pt x="1372235" y="3298191"/>
                </a:lnTo>
                <a:lnTo>
                  <a:pt x="1366520" y="3298509"/>
                </a:lnTo>
                <a:lnTo>
                  <a:pt x="1361123" y="3298826"/>
                </a:lnTo>
                <a:lnTo>
                  <a:pt x="1355725" y="3298826"/>
                </a:lnTo>
                <a:lnTo>
                  <a:pt x="1350010" y="3298509"/>
                </a:lnTo>
                <a:lnTo>
                  <a:pt x="1344613" y="3297874"/>
                </a:lnTo>
                <a:lnTo>
                  <a:pt x="1339215" y="3296921"/>
                </a:lnTo>
                <a:lnTo>
                  <a:pt x="1333818" y="3295969"/>
                </a:lnTo>
                <a:lnTo>
                  <a:pt x="1328420" y="3294699"/>
                </a:lnTo>
                <a:lnTo>
                  <a:pt x="1323658" y="3293111"/>
                </a:lnTo>
                <a:lnTo>
                  <a:pt x="1318260" y="3291206"/>
                </a:lnTo>
                <a:lnTo>
                  <a:pt x="1313180" y="3289301"/>
                </a:lnTo>
                <a:lnTo>
                  <a:pt x="1308100" y="3287079"/>
                </a:lnTo>
                <a:lnTo>
                  <a:pt x="1303338" y="3284221"/>
                </a:lnTo>
                <a:lnTo>
                  <a:pt x="1298575" y="3281364"/>
                </a:lnTo>
                <a:lnTo>
                  <a:pt x="1293813" y="3278189"/>
                </a:lnTo>
                <a:lnTo>
                  <a:pt x="1289368" y="3275014"/>
                </a:lnTo>
                <a:lnTo>
                  <a:pt x="1284923" y="3271839"/>
                </a:lnTo>
                <a:lnTo>
                  <a:pt x="1280795" y="3268029"/>
                </a:lnTo>
                <a:lnTo>
                  <a:pt x="1276985" y="3263584"/>
                </a:lnTo>
                <a:lnTo>
                  <a:pt x="1273175" y="3259456"/>
                </a:lnTo>
                <a:lnTo>
                  <a:pt x="1269365" y="3255329"/>
                </a:lnTo>
                <a:lnTo>
                  <a:pt x="1265873" y="3250249"/>
                </a:lnTo>
                <a:lnTo>
                  <a:pt x="1262698" y="3245804"/>
                </a:lnTo>
                <a:lnTo>
                  <a:pt x="947420" y="2751774"/>
                </a:lnTo>
                <a:lnTo>
                  <a:pt x="935038" y="2756854"/>
                </a:lnTo>
                <a:lnTo>
                  <a:pt x="922338" y="2761934"/>
                </a:lnTo>
                <a:lnTo>
                  <a:pt x="909638" y="2766379"/>
                </a:lnTo>
                <a:lnTo>
                  <a:pt x="896938" y="2770506"/>
                </a:lnTo>
                <a:lnTo>
                  <a:pt x="883920" y="2774951"/>
                </a:lnTo>
                <a:lnTo>
                  <a:pt x="871538" y="2778761"/>
                </a:lnTo>
                <a:lnTo>
                  <a:pt x="858520" y="2782254"/>
                </a:lnTo>
                <a:lnTo>
                  <a:pt x="845503" y="2785429"/>
                </a:lnTo>
                <a:lnTo>
                  <a:pt x="832485" y="2788604"/>
                </a:lnTo>
                <a:lnTo>
                  <a:pt x="819468" y="2791144"/>
                </a:lnTo>
                <a:lnTo>
                  <a:pt x="806450" y="2794001"/>
                </a:lnTo>
                <a:lnTo>
                  <a:pt x="793433" y="2796224"/>
                </a:lnTo>
                <a:lnTo>
                  <a:pt x="780415" y="2798129"/>
                </a:lnTo>
                <a:lnTo>
                  <a:pt x="767398" y="2799716"/>
                </a:lnTo>
                <a:lnTo>
                  <a:pt x="754063" y="2801304"/>
                </a:lnTo>
                <a:lnTo>
                  <a:pt x="741045" y="2802891"/>
                </a:lnTo>
                <a:lnTo>
                  <a:pt x="728028" y="2803526"/>
                </a:lnTo>
                <a:lnTo>
                  <a:pt x="715010" y="2804161"/>
                </a:lnTo>
                <a:lnTo>
                  <a:pt x="701675" y="2804796"/>
                </a:lnTo>
                <a:lnTo>
                  <a:pt x="688658" y="2805114"/>
                </a:lnTo>
                <a:lnTo>
                  <a:pt x="675640" y="2805114"/>
                </a:lnTo>
                <a:lnTo>
                  <a:pt x="662623" y="2804796"/>
                </a:lnTo>
                <a:lnTo>
                  <a:pt x="649605" y="2804161"/>
                </a:lnTo>
                <a:lnTo>
                  <a:pt x="636588" y="2803526"/>
                </a:lnTo>
                <a:lnTo>
                  <a:pt x="623570" y="2802256"/>
                </a:lnTo>
                <a:lnTo>
                  <a:pt x="610553" y="2801304"/>
                </a:lnTo>
                <a:lnTo>
                  <a:pt x="597535" y="2799716"/>
                </a:lnTo>
                <a:lnTo>
                  <a:pt x="584518" y="2797811"/>
                </a:lnTo>
                <a:lnTo>
                  <a:pt x="571818" y="2795906"/>
                </a:lnTo>
                <a:lnTo>
                  <a:pt x="558800" y="2793684"/>
                </a:lnTo>
                <a:lnTo>
                  <a:pt x="546100" y="2791144"/>
                </a:lnTo>
                <a:lnTo>
                  <a:pt x="533718" y="2788286"/>
                </a:lnTo>
                <a:lnTo>
                  <a:pt x="517525" y="2784794"/>
                </a:lnTo>
                <a:lnTo>
                  <a:pt x="501968" y="2780666"/>
                </a:lnTo>
                <a:lnTo>
                  <a:pt x="485775" y="2775904"/>
                </a:lnTo>
                <a:lnTo>
                  <a:pt x="470218" y="2771141"/>
                </a:lnTo>
                <a:lnTo>
                  <a:pt x="454660" y="2765744"/>
                </a:lnTo>
                <a:lnTo>
                  <a:pt x="439103" y="2760029"/>
                </a:lnTo>
                <a:lnTo>
                  <a:pt x="424180" y="2753679"/>
                </a:lnTo>
                <a:lnTo>
                  <a:pt x="408940" y="2747329"/>
                </a:lnTo>
                <a:lnTo>
                  <a:pt x="394018" y="2740661"/>
                </a:lnTo>
                <a:lnTo>
                  <a:pt x="379095" y="2733676"/>
                </a:lnTo>
                <a:lnTo>
                  <a:pt x="364173" y="2725739"/>
                </a:lnTo>
                <a:lnTo>
                  <a:pt x="349568" y="2717801"/>
                </a:lnTo>
                <a:lnTo>
                  <a:pt x="335598" y="2709864"/>
                </a:lnTo>
                <a:lnTo>
                  <a:pt x="321310" y="2700974"/>
                </a:lnTo>
                <a:lnTo>
                  <a:pt x="307023" y="2692084"/>
                </a:lnTo>
                <a:lnTo>
                  <a:pt x="293370" y="2682559"/>
                </a:lnTo>
                <a:lnTo>
                  <a:pt x="279718" y="2673034"/>
                </a:lnTo>
                <a:lnTo>
                  <a:pt x="266065" y="2663191"/>
                </a:lnTo>
                <a:lnTo>
                  <a:pt x="253047" y="2652396"/>
                </a:lnTo>
                <a:lnTo>
                  <a:pt x="240347" y="2641601"/>
                </a:lnTo>
                <a:lnTo>
                  <a:pt x="227647" y="2630489"/>
                </a:lnTo>
                <a:lnTo>
                  <a:pt x="214947" y="2619059"/>
                </a:lnTo>
                <a:lnTo>
                  <a:pt x="203200" y="2607629"/>
                </a:lnTo>
                <a:lnTo>
                  <a:pt x="190817" y="2595563"/>
                </a:lnTo>
                <a:lnTo>
                  <a:pt x="179387" y="2582863"/>
                </a:lnTo>
                <a:lnTo>
                  <a:pt x="167957" y="2570163"/>
                </a:lnTo>
                <a:lnTo>
                  <a:pt x="156845" y="2556828"/>
                </a:lnTo>
                <a:lnTo>
                  <a:pt x="146050" y="2543493"/>
                </a:lnTo>
                <a:lnTo>
                  <a:pt x="135255" y="2529523"/>
                </a:lnTo>
                <a:lnTo>
                  <a:pt x="125095" y="2515553"/>
                </a:lnTo>
                <a:lnTo>
                  <a:pt x="115252" y="2500948"/>
                </a:lnTo>
                <a:lnTo>
                  <a:pt x="105410" y="2486343"/>
                </a:lnTo>
                <a:lnTo>
                  <a:pt x="96202" y="2471103"/>
                </a:lnTo>
                <a:lnTo>
                  <a:pt x="87630" y="2456181"/>
                </a:lnTo>
                <a:lnTo>
                  <a:pt x="79057" y="2440941"/>
                </a:lnTo>
                <a:lnTo>
                  <a:pt x="71437" y="2425383"/>
                </a:lnTo>
                <a:lnTo>
                  <a:pt x="63817" y="2409826"/>
                </a:lnTo>
                <a:lnTo>
                  <a:pt x="56515" y="2394268"/>
                </a:lnTo>
                <a:lnTo>
                  <a:pt x="50165" y="2378076"/>
                </a:lnTo>
                <a:lnTo>
                  <a:pt x="43815" y="2362518"/>
                </a:lnTo>
                <a:lnTo>
                  <a:pt x="38100" y="2346326"/>
                </a:lnTo>
                <a:lnTo>
                  <a:pt x="32385" y="2330451"/>
                </a:lnTo>
                <a:lnTo>
                  <a:pt x="27622" y="2313941"/>
                </a:lnTo>
                <a:lnTo>
                  <a:pt x="23177" y="2297748"/>
                </a:lnTo>
                <a:lnTo>
                  <a:pt x="19050" y="2281556"/>
                </a:lnTo>
                <a:lnTo>
                  <a:pt x="15240" y="2265363"/>
                </a:lnTo>
                <a:lnTo>
                  <a:pt x="11747" y="2248853"/>
                </a:lnTo>
                <a:lnTo>
                  <a:pt x="9207" y="2232343"/>
                </a:lnTo>
                <a:lnTo>
                  <a:pt x="6350" y="2216151"/>
                </a:lnTo>
                <a:lnTo>
                  <a:pt x="4445" y="2199641"/>
                </a:lnTo>
                <a:lnTo>
                  <a:pt x="2540" y="2182813"/>
                </a:lnTo>
                <a:lnTo>
                  <a:pt x="1587" y="2166303"/>
                </a:lnTo>
                <a:lnTo>
                  <a:pt x="635" y="2149793"/>
                </a:lnTo>
                <a:lnTo>
                  <a:pt x="0" y="2133283"/>
                </a:lnTo>
                <a:lnTo>
                  <a:pt x="0" y="2117091"/>
                </a:lnTo>
                <a:lnTo>
                  <a:pt x="317" y="2100581"/>
                </a:lnTo>
                <a:lnTo>
                  <a:pt x="952" y="2084071"/>
                </a:lnTo>
                <a:lnTo>
                  <a:pt x="2222" y="2067561"/>
                </a:lnTo>
                <a:lnTo>
                  <a:pt x="3810" y="2051051"/>
                </a:lnTo>
                <a:lnTo>
                  <a:pt x="5715" y="2034541"/>
                </a:lnTo>
                <a:lnTo>
                  <a:pt x="7937" y="2018666"/>
                </a:lnTo>
                <a:lnTo>
                  <a:pt x="10795" y="2002473"/>
                </a:lnTo>
                <a:lnTo>
                  <a:pt x="13652" y="1986598"/>
                </a:lnTo>
                <a:lnTo>
                  <a:pt x="17145" y="1970406"/>
                </a:lnTo>
                <a:lnTo>
                  <a:pt x="20955" y="1954213"/>
                </a:lnTo>
                <a:lnTo>
                  <a:pt x="24765" y="1938656"/>
                </a:lnTo>
                <a:lnTo>
                  <a:pt x="29527" y="1922463"/>
                </a:lnTo>
                <a:lnTo>
                  <a:pt x="34290" y="1906906"/>
                </a:lnTo>
                <a:lnTo>
                  <a:pt x="39687" y="1891666"/>
                </a:lnTo>
                <a:lnTo>
                  <a:pt x="45402" y="1876426"/>
                </a:lnTo>
                <a:lnTo>
                  <a:pt x="51752" y="1861186"/>
                </a:lnTo>
                <a:lnTo>
                  <a:pt x="58102" y="1845628"/>
                </a:lnTo>
                <a:lnTo>
                  <a:pt x="64452" y="1830706"/>
                </a:lnTo>
                <a:lnTo>
                  <a:pt x="71755" y="1815783"/>
                </a:lnTo>
                <a:lnTo>
                  <a:pt x="79375" y="1800861"/>
                </a:lnTo>
                <a:lnTo>
                  <a:pt x="87630" y="1786573"/>
                </a:lnTo>
                <a:lnTo>
                  <a:pt x="95567" y="1772286"/>
                </a:lnTo>
                <a:lnTo>
                  <a:pt x="104457" y="1757998"/>
                </a:lnTo>
                <a:lnTo>
                  <a:pt x="113030" y="1744028"/>
                </a:lnTo>
                <a:lnTo>
                  <a:pt x="122872" y="1730376"/>
                </a:lnTo>
                <a:lnTo>
                  <a:pt x="132397" y="1716723"/>
                </a:lnTo>
                <a:lnTo>
                  <a:pt x="142240" y="1703388"/>
                </a:lnTo>
                <a:lnTo>
                  <a:pt x="152717" y="1690053"/>
                </a:lnTo>
                <a:lnTo>
                  <a:pt x="163195" y="1677353"/>
                </a:lnTo>
                <a:lnTo>
                  <a:pt x="174307" y="1664335"/>
                </a:lnTo>
                <a:lnTo>
                  <a:pt x="185737" y="1652270"/>
                </a:lnTo>
                <a:lnTo>
                  <a:pt x="197802" y="1639888"/>
                </a:lnTo>
                <a:lnTo>
                  <a:pt x="209867" y="1628140"/>
                </a:lnTo>
                <a:lnTo>
                  <a:pt x="222250" y="1616075"/>
                </a:lnTo>
                <a:lnTo>
                  <a:pt x="235267" y="1604646"/>
                </a:lnTo>
                <a:lnTo>
                  <a:pt x="248285" y="1593533"/>
                </a:lnTo>
                <a:lnTo>
                  <a:pt x="261937" y="1583056"/>
                </a:lnTo>
                <a:lnTo>
                  <a:pt x="275908" y="1572260"/>
                </a:lnTo>
                <a:lnTo>
                  <a:pt x="289878" y="1561783"/>
                </a:lnTo>
                <a:lnTo>
                  <a:pt x="304165" y="1552258"/>
                </a:lnTo>
                <a:lnTo>
                  <a:pt x="319088" y="1542416"/>
                </a:lnTo>
                <a:lnTo>
                  <a:pt x="334010" y="1533208"/>
                </a:lnTo>
                <a:lnTo>
                  <a:pt x="349250" y="1524318"/>
                </a:lnTo>
                <a:lnTo>
                  <a:pt x="364490" y="1516063"/>
                </a:lnTo>
                <a:lnTo>
                  <a:pt x="379730" y="1508443"/>
                </a:lnTo>
                <a:lnTo>
                  <a:pt x="395605" y="1500823"/>
                </a:lnTo>
                <a:lnTo>
                  <a:pt x="411163" y="1493838"/>
                </a:lnTo>
                <a:lnTo>
                  <a:pt x="426720" y="1486853"/>
                </a:lnTo>
                <a:lnTo>
                  <a:pt x="442913" y="1480821"/>
                </a:lnTo>
                <a:lnTo>
                  <a:pt x="459105" y="1475105"/>
                </a:lnTo>
                <a:lnTo>
                  <a:pt x="474980" y="1469708"/>
                </a:lnTo>
                <a:lnTo>
                  <a:pt x="491173" y="1464628"/>
                </a:lnTo>
                <a:lnTo>
                  <a:pt x="507365" y="1460183"/>
                </a:lnTo>
                <a:lnTo>
                  <a:pt x="523558" y="1456055"/>
                </a:lnTo>
                <a:lnTo>
                  <a:pt x="540068" y="1452245"/>
                </a:lnTo>
                <a:lnTo>
                  <a:pt x="556578" y="1449070"/>
                </a:lnTo>
                <a:lnTo>
                  <a:pt x="573088" y="1445895"/>
                </a:lnTo>
                <a:lnTo>
                  <a:pt x="589598" y="1443356"/>
                </a:lnTo>
                <a:lnTo>
                  <a:pt x="605790" y="1441451"/>
                </a:lnTo>
                <a:lnTo>
                  <a:pt x="622300" y="1439546"/>
                </a:lnTo>
                <a:lnTo>
                  <a:pt x="638810" y="1438275"/>
                </a:lnTo>
                <a:lnTo>
                  <a:pt x="655320" y="1437640"/>
                </a:lnTo>
                <a:lnTo>
                  <a:pt x="671830" y="1436688"/>
                </a:lnTo>
                <a:close/>
                <a:moveTo>
                  <a:pt x="1808801" y="0"/>
                </a:moveTo>
                <a:lnTo>
                  <a:pt x="1822779" y="318"/>
                </a:lnTo>
                <a:lnTo>
                  <a:pt x="1836121" y="635"/>
                </a:lnTo>
                <a:lnTo>
                  <a:pt x="1849463" y="1588"/>
                </a:lnTo>
                <a:lnTo>
                  <a:pt x="1862806" y="3177"/>
                </a:lnTo>
                <a:lnTo>
                  <a:pt x="1875830" y="4447"/>
                </a:lnTo>
                <a:lnTo>
                  <a:pt x="1888855" y="6353"/>
                </a:lnTo>
                <a:lnTo>
                  <a:pt x="1901562" y="8894"/>
                </a:lnTo>
                <a:lnTo>
                  <a:pt x="1914269" y="11435"/>
                </a:lnTo>
                <a:lnTo>
                  <a:pt x="1926658" y="14612"/>
                </a:lnTo>
                <a:lnTo>
                  <a:pt x="1939047" y="17471"/>
                </a:lnTo>
                <a:lnTo>
                  <a:pt x="1951119" y="21282"/>
                </a:lnTo>
                <a:lnTo>
                  <a:pt x="1963190" y="25412"/>
                </a:lnTo>
                <a:lnTo>
                  <a:pt x="1974944" y="29859"/>
                </a:lnTo>
                <a:lnTo>
                  <a:pt x="1986698" y="34306"/>
                </a:lnTo>
                <a:lnTo>
                  <a:pt x="1998452" y="39071"/>
                </a:lnTo>
                <a:lnTo>
                  <a:pt x="2009571" y="44471"/>
                </a:lnTo>
                <a:lnTo>
                  <a:pt x="2020689" y="49870"/>
                </a:lnTo>
                <a:lnTo>
                  <a:pt x="2031490" y="55906"/>
                </a:lnTo>
                <a:lnTo>
                  <a:pt x="2042291" y="61941"/>
                </a:lnTo>
                <a:lnTo>
                  <a:pt x="2053092" y="67976"/>
                </a:lnTo>
                <a:lnTo>
                  <a:pt x="2063257" y="74964"/>
                </a:lnTo>
                <a:lnTo>
                  <a:pt x="2073741" y="81953"/>
                </a:lnTo>
                <a:lnTo>
                  <a:pt x="2083589" y="89259"/>
                </a:lnTo>
                <a:lnTo>
                  <a:pt x="2093754" y="96564"/>
                </a:lnTo>
                <a:lnTo>
                  <a:pt x="2103284" y="104506"/>
                </a:lnTo>
                <a:lnTo>
                  <a:pt x="2112814" y="112447"/>
                </a:lnTo>
                <a:lnTo>
                  <a:pt x="2122027" y="120388"/>
                </a:lnTo>
                <a:lnTo>
                  <a:pt x="2131239" y="129282"/>
                </a:lnTo>
                <a:lnTo>
                  <a:pt x="2139816" y="138176"/>
                </a:lnTo>
                <a:lnTo>
                  <a:pt x="2148711" y="147070"/>
                </a:lnTo>
                <a:lnTo>
                  <a:pt x="2157288" y="156282"/>
                </a:lnTo>
                <a:lnTo>
                  <a:pt x="2165548" y="165811"/>
                </a:lnTo>
                <a:lnTo>
                  <a:pt x="2173490" y="175658"/>
                </a:lnTo>
                <a:lnTo>
                  <a:pt x="2181749" y="185505"/>
                </a:lnTo>
                <a:lnTo>
                  <a:pt x="2189373" y="195987"/>
                </a:lnTo>
                <a:lnTo>
                  <a:pt x="2196680" y="206152"/>
                </a:lnTo>
                <a:lnTo>
                  <a:pt x="2203986" y="216952"/>
                </a:lnTo>
                <a:lnTo>
                  <a:pt x="2211293" y="227752"/>
                </a:lnTo>
                <a:lnTo>
                  <a:pt x="2217646" y="238870"/>
                </a:lnTo>
                <a:lnTo>
                  <a:pt x="2224635" y="249987"/>
                </a:lnTo>
                <a:lnTo>
                  <a:pt x="2230671" y="261423"/>
                </a:lnTo>
                <a:lnTo>
                  <a:pt x="2237024" y="273175"/>
                </a:lnTo>
                <a:lnTo>
                  <a:pt x="2243060" y="285246"/>
                </a:lnTo>
                <a:lnTo>
                  <a:pt x="2248778" y="296999"/>
                </a:lnTo>
                <a:lnTo>
                  <a:pt x="2253861" y="309069"/>
                </a:lnTo>
                <a:lnTo>
                  <a:pt x="2259261" y="321458"/>
                </a:lnTo>
                <a:lnTo>
                  <a:pt x="2264344" y="334163"/>
                </a:lnTo>
                <a:lnTo>
                  <a:pt x="2269427" y="347187"/>
                </a:lnTo>
                <a:lnTo>
                  <a:pt x="2273874" y="359575"/>
                </a:lnTo>
                <a:lnTo>
                  <a:pt x="2278004" y="372599"/>
                </a:lnTo>
                <a:lnTo>
                  <a:pt x="2282452" y="386257"/>
                </a:lnTo>
                <a:lnTo>
                  <a:pt x="2286264" y="399598"/>
                </a:lnTo>
                <a:lnTo>
                  <a:pt x="2290076" y="412939"/>
                </a:lnTo>
                <a:lnTo>
                  <a:pt x="2292935" y="426598"/>
                </a:lnTo>
                <a:lnTo>
                  <a:pt x="2296429" y="440575"/>
                </a:lnTo>
                <a:lnTo>
                  <a:pt x="2299288" y="454233"/>
                </a:lnTo>
                <a:lnTo>
                  <a:pt x="2301830" y="468527"/>
                </a:lnTo>
                <a:lnTo>
                  <a:pt x="2304053" y="482504"/>
                </a:lnTo>
                <a:lnTo>
                  <a:pt x="2306595" y="497116"/>
                </a:lnTo>
                <a:lnTo>
                  <a:pt x="2308501" y="511410"/>
                </a:lnTo>
                <a:lnTo>
                  <a:pt x="2309772" y="526339"/>
                </a:lnTo>
                <a:lnTo>
                  <a:pt x="2311360" y="540633"/>
                </a:lnTo>
                <a:lnTo>
                  <a:pt x="2312630" y="555245"/>
                </a:lnTo>
                <a:lnTo>
                  <a:pt x="2313266" y="570174"/>
                </a:lnTo>
                <a:lnTo>
                  <a:pt x="2320255" y="573033"/>
                </a:lnTo>
                <a:lnTo>
                  <a:pt x="2327244" y="576209"/>
                </a:lnTo>
                <a:lnTo>
                  <a:pt x="2333597" y="579704"/>
                </a:lnTo>
                <a:lnTo>
                  <a:pt x="2339633" y="583515"/>
                </a:lnTo>
                <a:lnTo>
                  <a:pt x="2345351" y="587645"/>
                </a:lnTo>
                <a:lnTo>
                  <a:pt x="2350751" y="592727"/>
                </a:lnTo>
                <a:lnTo>
                  <a:pt x="2356152" y="597809"/>
                </a:lnTo>
                <a:lnTo>
                  <a:pt x="2361234" y="603527"/>
                </a:lnTo>
                <a:lnTo>
                  <a:pt x="2365364" y="609562"/>
                </a:lnTo>
                <a:lnTo>
                  <a:pt x="2369494" y="616233"/>
                </a:lnTo>
                <a:lnTo>
                  <a:pt x="2372988" y="622903"/>
                </a:lnTo>
                <a:lnTo>
                  <a:pt x="2376483" y="630527"/>
                </a:lnTo>
                <a:lnTo>
                  <a:pt x="2379024" y="638786"/>
                </a:lnTo>
                <a:lnTo>
                  <a:pt x="2381566" y="647362"/>
                </a:lnTo>
                <a:lnTo>
                  <a:pt x="2383472" y="656574"/>
                </a:lnTo>
                <a:lnTo>
                  <a:pt x="2384425" y="666103"/>
                </a:lnTo>
                <a:lnTo>
                  <a:pt x="2385378" y="674362"/>
                </a:lnTo>
                <a:lnTo>
                  <a:pt x="2385695" y="681985"/>
                </a:lnTo>
                <a:lnTo>
                  <a:pt x="2386013" y="689927"/>
                </a:lnTo>
                <a:lnTo>
                  <a:pt x="2385695" y="698503"/>
                </a:lnTo>
                <a:lnTo>
                  <a:pt x="2385378" y="706444"/>
                </a:lnTo>
                <a:lnTo>
                  <a:pt x="2384425" y="714703"/>
                </a:lnTo>
                <a:lnTo>
                  <a:pt x="2383472" y="723279"/>
                </a:lnTo>
                <a:lnTo>
                  <a:pt x="2381883" y="731538"/>
                </a:lnTo>
                <a:lnTo>
                  <a:pt x="2380295" y="740115"/>
                </a:lnTo>
                <a:lnTo>
                  <a:pt x="2378389" y="748373"/>
                </a:lnTo>
                <a:lnTo>
                  <a:pt x="2376483" y="756950"/>
                </a:lnTo>
                <a:lnTo>
                  <a:pt x="2374259" y="765526"/>
                </a:lnTo>
                <a:lnTo>
                  <a:pt x="2371400" y="773467"/>
                </a:lnTo>
                <a:lnTo>
                  <a:pt x="2368541" y="781726"/>
                </a:lnTo>
                <a:lnTo>
                  <a:pt x="2365364" y="789985"/>
                </a:lnTo>
                <a:lnTo>
                  <a:pt x="2361870" y="797926"/>
                </a:lnTo>
                <a:lnTo>
                  <a:pt x="2358376" y="805550"/>
                </a:lnTo>
                <a:lnTo>
                  <a:pt x="2354563" y="813173"/>
                </a:lnTo>
                <a:lnTo>
                  <a:pt x="2350434" y="820479"/>
                </a:lnTo>
                <a:lnTo>
                  <a:pt x="2346304" y="827785"/>
                </a:lnTo>
                <a:lnTo>
                  <a:pt x="2341539" y="834773"/>
                </a:lnTo>
                <a:lnTo>
                  <a:pt x="2337091" y="841444"/>
                </a:lnTo>
                <a:lnTo>
                  <a:pt x="2332009" y="848114"/>
                </a:lnTo>
                <a:lnTo>
                  <a:pt x="2326608" y="854149"/>
                </a:lnTo>
                <a:lnTo>
                  <a:pt x="2321843" y="859867"/>
                </a:lnTo>
                <a:lnTo>
                  <a:pt x="2316125" y="865585"/>
                </a:lnTo>
                <a:lnTo>
                  <a:pt x="2310407" y="870667"/>
                </a:lnTo>
                <a:lnTo>
                  <a:pt x="2304689" y="875432"/>
                </a:lnTo>
                <a:lnTo>
                  <a:pt x="2298335" y="879879"/>
                </a:lnTo>
                <a:lnTo>
                  <a:pt x="2292300" y="884008"/>
                </a:lnTo>
                <a:lnTo>
                  <a:pt x="2285628" y="887502"/>
                </a:lnTo>
                <a:lnTo>
                  <a:pt x="2279275" y="890996"/>
                </a:lnTo>
                <a:lnTo>
                  <a:pt x="2273239" y="915137"/>
                </a:lnTo>
                <a:lnTo>
                  <a:pt x="2266250" y="938643"/>
                </a:lnTo>
                <a:lnTo>
                  <a:pt x="2258626" y="962467"/>
                </a:lnTo>
                <a:lnTo>
                  <a:pt x="2251002" y="986290"/>
                </a:lnTo>
                <a:lnTo>
                  <a:pt x="2242425" y="1009161"/>
                </a:lnTo>
                <a:lnTo>
                  <a:pt x="2233212" y="1032031"/>
                </a:lnTo>
                <a:lnTo>
                  <a:pt x="2223682" y="1054584"/>
                </a:lnTo>
                <a:lnTo>
                  <a:pt x="2213834" y="1076819"/>
                </a:lnTo>
                <a:lnTo>
                  <a:pt x="2203351" y="1098419"/>
                </a:lnTo>
                <a:lnTo>
                  <a:pt x="2192232" y="1119701"/>
                </a:lnTo>
                <a:lnTo>
                  <a:pt x="2180479" y="1140348"/>
                </a:lnTo>
                <a:lnTo>
                  <a:pt x="2168407" y="1160360"/>
                </a:lnTo>
                <a:lnTo>
                  <a:pt x="2155700" y="1179736"/>
                </a:lnTo>
                <a:lnTo>
                  <a:pt x="2142358" y="1198477"/>
                </a:lnTo>
                <a:lnTo>
                  <a:pt x="2128380" y="1216901"/>
                </a:lnTo>
                <a:lnTo>
                  <a:pt x="2114403" y="1234054"/>
                </a:lnTo>
                <a:lnTo>
                  <a:pt x="2106779" y="1242630"/>
                </a:lnTo>
                <a:lnTo>
                  <a:pt x="2099472" y="1250889"/>
                </a:lnTo>
                <a:lnTo>
                  <a:pt x="2091848" y="1259148"/>
                </a:lnTo>
                <a:lnTo>
                  <a:pt x="2083589" y="1266771"/>
                </a:lnTo>
                <a:lnTo>
                  <a:pt x="2075647" y="1274395"/>
                </a:lnTo>
                <a:lnTo>
                  <a:pt x="2067705" y="1282018"/>
                </a:lnTo>
                <a:lnTo>
                  <a:pt x="2059445" y="1289006"/>
                </a:lnTo>
                <a:lnTo>
                  <a:pt x="2051186" y="1295994"/>
                </a:lnTo>
                <a:lnTo>
                  <a:pt x="2042609" y="1302665"/>
                </a:lnTo>
                <a:lnTo>
                  <a:pt x="2034032" y="1309018"/>
                </a:lnTo>
                <a:lnTo>
                  <a:pt x="2025137" y="1315688"/>
                </a:lnTo>
                <a:lnTo>
                  <a:pt x="2016242" y="1321724"/>
                </a:lnTo>
                <a:lnTo>
                  <a:pt x="2007029" y="1327441"/>
                </a:lnTo>
                <a:lnTo>
                  <a:pt x="1997817" y="1332841"/>
                </a:lnTo>
                <a:lnTo>
                  <a:pt x="1988922" y="1338241"/>
                </a:lnTo>
                <a:lnTo>
                  <a:pt x="1979074" y="1343324"/>
                </a:lnTo>
                <a:lnTo>
                  <a:pt x="1969544" y="1348088"/>
                </a:lnTo>
                <a:lnTo>
                  <a:pt x="1960014" y="1352535"/>
                </a:lnTo>
                <a:lnTo>
                  <a:pt x="1950166" y="1356665"/>
                </a:lnTo>
                <a:lnTo>
                  <a:pt x="1940000" y="1360477"/>
                </a:lnTo>
                <a:lnTo>
                  <a:pt x="1929835" y="1364288"/>
                </a:lnTo>
                <a:lnTo>
                  <a:pt x="1919352" y="1367782"/>
                </a:lnTo>
                <a:lnTo>
                  <a:pt x="1909186" y="1370641"/>
                </a:lnTo>
                <a:lnTo>
                  <a:pt x="1898703" y="1373500"/>
                </a:lnTo>
                <a:lnTo>
                  <a:pt x="1888220" y="1375724"/>
                </a:lnTo>
                <a:lnTo>
                  <a:pt x="1877101" y="1377947"/>
                </a:lnTo>
                <a:lnTo>
                  <a:pt x="1865982" y="1379853"/>
                </a:lnTo>
                <a:lnTo>
                  <a:pt x="1854864" y="1381123"/>
                </a:lnTo>
                <a:lnTo>
                  <a:pt x="1843745" y="1382712"/>
                </a:lnTo>
                <a:lnTo>
                  <a:pt x="1832309" y="1383347"/>
                </a:lnTo>
                <a:lnTo>
                  <a:pt x="1820873" y="1383665"/>
                </a:lnTo>
                <a:lnTo>
                  <a:pt x="1808801" y="1384300"/>
                </a:lnTo>
                <a:lnTo>
                  <a:pt x="1797365" y="1383665"/>
                </a:lnTo>
                <a:lnTo>
                  <a:pt x="1785929" y="1383347"/>
                </a:lnTo>
                <a:lnTo>
                  <a:pt x="1774493" y="1382712"/>
                </a:lnTo>
                <a:lnTo>
                  <a:pt x="1763374" y="1381441"/>
                </a:lnTo>
                <a:lnTo>
                  <a:pt x="1752256" y="1379853"/>
                </a:lnTo>
                <a:lnTo>
                  <a:pt x="1741137" y="1377947"/>
                </a:lnTo>
                <a:lnTo>
                  <a:pt x="1730336" y="1375724"/>
                </a:lnTo>
                <a:lnTo>
                  <a:pt x="1719535" y="1373500"/>
                </a:lnTo>
                <a:lnTo>
                  <a:pt x="1709052" y="1370641"/>
                </a:lnTo>
                <a:lnTo>
                  <a:pt x="1698569" y="1367782"/>
                </a:lnTo>
                <a:lnTo>
                  <a:pt x="1688721" y="1364606"/>
                </a:lnTo>
                <a:lnTo>
                  <a:pt x="1678238" y="1360794"/>
                </a:lnTo>
                <a:lnTo>
                  <a:pt x="1668390" y="1356982"/>
                </a:lnTo>
                <a:lnTo>
                  <a:pt x="1658542" y="1352853"/>
                </a:lnTo>
                <a:lnTo>
                  <a:pt x="1649012" y="1348088"/>
                </a:lnTo>
                <a:lnTo>
                  <a:pt x="1639164" y="1343641"/>
                </a:lnTo>
                <a:lnTo>
                  <a:pt x="1630269" y="1338559"/>
                </a:lnTo>
                <a:lnTo>
                  <a:pt x="1620421" y="1333794"/>
                </a:lnTo>
                <a:lnTo>
                  <a:pt x="1611526" y="1327759"/>
                </a:lnTo>
                <a:lnTo>
                  <a:pt x="1602632" y="1322042"/>
                </a:lnTo>
                <a:lnTo>
                  <a:pt x="1593737" y="1316324"/>
                </a:lnTo>
                <a:lnTo>
                  <a:pt x="1584842" y="1309971"/>
                </a:lnTo>
                <a:lnTo>
                  <a:pt x="1576265" y="1303936"/>
                </a:lnTo>
                <a:lnTo>
                  <a:pt x="1567688" y="1296947"/>
                </a:lnTo>
                <a:lnTo>
                  <a:pt x="1559746" y="1289959"/>
                </a:lnTo>
                <a:lnTo>
                  <a:pt x="1551169" y="1282653"/>
                </a:lnTo>
                <a:lnTo>
                  <a:pt x="1543227" y="1275348"/>
                </a:lnTo>
                <a:lnTo>
                  <a:pt x="1535285" y="1267724"/>
                </a:lnTo>
                <a:lnTo>
                  <a:pt x="1527661" y="1260100"/>
                </a:lnTo>
                <a:lnTo>
                  <a:pt x="1520037" y="1252159"/>
                </a:lnTo>
                <a:lnTo>
                  <a:pt x="1512095" y="1244218"/>
                </a:lnTo>
                <a:lnTo>
                  <a:pt x="1505106" y="1235642"/>
                </a:lnTo>
                <a:lnTo>
                  <a:pt x="1490811" y="1218489"/>
                </a:lnTo>
                <a:lnTo>
                  <a:pt x="1477151" y="1200383"/>
                </a:lnTo>
                <a:lnTo>
                  <a:pt x="1463491" y="1181642"/>
                </a:lnTo>
                <a:lnTo>
                  <a:pt x="1451102" y="1162583"/>
                </a:lnTo>
                <a:lnTo>
                  <a:pt x="1438712" y="1142572"/>
                </a:lnTo>
                <a:lnTo>
                  <a:pt x="1426958" y="1121925"/>
                </a:lnTo>
                <a:lnTo>
                  <a:pt x="1415840" y="1101278"/>
                </a:lnTo>
                <a:lnTo>
                  <a:pt x="1405357" y="1079678"/>
                </a:lnTo>
                <a:lnTo>
                  <a:pt x="1395191" y="1057760"/>
                </a:lnTo>
                <a:lnTo>
                  <a:pt x="1385979" y="1035525"/>
                </a:lnTo>
                <a:lnTo>
                  <a:pt x="1376766" y="1012972"/>
                </a:lnTo>
                <a:lnTo>
                  <a:pt x="1368189" y="989467"/>
                </a:lnTo>
                <a:lnTo>
                  <a:pt x="1360247" y="966278"/>
                </a:lnTo>
                <a:lnTo>
                  <a:pt x="1352941" y="943090"/>
                </a:lnTo>
                <a:lnTo>
                  <a:pt x="1346269" y="919267"/>
                </a:lnTo>
                <a:lnTo>
                  <a:pt x="1339598" y="895126"/>
                </a:lnTo>
                <a:lnTo>
                  <a:pt x="1332292" y="892902"/>
                </a:lnTo>
                <a:lnTo>
                  <a:pt x="1324985" y="889726"/>
                </a:lnTo>
                <a:lnTo>
                  <a:pt x="1318314" y="886232"/>
                </a:lnTo>
                <a:lnTo>
                  <a:pt x="1311325" y="882420"/>
                </a:lnTo>
                <a:lnTo>
                  <a:pt x="1304654" y="878290"/>
                </a:lnTo>
                <a:lnTo>
                  <a:pt x="1298619" y="873208"/>
                </a:lnTo>
                <a:lnTo>
                  <a:pt x="1292265" y="867808"/>
                </a:lnTo>
                <a:lnTo>
                  <a:pt x="1286547" y="862726"/>
                </a:lnTo>
                <a:lnTo>
                  <a:pt x="1280829" y="856373"/>
                </a:lnTo>
                <a:lnTo>
                  <a:pt x="1274793" y="850020"/>
                </a:lnTo>
                <a:lnTo>
                  <a:pt x="1269710" y="843032"/>
                </a:lnTo>
                <a:lnTo>
                  <a:pt x="1264627" y="836044"/>
                </a:lnTo>
                <a:lnTo>
                  <a:pt x="1259545" y="828738"/>
                </a:lnTo>
                <a:lnTo>
                  <a:pt x="1255097" y="821114"/>
                </a:lnTo>
                <a:lnTo>
                  <a:pt x="1250968" y="813491"/>
                </a:lnTo>
                <a:lnTo>
                  <a:pt x="1246520" y="805550"/>
                </a:lnTo>
                <a:lnTo>
                  <a:pt x="1242708" y="796973"/>
                </a:lnTo>
                <a:lnTo>
                  <a:pt x="1239214" y="788714"/>
                </a:lnTo>
                <a:lnTo>
                  <a:pt x="1236037" y="780138"/>
                </a:lnTo>
                <a:lnTo>
                  <a:pt x="1232860" y="771562"/>
                </a:lnTo>
                <a:lnTo>
                  <a:pt x="1230001" y="762667"/>
                </a:lnTo>
                <a:lnTo>
                  <a:pt x="1227460" y="753773"/>
                </a:lnTo>
                <a:lnTo>
                  <a:pt x="1225554" y="745197"/>
                </a:lnTo>
                <a:lnTo>
                  <a:pt x="1223648" y="735985"/>
                </a:lnTo>
                <a:lnTo>
                  <a:pt x="1222059" y="727091"/>
                </a:lnTo>
                <a:lnTo>
                  <a:pt x="1220471" y="718197"/>
                </a:lnTo>
                <a:lnTo>
                  <a:pt x="1219836" y="708985"/>
                </a:lnTo>
                <a:lnTo>
                  <a:pt x="1219200" y="700409"/>
                </a:lnTo>
                <a:lnTo>
                  <a:pt x="1219200" y="691832"/>
                </a:lnTo>
                <a:lnTo>
                  <a:pt x="1219200" y="682938"/>
                </a:lnTo>
                <a:lnTo>
                  <a:pt x="1219518" y="674680"/>
                </a:lnTo>
                <a:lnTo>
                  <a:pt x="1220153" y="666103"/>
                </a:lnTo>
                <a:lnTo>
                  <a:pt x="1221742" y="655621"/>
                </a:lnTo>
                <a:lnTo>
                  <a:pt x="1223648" y="645456"/>
                </a:lnTo>
                <a:lnTo>
                  <a:pt x="1226824" y="635927"/>
                </a:lnTo>
                <a:lnTo>
                  <a:pt x="1229683" y="627350"/>
                </a:lnTo>
                <a:lnTo>
                  <a:pt x="1233496" y="618774"/>
                </a:lnTo>
                <a:lnTo>
                  <a:pt x="1237943" y="611468"/>
                </a:lnTo>
                <a:lnTo>
                  <a:pt x="1242708" y="604162"/>
                </a:lnTo>
                <a:lnTo>
                  <a:pt x="1248108" y="598127"/>
                </a:lnTo>
                <a:lnTo>
                  <a:pt x="1253827" y="592409"/>
                </a:lnTo>
                <a:lnTo>
                  <a:pt x="1259862" y="587009"/>
                </a:lnTo>
                <a:lnTo>
                  <a:pt x="1266534" y="581927"/>
                </a:lnTo>
                <a:lnTo>
                  <a:pt x="1273522" y="577798"/>
                </a:lnTo>
                <a:lnTo>
                  <a:pt x="1280829" y="574304"/>
                </a:lnTo>
                <a:lnTo>
                  <a:pt x="1288453" y="570809"/>
                </a:lnTo>
                <a:lnTo>
                  <a:pt x="1296395" y="568268"/>
                </a:lnTo>
                <a:lnTo>
                  <a:pt x="1304654" y="566045"/>
                </a:lnTo>
                <a:lnTo>
                  <a:pt x="1305607" y="551115"/>
                </a:lnTo>
                <a:lnTo>
                  <a:pt x="1306560" y="536504"/>
                </a:lnTo>
                <a:lnTo>
                  <a:pt x="1308149" y="521892"/>
                </a:lnTo>
                <a:lnTo>
                  <a:pt x="1310055" y="507598"/>
                </a:lnTo>
                <a:lnTo>
                  <a:pt x="1311961" y="493304"/>
                </a:lnTo>
                <a:lnTo>
                  <a:pt x="1314502" y="479010"/>
                </a:lnTo>
                <a:lnTo>
                  <a:pt x="1316726" y="465033"/>
                </a:lnTo>
                <a:lnTo>
                  <a:pt x="1319267" y="450739"/>
                </a:lnTo>
                <a:lnTo>
                  <a:pt x="1322444" y="437081"/>
                </a:lnTo>
                <a:lnTo>
                  <a:pt x="1325303" y="423104"/>
                </a:lnTo>
                <a:lnTo>
                  <a:pt x="1328797" y="409763"/>
                </a:lnTo>
                <a:lnTo>
                  <a:pt x="1332610" y="396422"/>
                </a:lnTo>
                <a:lnTo>
                  <a:pt x="1336422" y="383081"/>
                </a:lnTo>
                <a:lnTo>
                  <a:pt x="1340869" y="370057"/>
                </a:lnTo>
                <a:lnTo>
                  <a:pt x="1344999" y="357034"/>
                </a:lnTo>
                <a:lnTo>
                  <a:pt x="1349446" y="344010"/>
                </a:lnTo>
                <a:lnTo>
                  <a:pt x="1354529" y="331305"/>
                </a:lnTo>
                <a:lnTo>
                  <a:pt x="1359612" y="319234"/>
                </a:lnTo>
                <a:lnTo>
                  <a:pt x="1365012" y="306528"/>
                </a:lnTo>
                <a:lnTo>
                  <a:pt x="1370095" y="294775"/>
                </a:lnTo>
                <a:lnTo>
                  <a:pt x="1376131" y="282705"/>
                </a:lnTo>
                <a:lnTo>
                  <a:pt x="1382167" y="270952"/>
                </a:lnTo>
                <a:lnTo>
                  <a:pt x="1388202" y="259517"/>
                </a:lnTo>
                <a:lnTo>
                  <a:pt x="1394873" y="248081"/>
                </a:lnTo>
                <a:lnTo>
                  <a:pt x="1401227" y="236964"/>
                </a:lnTo>
                <a:lnTo>
                  <a:pt x="1408216" y="225846"/>
                </a:lnTo>
                <a:lnTo>
                  <a:pt x="1414887" y="215046"/>
                </a:lnTo>
                <a:lnTo>
                  <a:pt x="1422193" y="204246"/>
                </a:lnTo>
                <a:lnTo>
                  <a:pt x="1429817" y="194082"/>
                </a:lnTo>
                <a:lnTo>
                  <a:pt x="1437759" y="183917"/>
                </a:lnTo>
                <a:lnTo>
                  <a:pt x="1445701" y="174070"/>
                </a:lnTo>
                <a:lnTo>
                  <a:pt x="1453643" y="164541"/>
                </a:lnTo>
                <a:lnTo>
                  <a:pt x="1461585" y="155011"/>
                </a:lnTo>
                <a:lnTo>
                  <a:pt x="1470480" y="145799"/>
                </a:lnTo>
                <a:lnTo>
                  <a:pt x="1479057" y="136588"/>
                </a:lnTo>
                <a:lnTo>
                  <a:pt x="1488269" y="128329"/>
                </a:lnTo>
                <a:lnTo>
                  <a:pt x="1496846" y="119753"/>
                </a:lnTo>
                <a:lnTo>
                  <a:pt x="1506377" y="111494"/>
                </a:lnTo>
                <a:lnTo>
                  <a:pt x="1515589" y="103235"/>
                </a:lnTo>
                <a:lnTo>
                  <a:pt x="1525755" y="95611"/>
                </a:lnTo>
                <a:lnTo>
                  <a:pt x="1535285" y="88306"/>
                </a:lnTo>
                <a:lnTo>
                  <a:pt x="1545133" y="81000"/>
                </a:lnTo>
                <a:lnTo>
                  <a:pt x="1555616" y="74329"/>
                </a:lnTo>
                <a:lnTo>
                  <a:pt x="1565781" y="67659"/>
                </a:lnTo>
                <a:lnTo>
                  <a:pt x="1576582" y="61306"/>
                </a:lnTo>
                <a:lnTo>
                  <a:pt x="1587383" y="54953"/>
                </a:lnTo>
                <a:lnTo>
                  <a:pt x="1597866" y="49235"/>
                </a:lnTo>
                <a:lnTo>
                  <a:pt x="1608985" y="44153"/>
                </a:lnTo>
                <a:lnTo>
                  <a:pt x="1620421" y="38753"/>
                </a:lnTo>
                <a:lnTo>
                  <a:pt x="1632175" y="33988"/>
                </a:lnTo>
                <a:lnTo>
                  <a:pt x="1643611" y="29541"/>
                </a:lnTo>
                <a:lnTo>
                  <a:pt x="1655365" y="25412"/>
                </a:lnTo>
                <a:lnTo>
                  <a:pt x="1667119" y="20965"/>
                </a:lnTo>
                <a:lnTo>
                  <a:pt x="1679508" y="17471"/>
                </a:lnTo>
                <a:lnTo>
                  <a:pt x="1691898" y="14294"/>
                </a:lnTo>
                <a:lnTo>
                  <a:pt x="1703969" y="11435"/>
                </a:lnTo>
                <a:lnTo>
                  <a:pt x="1716676" y="8894"/>
                </a:lnTo>
                <a:lnTo>
                  <a:pt x="1729383" y="6353"/>
                </a:lnTo>
                <a:lnTo>
                  <a:pt x="1742408" y="4447"/>
                </a:lnTo>
                <a:lnTo>
                  <a:pt x="1755432" y="3177"/>
                </a:lnTo>
                <a:lnTo>
                  <a:pt x="1768457" y="1588"/>
                </a:lnTo>
                <a:lnTo>
                  <a:pt x="1781799" y="635"/>
                </a:lnTo>
                <a:lnTo>
                  <a:pt x="1795459" y="318"/>
                </a:lnTo>
                <a:lnTo>
                  <a:pt x="180880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14" name="矩形 25"/>
          <p:cNvSpPr>
            <a:spLocks noChangeArrowheads="1"/>
          </p:cNvSpPr>
          <p:nvPr/>
        </p:nvSpPr>
        <p:spPr bwMode="auto">
          <a:xfrm>
            <a:off x="1408113" y="2970213"/>
            <a:ext cx="1539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" name="六边形 14"/>
          <p:cNvSpPr/>
          <p:nvPr/>
        </p:nvSpPr>
        <p:spPr bwMode="auto">
          <a:xfrm>
            <a:off x="4954588" y="1676400"/>
            <a:ext cx="2282825" cy="197008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KSO_Shape"/>
          <p:cNvSpPr/>
          <p:nvPr/>
        </p:nvSpPr>
        <p:spPr bwMode="auto">
          <a:xfrm>
            <a:off x="5589588" y="1882775"/>
            <a:ext cx="1009650" cy="944563"/>
          </a:xfrm>
          <a:custGeom>
            <a:avLst/>
            <a:gdLst>
              <a:gd name="T0" fmla="*/ 1264650 w 2063750"/>
              <a:gd name="T1" fmla="*/ 933236 h 1925638"/>
              <a:gd name="T2" fmla="*/ 1205010 w 2063750"/>
              <a:gd name="T3" fmla="*/ 981200 h 1925638"/>
              <a:gd name="T4" fmla="*/ 1169637 w 2063750"/>
              <a:gd name="T5" fmla="*/ 913641 h 1925638"/>
              <a:gd name="T6" fmla="*/ 1863628 w 2063750"/>
              <a:gd name="T7" fmla="*/ 619424 h 1925638"/>
              <a:gd name="T8" fmla="*/ 1873035 w 2063750"/>
              <a:gd name="T9" fmla="*/ 667280 h 1925638"/>
              <a:gd name="T10" fmla="*/ 1691374 w 2063750"/>
              <a:gd name="T11" fmla="*/ 669322 h 1925638"/>
              <a:gd name="T12" fmla="*/ 1696077 w 2063750"/>
              <a:gd name="T13" fmla="*/ 621175 h 1925638"/>
              <a:gd name="T14" fmla="*/ 742063 w 2063750"/>
              <a:gd name="T15" fmla="*/ 629637 h 1925638"/>
              <a:gd name="T16" fmla="*/ 727975 w 2063750"/>
              <a:gd name="T17" fmla="*/ 676034 h 1925638"/>
              <a:gd name="T18" fmla="*/ 550987 w 2063750"/>
              <a:gd name="T19" fmla="*/ 656483 h 1925638"/>
              <a:gd name="T20" fmla="*/ 577990 w 2063750"/>
              <a:gd name="T21" fmla="*/ 615922 h 1925638"/>
              <a:gd name="T22" fmla="*/ 1273128 w 2063750"/>
              <a:gd name="T23" fmla="*/ 560052 h 1925638"/>
              <a:gd name="T24" fmla="*/ 1196826 w 2063750"/>
              <a:gd name="T25" fmla="*/ 846374 h 1925638"/>
              <a:gd name="T26" fmla="*/ 1157651 w 2063750"/>
              <a:gd name="T27" fmla="*/ 551279 h 1925638"/>
              <a:gd name="T28" fmla="*/ 1196634 w 2063750"/>
              <a:gd name="T29" fmla="*/ 394965 h 1925638"/>
              <a:gd name="T30" fmla="*/ 1004375 w 2063750"/>
              <a:gd name="T31" fmla="*/ 453667 h 1925638"/>
              <a:gd name="T32" fmla="*/ 916159 w 2063750"/>
              <a:gd name="T33" fmla="*/ 617446 h 1925638"/>
              <a:gd name="T34" fmla="*/ 942243 w 2063750"/>
              <a:gd name="T35" fmla="*/ 775648 h 1925638"/>
              <a:gd name="T36" fmla="*/ 1065042 w 2063750"/>
              <a:gd name="T37" fmla="*/ 952636 h 1925638"/>
              <a:gd name="T38" fmla="*/ 1352258 w 2063750"/>
              <a:gd name="T39" fmla="*/ 1009577 h 1925638"/>
              <a:gd name="T40" fmla="*/ 1456007 w 2063750"/>
              <a:gd name="T41" fmla="*/ 831122 h 1925638"/>
              <a:gd name="T42" fmla="*/ 1514915 w 2063750"/>
              <a:gd name="T43" fmla="*/ 694346 h 1925638"/>
              <a:gd name="T44" fmla="*/ 1484729 w 2063750"/>
              <a:gd name="T45" fmla="*/ 506499 h 1925638"/>
              <a:gd name="T46" fmla="*/ 1323829 w 2063750"/>
              <a:gd name="T47" fmla="*/ 407879 h 1925638"/>
              <a:gd name="T48" fmla="*/ 1277230 w 2063750"/>
              <a:gd name="T49" fmla="*/ 330686 h 1925638"/>
              <a:gd name="T50" fmla="*/ 1483556 w 2063750"/>
              <a:gd name="T51" fmla="*/ 408467 h 1925638"/>
              <a:gd name="T52" fmla="*/ 1585840 w 2063750"/>
              <a:gd name="T53" fmla="*/ 598074 h 1925638"/>
              <a:gd name="T54" fmla="*/ 1556532 w 2063750"/>
              <a:gd name="T55" fmla="*/ 799717 h 1925638"/>
              <a:gd name="T56" fmla="*/ 1444577 w 2063750"/>
              <a:gd name="T57" fmla="*/ 953809 h 1925638"/>
              <a:gd name="T58" fmla="*/ 1379514 w 2063750"/>
              <a:gd name="T59" fmla="*/ 1234993 h 1925638"/>
              <a:gd name="T60" fmla="*/ 1224769 w 2063750"/>
              <a:gd name="T61" fmla="*/ 1299859 h 1925638"/>
              <a:gd name="T62" fmla="*/ 973458 w 2063750"/>
              <a:gd name="T63" fmla="*/ 1301550 h 1925638"/>
              <a:gd name="T64" fmla="*/ 884643 w 2063750"/>
              <a:gd name="T65" fmla="*/ 1352828 h 1925638"/>
              <a:gd name="T66" fmla="*/ 1171315 w 2063750"/>
              <a:gd name="T67" fmla="*/ 1381250 h 1925638"/>
              <a:gd name="T68" fmla="*/ 1609826 w 2063750"/>
              <a:gd name="T69" fmla="*/ 1205732 h 1925638"/>
              <a:gd name="T70" fmla="*/ 1769285 w 2063750"/>
              <a:gd name="T71" fmla="*/ 1202215 h 1925638"/>
              <a:gd name="T72" fmla="*/ 1698033 w 2063750"/>
              <a:gd name="T73" fmla="*/ 1343539 h 1925638"/>
              <a:gd name="T74" fmla="*/ 1830840 w 2063750"/>
              <a:gd name="T75" fmla="*/ 1309461 h 1925638"/>
              <a:gd name="T76" fmla="*/ 1902362 w 2063750"/>
              <a:gd name="T77" fmla="*/ 1344330 h 1925638"/>
              <a:gd name="T78" fmla="*/ 1805632 w 2063750"/>
              <a:gd name="T79" fmla="*/ 1426962 h 1925638"/>
              <a:gd name="T80" fmla="*/ 1115916 w 2063750"/>
              <a:gd name="T81" fmla="*/ 1759833 h 1925638"/>
              <a:gd name="T82" fmla="*/ 544327 w 2063750"/>
              <a:gd name="T83" fmla="*/ 1713829 h 1925638"/>
              <a:gd name="T84" fmla="*/ 50124 w 2063750"/>
              <a:gd name="T85" fmla="*/ 1388576 h 1925638"/>
              <a:gd name="T86" fmla="*/ 277587 w 2063750"/>
              <a:gd name="T87" fmla="*/ 1364841 h 1925638"/>
              <a:gd name="T88" fmla="*/ 557812 w 2063750"/>
              <a:gd name="T89" fmla="*/ 1209541 h 1925638"/>
              <a:gd name="T90" fmla="*/ 1023426 w 2063750"/>
              <a:gd name="T91" fmla="*/ 1057126 h 1925638"/>
              <a:gd name="T92" fmla="*/ 919090 w 2063750"/>
              <a:gd name="T93" fmla="*/ 864876 h 1925638"/>
              <a:gd name="T94" fmla="*/ 854320 w 2063750"/>
              <a:gd name="T95" fmla="*/ 707847 h 1925638"/>
              <a:gd name="T96" fmla="*/ 887730 w 2063750"/>
              <a:gd name="T97" fmla="*/ 478909 h 1925638"/>
              <a:gd name="T98" fmla="*/ 1065042 w 2063750"/>
              <a:gd name="T99" fmla="*/ 350938 h 1925638"/>
              <a:gd name="T100" fmla="*/ 1690144 w 2063750"/>
              <a:gd name="T101" fmla="*/ 203159 h 1925638"/>
              <a:gd name="T102" fmla="*/ 1700127 w 2063750"/>
              <a:gd name="T103" fmla="*/ 250943 h 1925638"/>
              <a:gd name="T104" fmla="*/ 1558014 w 2063750"/>
              <a:gd name="T105" fmla="*/ 348271 h 1925638"/>
              <a:gd name="T106" fmla="*/ 1655497 w 2063750"/>
              <a:gd name="T107" fmla="*/ 206383 h 1925638"/>
              <a:gd name="T108" fmla="*/ 904489 w 2063750"/>
              <a:gd name="T109" fmla="*/ 306056 h 1925638"/>
              <a:gd name="T110" fmla="*/ 895180 w 2063750"/>
              <a:gd name="T111" fmla="*/ 353841 h 1925638"/>
              <a:gd name="T112" fmla="*/ 757001 w 2063750"/>
              <a:gd name="T113" fmla="*/ 243028 h 1925638"/>
              <a:gd name="T114" fmla="*/ 779982 w 2063750"/>
              <a:gd name="T115" fmla="*/ 199933 h 1925638"/>
              <a:gd name="T116" fmla="*/ 1248509 w 2063750"/>
              <a:gd name="T117" fmla="*/ 28478 h 1925638"/>
              <a:gd name="T118" fmla="*/ 1217149 w 2063750"/>
              <a:gd name="T119" fmla="*/ 197882 h 1925638"/>
              <a:gd name="T120" fmla="*/ 1185497 w 2063750"/>
              <a:gd name="T121" fmla="*/ 28478 h 19256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63750" h="1925638">
                <a:moveTo>
                  <a:pt x="1310496" y="957198"/>
                </a:moveTo>
                <a:lnTo>
                  <a:pt x="1315880" y="957198"/>
                </a:lnTo>
                <a:lnTo>
                  <a:pt x="1321581" y="957198"/>
                </a:lnTo>
                <a:lnTo>
                  <a:pt x="1326965" y="958465"/>
                </a:lnTo>
                <a:lnTo>
                  <a:pt x="1332032" y="959732"/>
                </a:lnTo>
                <a:lnTo>
                  <a:pt x="1337099" y="961316"/>
                </a:lnTo>
                <a:lnTo>
                  <a:pt x="1341850" y="963533"/>
                </a:lnTo>
                <a:lnTo>
                  <a:pt x="1346284" y="966383"/>
                </a:lnTo>
                <a:lnTo>
                  <a:pt x="1350718" y="969234"/>
                </a:lnTo>
                <a:lnTo>
                  <a:pt x="1354202" y="973035"/>
                </a:lnTo>
                <a:lnTo>
                  <a:pt x="1357685" y="976519"/>
                </a:lnTo>
                <a:lnTo>
                  <a:pt x="1360536" y="980637"/>
                </a:lnTo>
                <a:lnTo>
                  <a:pt x="1363386" y="985072"/>
                </a:lnTo>
                <a:lnTo>
                  <a:pt x="1365603" y="989506"/>
                </a:lnTo>
                <a:lnTo>
                  <a:pt x="1367503" y="994574"/>
                </a:lnTo>
                <a:lnTo>
                  <a:pt x="1369087" y="999959"/>
                </a:lnTo>
                <a:lnTo>
                  <a:pt x="1369720" y="1005344"/>
                </a:lnTo>
                <a:lnTo>
                  <a:pt x="1370037" y="1010728"/>
                </a:lnTo>
                <a:lnTo>
                  <a:pt x="1369720" y="1016113"/>
                </a:lnTo>
                <a:lnTo>
                  <a:pt x="1369087" y="1021181"/>
                </a:lnTo>
                <a:lnTo>
                  <a:pt x="1367503" y="1026566"/>
                </a:lnTo>
                <a:lnTo>
                  <a:pt x="1365603" y="1031634"/>
                </a:lnTo>
                <a:lnTo>
                  <a:pt x="1363386" y="1036385"/>
                </a:lnTo>
                <a:lnTo>
                  <a:pt x="1360536" y="1040503"/>
                </a:lnTo>
                <a:lnTo>
                  <a:pt x="1357685" y="1044620"/>
                </a:lnTo>
                <a:lnTo>
                  <a:pt x="1354202" y="1048738"/>
                </a:lnTo>
                <a:lnTo>
                  <a:pt x="1350718" y="1051906"/>
                </a:lnTo>
                <a:lnTo>
                  <a:pt x="1346284" y="1055073"/>
                </a:lnTo>
                <a:lnTo>
                  <a:pt x="1341850" y="1057290"/>
                </a:lnTo>
                <a:lnTo>
                  <a:pt x="1337099" y="1059507"/>
                </a:lnTo>
                <a:lnTo>
                  <a:pt x="1332032" y="1061408"/>
                </a:lnTo>
                <a:lnTo>
                  <a:pt x="1326965" y="1062675"/>
                </a:lnTo>
                <a:lnTo>
                  <a:pt x="1321581" y="1063308"/>
                </a:lnTo>
                <a:lnTo>
                  <a:pt x="1315880" y="1063625"/>
                </a:lnTo>
                <a:lnTo>
                  <a:pt x="1310496" y="1063308"/>
                </a:lnTo>
                <a:lnTo>
                  <a:pt x="1305428" y="1062675"/>
                </a:lnTo>
                <a:lnTo>
                  <a:pt x="1300361" y="1061408"/>
                </a:lnTo>
                <a:lnTo>
                  <a:pt x="1295294" y="1059507"/>
                </a:lnTo>
                <a:lnTo>
                  <a:pt x="1290543" y="1057290"/>
                </a:lnTo>
                <a:lnTo>
                  <a:pt x="1286109" y="1055073"/>
                </a:lnTo>
                <a:lnTo>
                  <a:pt x="1281992" y="1051906"/>
                </a:lnTo>
                <a:lnTo>
                  <a:pt x="1278191" y="1048738"/>
                </a:lnTo>
                <a:lnTo>
                  <a:pt x="1275024" y="1044620"/>
                </a:lnTo>
                <a:lnTo>
                  <a:pt x="1271857" y="1040503"/>
                </a:lnTo>
                <a:lnTo>
                  <a:pt x="1269324" y="1036385"/>
                </a:lnTo>
                <a:lnTo>
                  <a:pt x="1267107" y="1031634"/>
                </a:lnTo>
                <a:lnTo>
                  <a:pt x="1265206" y="1026566"/>
                </a:lnTo>
                <a:lnTo>
                  <a:pt x="1263940" y="1021181"/>
                </a:lnTo>
                <a:lnTo>
                  <a:pt x="1263306" y="1016113"/>
                </a:lnTo>
                <a:lnTo>
                  <a:pt x="1262989" y="1010728"/>
                </a:lnTo>
                <a:lnTo>
                  <a:pt x="1263306" y="1005344"/>
                </a:lnTo>
                <a:lnTo>
                  <a:pt x="1263940" y="999959"/>
                </a:lnTo>
                <a:lnTo>
                  <a:pt x="1265206" y="994574"/>
                </a:lnTo>
                <a:lnTo>
                  <a:pt x="1267107" y="989506"/>
                </a:lnTo>
                <a:lnTo>
                  <a:pt x="1269324" y="985072"/>
                </a:lnTo>
                <a:lnTo>
                  <a:pt x="1271857" y="980637"/>
                </a:lnTo>
                <a:lnTo>
                  <a:pt x="1275024" y="976519"/>
                </a:lnTo>
                <a:lnTo>
                  <a:pt x="1278191" y="973035"/>
                </a:lnTo>
                <a:lnTo>
                  <a:pt x="1281992" y="969234"/>
                </a:lnTo>
                <a:lnTo>
                  <a:pt x="1286109" y="966383"/>
                </a:lnTo>
                <a:lnTo>
                  <a:pt x="1290543" y="963533"/>
                </a:lnTo>
                <a:lnTo>
                  <a:pt x="1295294" y="961316"/>
                </a:lnTo>
                <a:lnTo>
                  <a:pt x="1300361" y="959732"/>
                </a:lnTo>
                <a:lnTo>
                  <a:pt x="1305428" y="958465"/>
                </a:lnTo>
                <a:lnTo>
                  <a:pt x="1310496" y="957198"/>
                </a:lnTo>
                <a:close/>
                <a:moveTo>
                  <a:pt x="1856524" y="666750"/>
                </a:moveTo>
                <a:lnTo>
                  <a:pt x="2002690" y="666750"/>
                </a:lnTo>
                <a:lnTo>
                  <a:pt x="2005874" y="667066"/>
                </a:lnTo>
                <a:lnTo>
                  <a:pt x="2009695" y="667382"/>
                </a:lnTo>
                <a:lnTo>
                  <a:pt x="2012561" y="668330"/>
                </a:lnTo>
                <a:lnTo>
                  <a:pt x="2016064" y="669595"/>
                </a:lnTo>
                <a:lnTo>
                  <a:pt x="2018930" y="670859"/>
                </a:lnTo>
                <a:lnTo>
                  <a:pt x="2021796" y="672755"/>
                </a:lnTo>
                <a:lnTo>
                  <a:pt x="2024344" y="674335"/>
                </a:lnTo>
                <a:lnTo>
                  <a:pt x="2026891" y="676863"/>
                </a:lnTo>
                <a:lnTo>
                  <a:pt x="2029121" y="679076"/>
                </a:lnTo>
                <a:lnTo>
                  <a:pt x="2031031" y="681920"/>
                </a:lnTo>
                <a:lnTo>
                  <a:pt x="2032623" y="684764"/>
                </a:lnTo>
                <a:lnTo>
                  <a:pt x="2034216" y="687292"/>
                </a:lnTo>
                <a:lnTo>
                  <a:pt x="2035489" y="690769"/>
                </a:lnTo>
                <a:lnTo>
                  <a:pt x="2036126" y="693929"/>
                </a:lnTo>
                <a:lnTo>
                  <a:pt x="2036763" y="697405"/>
                </a:lnTo>
                <a:lnTo>
                  <a:pt x="2036763" y="700566"/>
                </a:lnTo>
                <a:lnTo>
                  <a:pt x="2036763" y="704358"/>
                </a:lnTo>
                <a:lnTo>
                  <a:pt x="2036126" y="707834"/>
                </a:lnTo>
                <a:lnTo>
                  <a:pt x="2035489" y="710995"/>
                </a:lnTo>
                <a:lnTo>
                  <a:pt x="2034216" y="714155"/>
                </a:lnTo>
                <a:lnTo>
                  <a:pt x="2032623" y="716999"/>
                </a:lnTo>
                <a:lnTo>
                  <a:pt x="2031031" y="720160"/>
                </a:lnTo>
                <a:lnTo>
                  <a:pt x="2029121" y="722688"/>
                </a:lnTo>
                <a:lnTo>
                  <a:pt x="2026891" y="724900"/>
                </a:lnTo>
                <a:lnTo>
                  <a:pt x="2024344" y="727112"/>
                </a:lnTo>
                <a:lnTo>
                  <a:pt x="2021796" y="729009"/>
                </a:lnTo>
                <a:lnTo>
                  <a:pt x="2018930" y="730905"/>
                </a:lnTo>
                <a:lnTo>
                  <a:pt x="2016064" y="732169"/>
                </a:lnTo>
                <a:lnTo>
                  <a:pt x="2012561" y="733433"/>
                </a:lnTo>
                <a:lnTo>
                  <a:pt x="2009695" y="734381"/>
                </a:lnTo>
                <a:lnTo>
                  <a:pt x="2005874" y="734697"/>
                </a:lnTo>
                <a:lnTo>
                  <a:pt x="2002690" y="735013"/>
                </a:lnTo>
                <a:lnTo>
                  <a:pt x="1856524" y="735013"/>
                </a:lnTo>
                <a:lnTo>
                  <a:pt x="1853339" y="734697"/>
                </a:lnTo>
                <a:lnTo>
                  <a:pt x="1849518" y="734381"/>
                </a:lnTo>
                <a:lnTo>
                  <a:pt x="1846652" y="733433"/>
                </a:lnTo>
                <a:lnTo>
                  <a:pt x="1843149" y="732169"/>
                </a:lnTo>
                <a:lnTo>
                  <a:pt x="1840283" y="730905"/>
                </a:lnTo>
                <a:lnTo>
                  <a:pt x="1837417" y="729009"/>
                </a:lnTo>
                <a:lnTo>
                  <a:pt x="1834870" y="727112"/>
                </a:lnTo>
                <a:lnTo>
                  <a:pt x="1832322" y="724900"/>
                </a:lnTo>
                <a:lnTo>
                  <a:pt x="1830093" y="722688"/>
                </a:lnTo>
                <a:lnTo>
                  <a:pt x="1828182" y="720160"/>
                </a:lnTo>
                <a:lnTo>
                  <a:pt x="1826590" y="716999"/>
                </a:lnTo>
                <a:lnTo>
                  <a:pt x="1824998" y="714155"/>
                </a:lnTo>
                <a:lnTo>
                  <a:pt x="1823724" y="710995"/>
                </a:lnTo>
                <a:lnTo>
                  <a:pt x="1823087" y="707834"/>
                </a:lnTo>
                <a:lnTo>
                  <a:pt x="1822450" y="704358"/>
                </a:lnTo>
                <a:lnTo>
                  <a:pt x="1822450" y="700566"/>
                </a:lnTo>
                <a:lnTo>
                  <a:pt x="1822450" y="697405"/>
                </a:lnTo>
                <a:lnTo>
                  <a:pt x="1823087" y="693929"/>
                </a:lnTo>
                <a:lnTo>
                  <a:pt x="1823724" y="690769"/>
                </a:lnTo>
                <a:lnTo>
                  <a:pt x="1824998" y="687292"/>
                </a:lnTo>
                <a:lnTo>
                  <a:pt x="1826590" y="684764"/>
                </a:lnTo>
                <a:lnTo>
                  <a:pt x="1828182" y="681920"/>
                </a:lnTo>
                <a:lnTo>
                  <a:pt x="1830093" y="679076"/>
                </a:lnTo>
                <a:lnTo>
                  <a:pt x="1832322" y="676863"/>
                </a:lnTo>
                <a:lnTo>
                  <a:pt x="1834870" y="674335"/>
                </a:lnTo>
                <a:lnTo>
                  <a:pt x="1837417" y="672755"/>
                </a:lnTo>
                <a:lnTo>
                  <a:pt x="1840283" y="670859"/>
                </a:lnTo>
                <a:lnTo>
                  <a:pt x="1843149" y="669595"/>
                </a:lnTo>
                <a:lnTo>
                  <a:pt x="1846652" y="668330"/>
                </a:lnTo>
                <a:lnTo>
                  <a:pt x="1849518" y="667382"/>
                </a:lnTo>
                <a:lnTo>
                  <a:pt x="1853339" y="667066"/>
                </a:lnTo>
                <a:lnTo>
                  <a:pt x="1856524" y="666750"/>
                </a:lnTo>
                <a:close/>
                <a:moveTo>
                  <a:pt x="629654" y="666750"/>
                </a:moveTo>
                <a:lnTo>
                  <a:pt x="775285" y="666750"/>
                </a:lnTo>
                <a:lnTo>
                  <a:pt x="778783" y="667066"/>
                </a:lnTo>
                <a:lnTo>
                  <a:pt x="781962" y="667382"/>
                </a:lnTo>
                <a:lnTo>
                  <a:pt x="785460" y="668330"/>
                </a:lnTo>
                <a:lnTo>
                  <a:pt x="788640" y="669595"/>
                </a:lnTo>
                <a:lnTo>
                  <a:pt x="791819" y="670859"/>
                </a:lnTo>
                <a:lnTo>
                  <a:pt x="794363" y="672755"/>
                </a:lnTo>
                <a:lnTo>
                  <a:pt x="797225" y="674335"/>
                </a:lnTo>
                <a:lnTo>
                  <a:pt x="799451" y="676863"/>
                </a:lnTo>
                <a:lnTo>
                  <a:pt x="801677" y="679076"/>
                </a:lnTo>
                <a:lnTo>
                  <a:pt x="803902" y="681920"/>
                </a:lnTo>
                <a:lnTo>
                  <a:pt x="805492" y="684764"/>
                </a:lnTo>
                <a:lnTo>
                  <a:pt x="806764" y="687292"/>
                </a:lnTo>
                <a:lnTo>
                  <a:pt x="808036" y="690769"/>
                </a:lnTo>
                <a:lnTo>
                  <a:pt x="808990" y="693929"/>
                </a:lnTo>
                <a:lnTo>
                  <a:pt x="809626" y="697405"/>
                </a:lnTo>
                <a:lnTo>
                  <a:pt x="809626" y="700566"/>
                </a:lnTo>
                <a:lnTo>
                  <a:pt x="809626" y="704358"/>
                </a:lnTo>
                <a:lnTo>
                  <a:pt x="808990" y="707834"/>
                </a:lnTo>
                <a:lnTo>
                  <a:pt x="808036" y="710995"/>
                </a:lnTo>
                <a:lnTo>
                  <a:pt x="806764" y="714155"/>
                </a:lnTo>
                <a:lnTo>
                  <a:pt x="805492" y="716999"/>
                </a:lnTo>
                <a:lnTo>
                  <a:pt x="803902" y="720160"/>
                </a:lnTo>
                <a:lnTo>
                  <a:pt x="801677" y="722688"/>
                </a:lnTo>
                <a:lnTo>
                  <a:pt x="799451" y="724900"/>
                </a:lnTo>
                <a:lnTo>
                  <a:pt x="797225" y="727112"/>
                </a:lnTo>
                <a:lnTo>
                  <a:pt x="794363" y="729009"/>
                </a:lnTo>
                <a:lnTo>
                  <a:pt x="791819" y="730905"/>
                </a:lnTo>
                <a:lnTo>
                  <a:pt x="788640" y="732169"/>
                </a:lnTo>
                <a:lnTo>
                  <a:pt x="785460" y="733433"/>
                </a:lnTo>
                <a:lnTo>
                  <a:pt x="781962" y="734381"/>
                </a:lnTo>
                <a:lnTo>
                  <a:pt x="778783" y="734697"/>
                </a:lnTo>
                <a:lnTo>
                  <a:pt x="775285" y="735013"/>
                </a:lnTo>
                <a:lnTo>
                  <a:pt x="629654" y="735013"/>
                </a:lnTo>
                <a:lnTo>
                  <a:pt x="626156" y="734697"/>
                </a:lnTo>
                <a:lnTo>
                  <a:pt x="622976" y="734381"/>
                </a:lnTo>
                <a:lnTo>
                  <a:pt x="619479" y="733433"/>
                </a:lnTo>
                <a:lnTo>
                  <a:pt x="616299" y="732169"/>
                </a:lnTo>
                <a:lnTo>
                  <a:pt x="613119" y="730905"/>
                </a:lnTo>
                <a:lnTo>
                  <a:pt x="610576" y="729009"/>
                </a:lnTo>
                <a:lnTo>
                  <a:pt x="607714" y="727112"/>
                </a:lnTo>
                <a:lnTo>
                  <a:pt x="605488" y="724900"/>
                </a:lnTo>
                <a:lnTo>
                  <a:pt x="603262" y="722688"/>
                </a:lnTo>
                <a:lnTo>
                  <a:pt x="601036" y="720160"/>
                </a:lnTo>
                <a:lnTo>
                  <a:pt x="599447" y="716999"/>
                </a:lnTo>
                <a:lnTo>
                  <a:pt x="598175" y="714155"/>
                </a:lnTo>
                <a:lnTo>
                  <a:pt x="596903" y="710995"/>
                </a:lnTo>
                <a:lnTo>
                  <a:pt x="596267" y="707834"/>
                </a:lnTo>
                <a:lnTo>
                  <a:pt x="595313" y="704358"/>
                </a:lnTo>
                <a:lnTo>
                  <a:pt x="595313" y="700566"/>
                </a:lnTo>
                <a:lnTo>
                  <a:pt x="595313" y="697405"/>
                </a:lnTo>
                <a:lnTo>
                  <a:pt x="596267" y="693929"/>
                </a:lnTo>
                <a:lnTo>
                  <a:pt x="596903" y="690769"/>
                </a:lnTo>
                <a:lnTo>
                  <a:pt x="598175" y="687292"/>
                </a:lnTo>
                <a:lnTo>
                  <a:pt x="599447" y="684764"/>
                </a:lnTo>
                <a:lnTo>
                  <a:pt x="601036" y="681920"/>
                </a:lnTo>
                <a:lnTo>
                  <a:pt x="603262" y="679076"/>
                </a:lnTo>
                <a:lnTo>
                  <a:pt x="605488" y="676863"/>
                </a:lnTo>
                <a:lnTo>
                  <a:pt x="607714" y="674335"/>
                </a:lnTo>
                <a:lnTo>
                  <a:pt x="610576" y="672755"/>
                </a:lnTo>
                <a:lnTo>
                  <a:pt x="613119" y="670859"/>
                </a:lnTo>
                <a:lnTo>
                  <a:pt x="616299" y="669595"/>
                </a:lnTo>
                <a:lnTo>
                  <a:pt x="619479" y="668330"/>
                </a:lnTo>
                <a:lnTo>
                  <a:pt x="622976" y="667382"/>
                </a:lnTo>
                <a:lnTo>
                  <a:pt x="626156" y="667066"/>
                </a:lnTo>
                <a:lnTo>
                  <a:pt x="629654" y="666750"/>
                </a:lnTo>
                <a:close/>
                <a:moveTo>
                  <a:pt x="1315880" y="528637"/>
                </a:moveTo>
                <a:lnTo>
                  <a:pt x="1321897" y="528954"/>
                </a:lnTo>
                <a:lnTo>
                  <a:pt x="1327598" y="529904"/>
                </a:lnTo>
                <a:lnTo>
                  <a:pt x="1333615" y="531805"/>
                </a:lnTo>
                <a:lnTo>
                  <a:pt x="1339316" y="534655"/>
                </a:lnTo>
                <a:lnTo>
                  <a:pt x="1345017" y="537823"/>
                </a:lnTo>
                <a:lnTo>
                  <a:pt x="1350084" y="541941"/>
                </a:lnTo>
                <a:lnTo>
                  <a:pt x="1354835" y="546375"/>
                </a:lnTo>
                <a:lnTo>
                  <a:pt x="1359586" y="551760"/>
                </a:lnTo>
                <a:lnTo>
                  <a:pt x="1364020" y="557778"/>
                </a:lnTo>
                <a:lnTo>
                  <a:pt x="1367503" y="564430"/>
                </a:lnTo>
                <a:lnTo>
                  <a:pt x="1370987" y="571398"/>
                </a:lnTo>
                <a:lnTo>
                  <a:pt x="1373837" y="579634"/>
                </a:lnTo>
                <a:lnTo>
                  <a:pt x="1375104" y="583751"/>
                </a:lnTo>
                <a:lnTo>
                  <a:pt x="1376371" y="588186"/>
                </a:lnTo>
                <a:lnTo>
                  <a:pt x="1377955" y="597055"/>
                </a:lnTo>
                <a:lnTo>
                  <a:pt x="1379222" y="606557"/>
                </a:lnTo>
                <a:lnTo>
                  <a:pt x="1379538" y="616377"/>
                </a:lnTo>
                <a:lnTo>
                  <a:pt x="1379222" y="627463"/>
                </a:lnTo>
                <a:lnTo>
                  <a:pt x="1378905" y="637915"/>
                </a:lnTo>
                <a:lnTo>
                  <a:pt x="1378588" y="647101"/>
                </a:lnTo>
                <a:lnTo>
                  <a:pt x="1377955" y="655970"/>
                </a:lnTo>
                <a:lnTo>
                  <a:pt x="1376054" y="673074"/>
                </a:lnTo>
                <a:lnTo>
                  <a:pt x="1373204" y="690179"/>
                </a:lnTo>
                <a:lnTo>
                  <a:pt x="1370037" y="706967"/>
                </a:lnTo>
                <a:lnTo>
                  <a:pt x="1366237" y="725021"/>
                </a:lnTo>
                <a:lnTo>
                  <a:pt x="1361803" y="745293"/>
                </a:lnTo>
                <a:lnTo>
                  <a:pt x="1357369" y="769366"/>
                </a:lnTo>
                <a:lnTo>
                  <a:pt x="1352301" y="797873"/>
                </a:lnTo>
                <a:lnTo>
                  <a:pt x="1346917" y="830815"/>
                </a:lnTo>
                <a:lnTo>
                  <a:pt x="1344384" y="849503"/>
                </a:lnTo>
                <a:lnTo>
                  <a:pt x="1341533" y="870092"/>
                </a:lnTo>
                <a:lnTo>
                  <a:pt x="1338683" y="892264"/>
                </a:lnTo>
                <a:lnTo>
                  <a:pt x="1335832" y="916654"/>
                </a:lnTo>
                <a:lnTo>
                  <a:pt x="1296561" y="916654"/>
                </a:lnTo>
                <a:lnTo>
                  <a:pt x="1293710" y="892264"/>
                </a:lnTo>
                <a:lnTo>
                  <a:pt x="1290860" y="870092"/>
                </a:lnTo>
                <a:lnTo>
                  <a:pt x="1288326" y="849820"/>
                </a:lnTo>
                <a:lnTo>
                  <a:pt x="1285792" y="831132"/>
                </a:lnTo>
                <a:lnTo>
                  <a:pt x="1280092" y="797873"/>
                </a:lnTo>
                <a:lnTo>
                  <a:pt x="1275341" y="769366"/>
                </a:lnTo>
                <a:lnTo>
                  <a:pt x="1270590" y="745293"/>
                </a:lnTo>
                <a:lnTo>
                  <a:pt x="1266473" y="725021"/>
                </a:lnTo>
                <a:lnTo>
                  <a:pt x="1262356" y="706967"/>
                </a:lnTo>
                <a:lnTo>
                  <a:pt x="1258872" y="690179"/>
                </a:lnTo>
                <a:lnTo>
                  <a:pt x="1256339" y="673074"/>
                </a:lnTo>
                <a:lnTo>
                  <a:pt x="1254438" y="655970"/>
                </a:lnTo>
                <a:lnTo>
                  <a:pt x="1253805" y="647101"/>
                </a:lnTo>
                <a:lnTo>
                  <a:pt x="1252855" y="637915"/>
                </a:lnTo>
                <a:lnTo>
                  <a:pt x="1252538" y="627463"/>
                </a:lnTo>
                <a:lnTo>
                  <a:pt x="1252538" y="616377"/>
                </a:lnTo>
                <a:lnTo>
                  <a:pt x="1252855" y="606557"/>
                </a:lnTo>
                <a:lnTo>
                  <a:pt x="1254122" y="597055"/>
                </a:lnTo>
                <a:lnTo>
                  <a:pt x="1255705" y="588186"/>
                </a:lnTo>
                <a:lnTo>
                  <a:pt x="1256972" y="583751"/>
                </a:lnTo>
                <a:lnTo>
                  <a:pt x="1258239" y="579634"/>
                </a:lnTo>
                <a:lnTo>
                  <a:pt x="1261406" y="571398"/>
                </a:lnTo>
                <a:lnTo>
                  <a:pt x="1264573" y="564430"/>
                </a:lnTo>
                <a:lnTo>
                  <a:pt x="1268374" y="557778"/>
                </a:lnTo>
                <a:lnTo>
                  <a:pt x="1272807" y="551760"/>
                </a:lnTo>
                <a:lnTo>
                  <a:pt x="1277241" y="546375"/>
                </a:lnTo>
                <a:lnTo>
                  <a:pt x="1281992" y="541941"/>
                </a:lnTo>
                <a:lnTo>
                  <a:pt x="1287376" y="537823"/>
                </a:lnTo>
                <a:lnTo>
                  <a:pt x="1293077" y="534655"/>
                </a:lnTo>
                <a:lnTo>
                  <a:pt x="1298778" y="531805"/>
                </a:lnTo>
                <a:lnTo>
                  <a:pt x="1304162" y="529904"/>
                </a:lnTo>
                <a:lnTo>
                  <a:pt x="1310179" y="528954"/>
                </a:lnTo>
                <a:lnTo>
                  <a:pt x="1315880" y="528637"/>
                </a:lnTo>
                <a:close/>
                <a:moveTo>
                  <a:pt x="1316038" y="427125"/>
                </a:moveTo>
                <a:lnTo>
                  <a:pt x="1306196" y="427443"/>
                </a:lnTo>
                <a:lnTo>
                  <a:pt x="1296353" y="427761"/>
                </a:lnTo>
                <a:lnTo>
                  <a:pt x="1283971" y="428715"/>
                </a:lnTo>
                <a:lnTo>
                  <a:pt x="1269048" y="430622"/>
                </a:lnTo>
                <a:lnTo>
                  <a:pt x="1252221" y="432529"/>
                </a:lnTo>
                <a:lnTo>
                  <a:pt x="1233806" y="435390"/>
                </a:lnTo>
                <a:lnTo>
                  <a:pt x="1224281" y="437615"/>
                </a:lnTo>
                <a:lnTo>
                  <a:pt x="1214121" y="439523"/>
                </a:lnTo>
                <a:lnTo>
                  <a:pt x="1204278" y="441748"/>
                </a:lnTo>
                <a:lnTo>
                  <a:pt x="1193483" y="444609"/>
                </a:lnTo>
                <a:lnTo>
                  <a:pt x="1183323" y="447470"/>
                </a:lnTo>
                <a:lnTo>
                  <a:pt x="1172528" y="450967"/>
                </a:lnTo>
                <a:lnTo>
                  <a:pt x="1161733" y="454463"/>
                </a:lnTo>
                <a:lnTo>
                  <a:pt x="1150938" y="458914"/>
                </a:lnTo>
                <a:lnTo>
                  <a:pt x="1140143" y="463364"/>
                </a:lnTo>
                <a:lnTo>
                  <a:pt x="1129348" y="467814"/>
                </a:lnTo>
                <a:lnTo>
                  <a:pt x="1118871" y="473218"/>
                </a:lnTo>
                <a:lnTo>
                  <a:pt x="1108393" y="478940"/>
                </a:lnTo>
                <a:lnTo>
                  <a:pt x="1097916" y="484980"/>
                </a:lnTo>
                <a:lnTo>
                  <a:pt x="1088073" y="491338"/>
                </a:lnTo>
                <a:lnTo>
                  <a:pt x="1078231" y="498331"/>
                </a:lnTo>
                <a:lnTo>
                  <a:pt x="1069023" y="505960"/>
                </a:lnTo>
                <a:lnTo>
                  <a:pt x="1059498" y="514225"/>
                </a:lnTo>
                <a:lnTo>
                  <a:pt x="1050926" y="522808"/>
                </a:lnTo>
                <a:lnTo>
                  <a:pt x="1043623" y="530755"/>
                </a:lnTo>
                <a:lnTo>
                  <a:pt x="1036638" y="539656"/>
                </a:lnTo>
                <a:lnTo>
                  <a:pt x="1029971" y="548557"/>
                </a:lnTo>
                <a:lnTo>
                  <a:pt x="1023938" y="557775"/>
                </a:lnTo>
                <a:lnTo>
                  <a:pt x="1018541" y="567312"/>
                </a:lnTo>
                <a:lnTo>
                  <a:pt x="1013461" y="577166"/>
                </a:lnTo>
                <a:lnTo>
                  <a:pt x="1009333" y="587656"/>
                </a:lnTo>
                <a:lnTo>
                  <a:pt x="1005206" y="598464"/>
                </a:lnTo>
                <a:lnTo>
                  <a:pt x="1001713" y="608954"/>
                </a:lnTo>
                <a:lnTo>
                  <a:pt x="998856" y="620398"/>
                </a:lnTo>
                <a:lnTo>
                  <a:pt x="996633" y="632160"/>
                </a:lnTo>
                <a:lnTo>
                  <a:pt x="994728" y="643922"/>
                </a:lnTo>
                <a:lnTo>
                  <a:pt x="993458" y="656319"/>
                </a:lnTo>
                <a:lnTo>
                  <a:pt x="992506" y="668716"/>
                </a:lnTo>
                <a:lnTo>
                  <a:pt x="992506" y="681750"/>
                </a:lnTo>
                <a:lnTo>
                  <a:pt x="992506" y="694783"/>
                </a:lnTo>
                <a:lnTo>
                  <a:pt x="993141" y="707498"/>
                </a:lnTo>
                <a:lnTo>
                  <a:pt x="994093" y="719260"/>
                </a:lnTo>
                <a:lnTo>
                  <a:pt x="994728" y="730704"/>
                </a:lnTo>
                <a:lnTo>
                  <a:pt x="996316" y="741829"/>
                </a:lnTo>
                <a:lnTo>
                  <a:pt x="997586" y="752002"/>
                </a:lnTo>
                <a:lnTo>
                  <a:pt x="998856" y="762174"/>
                </a:lnTo>
                <a:lnTo>
                  <a:pt x="1000443" y="771393"/>
                </a:lnTo>
                <a:lnTo>
                  <a:pt x="1002031" y="780611"/>
                </a:lnTo>
                <a:lnTo>
                  <a:pt x="1003936" y="789194"/>
                </a:lnTo>
                <a:lnTo>
                  <a:pt x="1005841" y="797777"/>
                </a:lnTo>
                <a:lnTo>
                  <a:pt x="1008063" y="805724"/>
                </a:lnTo>
                <a:lnTo>
                  <a:pt x="1010603" y="813035"/>
                </a:lnTo>
                <a:lnTo>
                  <a:pt x="1012826" y="820347"/>
                </a:lnTo>
                <a:lnTo>
                  <a:pt x="1015683" y="827022"/>
                </a:lnTo>
                <a:lnTo>
                  <a:pt x="1018223" y="833698"/>
                </a:lnTo>
                <a:lnTo>
                  <a:pt x="1020763" y="840055"/>
                </a:lnTo>
                <a:lnTo>
                  <a:pt x="1023621" y="846095"/>
                </a:lnTo>
                <a:lnTo>
                  <a:pt x="1026478" y="851817"/>
                </a:lnTo>
                <a:lnTo>
                  <a:pt x="1032828" y="862943"/>
                </a:lnTo>
                <a:lnTo>
                  <a:pt x="1039496" y="872797"/>
                </a:lnTo>
                <a:lnTo>
                  <a:pt x="1046481" y="882652"/>
                </a:lnTo>
                <a:lnTo>
                  <a:pt x="1053466" y="891552"/>
                </a:lnTo>
                <a:lnTo>
                  <a:pt x="1061086" y="900135"/>
                </a:lnTo>
                <a:lnTo>
                  <a:pt x="1076643" y="917301"/>
                </a:lnTo>
                <a:lnTo>
                  <a:pt x="1091883" y="934467"/>
                </a:lnTo>
                <a:lnTo>
                  <a:pt x="1099821" y="943367"/>
                </a:lnTo>
                <a:lnTo>
                  <a:pt x="1107441" y="952904"/>
                </a:lnTo>
                <a:lnTo>
                  <a:pt x="1115061" y="962758"/>
                </a:lnTo>
                <a:lnTo>
                  <a:pt x="1122681" y="973566"/>
                </a:lnTo>
                <a:lnTo>
                  <a:pt x="1129983" y="985010"/>
                </a:lnTo>
                <a:lnTo>
                  <a:pt x="1136968" y="996772"/>
                </a:lnTo>
                <a:lnTo>
                  <a:pt x="1143953" y="1009805"/>
                </a:lnTo>
                <a:lnTo>
                  <a:pt x="1150938" y="1024427"/>
                </a:lnTo>
                <a:lnTo>
                  <a:pt x="1153796" y="1031739"/>
                </a:lnTo>
                <a:lnTo>
                  <a:pt x="1157288" y="1039686"/>
                </a:lnTo>
                <a:lnTo>
                  <a:pt x="1160146" y="1047633"/>
                </a:lnTo>
                <a:lnTo>
                  <a:pt x="1162686" y="1056216"/>
                </a:lnTo>
                <a:lnTo>
                  <a:pt x="1165543" y="1064799"/>
                </a:lnTo>
                <a:lnTo>
                  <a:pt x="1168083" y="1074017"/>
                </a:lnTo>
                <a:lnTo>
                  <a:pt x="1170941" y="1083554"/>
                </a:lnTo>
                <a:lnTo>
                  <a:pt x="1173163" y="1093408"/>
                </a:lnTo>
                <a:lnTo>
                  <a:pt x="1175386" y="1103580"/>
                </a:lnTo>
                <a:lnTo>
                  <a:pt x="1177608" y="1114388"/>
                </a:lnTo>
                <a:lnTo>
                  <a:pt x="1179513" y="1125196"/>
                </a:lnTo>
                <a:lnTo>
                  <a:pt x="1181418" y="1136958"/>
                </a:lnTo>
                <a:lnTo>
                  <a:pt x="1181680" y="1141412"/>
                </a:lnTo>
                <a:lnTo>
                  <a:pt x="1456680" y="1141412"/>
                </a:lnTo>
                <a:lnTo>
                  <a:pt x="1456691" y="1136958"/>
                </a:lnTo>
                <a:lnTo>
                  <a:pt x="1458596" y="1125196"/>
                </a:lnTo>
                <a:lnTo>
                  <a:pt x="1460818" y="1114388"/>
                </a:lnTo>
                <a:lnTo>
                  <a:pt x="1462723" y="1103580"/>
                </a:lnTo>
                <a:lnTo>
                  <a:pt x="1464946" y="1093408"/>
                </a:lnTo>
                <a:lnTo>
                  <a:pt x="1467486" y="1083554"/>
                </a:lnTo>
                <a:lnTo>
                  <a:pt x="1470026" y="1074017"/>
                </a:lnTo>
                <a:lnTo>
                  <a:pt x="1472883" y="1064799"/>
                </a:lnTo>
                <a:lnTo>
                  <a:pt x="1475423" y="1056216"/>
                </a:lnTo>
                <a:lnTo>
                  <a:pt x="1478281" y="1047633"/>
                </a:lnTo>
                <a:lnTo>
                  <a:pt x="1481456" y="1039686"/>
                </a:lnTo>
                <a:lnTo>
                  <a:pt x="1484313" y="1031739"/>
                </a:lnTo>
                <a:lnTo>
                  <a:pt x="1487806" y="1024427"/>
                </a:lnTo>
                <a:lnTo>
                  <a:pt x="1494156" y="1009805"/>
                </a:lnTo>
                <a:lnTo>
                  <a:pt x="1501141" y="996772"/>
                </a:lnTo>
                <a:lnTo>
                  <a:pt x="1508443" y="985010"/>
                </a:lnTo>
                <a:lnTo>
                  <a:pt x="1515746" y="973566"/>
                </a:lnTo>
                <a:lnTo>
                  <a:pt x="1523048" y="962758"/>
                </a:lnTo>
                <a:lnTo>
                  <a:pt x="1530986" y="952904"/>
                </a:lnTo>
                <a:lnTo>
                  <a:pt x="1538606" y="943367"/>
                </a:lnTo>
                <a:lnTo>
                  <a:pt x="1546543" y="934467"/>
                </a:lnTo>
                <a:lnTo>
                  <a:pt x="1561466" y="917301"/>
                </a:lnTo>
                <a:lnTo>
                  <a:pt x="1577341" y="900135"/>
                </a:lnTo>
                <a:lnTo>
                  <a:pt x="1584643" y="891552"/>
                </a:lnTo>
                <a:lnTo>
                  <a:pt x="1591946" y="882652"/>
                </a:lnTo>
                <a:lnTo>
                  <a:pt x="1598613" y="872797"/>
                </a:lnTo>
                <a:lnTo>
                  <a:pt x="1605281" y="862943"/>
                </a:lnTo>
                <a:lnTo>
                  <a:pt x="1611631" y="851817"/>
                </a:lnTo>
                <a:lnTo>
                  <a:pt x="1614806" y="846095"/>
                </a:lnTo>
                <a:lnTo>
                  <a:pt x="1617346" y="840055"/>
                </a:lnTo>
                <a:lnTo>
                  <a:pt x="1620203" y="833698"/>
                </a:lnTo>
                <a:lnTo>
                  <a:pt x="1623061" y="827022"/>
                </a:lnTo>
                <a:lnTo>
                  <a:pt x="1625283" y="820347"/>
                </a:lnTo>
                <a:lnTo>
                  <a:pt x="1628141" y="813035"/>
                </a:lnTo>
                <a:lnTo>
                  <a:pt x="1630046" y="805724"/>
                </a:lnTo>
                <a:lnTo>
                  <a:pt x="1632268" y="797777"/>
                </a:lnTo>
                <a:lnTo>
                  <a:pt x="1634491" y="789194"/>
                </a:lnTo>
                <a:lnTo>
                  <a:pt x="1636396" y="780611"/>
                </a:lnTo>
                <a:lnTo>
                  <a:pt x="1637983" y="771393"/>
                </a:lnTo>
                <a:lnTo>
                  <a:pt x="1639571" y="762174"/>
                </a:lnTo>
                <a:lnTo>
                  <a:pt x="1641158" y="752002"/>
                </a:lnTo>
                <a:lnTo>
                  <a:pt x="1642428" y="741829"/>
                </a:lnTo>
                <a:lnTo>
                  <a:pt x="1643381" y="730704"/>
                </a:lnTo>
                <a:lnTo>
                  <a:pt x="1644333" y="719260"/>
                </a:lnTo>
                <a:lnTo>
                  <a:pt x="1644968" y="707498"/>
                </a:lnTo>
                <a:lnTo>
                  <a:pt x="1645603" y="694783"/>
                </a:lnTo>
                <a:lnTo>
                  <a:pt x="1645921" y="681750"/>
                </a:lnTo>
                <a:lnTo>
                  <a:pt x="1645603" y="668716"/>
                </a:lnTo>
                <a:lnTo>
                  <a:pt x="1644968" y="656319"/>
                </a:lnTo>
                <a:lnTo>
                  <a:pt x="1643698" y="643922"/>
                </a:lnTo>
                <a:lnTo>
                  <a:pt x="1641793" y="632160"/>
                </a:lnTo>
                <a:lnTo>
                  <a:pt x="1639253" y="620398"/>
                </a:lnTo>
                <a:lnTo>
                  <a:pt x="1636396" y="608954"/>
                </a:lnTo>
                <a:lnTo>
                  <a:pt x="1632903" y="598464"/>
                </a:lnTo>
                <a:lnTo>
                  <a:pt x="1629411" y="587656"/>
                </a:lnTo>
                <a:lnTo>
                  <a:pt x="1624648" y="577166"/>
                </a:lnTo>
                <a:lnTo>
                  <a:pt x="1619568" y="567312"/>
                </a:lnTo>
                <a:lnTo>
                  <a:pt x="1614488" y="557775"/>
                </a:lnTo>
                <a:lnTo>
                  <a:pt x="1608456" y="548557"/>
                </a:lnTo>
                <a:lnTo>
                  <a:pt x="1602106" y="539656"/>
                </a:lnTo>
                <a:lnTo>
                  <a:pt x="1595121" y="530755"/>
                </a:lnTo>
                <a:lnTo>
                  <a:pt x="1587183" y="522808"/>
                </a:lnTo>
                <a:lnTo>
                  <a:pt x="1578611" y="514225"/>
                </a:lnTo>
                <a:lnTo>
                  <a:pt x="1569721" y="505960"/>
                </a:lnTo>
                <a:lnTo>
                  <a:pt x="1559878" y="498331"/>
                </a:lnTo>
                <a:lnTo>
                  <a:pt x="1550353" y="491338"/>
                </a:lnTo>
                <a:lnTo>
                  <a:pt x="1540193" y="484980"/>
                </a:lnTo>
                <a:lnTo>
                  <a:pt x="1529716" y="478622"/>
                </a:lnTo>
                <a:lnTo>
                  <a:pt x="1519556" y="473218"/>
                </a:lnTo>
                <a:lnTo>
                  <a:pt x="1508761" y="467814"/>
                </a:lnTo>
                <a:lnTo>
                  <a:pt x="1497966" y="463046"/>
                </a:lnTo>
                <a:lnTo>
                  <a:pt x="1487488" y="458596"/>
                </a:lnTo>
                <a:lnTo>
                  <a:pt x="1476376" y="454463"/>
                </a:lnTo>
                <a:lnTo>
                  <a:pt x="1465581" y="450967"/>
                </a:lnTo>
                <a:lnTo>
                  <a:pt x="1455103" y="447470"/>
                </a:lnTo>
                <a:lnTo>
                  <a:pt x="1444308" y="444609"/>
                </a:lnTo>
                <a:lnTo>
                  <a:pt x="1434148" y="441748"/>
                </a:lnTo>
                <a:lnTo>
                  <a:pt x="1423988" y="439523"/>
                </a:lnTo>
                <a:lnTo>
                  <a:pt x="1413828" y="437615"/>
                </a:lnTo>
                <a:lnTo>
                  <a:pt x="1404303" y="435390"/>
                </a:lnTo>
                <a:lnTo>
                  <a:pt x="1385888" y="432529"/>
                </a:lnTo>
                <a:lnTo>
                  <a:pt x="1369061" y="430304"/>
                </a:lnTo>
                <a:lnTo>
                  <a:pt x="1354456" y="428715"/>
                </a:lnTo>
                <a:lnTo>
                  <a:pt x="1342073" y="427761"/>
                </a:lnTo>
                <a:lnTo>
                  <a:pt x="1332866" y="427443"/>
                </a:lnTo>
                <a:lnTo>
                  <a:pt x="1323023" y="427125"/>
                </a:lnTo>
                <a:lnTo>
                  <a:pt x="1316038" y="427125"/>
                </a:lnTo>
                <a:close/>
                <a:moveTo>
                  <a:pt x="1309371" y="354012"/>
                </a:moveTo>
                <a:lnTo>
                  <a:pt x="1315403" y="354012"/>
                </a:lnTo>
                <a:lnTo>
                  <a:pt x="1322071" y="354012"/>
                </a:lnTo>
                <a:lnTo>
                  <a:pt x="1328103" y="354012"/>
                </a:lnTo>
                <a:lnTo>
                  <a:pt x="1337628" y="354330"/>
                </a:lnTo>
                <a:lnTo>
                  <a:pt x="1350011" y="354966"/>
                </a:lnTo>
                <a:lnTo>
                  <a:pt x="1365568" y="356237"/>
                </a:lnTo>
                <a:lnTo>
                  <a:pt x="1383666" y="358145"/>
                </a:lnTo>
                <a:lnTo>
                  <a:pt x="1403351" y="361006"/>
                </a:lnTo>
                <a:lnTo>
                  <a:pt x="1413828" y="362913"/>
                </a:lnTo>
                <a:lnTo>
                  <a:pt x="1424941" y="364820"/>
                </a:lnTo>
                <a:lnTo>
                  <a:pt x="1436371" y="367363"/>
                </a:lnTo>
                <a:lnTo>
                  <a:pt x="1448118" y="369906"/>
                </a:lnTo>
                <a:lnTo>
                  <a:pt x="1460183" y="373085"/>
                </a:lnTo>
                <a:lnTo>
                  <a:pt x="1471931" y="376264"/>
                </a:lnTo>
                <a:lnTo>
                  <a:pt x="1484313" y="380079"/>
                </a:lnTo>
                <a:lnTo>
                  <a:pt x="1497013" y="383893"/>
                </a:lnTo>
                <a:lnTo>
                  <a:pt x="1509396" y="388661"/>
                </a:lnTo>
                <a:lnTo>
                  <a:pt x="1522096" y="393748"/>
                </a:lnTo>
                <a:lnTo>
                  <a:pt x="1534478" y="399152"/>
                </a:lnTo>
                <a:lnTo>
                  <a:pt x="1547178" y="405191"/>
                </a:lnTo>
                <a:lnTo>
                  <a:pt x="1559561" y="411549"/>
                </a:lnTo>
                <a:lnTo>
                  <a:pt x="1571943" y="418542"/>
                </a:lnTo>
                <a:lnTo>
                  <a:pt x="1584008" y="425854"/>
                </a:lnTo>
                <a:lnTo>
                  <a:pt x="1595756" y="433801"/>
                </a:lnTo>
                <a:lnTo>
                  <a:pt x="1607186" y="442384"/>
                </a:lnTo>
                <a:lnTo>
                  <a:pt x="1618616" y="451602"/>
                </a:lnTo>
                <a:lnTo>
                  <a:pt x="1629728" y="461139"/>
                </a:lnTo>
                <a:lnTo>
                  <a:pt x="1640206" y="471629"/>
                </a:lnTo>
                <a:lnTo>
                  <a:pt x="1650366" y="483073"/>
                </a:lnTo>
                <a:lnTo>
                  <a:pt x="1659891" y="494199"/>
                </a:lnTo>
                <a:lnTo>
                  <a:pt x="1668463" y="506278"/>
                </a:lnTo>
                <a:lnTo>
                  <a:pt x="1672591" y="512318"/>
                </a:lnTo>
                <a:lnTo>
                  <a:pt x="1676401" y="518676"/>
                </a:lnTo>
                <a:lnTo>
                  <a:pt x="1680211" y="525033"/>
                </a:lnTo>
                <a:lnTo>
                  <a:pt x="1683703" y="531391"/>
                </a:lnTo>
                <a:lnTo>
                  <a:pt x="1690371" y="544424"/>
                </a:lnTo>
                <a:lnTo>
                  <a:pt x="1696403" y="558093"/>
                </a:lnTo>
                <a:lnTo>
                  <a:pt x="1701801" y="572398"/>
                </a:lnTo>
                <a:lnTo>
                  <a:pt x="1706563" y="586703"/>
                </a:lnTo>
                <a:lnTo>
                  <a:pt x="1710056" y="601325"/>
                </a:lnTo>
                <a:lnTo>
                  <a:pt x="1713548" y="616266"/>
                </a:lnTo>
                <a:lnTo>
                  <a:pt x="1715771" y="631842"/>
                </a:lnTo>
                <a:lnTo>
                  <a:pt x="1717993" y="647736"/>
                </a:lnTo>
                <a:lnTo>
                  <a:pt x="1718946" y="663948"/>
                </a:lnTo>
                <a:lnTo>
                  <a:pt x="1719263" y="680478"/>
                </a:lnTo>
                <a:lnTo>
                  <a:pt x="1718946" y="697644"/>
                </a:lnTo>
                <a:lnTo>
                  <a:pt x="1718311" y="712584"/>
                </a:lnTo>
                <a:lnTo>
                  <a:pt x="1717041" y="727207"/>
                </a:lnTo>
                <a:lnTo>
                  <a:pt x="1716088" y="740876"/>
                </a:lnTo>
                <a:lnTo>
                  <a:pt x="1714501" y="753909"/>
                </a:lnTo>
                <a:lnTo>
                  <a:pt x="1712913" y="766624"/>
                </a:lnTo>
                <a:lnTo>
                  <a:pt x="1711326" y="778704"/>
                </a:lnTo>
                <a:lnTo>
                  <a:pt x="1709103" y="790148"/>
                </a:lnTo>
                <a:lnTo>
                  <a:pt x="1706881" y="801274"/>
                </a:lnTo>
                <a:lnTo>
                  <a:pt x="1704658" y="812082"/>
                </a:lnTo>
                <a:lnTo>
                  <a:pt x="1701801" y="821936"/>
                </a:lnTo>
                <a:lnTo>
                  <a:pt x="1698943" y="831790"/>
                </a:lnTo>
                <a:lnTo>
                  <a:pt x="1696086" y="841009"/>
                </a:lnTo>
                <a:lnTo>
                  <a:pt x="1692911" y="849910"/>
                </a:lnTo>
                <a:lnTo>
                  <a:pt x="1689736" y="858175"/>
                </a:lnTo>
                <a:lnTo>
                  <a:pt x="1686243" y="866122"/>
                </a:lnTo>
                <a:lnTo>
                  <a:pt x="1682751" y="874069"/>
                </a:lnTo>
                <a:lnTo>
                  <a:pt x="1679258" y="881698"/>
                </a:lnTo>
                <a:lnTo>
                  <a:pt x="1675448" y="888691"/>
                </a:lnTo>
                <a:lnTo>
                  <a:pt x="1671321" y="895367"/>
                </a:lnTo>
                <a:lnTo>
                  <a:pt x="1667828" y="902042"/>
                </a:lnTo>
                <a:lnTo>
                  <a:pt x="1659573" y="914440"/>
                </a:lnTo>
                <a:lnTo>
                  <a:pt x="1651001" y="925884"/>
                </a:lnTo>
                <a:lnTo>
                  <a:pt x="1642428" y="936692"/>
                </a:lnTo>
                <a:lnTo>
                  <a:pt x="1633856" y="947182"/>
                </a:lnTo>
                <a:lnTo>
                  <a:pt x="1624648" y="957036"/>
                </a:lnTo>
                <a:lnTo>
                  <a:pt x="1615758" y="966891"/>
                </a:lnTo>
                <a:lnTo>
                  <a:pt x="1602423" y="981831"/>
                </a:lnTo>
                <a:lnTo>
                  <a:pt x="1595756" y="989460"/>
                </a:lnTo>
                <a:lnTo>
                  <a:pt x="1589406" y="997407"/>
                </a:lnTo>
                <a:lnTo>
                  <a:pt x="1583056" y="1005672"/>
                </a:lnTo>
                <a:lnTo>
                  <a:pt x="1576706" y="1014255"/>
                </a:lnTo>
                <a:lnTo>
                  <a:pt x="1570991" y="1023474"/>
                </a:lnTo>
                <a:lnTo>
                  <a:pt x="1564958" y="1033010"/>
                </a:lnTo>
                <a:lnTo>
                  <a:pt x="1559561" y="1043818"/>
                </a:lnTo>
                <a:lnTo>
                  <a:pt x="1554163" y="1054626"/>
                </a:lnTo>
                <a:lnTo>
                  <a:pt x="1549083" y="1067024"/>
                </a:lnTo>
                <a:lnTo>
                  <a:pt x="1544638" y="1080057"/>
                </a:lnTo>
                <a:lnTo>
                  <a:pt x="1540193" y="1094680"/>
                </a:lnTo>
                <a:lnTo>
                  <a:pt x="1536383" y="1110256"/>
                </a:lnTo>
                <a:lnTo>
                  <a:pt x="1532891" y="1127104"/>
                </a:lnTo>
                <a:lnTo>
                  <a:pt x="1529716" y="1144905"/>
                </a:lnTo>
                <a:lnTo>
                  <a:pt x="1529716" y="1286999"/>
                </a:lnTo>
                <a:lnTo>
                  <a:pt x="1526858" y="1293992"/>
                </a:lnTo>
                <a:lnTo>
                  <a:pt x="1525906" y="1296535"/>
                </a:lnTo>
                <a:lnTo>
                  <a:pt x="1523366" y="1300986"/>
                </a:lnTo>
                <a:lnTo>
                  <a:pt x="1520508" y="1306072"/>
                </a:lnTo>
                <a:lnTo>
                  <a:pt x="1516063" y="1312747"/>
                </a:lnTo>
                <a:lnTo>
                  <a:pt x="1510348" y="1320694"/>
                </a:lnTo>
                <a:lnTo>
                  <a:pt x="1503046" y="1328641"/>
                </a:lnTo>
                <a:lnTo>
                  <a:pt x="1499236" y="1333410"/>
                </a:lnTo>
                <a:lnTo>
                  <a:pt x="1494473" y="1337542"/>
                </a:lnTo>
                <a:lnTo>
                  <a:pt x="1489393" y="1342310"/>
                </a:lnTo>
                <a:lnTo>
                  <a:pt x="1483996" y="1346761"/>
                </a:lnTo>
                <a:lnTo>
                  <a:pt x="1478281" y="1351211"/>
                </a:lnTo>
                <a:lnTo>
                  <a:pt x="1471931" y="1355979"/>
                </a:lnTo>
                <a:lnTo>
                  <a:pt x="1465263" y="1360748"/>
                </a:lnTo>
                <a:lnTo>
                  <a:pt x="1457961" y="1365516"/>
                </a:lnTo>
                <a:lnTo>
                  <a:pt x="1450341" y="1369648"/>
                </a:lnTo>
                <a:lnTo>
                  <a:pt x="1442086" y="1374417"/>
                </a:lnTo>
                <a:lnTo>
                  <a:pt x="1432878" y="1378867"/>
                </a:lnTo>
                <a:lnTo>
                  <a:pt x="1423671" y="1382682"/>
                </a:lnTo>
                <a:lnTo>
                  <a:pt x="1413511" y="1386814"/>
                </a:lnTo>
                <a:lnTo>
                  <a:pt x="1403351" y="1390311"/>
                </a:lnTo>
                <a:lnTo>
                  <a:pt x="1392238" y="1394125"/>
                </a:lnTo>
                <a:lnTo>
                  <a:pt x="1380173" y="1397622"/>
                </a:lnTo>
                <a:lnTo>
                  <a:pt x="1367791" y="1400483"/>
                </a:lnTo>
                <a:lnTo>
                  <a:pt x="1354773" y="1403662"/>
                </a:lnTo>
                <a:lnTo>
                  <a:pt x="1341121" y="1405887"/>
                </a:lnTo>
                <a:lnTo>
                  <a:pt x="1326833" y="1407794"/>
                </a:lnTo>
                <a:lnTo>
                  <a:pt x="1324611" y="1408112"/>
                </a:lnTo>
                <a:lnTo>
                  <a:pt x="1311276" y="1407794"/>
                </a:lnTo>
                <a:lnTo>
                  <a:pt x="1296988" y="1405887"/>
                </a:lnTo>
                <a:lnTo>
                  <a:pt x="1283336" y="1403662"/>
                </a:lnTo>
                <a:lnTo>
                  <a:pt x="1270318" y="1400483"/>
                </a:lnTo>
                <a:lnTo>
                  <a:pt x="1257936" y="1397622"/>
                </a:lnTo>
                <a:lnTo>
                  <a:pt x="1246188" y="1394125"/>
                </a:lnTo>
                <a:lnTo>
                  <a:pt x="1235076" y="1390311"/>
                </a:lnTo>
                <a:lnTo>
                  <a:pt x="1224598" y="1386814"/>
                </a:lnTo>
                <a:lnTo>
                  <a:pt x="1214438" y="1382682"/>
                </a:lnTo>
                <a:lnTo>
                  <a:pt x="1205231" y="1378867"/>
                </a:lnTo>
                <a:lnTo>
                  <a:pt x="1196658" y="1374417"/>
                </a:lnTo>
                <a:lnTo>
                  <a:pt x="1192940" y="1372348"/>
                </a:lnTo>
                <a:lnTo>
                  <a:pt x="1177471" y="1376937"/>
                </a:lnTo>
                <a:lnTo>
                  <a:pt x="1156831" y="1382967"/>
                </a:lnTo>
                <a:lnTo>
                  <a:pt x="1135872" y="1388679"/>
                </a:lnTo>
                <a:lnTo>
                  <a:pt x="1094591" y="1399787"/>
                </a:lnTo>
                <a:lnTo>
                  <a:pt x="1054580" y="1409625"/>
                </a:lnTo>
                <a:lnTo>
                  <a:pt x="1017744" y="1419462"/>
                </a:lnTo>
                <a:lnTo>
                  <a:pt x="985672" y="1428031"/>
                </a:lnTo>
                <a:lnTo>
                  <a:pt x="971700" y="1432157"/>
                </a:lnTo>
                <a:lnTo>
                  <a:pt x="959633" y="1436282"/>
                </a:lnTo>
                <a:lnTo>
                  <a:pt x="949471" y="1439773"/>
                </a:lnTo>
                <a:lnTo>
                  <a:pt x="941215" y="1443581"/>
                </a:lnTo>
                <a:lnTo>
                  <a:pt x="938357" y="1445168"/>
                </a:lnTo>
                <a:lnTo>
                  <a:pt x="935499" y="1446755"/>
                </a:lnTo>
                <a:lnTo>
                  <a:pt x="933594" y="1448024"/>
                </a:lnTo>
                <a:lnTo>
                  <a:pt x="932324" y="1449928"/>
                </a:lnTo>
                <a:lnTo>
                  <a:pt x="932006" y="1451198"/>
                </a:lnTo>
                <a:lnTo>
                  <a:pt x="932006" y="1452784"/>
                </a:lnTo>
                <a:lnTo>
                  <a:pt x="932641" y="1454054"/>
                </a:lnTo>
                <a:lnTo>
                  <a:pt x="934229" y="1455641"/>
                </a:lnTo>
                <a:lnTo>
                  <a:pt x="938675" y="1457862"/>
                </a:lnTo>
                <a:lnTo>
                  <a:pt x="944390" y="1460401"/>
                </a:lnTo>
                <a:lnTo>
                  <a:pt x="950741" y="1462940"/>
                </a:lnTo>
                <a:lnTo>
                  <a:pt x="958363" y="1465161"/>
                </a:lnTo>
                <a:lnTo>
                  <a:pt x="966619" y="1467065"/>
                </a:lnTo>
                <a:lnTo>
                  <a:pt x="976145" y="1469604"/>
                </a:lnTo>
                <a:lnTo>
                  <a:pt x="985672" y="1471508"/>
                </a:lnTo>
                <a:lnTo>
                  <a:pt x="996468" y="1473412"/>
                </a:lnTo>
                <a:lnTo>
                  <a:pt x="1019014" y="1477538"/>
                </a:lnTo>
                <a:lnTo>
                  <a:pt x="1043783" y="1481029"/>
                </a:lnTo>
                <a:lnTo>
                  <a:pt x="1069505" y="1484202"/>
                </a:lnTo>
                <a:lnTo>
                  <a:pt x="1095861" y="1486741"/>
                </a:lnTo>
                <a:lnTo>
                  <a:pt x="1122218" y="1489597"/>
                </a:lnTo>
                <a:lnTo>
                  <a:pt x="1147939" y="1491819"/>
                </a:lnTo>
                <a:lnTo>
                  <a:pt x="1172708" y="1493723"/>
                </a:lnTo>
                <a:lnTo>
                  <a:pt x="1195889" y="1495309"/>
                </a:lnTo>
                <a:lnTo>
                  <a:pt x="1233995" y="1497214"/>
                </a:lnTo>
                <a:lnTo>
                  <a:pt x="1247967" y="1497848"/>
                </a:lnTo>
                <a:lnTo>
                  <a:pt x="1257811" y="1497848"/>
                </a:lnTo>
                <a:lnTo>
                  <a:pt x="1260034" y="1497848"/>
                </a:lnTo>
                <a:lnTo>
                  <a:pt x="1262574" y="1497531"/>
                </a:lnTo>
                <a:lnTo>
                  <a:pt x="1268925" y="1495944"/>
                </a:lnTo>
                <a:lnTo>
                  <a:pt x="1276864" y="1493723"/>
                </a:lnTo>
                <a:lnTo>
                  <a:pt x="1286391" y="1490549"/>
                </a:lnTo>
                <a:lnTo>
                  <a:pt x="1297187" y="1486106"/>
                </a:lnTo>
                <a:lnTo>
                  <a:pt x="1309254" y="1481663"/>
                </a:lnTo>
                <a:lnTo>
                  <a:pt x="1337516" y="1470239"/>
                </a:lnTo>
                <a:lnTo>
                  <a:pt x="1369588" y="1456593"/>
                </a:lnTo>
                <a:lnTo>
                  <a:pt x="1404836" y="1440725"/>
                </a:lnTo>
                <a:lnTo>
                  <a:pt x="1483271" y="1406768"/>
                </a:lnTo>
                <a:lnTo>
                  <a:pt x="1524870" y="1388679"/>
                </a:lnTo>
                <a:lnTo>
                  <a:pt x="1566786" y="1370908"/>
                </a:lnTo>
                <a:lnTo>
                  <a:pt x="1608703" y="1354088"/>
                </a:lnTo>
                <a:lnTo>
                  <a:pt x="1629343" y="1346154"/>
                </a:lnTo>
                <a:lnTo>
                  <a:pt x="1649666" y="1337903"/>
                </a:lnTo>
                <a:lnTo>
                  <a:pt x="1669672" y="1330604"/>
                </a:lnTo>
                <a:lnTo>
                  <a:pt x="1689043" y="1323622"/>
                </a:lnTo>
                <a:lnTo>
                  <a:pt x="1708095" y="1317275"/>
                </a:lnTo>
                <a:lnTo>
                  <a:pt x="1726513" y="1311246"/>
                </a:lnTo>
                <a:lnTo>
                  <a:pt x="1743978" y="1305851"/>
                </a:lnTo>
                <a:lnTo>
                  <a:pt x="1760491" y="1301725"/>
                </a:lnTo>
                <a:lnTo>
                  <a:pt x="1776368" y="1297599"/>
                </a:lnTo>
                <a:lnTo>
                  <a:pt x="1790976" y="1294743"/>
                </a:lnTo>
                <a:lnTo>
                  <a:pt x="1804630" y="1292204"/>
                </a:lnTo>
                <a:lnTo>
                  <a:pt x="1817650" y="1290618"/>
                </a:lnTo>
                <a:lnTo>
                  <a:pt x="1829717" y="1289031"/>
                </a:lnTo>
                <a:lnTo>
                  <a:pt x="1840831" y="1288396"/>
                </a:lnTo>
                <a:lnTo>
                  <a:pt x="1851310" y="1287762"/>
                </a:lnTo>
                <a:lnTo>
                  <a:pt x="1860836" y="1287127"/>
                </a:lnTo>
                <a:lnTo>
                  <a:pt x="1869728" y="1287762"/>
                </a:lnTo>
                <a:lnTo>
                  <a:pt x="1877984" y="1288396"/>
                </a:lnTo>
                <a:lnTo>
                  <a:pt x="1885605" y="1289348"/>
                </a:lnTo>
                <a:lnTo>
                  <a:pt x="1892274" y="1290618"/>
                </a:lnTo>
                <a:lnTo>
                  <a:pt x="1898307" y="1292204"/>
                </a:lnTo>
                <a:lnTo>
                  <a:pt x="1904023" y="1294426"/>
                </a:lnTo>
                <a:lnTo>
                  <a:pt x="1908469" y="1296647"/>
                </a:lnTo>
                <a:lnTo>
                  <a:pt x="1912914" y="1298869"/>
                </a:lnTo>
                <a:lnTo>
                  <a:pt x="1916725" y="1302042"/>
                </a:lnTo>
                <a:lnTo>
                  <a:pt x="1919901" y="1304899"/>
                </a:lnTo>
                <a:lnTo>
                  <a:pt x="1922441" y="1308389"/>
                </a:lnTo>
                <a:lnTo>
                  <a:pt x="1924664" y="1311880"/>
                </a:lnTo>
                <a:lnTo>
                  <a:pt x="1926252" y="1315688"/>
                </a:lnTo>
                <a:lnTo>
                  <a:pt x="1927522" y="1319497"/>
                </a:lnTo>
                <a:lnTo>
                  <a:pt x="1928157" y="1323622"/>
                </a:lnTo>
                <a:lnTo>
                  <a:pt x="1928474" y="1328065"/>
                </a:lnTo>
                <a:lnTo>
                  <a:pt x="1928474" y="1332825"/>
                </a:lnTo>
                <a:lnTo>
                  <a:pt x="1928157" y="1336951"/>
                </a:lnTo>
                <a:lnTo>
                  <a:pt x="1927522" y="1342029"/>
                </a:lnTo>
                <a:lnTo>
                  <a:pt x="1926252" y="1346789"/>
                </a:lnTo>
                <a:lnTo>
                  <a:pt x="1924981" y="1351549"/>
                </a:lnTo>
                <a:lnTo>
                  <a:pt x="1923711" y="1356627"/>
                </a:lnTo>
                <a:lnTo>
                  <a:pt x="1921488" y="1361704"/>
                </a:lnTo>
                <a:lnTo>
                  <a:pt x="1919583" y="1366782"/>
                </a:lnTo>
                <a:lnTo>
                  <a:pt x="1917728" y="1370490"/>
                </a:lnTo>
                <a:lnTo>
                  <a:pt x="1673225" y="1539875"/>
                </a:lnTo>
                <a:lnTo>
                  <a:pt x="1839536" y="1455101"/>
                </a:lnTo>
                <a:lnTo>
                  <a:pt x="1835829" y="1457509"/>
                </a:lnTo>
                <a:lnTo>
                  <a:pt x="1835750" y="1457545"/>
                </a:lnTo>
                <a:lnTo>
                  <a:pt x="1831940" y="1459449"/>
                </a:lnTo>
                <a:lnTo>
                  <a:pt x="1834797" y="1458179"/>
                </a:lnTo>
                <a:lnTo>
                  <a:pt x="1835829" y="1457509"/>
                </a:lnTo>
                <a:lnTo>
                  <a:pt x="1846229" y="1452784"/>
                </a:lnTo>
                <a:lnTo>
                  <a:pt x="1861789" y="1446437"/>
                </a:lnTo>
                <a:lnTo>
                  <a:pt x="1871633" y="1442629"/>
                </a:lnTo>
                <a:lnTo>
                  <a:pt x="1882112" y="1438821"/>
                </a:lnTo>
                <a:lnTo>
                  <a:pt x="1893226" y="1435013"/>
                </a:lnTo>
                <a:lnTo>
                  <a:pt x="1905293" y="1431204"/>
                </a:lnTo>
                <a:lnTo>
                  <a:pt x="1917995" y="1427714"/>
                </a:lnTo>
                <a:lnTo>
                  <a:pt x="1930697" y="1424857"/>
                </a:lnTo>
                <a:lnTo>
                  <a:pt x="1944034" y="1422001"/>
                </a:lnTo>
                <a:lnTo>
                  <a:pt x="1957054" y="1420097"/>
                </a:lnTo>
                <a:lnTo>
                  <a:pt x="1970391" y="1418828"/>
                </a:lnTo>
                <a:lnTo>
                  <a:pt x="1977059" y="1418510"/>
                </a:lnTo>
                <a:lnTo>
                  <a:pt x="1983410" y="1418193"/>
                </a:lnTo>
                <a:lnTo>
                  <a:pt x="1989761" y="1418510"/>
                </a:lnTo>
                <a:lnTo>
                  <a:pt x="1995795" y="1418828"/>
                </a:lnTo>
                <a:lnTo>
                  <a:pt x="2001828" y="1419780"/>
                </a:lnTo>
                <a:lnTo>
                  <a:pt x="2007862" y="1420732"/>
                </a:lnTo>
                <a:lnTo>
                  <a:pt x="2013577" y="1421684"/>
                </a:lnTo>
                <a:lnTo>
                  <a:pt x="2018658" y="1423588"/>
                </a:lnTo>
                <a:lnTo>
                  <a:pt x="2023739" y="1425175"/>
                </a:lnTo>
                <a:lnTo>
                  <a:pt x="2028820" y="1427079"/>
                </a:lnTo>
                <a:lnTo>
                  <a:pt x="2033265" y="1429618"/>
                </a:lnTo>
                <a:lnTo>
                  <a:pt x="2037394" y="1431839"/>
                </a:lnTo>
                <a:lnTo>
                  <a:pt x="2041839" y="1434378"/>
                </a:lnTo>
                <a:lnTo>
                  <a:pt x="2045650" y="1437234"/>
                </a:lnTo>
                <a:lnTo>
                  <a:pt x="2048825" y="1439773"/>
                </a:lnTo>
                <a:lnTo>
                  <a:pt x="2052001" y="1442946"/>
                </a:lnTo>
                <a:lnTo>
                  <a:pt x="2054859" y="1445803"/>
                </a:lnTo>
                <a:lnTo>
                  <a:pt x="2057082" y="1449294"/>
                </a:lnTo>
                <a:lnTo>
                  <a:pt x="2059305" y="1452467"/>
                </a:lnTo>
                <a:lnTo>
                  <a:pt x="2060892" y="1455958"/>
                </a:lnTo>
                <a:lnTo>
                  <a:pt x="2062162" y="1459131"/>
                </a:lnTo>
                <a:lnTo>
                  <a:pt x="2063115" y="1462622"/>
                </a:lnTo>
                <a:lnTo>
                  <a:pt x="2063433" y="1465796"/>
                </a:lnTo>
                <a:lnTo>
                  <a:pt x="2063750" y="1469287"/>
                </a:lnTo>
                <a:lnTo>
                  <a:pt x="2063433" y="1472778"/>
                </a:lnTo>
                <a:lnTo>
                  <a:pt x="2062480" y="1476268"/>
                </a:lnTo>
                <a:lnTo>
                  <a:pt x="2061210" y="1479442"/>
                </a:lnTo>
                <a:lnTo>
                  <a:pt x="2059622" y="1482933"/>
                </a:lnTo>
                <a:lnTo>
                  <a:pt x="2057082" y="1485789"/>
                </a:lnTo>
                <a:lnTo>
                  <a:pt x="2054541" y="1489280"/>
                </a:lnTo>
                <a:lnTo>
                  <a:pt x="2051048" y="1492136"/>
                </a:lnTo>
                <a:lnTo>
                  <a:pt x="2047555" y="1495309"/>
                </a:lnTo>
                <a:lnTo>
                  <a:pt x="2043110" y="1497848"/>
                </a:lnTo>
                <a:lnTo>
                  <a:pt x="2038029" y="1500704"/>
                </a:lnTo>
                <a:lnTo>
                  <a:pt x="2017071" y="1511494"/>
                </a:lnTo>
                <a:lnTo>
                  <a:pt x="1995795" y="1522919"/>
                </a:lnTo>
                <a:lnTo>
                  <a:pt x="1975154" y="1534344"/>
                </a:lnTo>
                <a:lnTo>
                  <a:pt x="1956101" y="1545451"/>
                </a:lnTo>
                <a:lnTo>
                  <a:pt x="1926252" y="1562271"/>
                </a:lnTo>
                <a:lnTo>
                  <a:pt x="1914502" y="1569252"/>
                </a:lnTo>
                <a:lnTo>
                  <a:pt x="1983410" y="1527997"/>
                </a:lnTo>
                <a:lnTo>
                  <a:pt x="1511215" y="1778704"/>
                </a:lnTo>
                <a:lnTo>
                  <a:pt x="1498196" y="1785369"/>
                </a:lnTo>
                <a:lnTo>
                  <a:pt x="1482953" y="1792985"/>
                </a:lnTo>
                <a:lnTo>
                  <a:pt x="1462948" y="1802823"/>
                </a:lnTo>
                <a:lnTo>
                  <a:pt x="1438814" y="1814248"/>
                </a:lnTo>
                <a:lnTo>
                  <a:pt x="1410870" y="1827259"/>
                </a:lnTo>
                <a:lnTo>
                  <a:pt x="1380385" y="1841223"/>
                </a:lnTo>
                <a:lnTo>
                  <a:pt x="1347678" y="1855186"/>
                </a:lnTo>
                <a:lnTo>
                  <a:pt x="1313382" y="1869150"/>
                </a:lnTo>
                <a:lnTo>
                  <a:pt x="1295917" y="1876131"/>
                </a:lnTo>
                <a:lnTo>
                  <a:pt x="1278769" y="1882796"/>
                </a:lnTo>
                <a:lnTo>
                  <a:pt x="1260987" y="1889143"/>
                </a:lnTo>
                <a:lnTo>
                  <a:pt x="1243204" y="1895172"/>
                </a:lnTo>
                <a:lnTo>
                  <a:pt x="1225739" y="1900885"/>
                </a:lnTo>
                <a:lnTo>
                  <a:pt x="1208909" y="1905962"/>
                </a:lnTo>
                <a:lnTo>
                  <a:pt x="1191761" y="1910723"/>
                </a:lnTo>
                <a:lnTo>
                  <a:pt x="1175248" y="1914848"/>
                </a:lnTo>
                <a:lnTo>
                  <a:pt x="1159371" y="1918656"/>
                </a:lnTo>
                <a:lnTo>
                  <a:pt x="1144129" y="1921513"/>
                </a:lnTo>
                <a:lnTo>
                  <a:pt x="1129204" y="1923417"/>
                </a:lnTo>
                <a:lnTo>
                  <a:pt x="1115232" y="1925004"/>
                </a:lnTo>
                <a:lnTo>
                  <a:pt x="1108563" y="1925321"/>
                </a:lnTo>
                <a:lnTo>
                  <a:pt x="1102212" y="1925638"/>
                </a:lnTo>
                <a:lnTo>
                  <a:pt x="1095861" y="1925638"/>
                </a:lnTo>
                <a:lnTo>
                  <a:pt x="1089828" y="1925321"/>
                </a:lnTo>
                <a:lnTo>
                  <a:pt x="1076808" y="1924051"/>
                </a:lnTo>
                <a:lnTo>
                  <a:pt x="1061884" y="1922465"/>
                </a:lnTo>
                <a:lnTo>
                  <a:pt x="1025683" y="1918656"/>
                </a:lnTo>
                <a:lnTo>
                  <a:pt x="983131" y="1912944"/>
                </a:lnTo>
                <a:lnTo>
                  <a:pt x="934546" y="1906280"/>
                </a:lnTo>
                <a:lnTo>
                  <a:pt x="824992" y="1890412"/>
                </a:lnTo>
                <a:lnTo>
                  <a:pt x="707181" y="1872958"/>
                </a:lnTo>
                <a:lnTo>
                  <a:pt x="589688" y="1856138"/>
                </a:lnTo>
                <a:lnTo>
                  <a:pt x="534117" y="1848522"/>
                </a:lnTo>
                <a:lnTo>
                  <a:pt x="482357" y="1841540"/>
                </a:lnTo>
                <a:lnTo>
                  <a:pt x="435677" y="1835828"/>
                </a:lnTo>
                <a:lnTo>
                  <a:pt x="394713" y="1831385"/>
                </a:lnTo>
                <a:lnTo>
                  <a:pt x="376613" y="1829798"/>
                </a:lnTo>
                <a:lnTo>
                  <a:pt x="361053" y="1828529"/>
                </a:lnTo>
                <a:lnTo>
                  <a:pt x="347399" y="1827577"/>
                </a:lnTo>
                <a:lnTo>
                  <a:pt x="335967" y="1827259"/>
                </a:lnTo>
                <a:lnTo>
                  <a:pt x="314056" y="1827577"/>
                </a:lnTo>
                <a:lnTo>
                  <a:pt x="289922" y="1827894"/>
                </a:lnTo>
                <a:lnTo>
                  <a:pt x="237209" y="1829481"/>
                </a:lnTo>
                <a:lnTo>
                  <a:pt x="181321" y="1831385"/>
                </a:lnTo>
                <a:lnTo>
                  <a:pt x="126702" y="1833606"/>
                </a:lnTo>
                <a:lnTo>
                  <a:pt x="37153" y="1837732"/>
                </a:lnTo>
                <a:lnTo>
                  <a:pt x="0" y="1839636"/>
                </a:lnTo>
                <a:lnTo>
                  <a:pt x="19053" y="1500704"/>
                </a:lnTo>
                <a:lnTo>
                  <a:pt x="28580" y="1501657"/>
                </a:lnTo>
                <a:lnTo>
                  <a:pt x="54301" y="1503878"/>
                </a:lnTo>
                <a:lnTo>
                  <a:pt x="72084" y="1505147"/>
                </a:lnTo>
                <a:lnTo>
                  <a:pt x="92089" y="1506099"/>
                </a:lnTo>
                <a:lnTo>
                  <a:pt x="114318" y="1507369"/>
                </a:lnTo>
                <a:lnTo>
                  <a:pt x="137499" y="1507686"/>
                </a:lnTo>
                <a:lnTo>
                  <a:pt x="161632" y="1507369"/>
                </a:lnTo>
                <a:lnTo>
                  <a:pt x="173699" y="1506734"/>
                </a:lnTo>
                <a:lnTo>
                  <a:pt x="186084" y="1505782"/>
                </a:lnTo>
                <a:lnTo>
                  <a:pt x="198151" y="1504830"/>
                </a:lnTo>
                <a:lnTo>
                  <a:pt x="210217" y="1503878"/>
                </a:lnTo>
                <a:lnTo>
                  <a:pt x="221649" y="1502291"/>
                </a:lnTo>
                <a:lnTo>
                  <a:pt x="233399" y="1500704"/>
                </a:lnTo>
                <a:lnTo>
                  <a:pt x="244513" y="1498483"/>
                </a:lnTo>
                <a:lnTo>
                  <a:pt x="255627" y="1496262"/>
                </a:lnTo>
                <a:lnTo>
                  <a:pt x="265471" y="1493088"/>
                </a:lnTo>
                <a:lnTo>
                  <a:pt x="275315" y="1490232"/>
                </a:lnTo>
                <a:lnTo>
                  <a:pt x="284524" y="1486424"/>
                </a:lnTo>
                <a:lnTo>
                  <a:pt x="292780" y="1482615"/>
                </a:lnTo>
                <a:lnTo>
                  <a:pt x="300719" y="1478172"/>
                </a:lnTo>
                <a:lnTo>
                  <a:pt x="304212" y="1475634"/>
                </a:lnTo>
                <a:lnTo>
                  <a:pt x="307705" y="1473095"/>
                </a:lnTo>
                <a:lnTo>
                  <a:pt x="321677" y="1462622"/>
                </a:lnTo>
                <a:lnTo>
                  <a:pt x="337872" y="1450880"/>
                </a:lnTo>
                <a:lnTo>
                  <a:pt x="355972" y="1438821"/>
                </a:lnTo>
                <a:lnTo>
                  <a:pt x="375978" y="1426127"/>
                </a:lnTo>
                <a:lnTo>
                  <a:pt x="396936" y="1413433"/>
                </a:lnTo>
                <a:lnTo>
                  <a:pt x="418847" y="1400421"/>
                </a:lnTo>
                <a:lnTo>
                  <a:pt x="441075" y="1387727"/>
                </a:lnTo>
                <a:lnTo>
                  <a:pt x="463621" y="1375351"/>
                </a:lnTo>
                <a:lnTo>
                  <a:pt x="485850" y="1363291"/>
                </a:lnTo>
                <a:lnTo>
                  <a:pt x="508078" y="1352184"/>
                </a:lnTo>
                <a:lnTo>
                  <a:pt x="529037" y="1341711"/>
                </a:lnTo>
                <a:lnTo>
                  <a:pt x="549042" y="1332191"/>
                </a:lnTo>
                <a:lnTo>
                  <a:pt x="567142" y="1323940"/>
                </a:lnTo>
                <a:lnTo>
                  <a:pt x="583972" y="1317275"/>
                </a:lnTo>
                <a:lnTo>
                  <a:pt x="597945" y="1311880"/>
                </a:lnTo>
                <a:lnTo>
                  <a:pt x="604296" y="1309976"/>
                </a:lnTo>
                <a:lnTo>
                  <a:pt x="609694" y="1308389"/>
                </a:lnTo>
                <a:lnTo>
                  <a:pt x="616680" y="1307120"/>
                </a:lnTo>
                <a:lnTo>
                  <a:pt x="626524" y="1304899"/>
                </a:lnTo>
                <a:lnTo>
                  <a:pt x="655103" y="1299821"/>
                </a:lnTo>
                <a:lnTo>
                  <a:pt x="693844" y="1293474"/>
                </a:lnTo>
                <a:lnTo>
                  <a:pt x="740842" y="1286492"/>
                </a:lnTo>
                <a:lnTo>
                  <a:pt x="794507" y="1279193"/>
                </a:lnTo>
                <a:lnTo>
                  <a:pt x="853254" y="1271894"/>
                </a:lnTo>
                <a:lnTo>
                  <a:pt x="884056" y="1268403"/>
                </a:lnTo>
                <a:lnTo>
                  <a:pt x="915176" y="1264912"/>
                </a:lnTo>
                <a:lnTo>
                  <a:pt x="946931" y="1261421"/>
                </a:lnTo>
                <a:lnTo>
                  <a:pt x="979003" y="1258565"/>
                </a:lnTo>
                <a:lnTo>
                  <a:pt x="1010758" y="1256026"/>
                </a:lnTo>
                <a:lnTo>
                  <a:pt x="1042195" y="1253488"/>
                </a:lnTo>
                <a:lnTo>
                  <a:pt x="1073633" y="1251583"/>
                </a:lnTo>
                <a:lnTo>
                  <a:pt x="1103800" y="1249997"/>
                </a:lnTo>
                <a:lnTo>
                  <a:pt x="1108711" y="1249733"/>
                </a:lnTo>
                <a:lnTo>
                  <a:pt x="1108711" y="1144905"/>
                </a:lnTo>
                <a:lnTo>
                  <a:pt x="1105218" y="1127104"/>
                </a:lnTo>
                <a:lnTo>
                  <a:pt x="1102043" y="1110256"/>
                </a:lnTo>
                <a:lnTo>
                  <a:pt x="1097916" y="1094680"/>
                </a:lnTo>
                <a:lnTo>
                  <a:pt x="1093788" y="1080057"/>
                </a:lnTo>
                <a:lnTo>
                  <a:pt x="1089026" y="1067024"/>
                </a:lnTo>
                <a:lnTo>
                  <a:pt x="1083946" y="1054626"/>
                </a:lnTo>
                <a:lnTo>
                  <a:pt x="1078866" y="1043818"/>
                </a:lnTo>
                <a:lnTo>
                  <a:pt x="1073468" y="1033010"/>
                </a:lnTo>
                <a:lnTo>
                  <a:pt x="1067753" y="1023474"/>
                </a:lnTo>
                <a:lnTo>
                  <a:pt x="1061721" y="1014255"/>
                </a:lnTo>
                <a:lnTo>
                  <a:pt x="1055371" y="1005672"/>
                </a:lnTo>
                <a:lnTo>
                  <a:pt x="1049021" y="997407"/>
                </a:lnTo>
                <a:lnTo>
                  <a:pt x="1042671" y="989460"/>
                </a:lnTo>
                <a:lnTo>
                  <a:pt x="1036003" y="981831"/>
                </a:lnTo>
                <a:lnTo>
                  <a:pt x="1022668" y="966891"/>
                </a:lnTo>
                <a:lnTo>
                  <a:pt x="1013461" y="957036"/>
                </a:lnTo>
                <a:lnTo>
                  <a:pt x="1004888" y="947182"/>
                </a:lnTo>
                <a:lnTo>
                  <a:pt x="995681" y="936692"/>
                </a:lnTo>
                <a:lnTo>
                  <a:pt x="987108" y="925884"/>
                </a:lnTo>
                <a:lnTo>
                  <a:pt x="978853" y="914440"/>
                </a:lnTo>
                <a:lnTo>
                  <a:pt x="970916" y="902042"/>
                </a:lnTo>
                <a:lnTo>
                  <a:pt x="966788" y="895367"/>
                </a:lnTo>
                <a:lnTo>
                  <a:pt x="962978" y="888691"/>
                </a:lnTo>
                <a:lnTo>
                  <a:pt x="959168" y="881698"/>
                </a:lnTo>
                <a:lnTo>
                  <a:pt x="955676" y="874069"/>
                </a:lnTo>
                <a:lnTo>
                  <a:pt x="952183" y="866122"/>
                </a:lnTo>
                <a:lnTo>
                  <a:pt x="948691" y="858175"/>
                </a:lnTo>
                <a:lnTo>
                  <a:pt x="945516" y="849910"/>
                </a:lnTo>
                <a:lnTo>
                  <a:pt x="942341" y="841009"/>
                </a:lnTo>
                <a:lnTo>
                  <a:pt x="939483" y="831790"/>
                </a:lnTo>
                <a:lnTo>
                  <a:pt x="936626" y="821936"/>
                </a:lnTo>
                <a:lnTo>
                  <a:pt x="934086" y="812082"/>
                </a:lnTo>
                <a:lnTo>
                  <a:pt x="931863" y="801274"/>
                </a:lnTo>
                <a:lnTo>
                  <a:pt x="929323" y="790148"/>
                </a:lnTo>
                <a:lnTo>
                  <a:pt x="927418" y="778704"/>
                </a:lnTo>
                <a:lnTo>
                  <a:pt x="925513" y="766624"/>
                </a:lnTo>
                <a:lnTo>
                  <a:pt x="923608" y="753909"/>
                </a:lnTo>
                <a:lnTo>
                  <a:pt x="922338" y="740876"/>
                </a:lnTo>
                <a:lnTo>
                  <a:pt x="921068" y="727207"/>
                </a:lnTo>
                <a:lnTo>
                  <a:pt x="920433" y="712584"/>
                </a:lnTo>
                <a:lnTo>
                  <a:pt x="919481" y="697644"/>
                </a:lnTo>
                <a:lnTo>
                  <a:pt x="919163" y="680478"/>
                </a:lnTo>
                <a:lnTo>
                  <a:pt x="919481" y="663948"/>
                </a:lnTo>
                <a:lnTo>
                  <a:pt x="920751" y="647736"/>
                </a:lnTo>
                <a:lnTo>
                  <a:pt x="922338" y="631842"/>
                </a:lnTo>
                <a:lnTo>
                  <a:pt x="924561" y="616266"/>
                </a:lnTo>
                <a:lnTo>
                  <a:pt x="928053" y="601325"/>
                </a:lnTo>
                <a:lnTo>
                  <a:pt x="932181" y="586703"/>
                </a:lnTo>
                <a:lnTo>
                  <a:pt x="936308" y="572398"/>
                </a:lnTo>
                <a:lnTo>
                  <a:pt x="941706" y="558093"/>
                </a:lnTo>
                <a:lnTo>
                  <a:pt x="947738" y="544424"/>
                </a:lnTo>
                <a:lnTo>
                  <a:pt x="954406" y="531391"/>
                </a:lnTo>
                <a:lnTo>
                  <a:pt x="958216" y="525033"/>
                </a:lnTo>
                <a:lnTo>
                  <a:pt x="961708" y="518676"/>
                </a:lnTo>
                <a:lnTo>
                  <a:pt x="965836" y="512318"/>
                </a:lnTo>
                <a:lnTo>
                  <a:pt x="969646" y="506278"/>
                </a:lnTo>
                <a:lnTo>
                  <a:pt x="978853" y="494199"/>
                </a:lnTo>
                <a:lnTo>
                  <a:pt x="988061" y="483073"/>
                </a:lnTo>
                <a:lnTo>
                  <a:pt x="998221" y="471629"/>
                </a:lnTo>
                <a:lnTo>
                  <a:pt x="1008698" y="461139"/>
                </a:lnTo>
                <a:lnTo>
                  <a:pt x="1019811" y="451602"/>
                </a:lnTo>
                <a:lnTo>
                  <a:pt x="1030923" y="442384"/>
                </a:lnTo>
                <a:lnTo>
                  <a:pt x="1042671" y="433801"/>
                </a:lnTo>
                <a:lnTo>
                  <a:pt x="1054736" y="425854"/>
                </a:lnTo>
                <a:lnTo>
                  <a:pt x="1066483" y="418542"/>
                </a:lnTo>
                <a:lnTo>
                  <a:pt x="1078866" y="411549"/>
                </a:lnTo>
                <a:lnTo>
                  <a:pt x="1091248" y="405191"/>
                </a:lnTo>
                <a:lnTo>
                  <a:pt x="1103631" y="399152"/>
                </a:lnTo>
                <a:lnTo>
                  <a:pt x="1116331" y="393748"/>
                </a:lnTo>
                <a:lnTo>
                  <a:pt x="1128713" y="388661"/>
                </a:lnTo>
                <a:lnTo>
                  <a:pt x="1141413" y="383893"/>
                </a:lnTo>
                <a:lnTo>
                  <a:pt x="1153796" y="380079"/>
                </a:lnTo>
                <a:lnTo>
                  <a:pt x="1166178" y="376264"/>
                </a:lnTo>
                <a:lnTo>
                  <a:pt x="1178243" y="373085"/>
                </a:lnTo>
                <a:lnTo>
                  <a:pt x="1190308" y="369906"/>
                </a:lnTo>
                <a:lnTo>
                  <a:pt x="1201738" y="367363"/>
                </a:lnTo>
                <a:lnTo>
                  <a:pt x="1213168" y="364820"/>
                </a:lnTo>
                <a:lnTo>
                  <a:pt x="1224281" y="362595"/>
                </a:lnTo>
                <a:lnTo>
                  <a:pt x="1235076" y="361006"/>
                </a:lnTo>
                <a:lnTo>
                  <a:pt x="1254761" y="358145"/>
                </a:lnTo>
                <a:lnTo>
                  <a:pt x="1272223" y="356237"/>
                </a:lnTo>
                <a:lnTo>
                  <a:pt x="1287781" y="354966"/>
                </a:lnTo>
                <a:lnTo>
                  <a:pt x="1300163" y="354330"/>
                </a:lnTo>
                <a:lnTo>
                  <a:pt x="1309371" y="354012"/>
                </a:lnTo>
                <a:close/>
                <a:moveTo>
                  <a:pt x="1815403" y="215900"/>
                </a:moveTo>
                <a:lnTo>
                  <a:pt x="1818266" y="216218"/>
                </a:lnTo>
                <a:lnTo>
                  <a:pt x="1821764" y="216535"/>
                </a:lnTo>
                <a:lnTo>
                  <a:pt x="1824945" y="217170"/>
                </a:lnTo>
                <a:lnTo>
                  <a:pt x="1828126" y="218758"/>
                </a:lnTo>
                <a:lnTo>
                  <a:pt x="1830989" y="220028"/>
                </a:lnTo>
                <a:lnTo>
                  <a:pt x="1834170" y="221615"/>
                </a:lnTo>
                <a:lnTo>
                  <a:pt x="1836715" y="223520"/>
                </a:lnTo>
                <a:lnTo>
                  <a:pt x="1839577" y="226060"/>
                </a:lnTo>
                <a:lnTo>
                  <a:pt x="1841804" y="228600"/>
                </a:lnTo>
                <a:lnTo>
                  <a:pt x="1843713" y="231458"/>
                </a:lnTo>
                <a:lnTo>
                  <a:pt x="1845621" y="234315"/>
                </a:lnTo>
                <a:lnTo>
                  <a:pt x="1847212" y="237490"/>
                </a:lnTo>
                <a:lnTo>
                  <a:pt x="1848166" y="240348"/>
                </a:lnTo>
                <a:lnTo>
                  <a:pt x="1848802" y="243523"/>
                </a:lnTo>
                <a:lnTo>
                  <a:pt x="1849438" y="247015"/>
                </a:lnTo>
                <a:lnTo>
                  <a:pt x="1849438" y="250508"/>
                </a:lnTo>
                <a:lnTo>
                  <a:pt x="1849438" y="253365"/>
                </a:lnTo>
                <a:lnTo>
                  <a:pt x="1848802" y="256858"/>
                </a:lnTo>
                <a:lnTo>
                  <a:pt x="1848166" y="260033"/>
                </a:lnTo>
                <a:lnTo>
                  <a:pt x="1847212" y="263208"/>
                </a:lnTo>
                <a:lnTo>
                  <a:pt x="1845621" y="266065"/>
                </a:lnTo>
                <a:lnTo>
                  <a:pt x="1843713" y="268923"/>
                </a:lnTo>
                <a:lnTo>
                  <a:pt x="1841804" y="271780"/>
                </a:lnTo>
                <a:lnTo>
                  <a:pt x="1839577" y="274320"/>
                </a:lnTo>
                <a:lnTo>
                  <a:pt x="1736517" y="377190"/>
                </a:lnTo>
                <a:lnTo>
                  <a:pt x="1733654" y="379730"/>
                </a:lnTo>
                <a:lnTo>
                  <a:pt x="1731109" y="381635"/>
                </a:lnTo>
                <a:lnTo>
                  <a:pt x="1727928" y="383223"/>
                </a:lnTo>
                <a:lnTo>
                  <a:pt x="1725065" y="384810"/>
                </a:lnTo>
                <a:lnTo>
                  <a:pt x="1721885" y="386080"/>
                </a:lnTo>
                <a:lnTo>
                  <a:pt x="1718704" y="386715"/>
                </a:lnTo>
                <a:lnTo>
                  <a:pt x="1715205" y="387350"/>
                </a:lnTo>
                <a:lnTo>
                  <a:pt x="1712342" y="387350"/>
                </a:lnTo>
                <a:lnTo>
                  <a:pt x="1708843" y="387350"/>
                </a:lnTo>
                <a:lnTo>
                  <a:pt x="1705662" y="386715"/>
                </a:lnTo>
                <a:lnTo>
                  <a:pt x="1702163" y="386080"/>
                </a:lnTo>
                <a:lnTo>
                  <a:pt x="1699300" y="384810"/>
                </a:lnTo>
                <a:lnTo>
                  <a:pt x="1696119" y="383223"/>
                </a:lnTo>
                <a:lnTo>
                  <a:pt x="1693257" y="381635"/>
                </a:lnTo>
                <a:lnTo>
                  <a:pt x="1690394" y="379730"/>
                </a:lnTo>
                <a:lnTo>
                  <a:pt x="1687849" y="377190"/>
                </a:lnTo>
                <a:lnTo>
                  <a:pt x="1685622" y="374650"/>
                </a:lnTo>
                <a:lnTo>
                  <a:pt x="1683396" y="371793"/>
                </a:lnTo>
                <a:lnTo>
                  <a:pt x="1681805" y="368935"/>
                </a:lnTo>
                <a:lnTo>
                  <a:pt x="1680533" y="365760"/>
                </a:lnTo>
                <a:lnTo>
                  <a:pt x="1679261" y="362903"/>
                </a:lnTo>
                <a:lnTo>
                  <a:pt x="1678624" y="359410"/>
                </a:lnTo>
                <a:lnTo>
                  <a:pt x="1678306" y="356235"/>
                </a:lnTo>
                <a:lnTo>
                  <a:pt x="1677988" y="353378"/>
                </a:lnTo>
                <a:lnTo>
                  <a:pt x="1678306" y="349885"/>
                </a:lnTo>
                <a:lnTo>
                  <a:pt x="1678624" y="346393"/>
                </a:lnTo>
                <a:lnTo>
                  <a:pt x="1679261" y="343218"/>
                </a:lnTo>
                <a:lnTo>
                  <a:pt x="1680533" y="340043"/>
                </a:lnTo>
                <a:lnTo>
                  <a:pt x="1681805" y="337185"/>
                </a:lnTo>
                <a:lnTo>
                  <a:pt x="1683396" y="334328"/>
                </a:lnTo>
                <a:lnTo>
                  <a:pt x="1685622" y="331470"/>
                </a:lnTo>
                <a:lnTo>
                  <a:pt x="1687849" y="328930"/>
                </a:lnTo>
                <a:lnTo>
                  <a:pt x="1790910" y="226060"/>
                </a:lnTo>
                <a:lnTo>
                  <a:pt x="1793455" y="223520"/>
                </a:lnTo>
                <a:lnTo>
                  <a:pt x="1796317" y="221615"/>
                </a:lnTo>
                <a:lnTo>
                  <a:pt x="1799180" y="220028"/>
                </a:lnTo>
                <a:lnTo>
                  <a:pt x="1802361" y="218758"/>
                </a:lnTo>
                <a:lnTo>
                  <a:pt x="1805224" y="217170"/>
                </a:lnTo>
                <a:lnTo>
                  <a:pt x="1808723" y="216535"/>
                </a:lnTo>
                <a:lnTo>
                  <a:pt x="1811904" y="216218"/>
                </a:lnTo>
                <a:lnTo>
                  <a:pt x="1815403" y="215900"/>
                </a:lnTo>
                <a:close/>
                <a:moveTo>
                  <a:pt x="851599" y="215900"/>
                </a:moveTo>
                <a:lnTo>
                  <a:pt x="855065" y="216218"/>
                </a:lnTo>
                <a:lnTo>
                  <a:pt x="857902" y="216535"/>
                </a:lnTo>
                <a:lnTo>
                  <a:pt x="861368" y="217170"/>
                </a:lnTo>
                <a:lnTo>
                  <a:pt x="864205" y="218758"/>
                </a:lnTo>
                <a:lnTo>
                  <a:pt x="867356" y="220028"/>
                </a:lnTo>
                <a:lnTo>
                  <a:pt x="870192" y="221615"/>
                </a:lnTo>
                <a:lnTo>
                  <a:pt x="872713" y="223520"/>
                </a:lnTo>
                <a:lnTo>
                  <a:pt x="875550" y="226060"/>
                </a:lnTo>
                <a:lnTo>
                  <a:pt x="977657" y="328930"/>
                </a:lnTo>
                <a:lnTo>
                  <a:pt x="979863" y="331470"/>
                </a:lnTo>
                <a:lnTo>
                  <a:pt x="981754" y="334328"/>
                </a:lnTo>
                <a:lnTo>
                  <a:pt x="983960" y="337185"/>
                </a:lnTo>
                <a:lnTo>
                  <a:pt x="985220" y="340043"/>
                </a:lnTo>
                <a:lnTo>
                  <a:pt x="986166" y="343218"/>
                </a:lnTo>
                <a:lnTo>
                  <a:pt x="986796" y="346393"/>
                </a:lnTo>
                <a:lnTo>
                  <a:pt x="987426" y="349885"/>
                </a:lnTo>
                <a:lnTo>
                  <a:pt x="987426" y="353378"/>
                </a:lnTo>
                <a:lnTo>
                  <a:pt x="987426" y="356235"/>
                </a:lnTo>
                <a:lnTo>
                  <a:pt x="986796" y="359410"/>
                </a:lnTo>
                <a:lnTo>
                  <a:pt x="986166" y="362903"/>
                </a:lnTo>
                <a:lnTo>
                  <a:pt x="985220" y="365760"/>
                </a:lnTo>
                <a:lnTo>
                  <a:pt x="983960" y="368935"/>
                </a:lnTo>
                <a:lnTo>
                  <a:pt x="981754" y="371793"/>
                </a:lnTo>
                <a:lnTo>
                  <a:pt x="979863" y="374650"/>
                </a:lnTo>
                <a:lnTo>
                  <a:pt x="977657" y="377190"/>
                </a:lnTo>
                <a:lnTo>
                  <a:pt x="975135" y="379730"/>
                </a:lnTo>
                <a:lnTo>
                  <a:pt x="972299" y="381635"/>
                </a:lnTo>
                <a:lnTo>
                  <a:pt x="969778" y="383223"/>
                </a:lnTo>
                <a:lnTo>
                  <a:pt x="966627" y="384810"/>
                </a:lnTo>
                <a:lnTo>
                  <a:pt x="963475" y="386080"/>
                </a:lnTo>
                <a:lnTo>
                  <a:pt x="960324" y="386715"/>
                </a:lnTo>
                <a:lnTo>
                  <a:pt x="957172" y="387350"/>
                </a:lnTo>
                <a:lnTo>
                  <a:pt x="953706" y="387350"/>
                </a:lnTo>
                <a:lnTo>
                  <a:pt x="950554" y="387350"/>
                </a:lnTo>
                <a:lnTo>
                  <a:pt x="947088" y="386715"/>
                </a:lnTo>
                <a:lnTo>
                  <a:pt x="944251" y="386080"/>
                </a:lnTo>
                <a:lnTo>
                  <a:pt x="940785" y="384810"/>
                </a:lnTo>
                <a:lnTo>
                  <a:pt x="937948" y="383223"/>
                </a:lnTo>
                <a:lnTo>
                  <a:pt x="935112" y="381635"/>
                </a:lnTo>
                <a:lnTo>
                  <a:pt x="932276" y="379730"/>
                </a:lnTo>
                <a:lnTo>
                  <a:pt x="929440" y="377190"/>
                </a:lnTo>
                <a:lnTo>
                  <a:pt x="827333" y="274320"/>
                </a:lnTo>
                <a:lnTo>
                  <a:pt x="825127" y="271780"/>
                </a:lnTo>
                <a:lnTo>
                  <a:pt x="823236" y="268923"/>
                </a:lnTo>
                <a:lnTo>
                  <a:pt x="821345" y="266065"/>
                </a:lnTo>
                <a:lnTo>
                  <a:pt x="820084" y="263208"/>
                </a:lnTo>
                <a:lnTo>
                  <a:pt x="819139" y="260033"/>
                </a:lnTo>
                <a:lnTo>
                  <a:pt x="818193" y="256858"/>
                </a:lnTo>
                <a:lnTo>
                  <a:pt x="817878" y="253365"/>
                </a:lnTo>
                <a:lnTo>
                  <a:pt x="817563" y="250508"/>
                </a:lnTo>
                <a:lnTo>
                  <a:pt x="817878" y="247015"/>
                </a:lnTo>
                <a:lnTo>
                  <a:pt x="818193" y="243523"/>
                </a:lnTo>
                <a:lnTo>
                  <a:pt x="819139" y="240348"/>
                </a:lnTo>
                <a:lnTo>
                  <a:pt x="820084" y="237490"/>
                </a:lnTo>
                <a:lnTo>
                  <a:pt x="821345" y="234315"/>
                </a:lnTo>
                <a:lnTo>
                  <a:pt x="823236" y="231458"/>
                </a:lnTo>
                <a:lnTo>
                  <a:pt x="825127" y="228600"/>
                </a:lnTo>
                <a:lnTo>
                  <a:pt x="827333" y="226060"/>
                </a:lnTo>
                <a:lnTo>
                  <a:pt x="830169" y="223520"/>
                </a:lnTo>
                <a:lnTo>
                  <a:pt x="832690" y="221615"/>
                </a:lnTo>
                <a:lnTo>
                  <a:pt x="835842" y="220028"/>
                </a:lnTo>
                <a:lnTo>
                  <a:pt x="838678" y="218758"/>
                </a:lnTo>
                <a:lnTo>
                  <a:pt x="842144" y="217170"/>
                </a:lnTo>
                <a:lnTo>
                  <a:pt x="844981" y="216535"/>
                </a:lnTo>
                <a:lnTo>
                  <a:pt x="848447" y="216218"/>
                </a:lnTo>
                <a:lnTo>
                  <a:pt x="851599" y="215900"/>
                </a:lnTo>
                <a:close/>
                <a:moveTo>
                  <a:pt x="1318578" y="0"/>
                </a:moveTo>
                <a:lnTo>
                  <a:pt x="1321753" y="318"/>
                </a:lnTo>
                <a:lnTo>
                  <a:pt x="1325563" y="636"/>
                </a:lnTo>
                <a:lnTo>
                  <a:pt x="1328421" y="1590"/>
                </a:lnTo>
                <a:lnTo>
                  <a:pt x="1331913" y="2544"/>
                </a:lnTo>
                <a:lnTo>
                  <a:pt x="1334771" y="4133"/>
                </a:lnTo>
                <a:lnTo>
                  <a:pt x="1337629" y="6041"/>
                </a:lnTo>
                <a:lnTo>
                  <a:pt x="1340169" y="7949"/>
                </a:lnTo>
                <a:lnTo>
                  <a:pt x="1342391" y="9857"/>
                </a:lnTo>
                <a:lnTo>
                  <a:pt x="1344931" y="12719"/>
                </a:lnTo>
                <a:lnTo>
                  <a:pt x="1346836" y="15262"/>
                </a:lnTo>
                <a:lnTo>
                  <a:pt x="1348424" y="18124"/>
                </a:lnTo>
                <a:lnTo>
                  <a:pt x="1350011" y="20986"/>
                </a:lnTo>
                <a:lnTo>
                  <a:pt x="1351281" y="23848"/>
                </a:lnTo>
                <a:lnTo>
                  <a:pt x="1351916" y="27345"/>
                </a:lnTo>
                <a:lnTo>
                  <a:pt x="1352551" y="30843"/>
                </a:lnTo>
                <a:lnTo>
                  <a:pt x="1352551" y="34341"/>
                </a:lnTo>
                <a:lnTo>
                  <a:pt x="1352551" y="180290"/>
                </a:lnTo>
                <a:lnTo>
                  <a:pt x="1352551" y="183469"/>
                </a:lnTo>
                <a:lnTo>
                  <a:pt x="1351916" y="186967"/>
                </a:lnTo>
                <a:lnTo>
                  <a:pt x="1351281" y="190147"/>
                </a:lnTo>
                <a:lnTo>
                  <a:pt x="1350011" y="193327"/>
                </a:lnTo>
                <a:lnTo>
                  <a:pt x="1348424" y="196188"/>
                </a:lnTo>
                <a:lnTo>
                  <a:pt x="1346836" y="199368"/>
                </a:lnTo>
                <a:lnTo>
                  <a:pt x="1344931" y="201912"/>
                </a:lnTo>
                <a:lnTo>
                  <a:pt x="1342391" y="204138"/>
                </a:lnTo>
                <a:lnTo>
                  <a:pt x="1340169" y="206681"/>
                </a:lnTo>
                <a:lnTo>
                  <a:pt x="1337629" y="208271"/>
                </a:lnTo>
                <a:lnTo>
                  <a:pt x="1334771" y="210179"/>
                </a:lnTo>
                <a:lnTo>
                  <a:pt x="1331913" y="211769"/>
                </a:lnTo>
                <a:lnTo>
                  <a:pt x="1328421" y="212723"/>
                </a:lnTo>
                <a:lnTo>
                  <a:pt x="1325563" y="213677"/>
                </a:lnTo>
                <a:lnTo>
                  <a:pt x="1321753" y="213995"/>
                </a:lnTo>
                <a:lnTo>
                  <a:pt x="1318578" y="214313"/>
                </a:lnTo>
                <a:lnTo>
                  <a:pt x="1315086" y="213995"/>
                </a:lnTo>
                <a:lnTo>
                  <a:pt x="1311593" y="213677"/>
                </a:lnTo>
                <a:lnTo>
                  <a:pt x="1308418" y="212723"/>
                </a:lnTo>
                <a:lnTo>
                  <a:pt x="1305243" y="211769"/>
                </a:lnTo>
                <a:lnTo>
                  <a:pt x="1302068" y="210179"/>
                </a:lnTo>
                <a:lnTo>
                  <a:pt x="1299528" y="208271"/>
                </a:lnTo>
                <a:lnTo>
                  <a:pt x="1296671" y="206681"/>
                </a:lnTo>
                <a:lnTo>
                  <a:pt x="1294448" y="204138"/>
                </a:lnTo>
                <a:lnTo>
                  <a:pt x="1292226" y="201912"/>
                </a:lnTo>
                <a:lnTo>
                  <a:pt x="1290003" y="199368"/>
                </a:lnTo>
                <a:lnTo>
                  <a:pt x="1288416" y="196188"/>
                </a:lnTo>
                <a:lnTo>
                  <a:pt x="1287146" y="193327"/>
                </a:lnTo>
                <a:lnTo>
                  <a:pt x="1285876" y="190147"/>
                </a:lnTo>
                <a:lnTo>
                  <a:pt x="1285241" y="186967"/>
                </a:lnTo>
                <a:lnTo>
                  <a:pt x="1284288" y="183469"/>
                </a:lnTo>
                <a:lnTo>
                  <a:pt x="1284288" y="180290"/>
                </a:lnTo>
                <a:lnTo>
                  <a:pt x="1284288" y="34341"/>
                </a:lnTo>
                <a:lnTo>
                  <a:pt x="1284288" y="30843"/>
                </a:lnTo>
                <a:lnTo>
                  <a:pt x="1285241" y="27345"/>
                </a:lnTo>
                <a:lnTo>
                  <a:pt x="1285876" y="23848"/>
                </a:lnTo>
                <a:lnTo>
                  <a:pt x="1287146" y="20986"/>
                </a:lnTo>
                <a:lnTo>
                  <a:pt x="1288416" y="18124"/>
                </a:lnTo>
                <a:lnTo>
                  <a:pt x="1290003" y="15262"/>
                </a:lnTo>
                <a:lnTo>
                  <a:pt x="1292226" y="12719"/>
                </a:lnTo>
                <a:lnTo>
                  <a:pt x="1294448" y="9857"/>
                </a:lnTo>
                <a:lnTo>
                  <a:pt x="1296671" y="7949"/>
                </a:lnTo>
                <a:lnTo>
                  <a:pt x="1299528" y="6041"/>
                </a:lnTo>
                <a:lnTo>
                  <a:pt x="1302068" y="4133"/>
                </a:lnTo>
                <a:lnTo>
                  <a:pt x="1305243" y="2544"/>
                </a:lnTo>
                <a:lnTo>
                  <a:pt x="1308418" y="1590"/>
                </a:lnTo>
                <a:lnTo>
                  <a:pt x="1311593" y="636"/>
                </a:lnTo>
                <a:lnTo>
                  <a:pt x="1315086" y="318"/>
                </a:lnTo>
                <a:lnTo>
                  <a:pt x="131857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5326063" y="2970213"/>
            <a:ext cx="1539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六边形 17"/>
          <p:cNvSpPr/>
          <p:nvPr/>
        </p:nvSpPr>
        <p:spPr bwMode="auto">
          <a:xfrm>
            <a:off x="8880475" y="1676400"/>
            <a:ext cx="2282825" cy="197008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KSO_Shape"/>
          <p:cNvSpPr/>
          <p:nvPr/>
        </p:nvSpPr>
        <p:spPr bwMode="auto">
          <a:xfrm>
            <a:off x="9542463" y="2001838"/>
            <a:ext cx="1009650" cy="706437"/>
          </a:xfrm>
          <a:custGeom>
            <a:avLst/>
            <a:gdLst>
              <a:gd name="T0" fmla="*/ 1733867 w 2074863"/>
              <a:gd name="T1" fmla="*/ 579834 h 1449388"/>
              <a:gd name="T2" fmla="*/ 1791884 w 2074863"/>
              <a:gd name="T3" fmla="*/ 600246 h 1449388"/>
              <a:gd name="T4" fmla="*/ 1794804 w 2074863"/>
              <a:gd name="T5" fmla="*/ 538648 h 1449388"/>
              <a:gd name="T6" fmla="*/ 510830 w 2074863"/>
              <a:gd name="T7" fmla="*/ 162256 h 1449388"/>
              <a:gd name="T8" fmla="*/ 492893 w 2074863"/>
              <a:gd name="T9" fmla="*/ 222976 h 1449388"/>
              <a:gd name="T10" fmla="*/ 438718 w 2074863"/>
              <a:gd name="T11" fmla="*/ 188484 h 1449388"/>
              <a:gd name="T12" fmla="*/ 1598128 w 2074863"/>
              <a:gd name="T13" fmla="*/ 142089 h 1449388"/>
              <a:gd name="T14" fmla="*/ 1885296 w 2074863"/>
              <a:gd name="T15" fmla="*/ 549583 h 1449388"/>
              <a:gd name="T16" fmla="*/ 1586087 w 2074863"/>
              <a:gd name="T17" fmla="*/ 450078 h 1449388"/>
              <a:gd name="T18" fmla="*/ 486453 w 2074863"/>
              <a:gd name="T19" fmla="*/ 72185 h 1449388"/>
              <a:gd name="T20" fmla="*/ 151219 w 2074863"/>
              <a:gd name="T21" fmla="*/ 357281 h 1449388"/>
              <a:gd name="T22" fmla="*/ 295879 w 2074863"/>
              <a:gd name="T23" fmla="*/ 407592 h 1449388"/>
              <a:gd name="T24" fmla="*/ 486453 w 2074863"/>
              <a:gd name="T25" fmla="*/ 72185 h 1449388"/>
              <a:gd name="T26" fmla="*/ 681762 w 2074863"/>
              <a:gd name="T27" fmla="*/ 209994 h 1449388"/>
              <a:gd name="T28" fmla="*/ 910960 w 2074863"/>
              <a:gd name="T29" fmla="*/ 275617 h 1449388"/>
              <a:gd name="T30" fmla="*/ 1184248 w 2074863"/>
              <a:gd name="T31" fmla="*/ 351448 h 1449388"/>
              <a:gd name="T32" fmla="*/ 1396319 w 2074863"/>
              <a:gd name="T33" fmla="*/ 332855 h 1449388"/>
              <a:gd name="T34" fmla="*/ 1606205 w 2074863"/>
              <a:gd name="T35" fmla="*/ 562536 h 1449388"/>
              <a:gd name="T36" fmla="*/ 1640821 w 2074863"/>
              <a:gd name="T37" fmla="*/ 739718 h 1449388"/>
              <a:gd name="T38" fmla="*/ 1379558 w 2074863"/>
              <a:gd name="T39" fmla="*/ 843985 h 1449388"/>
              <a:gd name="T40" fmla="*/ 1124853 w 2074863"/>
              <a:gd name="T41" fmla="*/ 641283 h 1449388"/>
              <a:gd name="T42" fmla="*/ 720387 w 2074863"/>
              <a:gd name="T43" fmla="*/ 519516 h 1449388"/>
              <a:gd name="T44" fmla="*/ 653705 w 2074863"/>
              <a:gd name="T45" fmla="*/ 311345 h 1449388"/>
              <a:gd name="T46" fmla="*/ 325395 w 2074863"/>
              <a:gd name="T47" fmla="*/ 480871 h 1449388"/>
              <a:gd name="T48" fmla="*/ 435438 w 2074863"/>
              <a:gd name="T49" fmla="*/ 683574 h 1449388"/>
              <a:gd name="T50" fmla="*/ 530543 w 2074863"/>
              <a:gd name="T51" fmla="*/ 794768 h 1449388"/>
              <a:gd name="T52" fmla="*/ 611436 w 2074863"/>
              <a:gd name="T53" fmla="*/ 890286 h 1449388"/>
              <a:gd name="T54" fmla="*/ 688686 w 2074863"/>
              <a:gd name="T55" fmla="*/ 1001480 h 1449388"/>
              <a:gd name="T56" fmla="*/ 800188 w 2074863"/>
              <a:gd name="T57" fmla="*/ 1230068 h 1449388"/>
              <a:gd name="T58" fmla="*/ 913511 w 2074863"/>
              <a:gd name="T59" fmla="*/ 1255588 h 1449388"/>
              <a:gd name="T60" fmla="*/ 768486 w 2074863"/>
              <a:gd name="T61" fmla="*/ 1063458 h 1449388"/>
              <a:gd name="T62" fmla="*/ 798730 w 2074863"/>
              <a:gd name="T63" fmla="*/ 1022261 h 1449388"/>
              <a:gd name="T64" fmla="*/ 1047604 w 2074863"/>
              <a:gd name="T65" fmla="*/ 1245015 h 1449388"/>
              <a:gd name="T66" fmla="*/ 1112465 w 2074863"/>
              <a:gd name="T67" fmla="*/ 1184496 h 1449388"/>
              <a:gd name="T68" fmla="*/ 841727 w 2074863"/>
              <a:gd name="T69" fmla="*/ 896119 h 1449388"/>
              <a:gd name="T70" fmla="*/ 886182 w 2074863"/>
              <a:gd name="T71" fmla="*/ 868047 h 1449388"/>
              <a:gd name="T72" fmla="*/ 1205383 w 2074863"/>
              <a:gd name="T73" fmla="*/ 1138195 h 1449388"/>
              <a:gd name="T74" fmla="*/ 1202468 w 2074863"/>
              <a:gd name="T75" fmla="*/ 1026636 h 1449388"/>
              <a:gd name="T76" fmla="*/ 955779 w 2074863"/>
              <a:gd name="T77" fmla="*/ 749197 h 1449388"/>
              <a:gd name="T78" fmla="*/ 1006793 w 2074863"/>
              <a:gd name="T79" fmla="*/ 736437 h 1449388"/>
              <a:gd name="T80" fmla="*/ 1311053 w 2074863"/>
              <a:gd name="T81" fmla="*/ 1001480 h 1449388"/>
              <a:gd name="T82" fmla="*/ 1303037 w 2074863"/>
              <a:gd name="T83" fmla="*/ 890286 h 1449388"/>
              <a:gd name="T84" fmla="*/ 1310325 w 2074863"/>
              <a:gd name="T85" fmla="*/ 838516 h 1449388"/>
              <a:gd name="T86" fmla="*/ 1409802 w 2074863"/>
              <a:gd name="T87" fmla="*/ 919087 h 1449388"/>
              <a:gd name="T88" fmla="*/ 1378829 w 2074863"/>
              <a:gd name="T89" fmla="*/ 1028094 h 1449388"/>
              <a:gd name="T90" fmla="*/ 1306317 w 2074863"/>
              <a:gd name="T91" fmla="*/ 1123248 h 1449388"/>
              <a:gd name="T92" fmla="*/ 1210119 w 2074863"/>
              <a:gd name="T93" fmla="*/ 1205641 h 1449388"/>
              <a:gd name="T94" fmla="*/ 1113922 w 2074863"/>
              <a:gd name="T95" fmla="*/ 1290222 h 1449388"/>
              <a:gd name="T96" fmla="*/ 1016631 w 2074863"/>
              <a:gd name="T97" fmla="*/ 1300795 h 1449388"/>
              <a:gd name="T98" fmla="*/ 897478 w 2074863"/>
              <a:gd name="T99" fmla="*/ 1327044 h 1449388"/>
              <a:gd name="T100" fmla="*/ 625648 w 2074863"/>
              <a:gd name="T101" fmla="*/ 1160798 h 1449388"/>
              <a:gd name="T102" fmla="*/ 491918 w 2074863"/>
              <a:gd name="T103" fmla="*/ 1202360 h 1449388"/>
              <a:gd name="T104" fmla="*/ 458760 w 2074863"/>
              <a:gd name="T105" fmla="*/ 1134550 h 1449388"/>
              <a:gd name="T106" fmla="*/ 365477 w 2074863"/>
              <a:gd name="T107" fmla="*/ 1057260 h 1449388"/>
              <a:gd name="T108" fmla="*/ 317378 w 2074863"/>
              <a:gd name="T109" fmla="*/ 969763 h 1449388"/>
              <a:gd name="T110" fmla="*/ 233206 w 2074863"/>
              <a:gd name="T111" fmla="*/ 865131 h 1449388"/>
              <a:gd name="T112" fmla="*/ 268916 w 2074863"/>
              <a:gd name="T113" fmla="*/ 733520 h 1449388"/>
              <a:gd name="T114" fmla="*/ 186565 w 2074863"/>
              <a:gd name="T115" fmla="*/ 647845 h 1449388"/>
              <a:gd name="T116" fmla="*/ 1822 w 2074863"/>
              <a:gd name="T117" fmla="*/ 438580 h 1449388"/>
              <a:gd name="T118" fmla="*/ 272923 w 2074863"/>
              <a:gd name="T119" fmla="*/ 139996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5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5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0" name="矩形 27"/>
          <p:cNvSpPr>
            <a:spLocks noChangeArrowheads="1"/>
          </p:cNvSpPr>
          <p:nvPr/>
        </p:nvSpPr>
        <p:spPr bwMode="auto">
          <a:xfrm>
            <a:off x="9285288" y="2970213"/>
            <a:ext cx="1538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117"/>
          <p:cNvSpPr>
            <a:spLocks noChangeArrowheads="1"/>
          </p:cNvSpPr>
          <p:nvPr/>
        </p:nvSpPr>
        <p:spPr bwMode="auto">
          <a:xfrm>
            <a:off x="1825625" y="4367213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" name="矩形 124"/>
          <p:cNvSpPr>
            <a:spLocks noChangeArrowheads="1"/>
          </p:cNvSpPr>
          <p:nvPr/>
        </p:nvSpPr>
        <p:spPr bwMode="auto">
          <a:xfrm>
            <a:off x="1825625" y="4879975"/>
            <a:ext cx="85439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极致简约风潮流所向，通用设计，完美兼容，打造最实用，最具个性的演示方案，让你的演示卓越非凡。极致简约风潮流所向，通用设计，完美兼容，打造最实用，最具个性的演示方案，让你的演示卓越非凡。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1920875" y="4829175"/>
            <a:ext cx="18510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3" grpId="0" animBg="1"/>
      <p:bldP spid="14" grpId="0"/>
      <p:bldP spid="16" grpId="0" animBg="1"/>
      <p:bldP spid="17" grpId="0"/>
      <p:bldP spid="19" grpId="0" animBg="1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Text_1"/>
          <p:cNvSpPr/>
          <p:nvPr/>
        </p:nvSpPr>
        <p:spPr>
          <a:xfrm>
            <a:off x="1639888" y="1938338"/>
            <a:ext cx="3095625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1" name="MH_SubTitle_1"/>
          <p:cNvSpPr/>
          <p:nvPr/>
        </p:nvSpPr>
        <p:spPr>
          <a:xfrm flipH="1">
            <a:off x="4618038" y="193833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2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  <p:sp>
        <p:nvSpPr>
          <p:cNvPr id="12" name="MH_Text_1"/>
          <p:cNvSpPr/>
          <p:nvPr/>
        </p:nvSpPr>
        <p:spPr>
          <a:xfrm>
            <a:off x="6540500" y="1938338"/>
            <a:ext cx="3094038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3" name="MH_SubTitle_1"/>
          <p:cNvSpPr/>
          <p:nvPr/>
        </p:nvSpPr>
        <p:spPr>
          <a:xfrm flipH="1">
            <a:off x="9517063" y="193833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  <p:sp>
        <p:nvSpPr>
          <p:cNvPr id="14" name="MH_Text_1"/>
          <p:cNvSpPr/>
          <p:nvPr/>
        </p:nvSpPr>
        <p:spPr>
          <a:xfrm>
            <a:off x="1639888" y="3316288"/>
            <a:ext cx="3095625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5" name="MH_SubTitle_1"/>
          <p:cNvSpPr/>
          <p:nvPr/>
        </p:nvSpPr>
        <p:spPr>
          <a:xfrm flipH="1">
            <a:off x="4618038" y="331628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3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  <p:sp>
        <p:nvSpPr>
          <p:cNvPr id="16" name="MH_Text_1"/>
          <p:cNvSpPr/>
          <p:nvPr/>
        </p:nvSpPr>
        <p:spPr>
          <a:xfrm>
            <a:off x="6540500" y="3316288"/>
            <a:ext cx="3094038" cy="925512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7" name="MH_SubTitle_1"/>
          <p:cNvSpPr/>
          <p:nvPr/>
        </p:nvSpPr>
        <p:spPr>
          <a:xfrm flipH="1">
            <a:off x="9517063" y="3316288"/>
            <a:ext cx="925512" cy="925512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2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  <p:sp>
        <p:nvSpPr>
          <p:cNvPr id="18" name="MH_Text_1"/>
          <p:cNvSpPr/>
          <p:nvPr/>
        </p:nvSpPr>
        <p:spPr>
          <a:xfrm>
            <a:off x="1639888" y="4689475"/>
            <a:ext cx="3095625" cy="925513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19" name="MH_SubTitle_1"/>
          <p:cNvSpPr/>
          <p:nvPr/>
        </p:nvSpPr>
        <p:spPr>
          <a:xfrm flipH="1">
            <a:off x="4618038" y="4689475"/>
            <a:ext cx="925512" cy="925513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  <p:sp>
        <p:nvSpPr>
          <p:cNvPr id="20" name="MH_Text_1"/>
          <p:cNvSpPr/>
          <p:nvPr/>
        </p:nvSpPr>
        <p:spPr>
          <a:xfrm>
            <a:off x="6540500" y="4689475"/>
            <a:ext cx="3094038" cy="925513"/>
          </a:xfrm>
          <a:custGeom>
            <a:avLst/>
            <a:gdLst>
              <a:gd name="connsiteX0" fmla="*/ 1 w 2114551"/>
              <a:gd name="connsiteY0" fmla="*/ 0 h 1000123"/>
              <a:gd name="connsiteX1" fmla="*/ 2114551 w 2114551"/>
              <a:gd name="connsiteY1" fmla="*/ 0 h 1000123"/>
              <a:gd name="connsiteX2" fmla="*/ 2114551 w 2114551"/>
              <a:gd name="connsiteY2" fmla="*/ 1000123 h 1000123"/>
              <a:gd name="connsiteX3" fmla="*/ 500062 w 2114551"/>
              <a:gd name="connsiteY3" fmla="*/ 1000123 h 1000123"/>
              <a:gd name="connsiteX4" fmla="*/ 0 w 2114551"/>
              <a:gd name="connsiteY4" fmla="*/ 500061 h 1000123"/>
              <a:gd name="connsiteX5" fmla="*/ 1 w 2114551"/>
              <a:gd name="connsiteY5" fmla="*/ 0 h 100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4551" h="1000123">
                <a:moveTo>
                  <a:pt x="1" y="0"/>
                </a:moveTo>
                <a:lnTo>
                  <a:pt x="2114551" y="0"/>
                </a:lnTo>
                <a:lnTo>
                  <a:pt x="2114551" y="1000123"/>
                </a:lnTo>
                <a:lnTo>
                  <a:pt x="500062" y="1000123"/>
                </a:lnTo>
                <a:cubicBezTo>
                  <a:pt x="223885" y="1000123"/>
                  <a:pt x="0" y="776238"/>
                  <a:pt x="0" y="500061"/>
                </a:cubicBezTo>
                <a:cubicBezTo>
                  <a:pt x="0" y="333374"/>
                  <a:pt x="1" y="166687"/>
                  <a:pt x="1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effectLst>
            <a:outerShdw blurRad="50800" dist="12700" dir="10800000" algn="r" rotWithShape="0">
              <a:prstClr val="black">
                <a:alpha val="40000"/>
              </a:prstClr>
            </a:outerShdw>
          </a:effectLst>
        </p:spPr>
        <p:txBody>
          <a:bodyPr rIns="18000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333333"/>
                </a:solidFill>
                <a:latin typeface="+mn-lt"/>
                <a:ea typeface="宋体" panose="02010600030101010101" pitchFamily="2" charset="-122"/>
                <a:cs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21" name="MH_SubTitle_1"/>
          <p:cNvSpPr/>
          <p:nvPr/>
        </p:nvSpPr>
        <p:spPr>
          <a:xfrm flipH="1">
            <a:off x="9517063" y="4689475"/>
            <a:ext cx="925512" cy="925513"/>
          </a:xfrm>
          <a:prstGeom prst="round2DiagRect">
            <a:avLst>
              <a:gd name="adj1" fmla="val 13809"/>
              <a:gd name="adj2" fmla="val 0"/>
            </a:avLst>
          </a:prstGeom>
          <a:solidFill>
            <a:schemeClr val="accent3"/>
          </a:solidFill>
        </p:spPr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添加</a:t>
            </a:r>
            <a:endParaRPr lang="en-US" altLang="zh-CN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1330"/>
          <p:cNvSpPr>
            <a:spLocks noChangeArrowheads="1"/>
          </p:cNvSpPr>
          <p:nvPr/>
        </p:nvSpPr>
        <p:spPr bwMode="auto">
          <a:xfrm>
            <a:off x="9525" y="3582988"/>
            <a:ext cx="2390775" cy="11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1" name="Rectangle 1331"/>
          <p:cNvSpPr>
            <a:spLocks noChangeArrowheads="1"/>
          </p:cNvSpPr>
          <p:nvPr/>
        </p:nvSpPr>
        <p:spPr bwMode="auto">
          <a:xfrm>
            <a:off x="2397125" y="3582988"/>
            <a:ext cx="2390775" cy="115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2" name="Rectangle 1332"/>
          <p:cNvSpPr>
            <a:spLocks noChangeArrowheads="1"/>
          </p:cNvSpPr>
          <p:nvPr/>
        </p:nvSpPr>
        <p:spPr bwMode="auto">
          <a:xfrm>
            <a:off x="4787900" y="3582988"/>
            <a:ext cx="2387600" cy="1158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3" name="Rectangle 1333"/>
          <p:cNvSpPr>
            <a:spLocks noChangeArrowheads="1"/>
          </p:cNvSpPr>
          <p:nvPr/>
        </p:nvSpPr>
        <p:spPr bwMode="auto">
          <a:xfrm>
            <a:off x="7175500" y="3582988"/>
            <a:ext cx="2387600" cy="1158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4" name="Rectangle 1334"/>
          <p:cNvSpPr>
            <a:spLocks noChangeArrowheads="1"/>
          </p:cNvSpPr>
          <p:nvPr/>
        </p:nvSpPr>
        <p:spPr bwMode="auto">
          <a:xfrm>
            <a:off x="9563100" y="3582988"/>
            <a:ext cx="2392363" cy="1158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5" name="Rectangle 1335"/>
          <p:cNvSpPr>
            <a:spLocks noChangeArrowheads="1"/>
          </p:cNvSpPr>
          <p:nvPr/>
        </p:nvSpPr>
        <p:spPr bwMode="auto">
          <a:xfrm>
            <a:off x="2378075" y="1300163"/>
            <a:ext cx="22225" cy="23987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6" name="Rectangle 1336"/>
          <p:cNvSpPr>
            <a:spLocks noChangeArrowheads="1"/>
          </p:cNvSpPr>
          <p:nvPr/>
        </p:nvSpPr>
        <p:spPr bwMode="auto">
          <a:xfrm>
            <a:off x="4765675" y="3582988"/>
            <a:ext cx="22225" cy="2403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7" name="Rectangle 1337"/>
          <p:cNvSpPr>
            <a:spLocks noChangeArrowheads="1"/>
          </p:cNvSpPr>
          <p:nvPr/>
        </p:nvSpPr>
        <p:spPr bwMode="auto">
          <a:xfrm>
            <a:off x="7164388" y="1300163"/>
            <a:ext cx="23812" cy="23987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8" name="Rectangle 1338"/>
          <p:cNvSpPr>
            <a:spLocks noChangeArrowheads="1"/>
          </p:cNvSpPr>
          <p:nvPr/>
        </p:nvSpPr>
        <p:spPr bwMode="auto">
          <a:xfrm>
            <a:off x="11931650" y="1300163"/>
            <a:ext cx="23813" cy="23987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9" name="Rectangle 1339"/>
          <p:cNvSpPr>
            <a:spLocks noChangeArrowheads="1"/>
          </p:cNvSpPr>
          <p:nvPr/>
        </p:nvSpPr>
        <p:spPr bwMode="auto">
          <a:xfrm>
            <a:off x="9555163" y="3582988"/>
            <a:ext cx="20637" cy="2403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0" name="Freeform 1340"/>
          <p:cNvSpPr/>
          <p:nvPr/>
        </p:nvSpPr>
        <p:spPr bwMode="auto">
          <a:xfrm>
            <a:off x="2381250" y="1300163"/>
            <a:ext cx="242888" cy="254000"/>
          </a:xfrm>
          <a:custGeom>
            <a:avLst/>
            <a:gdLst>
              <a:gd name="T0" fmla="*/ 0 w 153"/>
              <a:gd name="T1" fmla="*/ 2147483646 h 160"/>
              <a:gd name="T2" fmla="*/ 0 w 153"/>
              <a:gd name="T3" fmla="*/ 0 h 160"/>
              <a:gd name="T4" fmla="*/ 2147483646 w 153"/>
              <a:gd name="T5" fmla="*/ 0 h 160"/>
              <a:gd name="T6" fmla="*/ 0 w 153"/>
              <a:gd name="T7" fmla="*/ 2147483646 h 1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3" h="160">
                <a:moveTo>
                  <a:pt x="0" y="160"/>
                </a:moveTo>
                <a:lnTo>
                  <a:pt x="0" y="0"/>
                </a:lnTo>
                <a:lnTo>
                  <a:pt x="153" y="0"/>
                </a:lnTo>
                <a:lnTo>
                  <a:pt x="0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341"/>
          <p:cNvSpPr/>
          <p:nvPr/>
        </p:nvSpPr>
        <p:spPr bwMode="auto">
          <a:xfrm>
            <a:off x="4768850" y="5730875"/>
            <a:ext cx="242888" cy="255588"/>
          </a:xfrm>
          <a:custGeom>
            <a:avLst/>
            <a:gdLst>
              <a:gd name="T0" fmla="*/ 0 w 153"/>
              <a:gd name="T1" fmla="*/ 0 h 161"/>
              <a:gd name="T2" fmla="*/ 0 w 153"/>
              <a:gd name="T3" fmla="*/ 2147483646 h 161"/>
              <a:gd name="T4" fmla="*/ 2147483646 w 153"/>
              <a:gd name="T5" fmla="*/ 2147483646 h 161"/>
              <a:gd name="T6" fmla="*/ 0 w 153"/>
              <a:gd name="T7" fmla="*/ 0 h 16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3" h="161">
                <a:moveTo>
                  <a:pt x="0" y="0"/>
                </a:moveTo>
                <a:lnTo>
                  <a:pt x="0" y="161"/>
                </a:lnTo>
                <a:lnTo>
                  <a:pt x="153" y="1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1342"/>
          <p:cNvSpPr/>
          <p:nvPr/>
        </p:nvSpPr>
        <p:spPr bwMode="auto">
          <a:xfrm>
            <a:off x="9559925" y="5730875"/>
            <a:ext cx="241300" cy="255588"/>
          </a:xfrm>
          <a:custGeom>
            <a:avLst/>
            <a:gdLst>
              <a:gd name="T0" fmla="*/ 0 w 152"/>
              <a:gd name="T1" fmla="*/ 0 h 161"/>
              <a:gd name="T2" fmla="*/ 0 w 152"/>
              <a:gd name="T3" fmla="*/ 2147483646 h 161"/>
              <a:gd name="T4" fmla="*/ 2147483646 w 152"/>
              <a:gd name="T5" fmla="*/ 2147483646 h 161"/>
              <a:gd name="T6" fmla="*/ 0 w 152"/>
              <a:gd name="T7" fmla="*/ 0 h 16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" h="161">
                <a:moveTo>
                  <a:pt x="0" y="0"/>
                </a:moveTo>
                <a:lnTo>
                  <a:pt x="0" y="161"/>
                </a:lnTo>
                <a:lnTo>
                  <a:pt x="152" y="1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1343"/>
          <p:cNvSpPr/>
          <p:nvPr/>
        </p:nvSpPr>
        <p:spPr bwMode="auto">
          <a:xfrm>
            <a:off x="7167563" y="1300163"/>
            <a:ext cx="242887" cy="254000"/>
          </a:xfrm>
          <a:custGeom>
            <a:avLst/>
            <a:gdLst>
              <a:gd name="T0" fmla="*/ 0 w 153"/>
              <a:gd name="T1" fmla="*/ 2147483646 h 160"/>
              <a:gd name="T2" fmla="*/ 0 w 153"/>
              <a:gd name="T3" fmla="*/ 0 h 160"/>
              <a:gd name="T4" fmla="*/ 2147483646 w 153"/>
              <a:gd name="T5" fmla="*/ 0 h 160"/>
              <a:gd name="T6" fmla="*/ 0 w 153"/>
              <a:gd name="T7" fmla="*/ 2147483646 h 1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3" h="160">
                <a:moveTo>
                  <a:pt x="0" y="160"/>
                </a:moveTo>
                <a:lnTo>
                  <a:pt x="0" y="0"/>
                </a:lnTo>
                <a:lnTo>
                  <a:pt x="153" y="0"/>
                </a:lnTo>
                <a:lnTo>
                  <a:pt x="0" y="16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Freeform 1344"/>
          <p:cNvSpPr/>
          <p:nvPr/>
        </p:nvSpPr>
        <p:spPr bwMode="auto">
          <a:xfrm>
            <a:off x="11931650" y="1300163"/>
            <a:ext cx="242888" cy="254000"/>
          </a:xfrm>
          <a:custGeom>
            <a:avLst/>
            <a:gdLst>
              <a:gd name="T0" fmla="*/ 0 w 153"/>
              <a:gd name="T1" fmla="*/ 2147483646 h 160"/>
              <a:gd name="T2" fmla="*/ 0 w 153"/>
              <a:gd name="T3" fmla="*/ 0 h 160"/>
              <a:gd name="T4" fmla="*/ 2147483646 w 153"/>
              <a:gd name="T5" fmla="*/ 0 h 160"/>
              <a:gd name="T6" fmla="*/ 0 w 153"/>
              <a:gd name="T7" fmla="*/ 2147483646 h 1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3" h="160">
                <a:moveTo>
                  <a:pt x="0" y="160"/>
                </a:moveTo>
                <a:lnTo>
                  <a:pt x="0" y="0"/>
                </a:lnTo>
                <a:lnTo>
                  <a:pt x="153" y="0"/>
                </a:lnTo>
                <a:lnTo>
                  <a:pt x="0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1365"/>
          <p:cNvSpPr>
            <a:spLocks noEditPoints="1"/>
          </p:cNvSpPr>
          <p:nvPr/>
        </p:nvSpPr>
        <p:spPr bwMode="auto">
          <a:xfrm>
            <a:off x="2651125" y="5226050"/>
            <a:ext cx="522288" cy="576263"/>
          </a:xfrm>
          <a:custGeom>
            <a:avLst/>
            <a:gdLst>
              <a:gd name="T0" fmla="*/ 2147483646 w 136"/>
              <a:gd name="T1" fmla="*/ 2147483646 h 150"/>
              <a:gd name="T2" fmla="*/ 2147483646 w 136"/>
              <a:gd name="T3" fmla="*/ 2147483646 h 150"/>
              <a:gd name="T4" fmla="*/ 2147483646 w 136"/>
              <a:gd name="T5" fmla="*/ 2147483646 h 150"/>
              <a:gd name="T6" fmla="*/ 2147483646 w 136"/>
              <a:gd name="T7" fmla="*/ 2147483646 h 150"/>
              <a:gd name="T8" fmla="*/ 2147483646 w 136"/>
              <a:gd name="T9" fmla="*/ 2147483646 h 150"/>
              <a:gd name="T10" fmla="*/ 2147483646 w 136"/>
              <a:gd name="T11" fmla="*/ 2147483646 h 150"/>
              <a:gd name="T12" fmla="*/ 2147483646 w 136"/>
              <a:gd name="T13" fmla="*/ 2147483646 h 150"/>
              <a:gd name="T14" fmla="*/ 2147483646 w 136"/>
              <a:gd name="T15" fmla="*/ 2147483646 h 150"/>
              <a:gd name="T16" fmla="*/ 2147483646 w 136"/>
              <a:gd name="T17" fmla="*/ 2147483646 h 150"/>
              <a:gd name="T18" fmla="*/ 2147483646 w 136"/>
              <a:gd name="T19" fmla="*/ 2147483646 h 150"/>
              <a:gd name="T20" fmla="*/ 2147483646 w 136"/>
              <a:gd name="T21" fmla="*/ 2147483646 h 150"/>
              <a:gd name="T22" fmla="*/ 2147483646 w 136"/>
              <a:gd name="T23" fmla="*/ 2147483646 h 150"/>
              <a:gd name="T24" fmla="*/ 2147483646 w 136"/>
              <a:gd name="T25" fmla="*/ 2147483646 h 150"/>
              <a:gd name="T26" fmla="*/ 2147483646 w 136"/>
              <a:gd name="T27" fmla="*/ 2147483646 h 150"/>
              <a:gd name="T28" fmla="*/ 2147483646 w 136"/>
              <a:gd name="T29" fmla="*/ 2147483646 h 150"/>
              <a:gd name="T30" fmla="*/ 0 w 136"/>
              <a:gd name="T31" fmla="*/ 2147483646 h 150"/>
              <a:gd name="T32" fmla="*/ 2147483646 w 136"/>
              <a:gd name="T33" fmla="*/ 2147483646 h 150"/>
              <a:gd name="T34" fmla="*/ 2147483646 w 136"/>
              <a:gd name="T35" fmla="*/ 2147483646 h 150"/>
              <a:gd name="T36" fmla="*/ 2147483646 w 136"/>
              <a:gd name="T37" fmla="*/ 2147483646 h 150"/>
              <a:gd name="T38" fmla="*/ 2147483646 w 136"/>
              <a:gd name="T39" fmla="*/ 2147483646 h 150"/>
              <a:gd name="T40" fmla="*/ 2147483646 w 136"/>
              <a:gd name="T41" fmla="*/ 2147483646 h 150"/>
              <a:gd name="T42" fmla="*/ 2147483646 w 136"/>
              <a:gd name="T43" fmla="*/ 2147483646 h 150"/>
              <a:gd name="T44" fmla="*/ 2147483646 w 136"/>
              <a:gd name="T45" fmla="*/ 2147483646 h 150"/>
              <a:gd name="T46" fmla="*/ 2147483646 w 136"/>
              <a:gd name="T47" fmla="*/ 2147483646 h 150"/>
              <a:gd name="T48" fmla="*/ 2147483646 w 136"/>
              <a:gd name="T49" fmla="*/ 2147483646 h 150"/>
              <a:gd name="T50" fmla="*/ 2147483646 w 136"/>
              <a:gd name="T51" fmla="*/ 2147483646 h 150"/>
              <a:gd name="T52" fmla="*/ 2147483646 w 136"/>
              <a:gd name="T53" fmla="*/ 2147483646 h 150"/>
              <a:gd name="T54" fmla="*/ 2147483646 w 136"/>
              <a:gd name="T55" fmla="*/ 2147483646 h 150"/>
              <a:gd name="T56" fmla="*/ 2147483646 w 136"/>
              <a:gd name="T57" fmla="*/ 2147483646 h 150"/>
              <a:gd name="T58" fmla="*/ 2147483646 w 136"/>
              <a:gd name="T59" fmla="*/ 2147483646 h 150"/>
              <a:gd name="T60" fmla="*/ 2147483646 w 136"/>
              <a:gd name="T61" fmla="*/ 2147483646 h 150"/>
              <a:gd name="T62" fmla="*/ 2147483646 w 136"/>
              <a:gd name="T63" fmla="*/ 2147483646 h 15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136" h="150">
                <a:moveTo>
                  <a:pt x="128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8" y="49"/>
                  <a:pt x="82" y="46"/>
                  <a:pt x="75" y="45"/>
                </a:cubicBezTo>
                <a:cubicBezTo>
                  <a:pt x="103" y="21"/>
                  <a:pt x="103" y="21"/>
                  <a:pt x="103" y="21"/>
                </a:cubicBezTo>
                <a:cubicBezTo>
                  <a:pt x="103" y="22"/>
                  <a:pt x="104" y="22"/>
                  <a:pt x="105" y="22"/>
                </a:cubicBezTo>
                <a:cubicBezTo>
                  <a:pt x="106" y="22"/>
                  <a:pt x="108" y="21"/>
                  <a:pt x="108" y="19"/>
                </a:cubicBezTo>
                <a:cubicBezTo>
                  <a:pt x="108" y="17"/>
                  <a:pt x="107" y="16"/>
                  <a:pt x="105" y="16"/>
                </a:cubicBezTo>
                <a:cubicBezTo>
                  <a:pt x="105" y="16"/>
                  <a:pt x="105" y="16"/>
                  <a:pt x="105" y="16"/>
                </a:cubicBezTo>
                <a:cubicBezTo>
                  <a:pt x="105" y="16"/>
                  <a:pt x="105" y="16"/>
                  <a:pt x="105" y="16"/>
                </a:cubicBezTo>
                <a:cubicBezTo>
                  <a:pt x="105" y="16"/>
                  <a:pt x="105" y="16"/>
                  <a:pt x="105" y="16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2" y="16"/>
                  <a:pt x="101" y="17"/>
                  <a:pt x="101" y="19"/>
                </a:cubicBezTo>
                <a:cubicBezTo>
                  <a:pt x="101" y="19"/>
                  <a:pt x="102" y="20"/>
                  <a:pt x="102" y="20"/>
                </a:cubicBezTo>
                <a:cubicBezTo>
                  <a:pt x="73" y="45"/>
                  <a:pt x="73" y="45"/>
                  <a:pt x="73" y="45"/>
                </a:cubicBezTo>
                <a:cubicBezTo>
                  <a:pt x="71" y="45"/>
                  <a:pt x="69" y="45"/>
                  <a:pt x="67" y="45"/>
                </a:cubicBezTo>
                <a:cubicBezTo>
                  <a:pt x="66" y="45"/>
                  <a:pt x="66" y="45"/>
                  <a:pt x="66" y="45"/>
                </a:cubicBezTo>
                <a:cubicBezTo>
                  <a:pt x="66" y="45"/>
                  <a:pt x="65" y="45"/>
                  <a:pt x="65" y="45"/>
                </a:cubicBezTo>
                <a:cubicBezTo>
                  <a:pt x="65" y="45"/>
                  <a:pt x="64" y="45"/>
                  <a:pt x="64" y="45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4"/>
                  <a:pt x="30" y="4"/>
                  <a:pt x="30" y="3"/>
                </a:cubicBezTo>
                <a:cubicBezTo>
                  <a:pt x="30" y="1"/>
                  <a:pt x="28" y="0"/>
                  <a:pt x="27" y="0"/>
                </a:cubicBezTo>
                <a:cubicBezTo>
                  <a:pt x="25" y="0"/>
                  <a:pt x="23" y="1"/>
                  <a:pt x="23" y="3"/>
                </a:cubicBezTo>
                <a:cubicBezTo>
                  <a:pt x="23" y="5"/>
                  <a:pt x="25" y="6"/>
                  <a:pt x="27" y="6"/>
                </a:cubicBezTo>
                <a:cubicBezTo>
                  <a:pt x="27" y="6"/>
                  <a:pt x="27" y="6"/>
                  <a:pt x="28" y="6"/>
                </a:cubicBezTo>
                <a:cubicBezTo>
                  <a:pt x="61" y="45"/>
                  <a:pt x="61" y="45"/>
                  <a:pt x="61" y="45"/>
                </a:cubicBezTo>
                <a:cubicBezTo>
                  <a:pt x="59" y="45"/>
                  <a:pt x="56" y="45"/>
                  <a:pt x="54" y="46"/>
                </a:cubicBezTo>
                <a:cubicBezTo>
                  <a:pt x="49" y="47"/>
                  <a:pt x="45" y="49"/>
                  <a:pt x="43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4" y="52"/>
                  <a:pt x="0" y="55"/>
                  <a:pt x="0" y="60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5"/>
                  <a:pt x="4" y="149"/>
                  <a:pt x="8" y="149"/>
                </a:cubicBezTo>
                <a:cubicBezTo>
                  <a:pt x="11" y="149"/>
                  <a:pt x="11" y="149"/>
                  <a:pt x="11" y="149"/>
                </a:cubicBezTo>
                <a:cubicBezTo>
                  <a:pt x="11" y="150"/>
                  <a:pt x="11" y="150"/>
                  <a:pt x="11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49"/>
                  <a:pt x="28" y="149"/>
                  <a:pt x="28" y="149"/>
                </a:cubicBezTo>
                <a:cubicBezTo>
                  <a:pt x="109" y="149"/>
                  <a:pt x="109" y="149"/>
                  <a:pt x="109" y="149"/>
                </a:cubicBezTo>
                <a:cubicBezTo>
                  <a:pt x="109" y="150"/>
                  <a:pt x="109" y="150"/>
                  <a:pt x="109" y="150"/>
                </a:cubicBezTo>
                <a:cubicBezTo>
                  <a:pt x="126" y="150"/>
                  <a:pt x="126" y="150"/>
                  <a:pt x="126" y="150"/>
                </a:cubicBezTo>
                <a:cubicBezTo>
                  <a:pt x="126" y="149"/>
                  <a:pt x="126" y="149"/>
                  <a:pt x="126" y="149"/>
                </a:cubicBezTo>
                <a:cubicBezTo>
                  <a:pt x="128" y="149"/>
                  <a:pt x="128" y="149"/>
                  <a:pt x="128" y="149"/>
                </a:cubicBezTo>
                <a:cubicBezTo>
                  <a:pt x="133" y="149"/>
                  <a:pt x="136" y="145"/>
                  <a:pt x="136" y="14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6" y="55"/>
                  <a:pt x="133" y="52"/>
                  <a:pt x="128" y="52"/>
                </a:cubicBezTo>
                <a:close/>
                <a:moveTo>
                  <a:pt x="115" y="129"/>
                </a:moveTo>
                <a:cubicBezTo>
                  <a:pt x="115" y="137"/>
                  <a:pt x="109" y="143"/>
                  <a:pt x="101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13" y="143"/>
                  <a:pt x="7" y="137"/>
                  <a:pt x="7" y="129"/>
                </a:cubicBezTo>
                <a:cubicBezTo>
                  <a:pt x="7" y="71"/>
                  <a:pt x="7" y="71"/>
                  <a:pt x="7" y="71"/>
                </a:cubicBezTo>
                <a:cubicBezTo>
                  <a:pt x="7" y="63"/>
                  <a:pt x="13" y="57"/>
                  <a:pt x="20" y="57"/>
                </a:cubicBezTo>
                <a:cubicBezTo>
                  <a:pt x="101" y="57"/>
                  <a:pt x="101" y="57"/>
                  <a:pt x="101" y="57"/>
                </a:cubicBezTo>
                <a:cubicBezTo>
                  <a:pt x="109" y="57"/>
                  <a:pt x="115" y="63"/>
                  <a:pt x="115" y="71"/>
                </a:cubicBezTo>
                <a:lnTo>
                  <a:pt x="115" y="129"/>
                </a:lnTo>
                <a:close/>
                <a:moveTo>
                  <a:pt x="125" y="87"/>
                </a:moveTo>
                <a:cubicBezTo>
                  <a:pt x="122" y="87"/>
                  <a:pt x="120" y="84"/>
                  <a:pt x="120" y="81"/>
                </a:cubicBezTo>
                <a:cubicBezTo>
                  <a:pt x="120" y="78"/>
                  <a:pt x="122" y="76"/>
                  <a:pt x="125" y="76"/>
                </a:cubicBezTo>
                <a:cubicBezTo>
                  <a:pt x="128" y="76"/>
                  <a:pt x="130" y="78"/>
                  <a:pt x="130" y="81"/>
                </a:cubicBezTo>
                <a:cubicBezTo>
                  <a:pt x="130" y="84"/>
                  <a:pt x="128" y="87"/>
                  <a:pt x="125" y="87"/>
                </a:cubicBezTo>
                <a:close/>
                <a:moveTo>
                  <a:pt x="125" y="74"/>
                </a:moveTo>
                <a:cubicBezTo>
                  <a:pt x="122" y="74"/>
                  <a:pt x="120" y="71"/>
                  <a:pt x="120" y="68"/>
                </a:cubicBezTo>
                <a:cubicBezTo>
                  <a:pt x="120" y="65"/>
                  <a:pt x="122" y="63"/>
                  <a:pt x="125" y="63"/>
                </a:cubicBezTo>
                <a:cubicBezTo>
                  <a:pt x="128" y="63"/>
                  <a:pt x="130" y="65"/>
                  <a:pt x="130" y="68"/>
                </a:cubicBezTo>
                <a:cubicBezTo>
                  <a:pt x="130" y="71"/>
                  <a:pt x="128" y="74"/>
                  <a:pt x="125" y="7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6" name="组合 1383"/>
          <p:cNvGrpSpPr/>
          <p:nvPr/>
        </p:nvGrpSpPr>
        <p:grpSpPr bwMode="auto">
          <a:xfrm>
            <a:off x="5176838" y="1465263"/>
            <a:ext cx="557212" cy="461962"/>
            <a:chOff x="5176838" y="1589088"/>
            <a:chExt cx="557213" cy="461962"/>
          </a:xfrm>
          <a:solidFill>
            <a:schemeClr val="accent3"/>
          </a:solidFill>
        </p:grpSpPr>
        <p:sp>
          <p:nvSpPr>
            <p:cNvPr id="27" name="Freeform 1366"/>
            <p:cNvSpPr/>
            <p:nvPr/>
          </p:nvSpPr>
          <p:spPr bwMode="auto">
            <a:xfrm>
              <a:off x="5238750" y="1589088"/>
              <a:ext cx="433388" cy="260350"/>
            </a:xfrm>
            <a:custGeom>
              <a:avLst/>
              <a:gdLst>
                <a:gd name="T0" fmla="*/ 2147483646 w 113"/>
                <a:gd name="T1" fmla="*/ 2147483646 h 68"/>
                <a:gd name="T2" fmla="*/ 2147483646 w 113"/>
                <a:gd name="T3" fmla="*/ 2147483646 h 68"/>
                <a:gd name="T4" fmla="*/ 2147483646 w 113"/>
                <a:gd name="T5" fmla="*/ 2147483646 h 68"/>
                <a:gd name="T6" fmla="*/ 2147483646 w 113"/>
                <a:gd name="T7" fmla="*/ 2147483646 h 68"/>
                <a:gd name="T8" fmla="*/ 2147483646 w 113"/>
                <a:gd name="T9" fmla="*/ 2147483646 h 68"/>
                <a:gd name="T10" fmla="*/ 0 w 113"/>
                <a:gd name="T11" fmla="*/ 2147483646 h 68"/>
                <a:gd name="T12" fmla="*/ 2147483646 w 113"/>
                <a:gd name="T13" fmla="*/ 0 h 68"/>
                <a:gd name="T14" fmla="*/ 2147483646 w 113"/>
                <a:gd name="T15" fmla="*/ 2147483646 h 68"/>
                <a:gd name="T16" fmla="*/ 2147483646 w 113"/>
                <a:gd name="T17" fmla="*/ 2147483646 h 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3" h="68">
                  <a:moveTo>
                    <a:pt x="106" y="68"/>
                  </a:moveTo>
                  <a:cubicBezTo>
                    <a:pt x="103" y="68"/>
                    <a:pt x="100" y="65"/>
                    <a:pt x="100" y="61"/>
                  </a:cubicBezTo>
                  <a:cubicBezTo>
                    <a:pt x="100" y="35"/>
                    <a:pt x="81" y="13"/>
                    <a:pt x="57" y="13"/>
                  </a:cubicBezTo>
                  <a:cubicBezTo>
                    <a:pt x="33" y="13"/>
                    <a:pt x="13" y="35"/>
                    <a:pt x="13" y="61"/>
                  </a:cubicBezTo>
                  <a:cubicBezTo>
                    <a:pt x="13" y="65"/>
                    <a:pt x="10" y="68"/>
                    <a:pt x="7" y="68"/>
                  </a:cubicBezTo>
                  <a:cubicBezTo>
                    <a:pt x="3" y="68"/>
                    <a:pt x="0" y="65"/>
                    <a:pt x="0" y="61"/>
                  </a:cubicBezTo>
                  <a:cubicBezTo>
                    <a:pt x="0" y="28"/>
                    <a:pt x="26" y="0"/>
                    <a:pt x="57" y="0"/>
                  </a:cubicBezTo>
                  <a:cubicBezTo>
                    <a:pt x="88" y="0"/>
                    <a:pt x="113" y="28"/>
                    <a:pt x="113" y="61"/>
                  </a:cubicBezTo>
                  <a:cubicBezTo>
                    <a:pt x="113" y="65"/>
                    <a:pt x="110" y="68"/>
                    <a:pt x="106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367"/>
            <p:cNvSpPr/>
            <p:nvPr/>
          </p:nvSpPr>
          <p:spPr bwMode="auto">
            <a:xfrm>
              <a:off x="5219700" y="1857375"/>
              <a:ext cx="84138" cy="193675"/>
            </a:xfrm>
            <a:custGeom>
              <a:avLst/>
              <a:gdLst>
                <a:gd name="T0" fmla="*/ 2147483646 w 22"/>
                <a:gd name="T1" fmla="*/ 2147483646 h 50"/>
                <a:gd name="T2" fmla="*/ 2147483646 w 22"/>
                <a:gd name="T3" fmla="*/ 2147483646 h 50"/>
                <a:gd name="T4" fmla="*/ 2147483646 w 22"/>
                <a:gd name="T5" fmla="*/ 2147483646 h 50"/>
                <a:gd name="T6" fmla="*/ 0 w 22"/>
                <a:gd name="T7" fmla="*/ 2147483646 h 50"/>
                <a:gd name="T8" fmla="*/ 0 w 22"/>
                <a:gd name="T9" fmla="*/ 2147483646 h 50"/>
                <a:gd name="T10" fmla="*/ 2147483646 w 22"/>
                <a:gd name="T11" fmla="*/ 0 h 50"/>
                <a:gd name="T12" fmla="*/ 2147483646 w 22"/>
                <a:gd name="T13" fmla="*/ 0 h 50"/>
                <a:gd name="T14" fmla="*/ 2147483646 w 22"/>
                <a:gd name="T15" fmla="*/ 2147483646 h 50"/>
                <a:gd name="T16" fmla="*/ 2147483646 w 22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50">
                  <a:moveTo>
                    <a:pt x="22" y="42"/>
                  </a:moveTo>
                  <a:cubicBezTo>
                    <a:pt x="22" y="46"/>
                    <a:pt x="18" y="50"/>
                    <a:pt x="14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4" y="50"/>
                    <a:pt x="0" y="46"/>
                    <a:pt x="0" y="4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8" y="0"/>
                    <a:pt x="22" y="4"/>
                    <a:pt x="22" y="8"/>
                  </a:cubicBezTo>
                  <a:lnTo>
                    <a:pt x="2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368"/>
            <p:cNvSpPr/>
            <p:nvPr/>
          </p:nvSpPr>
          <p:spPr bwMode="auto">
            <a:xfrm>
              <a:off x="5176838" y="1889125"/>
              <a:ext cx="26988" cy="130175"/>
            </a:xfrm>
            <a:custGeom>
              <a:avLst/>
              <a:gdLst>
                <a:gd name="T0" fmla="*/ 2147483646 w 7"/>
                <a:gd name="T1" fmla="*/ 0 h 34"/>
                <a:gd name="T2" fmla="*/ 2147483646 w 7"/>
                <a:gd name="T3" fmla="*/ 0 h 34"/>
                <a:gd name="T4" fmla="*/ 0 w 7"/>
                <a:gd name="T5" fmla="*/ 2147483646 h 34"/>
                <a:gd name="T6" fmla="*/ 0 w 7"/>
                <a:gd name="T7" fmla="*/ 2147483646 h 34"/>
                <a:gd name="T8" fmla="*/ 2147483646 w 7"/>
                <a:gd name="T9" fmla="*/ 2147483646 h 34"/>
                <a:gd name="T10" fmla="*/ 2147483646 w 7"/>
                <a:gd name="T11" fmla="*/ 2147483646 h 34"/>
                <a:gd name="T12" fmla="*/ 2147483646 w 7"/>
                <a:gd name="T13" fmla="*/ 0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34">
                  <a:moveTo>
                    <a:pt x="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2" y="34"/>
                    <a:pt x="5" y="34"/>
                  </a:cubicBezTo>
                  <a:cubicBezTo>
                    <a:pt x="7" y="34"/>
                    <a:pt x="7" y="34"/>
                    <a:pt x="7" y="34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369"/>
            <p:cNvSpPr/>
            <p:nvPr/>
          </p:nvSpPr>
          <p:spPr bwMode="auto">
            <a:xfrm>
              <a:off x="5603875" y="1857375"/>
              <a:ext cx="84138" cy="193675"/>
            </a:xfrm>
            <a:custGeom>
              <a:avLst/>
              <a:gdLst>
                <a:gd name="T0" fmla="*/ 0 w 22"/>
                <a:gd name="T1" fmla="*/ 2147483646 h 50"/>
                <a:gd name="T2" fmla="*/ 2147483646 w 22"/>
                <a:gd name="T3" fmla="*/ 2147483646 h 50"/>
                <a:gd name="T4" fmla="*/ 2147483646 w 22"/>
                <a:gd name="T5" fmla="*/ 2147483646 h 50"/>
                <a:gd name="T6" fmla="*/ 2147483646 w 22"/>
                <a:gd name="T7" fmla="*/ 2147483646 h 50"/>
                <a:gd name="T8" fmla="*/ 2147483646 w 22"/>
                <a:gd name="T9" fmla="*/ 2147483646 h 50"/>
                <a:gd name="T10" fmla="*/ 2147483646 w 22"/>
                <a:gd name="T11" fmla="*/ 0 h 50"/>
                <a:gd name="T12" fmla="*/ 2147483646 w 22"/>
                <a:gd name="T13" fmla="*/ 0 h 50"/>
                <a:gd name="T14" fmla="*/ 0 w 22"/>
                <a:gd name="T15" fmla="*/ 2147483646 h 50"/>
                <a:gd name="T16" fmla="*/ 0 w 22"/>
                <a:gd name="T17" fmla="*/ 2147483646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50">
                  <a:moveTo>
                    <a:pt x="0" y="42"/>
                  </a:moveTo>
                  <a:cubicBezTo>
                    <a:pt x="0" y="46"/>
                    <a:pt x="4" y="50"/>
                    <a:pt x="9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8" y="50"/>
                    <a:pt x="22" y="46"/>
                    <a:pt x="22" y="42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4"/>
                    <a:pt x="18" y="0"/>
                    <a:pt x="1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370"/>
            <p:cNvSpPr/>
            <p:nvPr/>
          </p:nvSpPr>
          <p:spPr bwMode="auto">
            <a:xfrm>
              <a:off x="5703888" y="1889125"/>
              <a:ext cx="30163" cy="130175"/>
            </a:xfrm>
            <a:custGeom>
              <a:avLst/>
              <a:gdLst>
                <a:gd name="T0" fmla="*/ 0 w 8"/>
                <a:gd name="T1" fmla="*/ 0 h 34"/>
                <a:gd name="T2" fmla="*/ 2147483646 w 8"/>
                <a:gd name="T3" fmla="*/ 0 h 34"/>
                <a:gd name="T4" fmla="*/ 2147483646 w 8"/>
                <a:gd name="T5" fmla="*/ 2147483646 h 34"/>
                <a:gd name="T6" fmla="*/ 2147483646 w 8"/>
                <a:gd name="T7" fmla="*/ 2147483646 h 34"/>
                <a:gd name="T8" fmla="*/ 2147483646 w 8"/>
                <a:gd name="T9" fmla="*/ 2147483646 h 34"/>
                <a:gd name="T10" fmla="*/ 0 w 8"/>
                <a:gd name="T11" fmla="*/ 2147483646 h 34"/>
                <a:gd name="T12" fmla="*/ 0 w 8"/>
                <a:gd name="T13" fmla="*/ 0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34">
                  <a:moveTo>
                    <a:pt x="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5" y="0"/>
                    <a:pt x="8" y="2"/>
                    <a:pt x="8" y="6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32"/>
                    <a:pt x="5" y="34"/>
                    <a:pt x="2" y="34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" name="Freeform 1371"/>
          <p:cNvSpPr>
            <a:spLocks noEditPoints="1"/>
          </p:cNvSpPr>
          <p:nvPr/>
        </p:nvSpPr>
        <p:spPr bwMode="auto">
          <a:xfrm>
            <a:off x="371475" y="1414463"/>
            <a:ext cx="414338" cy="488950"/>
          </a:xfrm>
          <a:custGeom>
            <a:avLst/>
            <a:gdLst>
              <a:gd name="T0" fmla="*/ 2147483646 w 261"/>
              <a:gd name="T1" fmla="*/ 2147483646 h 308"/>
              <a:gd name="T2" fmla="*/ 2147483646 w 261"/>
              <a:gd name="T3" fmla="*/ 2147483646 h 308"/>
              <a:gd name="T4" fmla="*/ 2147483646 w 261"/>
              <a:gd name="T5" fmla="*/ 2147483646 h 308"/>
              <a:gd name="T6" fmla="*/ 2147483646 w 261"/>
              <a:gd name="T7" fmla="*/ 2147483646 h 308"/>
              <a:gd name="T8" fmla="*/ 2147483646 w 261"/>
              <a:gd name="T9" fmla="*/ 2147483646 h 308"/>
              <a:gd name="T10" fmla="*/ 2147483646 w 261"/>
              <a:gd name="T11" fmla="*/ 2147483646 h 308"/>
              <a:gd name="T12" fmla="*/ 2147483646 w 261"/>
              <a:gd name="T13" fmla="*/ 0 h 308"/>
              <a:gd name="T14" fmla="*/ 2147483646 w 261"/>
              <a:gd name="T15" fmla="*/ 2147483646 h 308"/>
              <a:gd name="T16" fmla="*/ 0 w 261"/>
              <a:gd name="T17" fmla="*/ 2147483646 h 308"/>
              <a:gd name="T18" fmla="*/ 2147483646 w 261"/>
              <a:gd name="T19" fmla="*/ 2147483646 h 308"/>
              <a:gd name="T20" fmla="*/ 2147483646 w 261"/>
              <a:gd name="T21" fmla="*/ 2147483646 h 308"/>
              <a:gd name="T22" fmla="*/ 2147483646 w 261"/>
              <a:gd name="T23" fmla="*/ 2147483646 h 308"/>
              <a:gd name="T24" fmla="*/ 2147483646 w 261"/>
              <a:gd name="T25" fmla="*/ 2147483646 h 308"/>
              <a:gd name="T26" fmla="*/ 2147483646 w 261"/>
              <a:gd name="T27" fmla="*/ 2147483646 h 308"/>
              <a:gd name="T28" fmla="*/ 2147483646 w 261"/>
              <a:gd name="T29" fmla="*/ 2147483646 h 308"/>
              <a:gd name="T30" fmla="*/ 2147483646 w 261"/>
              <a:gd name="T31" fmla="*/ 2147483646 h 308"/>
              <a:gd name="T32" fmla="*/ 2147483646 w 261"/>
              <a:gd name="T33" fmla="*/ 2147483646 h 308"/>
              <a:gd name="T34" fmla="*/ 2147483646 w 261"/>
              <a:gd name="T35" fmla="*/ 2147483646 h 308"/>
              <a:gd name="T36" fmla="*/ 2147483646 w 261"/>
              <a:gd name="T37" fmla="*/ 2147483646 h 308"/>
              <a:gd name="T38" fmla="*/ 2147483646 w 261"/>
              <a:gd name="T39" fmla="*/ 2147483646 h 308"/>
              <a:gd name="T40" fmla="*/ 2147483646 w 261"/>
              <a:gd name="T41" fmla="*/ 2147483646 h 308"/>
              <a:gd name="T42" fmla="*/ 2147483646 w 261"/>
              <a:gd name="T43" fmla="*/ 2147483646 h 308"/>
              <a:gd name="T44" fmla="*/ 2147483646 w 261"/>
              <a:gd name="T45" fmla="*/ 2147483646 h 308"/>
              <a:gd name="T46" fmla="*/ 2147483646 w 261"/>
              <a:gd name="T47" fmla="*/ 2147483646 h 308"/>
              <a:gd name="T48" fmla="*/ 2147483646 w 261"/>
              <a:gd name="T49" fmla="*/ 2147483646 h 308"/>
              <a:gd name="T50" fmla="*/ 2147483646 w 261"/>
              <a:gd name="T51" fmla="*/ 2147483646 h 308"/>
              <a:gd name="T52" fmla="*/ 2147483646 w 261"/>
              <a:gd name="T53" fmla="*/ 2147483646 h 308"/>
              <a:gd name="T54" fmla="*/ 2147483646 w 261"/>
              <a:gd name="T55" fmla="*/ 2147483646 h 308"/>
              <a:gd name="T56" fmla="*/ 2147483646 w 261"/>
              <a:gd name="T57" fmla="*/ 2147483646 h 308"/>
              <a:gd name="T58" fmla="*/ 2147483646 w 261"/>
              <a:gd name="T59" fmla="*/ 2147483646 h 308"/>
              <a:gd name="T60" fmla="*/ 2147483646 w 261"/>
              <a:gd name="T61" fmla="*/ 2147483646 h 308"/>
              <a:gd name="T62" fmla="*/ 2147483646 w 261"/>
              <a:gd name="T63" fmla="*/ 2147483646 h 308"/>
              <a:gd name="T64" fmla="*/ 2147483646 w 261"/>
              <a:gd name="T65" fmla="*/ 2147483646 h 308"/>
              <a:gd name="T66" fmla="*/ 2147483646 w 261"/>
              <a:gd name="T67" fmla="*/ 2147483646 h 30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261" h="308">
                <a:moveTo>
                  <a:pt x="261" y="73"/>
                </a:moveTo>
                <a:lnTo>
                  <a:pt x="261" y="73"/>
                </a:lnTo>
                <a:lnTo>
                  <a:pt x="218" y="61"/>
                </a:lnTo>
                <a:lnTo>
                  <a:pt x="177" y="51"/>
                </a:lnTo>
                <a:lnTo>
                  <a:pt x="133" y="61"/>
                </a:lnTo>
                <a:lnTo>
                  <a:pt x="89" y="73"/>
                </a:lnTo>
                <a:lnTo>
                  <a:pt x="89" y="223"/>
                </a:lnTo>
                <a:lnTo>
                  <a:pt x="68" y="223"/>
                </a:lnTo>
                <a:lnTo>
                  <a:pt x="56" y="0"/>
                </a:lnTo>
                <a:lnTo>
                  <a:pt x="36" y="0"/>
                </a:lnTo>
                <a:lnTo>
                  <a:pt x="24" y="223"/>
                </a:lnTo>
                <a:lnTo>
                  <a:pt x="0" y="223"/>
                </a:lnTo>
                <a:lnTo>
                  <a:pt x="0" y="308"/>
                </a:lnTo>
                <a:lnTo>
                  <a:pt x="89" y="308"/>
                </a:lnTo>
                <a:lnTo>
                  <a:pt x="92" y="308"/>
                </a:lnTo>
                <a:lnTo>
                  <a:pt x="261" y="308"/>
                </a:lnTo>
                <a:lnTo>
                  <a:pt x="261" y="73"/>
                </a:lnTo>
                <a:close/>
                <a:moveTo>
                  <a:pt x="131" y="238"/>
                </a:moveTo>
                <a:lnTo>
                  <a:pt x="114" y="238"/>
                </a:lnTo>
                <a:lnTo>
                  <a:pt x="114" y="204"/>
                </a:lnTo>
                <a:lnTo>
                  <a:pt x="131" y="204"/>
                </a:lnTo>
                <a:lnTo>
                  <a:pt x="131" y="238"/>
                </a:lnTo>
                <a:close/>
                <a:moveTo>
                  <a:pt x="131" y="189"/>
                </a:moveTo>
                <a:lnTo>
                  <a:pt x="114" y="189"/>
                </a:lnTo>
                <a:lnTo>
                  <a:pt x="114" y="155"/>
                </a:lnTo>
                <a:lnTo>
                  <a:pt x="131" y="155"/>
                </a:lnTo>
                <a:lnTo>
                  <a:pt x="131" y="189"/>
                </a:lnTo>
                <a:close/>
                <a:moveTo>
                  <a:pt x="131" y="141"/>
                </a:moveTo>
                <a:lnTo>
                  <a:pt x="114" y="141"/>
                </a:lnTo>
                <a:lnTo>
                  <a:pt x="114" y="109"/>
                </a:lnTo>
                <a:lnTo>
                  <a:pt x="131" y="109"/>
                </a:lnTo>
                <a:lnTo>
                  <a:pt x="131" y="141"/>
                </a:lnTo>
                <a:close/>
                <a:moveTo>
                  <a:pt x="181" y="238"/>
                </a:moveTo>
                <a:lnTo>
                  <a:pt x="167" y="238"/>
                </a:lnTo>
                <a:lnTo>
                  <a:pt x="167" y="204"/>
                </a:lnTo>
                <a:lnTo>
                  <a:pt x="181" y="204"/>
                </a:lnTo>
                <a:lnTo>
                  <a:pt x="181" y="238"/>
                </a:lnTo>
                <a:close/>
                <a:moveTo>
                  <a:pt x="181" y="189"/>
                </a:moveTo>
                <a:lnTo>
                  <a:pt x="167" y="189"/>
                </a:lnTo>
                <a:lnTo>
                  <a:pt x="167" y="155"/>
                </a:lnTo>
                <a:lnTo>
                  <a:pt x="181" y="155"/>
                </a:lnTo>
                <a:lnTo>
                  <a:pt x="181" y="189"/>
                </a:lnTo>
                <a:close/>
                <a:moveTo>
                  <a:pt x="181" y="141"/>
                </a:moveTo>
                <a:lnTo>
                  <a:pt x="167" y="141"/>
                </a:lnTo>
                <a:lnTo>
                  <a:pt x="167" y="109"/>
                </a:lnTo>
                <a:lnTo>
                  <a:pt x="181" y="109"/>
                </a:lnTo>
                <a:lnTo>
                  <a:pt x="181" y="141"/>
                </a:lnTo>
                <a:close/>
                <a:moveTo>
                  <a:pt x="235" y="238"/>
                </a:moveTo>
                <a:lnTo>
                  <a:pt x="218" y="238"/>
                </a:lnTo>
                <a:lnTo>
                  <a:pt x="218" y="204"/>
                </a:lnTo>
                <a:lnTo>
                  <a:pt x="235" y="204"/>
                </a:lnTo>
                <a:lnTo>
                  <a:pt x="235" y="238"/>
                </a:lnTo>
                <a:close/>
                <a:moveTo>
                  <a:pt x="235" y="189"/>
                </a:moveTo>
                <a:lnTo>
                  <a:pt x="218" y="189"/>
                </a:lnTo>
                <a:lnTo>
                  <a:pt x="218" y="155"/>
                </a:lnTo>
                <a:lnTo>
                  <a:pt x="235" y="155"/>
                </a:lnTo>
                <a:lnTo>
                  <a:pt x="235" y="189"/>
                </a:lnTo>
                <a:close/>
                <a:moveTo>
                  <a:pt x="235" y="141"/>
                </a:moveTo>
                <a:lnTo>
                  <a:pt x="218" y="141"/>
                </a:lnTo>
                <a:lnTo>
                  <a:pt x="218" y="109"/>
                </a:lnTo>
                <a:lnTo>
                  <a:pt x="235" y="109"/>
                </a:lnTo>
                <a:lnTo>
                  <a:pt x="235" y="1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7607300" y="5386388"/>
            <a:ext cx="225425" cy="550862"/>
            <a:chOff x="7607300" y="5214938"/>
            <a:chExt cx="225425" cy="550862"/>
          </a:xfrm>
          <a:solidFill>
            <a:schemeClr val="accent4"/>
          </a:solidFill>
        </p:grpSpPr>
        <p:sp>
          <p:nvSpPr>
            <p:cNvPr id="34" name="Freeform 1372"/>
            <p:cNvSpPr/>
            <p:nvPr/>
          </p:nvSpPr>
          <p:spPr bwMode="auto">
            <a:xfrm>
              <a:off x="7607300" y="5562600"/>
              <a:ext cx="225425" cy="149225"/>
            </a:xfrm>
            <a:custGeom>
              <a:avLst/>
              <a:gdLst>
                <a:gd name="T0" fmla="*/ 55 w 59"/>
                <a:gd name="T1" fmla="*/ 0 h 39"/>
                <a:gd name="T2" fmla="*/ 4 w 59"/>
                <a:gd name="T3" fmla="*/ 0 h 39"/>
                <a:gd name="T4" fmla="*/ 0 w 59"/>
                <a:gd name="T5" fmla="*/ 4 h 39"/>
                <a:gd name="T6" fmla="*/ 0 w 59"/>
                <a:gd name="T7" fmla="*/ 18 h 39"/>
                <a:gd name="T8" fmla="*/ 4 w 59"/>
                <a:gd name="T9" fmla="*/ 22 h 39"/>
                <a:gd name="T10" fmla="*/ 5 w 59"/>
                <a:gd name="T11" fmla="*/ 22 h 39"/>
                <a:gd name="T12" fmla="*/ 9 w 59"/>
                <a:gd name="T13" fmla="*/ 30 h 39"/>
                <a:gd name="T14" fmla="*/ 18 w 59"/>
                <a:gd name="T15" fmla="*/ 39 h 39"/>
                <a:gd name="T16" fmla="*/ 41 w 59"/>
                <a:gd name="T17" fmla="*/ 39 h 39"/>
                <a:gd name="T18" fmla="*/ 50 w 59"/>
                <a:gd name="T19" fmla="*/ 30 h 39"/>
                <a:gd name="T20" fmla="*/ 54 w 59"/>
                <a:gd name="T21" fmla="*/ 22 h 39"/>
                <a:gd name="T22" fmla="*/ 55 w 59"/>
                <a:gd name="T23" fmla="*/ 22 h 39"/>
                <a:gd name="T24" fmla="*/ 59 w 59"/>
                <a:gd name="T25" fmla="*/ 18 h 39"/>
                <a:gd name="T26" fmla="*/ 59 w 59"/>
                <a:gd name="T27" fmla="*/ 4 h 39"/>
                <a:gd name="T28" fmla="*/ 55 w 59"/>
                <a:gd name="T2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9" h="39">
                  <a:moveTo>
                    <a:pt x="5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2"/>
                    <a:pt x="4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5"/>
                    <a:pt x="13" y="39"/>
                    <a:pt x="18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6" y="39"/>
                    <a:pt x="50" y="35"/>
                    <a:pt x="50" y="30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7" y="22"/>
                    <a:pt x="59" y="20"/>
                    <a:pt x="59" y="18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2"/>
                    <a:pt x="57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5" name="Freeform 1373"/>
            <p:cNvSpPr/>
            <p:nvPr/>
          </p:nvSpPr>
          <p:spPr bwMode="auto">
            <a:xfrm>
              <a:off x="7659688" y="5719763"/>
              <a:ext cx="120650" cy="15875"/>
            </a:xfrm>
            <a:custGeom>
              <a:avLst/>
              <a:gdLst>
                <a:gd name="T0" fmla="*/ 31 w 31"/>
                <a:gd name="T1" fmla="*/ 2 h 4"/>
                <a:gd name="T2" fmla="*/ 29 w 31"/>
                <a:gd name="T3" fmla="*/ 4 h 4"/>
                <a:gd name="T4" fmla="*/ 2 w 31"/>
                <a:gd name="T5" fmla="*/ 4 h 4"/>
                <a:gd name="T6" fmla="*/ 0 w 31"/>
                <a:gd name="T7" fmla="*/ 2 h 4"/>
                <a:gd name="T8" fmla="*/ 0 w 31"/>
                <a:gd name="T9" fmla="*/ 2 h 4"/>
                <a:gd name="T10" fmla="*/ 2 w 31"/>
                <a:gd name="T11" fmla="*/ 0 h 4"/>
                <a:gd name="T12" fmla="*/ 29 w 31"/>
                <a:gd name="T13" fmla="*/ 0 h 4"/>
                <a:gd name="T14" fmla="*/ 31 w 31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">
                  <a:moveTo>
                    <a:pt x="31" y="2"/>
                  </a:moveTo>
                  <a:cubicBezTo>
                    <a:pt x="31" y="3"/>
                    <a:pt x="30" y="4"/>
                    <a:pt x="29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0"/>
                    <a:pt x="31" y="1"/>
                    <a:pt x="3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6" name="Freeform 1374"/>
            <p:cNvSpPr/>
            <p:nvPr/>
          </p:nvSpPr>
          <p:spPr bwMode="auto">
            <a:xfrm>
              <a:off x="7686675" y="5751513"/>
              <a:ext cx="66675" cy="14287"/>
            </a:xfrm>
            <a:custGeom>
              <a:avLst/>
              <a:gdLst>
                <a:gd name="T0" fmla="*/ 1 w 17"/>
                <a:gd name="T1" fmla="*/ 4 h 4"/>
                <a:gd name="T2" fmla="*/ 0 w 17"/>
                <a:gd name="T3" fmla="*/ 2 h 4"/>
                <a:gd name="T4" fmla="*/ 0 w 17"/>
                <a:gd name="T5" fmla="*/ 2 h 4"/>
                <a:gd name="T6" fmla="*/ 1 w 17"/>
                <a:gd name="T7" fmla="*/ 0 h 4"/>
                <a:gd name="T8" fmla="*/ 16 w 17"/>
                <a:gd name="T9" fmla="*/ 0 h 4"/>
                <a:gd name="T10" fmla="*/ 17 w 17"/>
                <a:gd name="T11" fmla="*/ 2 h 4"/>
                <a:gd name="T12" fmla="*/ 17 w 17"/>
                <a:gd name="T13" fmla="*/ 2 h 4"/>
                <a:gd name="T14" fmla="*/ 16 w 17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4">
                  <a:moveTo>
                    <a:pt x="1" y="4"/>
                  </a:moveTo>
                  <a:cubicBezTo>
                    <a:pt x="0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1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4"/>
                    <a:pt x="16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7" name="Freeform 1375"/>
            <p:cNvSpPr/>
            <p:nvPr/>
          </p:nvSpPr>
          <p:spPr bwMode="auto">
            <a:xfrm>
              <a:off x="7686675" y="5214938"/>
              <a:ext cx="66675" cy="334962"/>
            </a:xfrm>
            <a:custGeom>
              <a:avLst/>
              <a:gdLst>
                <a:gd name="T0" fmla="*/ 17 w 17"/>
                <a:gd name="T1" fmla="*/ 9 h 87"/>
                <a:gd name="T2" fmla="*/ 9 w 17"/>
                <a:gd name="T3" fmla="*/ 0 h 87"/>
                <a:gd name="T4" fmla="*/ 9 w 17"/>
                <a:gd name="T5" fmla="*/ 0 h 87"/>
                <a:gd name="T6" fmla="*/ 0 w 17"/>
                <a:gd name="T7" fmla="*/ 9 h 87"/>
                <a:gd name="T8" fmla="*/ 0 w 17"/>
                <a:gd name="T9" fmla="*/ 78 h 87"/>
                <a:gd name="T10" fmla="*/ 9 w 17"/>
                <a:gd name="T11" fmla="*/ 87 h 87"/>
                <a:gd name="T12" fmla="*/ 9 w 17"/>
                <a:gd name="T13" fmla="*/ 87 h 87"/>
                <a:gd name="T14" fmla="*/ 17 w 17"/>
                <a:gd name="T15" fmla="*/ 78 h 87"/>
                <a:gd name="T16" fmla="*/ 17 w 17"/>
                <a:gd name="T17" fmla="*/ 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7">
                  <a:moveTo>
                    <a:pt x="17" y="9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3"/>
                    <a:pt x="4" y="87"/>
                    <a:pt x="9" y="87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3" y="87"/>
                    <a:pt x="17" y="83"/>
                    <a:pt x="17" y="78"/>
                  </a:cubicBezTo>
                  <a:lnTo>
                    <a:pt x="1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8" name="Freeform 1376"/>
            <p:cNvSpPr/>
            <p:nvPr/>
          </p:nvSpPr>
          <p:spPr bwMode="auto">
            <a:xfrm>
              <a:off x="7629525" y="5238750"/>
              <a:ext cx="46038" cy="311150"/>
            </a:xfrm>
            <a:custGeom>
              <a:avLst/>
              <a:gdLst>
                <a:gd name="T0" fmla="*/ 12 w 12"/>
                <a:gd name="T1" fmla="*/ 8 h 81"/>
                <a:gd name="T2" fmla="*/ 6 w 12"/>
                <a:gd name="T3" fmla="*/ 0 h 81"/>
                <a:gd name="T4" fmla="*/ 6 w 12"/>
                <a:gd name="T5" fmla="*/ 0 h 81"/>
                <a:gd name="T6" fmla="*/ 0 w 12"/>
                <a:gd name="T7" fmla="*/ 8 h 81"/>
                <a:gd name="T8" fmla="*/ 0 w 12"/>
                <a:gd name="T9" fmla="*/ 73 h 81"/>
                <a:gd name="T10" fmla="*/ 6 w 12"/>
                <a:gd name="T11" fmla="*/ 81 h 81"/>
                <a:gd name="T12" fmla="*/ 6 w 12"/>
                <a:gd name="T13" fmla="*/ 81 h 81"/>
                <a:gd name="T14" fmla="*/ 12 w 12"/>
                <a:gd name="T15" fmla="*/ 73 h 81"/>
                <a:gd name="T16" fmla="*/ 12 w 12"/>
                <a:gd name="T17" fmla="*/ 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81">
                  <a:moveTo>
                    <a:pt x="12" y="8"/>
                  </a:moveTo>
                  <a:cubicBezTo>
                    <a:pt x="12" y="3"/>
                    <a:pt x="9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8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2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9" y="81"/>
                    <a:pt x="12" y="77"/>
                    <a:pt x="12" y="73"/>
                  </a:cubicBez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9" name="Freeform 1377"/>
            <p:cNvSpPr/>
            <p:nvPr/>
          </p:nvSpPr>
          <p:spPr bwMode="auto">
            <a:xfrm>
              <a:off x="7767638" y="5238750"/>
              <a:ext cx="46038" cy="311150"/>
            </a:xfrm>
            <a:custGeom>
              <a:avLst/>
              <a:gdLst>
                <a:gd name="T0" fmla="*/ 12 w 12"/>
                <a:gd name="T1" fmla="*/ 8 h 81"/>
                <a:gd name="T2" fmla="*/ 6 w 12"/>
                <a:gd name="T3" fmla="*/ 0 h 81"/>
                <a:gd name="T4" fmla="*/ 6 w 12"/>
                <a:gd name="T5" fmla="*/ 0 h 81"/>
                <a:gd name="T6" fmla="*/ 0 w 12"/>
                <a:gd name="T7" fmla="*/ 8 h 81"/>
                <a:gd name="T8" fmla="*/ 0 w 12"/>
                <a:gd name="T9" fmla="*/ 73 h 81"/>
                <a:gd name="T10" fmla="*/ 6 w 12"/>
                <a:gd name="T11" fmla="*/ 81 h 81"/>
                <a:gd name="T12" fmla="*/ 6 w 12"/>
                <a:gd name="T13" fmla="*/ 81 h 81"/>
                <a:gd name="T14" fmla="*/ 12 w 12"/>
                <a:gd name="T15" fmla="*/ 73 h 81"/>
                <a:gd name="T16" fmla="*/ 12 w 12"/>
                <a:gd name="T17" fmla="*/ 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81">
                  <a:moveTo>
                    <a:pt x="12" y="8"/>
                  </a:moveTo>
                  <a:cubicBezTo>
                    <a:pt x="12" y="3"/>
                    <a:pt x="10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3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0" y="81"/>
                    <a:pt x="12" y="77"/>
                    <a:pt x="12" y="73"/>
                  </a:cubicBez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sp>
        <p:nvSpPr>
          <p:cNvPr id="40" name="Freeform 1378"/>
          <p:cNvSpPr>
            <a:spLocks noEditPoints="1"/>
          </p:cNvSpPr>
          <p:nvPr/>
        </p:nvSpPr>
        <p:spPr bwMode="auto">
          <a:xfrm>
            <a:off x="10055225" y="1471613"/>
            <a:ext cx="277813" cy="488950"/>
          </a:xfrm>
          <a:custGeom>
            <a:avLst/>
            <a:gdLst>
              <a:gd name="T0" fmla="*/ 2147483646 w 72"/>
              <a:gd name="T1" fmla="*/ 0 h 127"/>
              <a:gd name="T2" fmla="*/ 2147483646 w 72"/>
              <a:gd name="T3" fmla="*/ 0 h 127"/>
              <a:gd name="T4" fmla="*/ 0 w 72"/>
              <a:gd name="T5" fmla="*/ 2147483646 h 127"/>
              <a:gd name="T6" fmla="*/ 0 w 72"/>
              <a:gd name="T7" fmla="*/ 2147483646 h 127"/>
              <a:gd name="T8" fmla="*/ 2147483646 w 72"/>
              <a:gd name="T9" fmla="*/ 2147483646 h 127"/>
              <a:gd name="T10" fmla="*/ 2147483646 w 72"/>
              <a:gd name="T11" fmla="*/ 2147483646 h 127"/>
              <a:gd name="T12" fmla="*/ 2147483646 w 72"/>
              <a:gd name="T13" fmla="*/ 2147483646 h 127"/>
              <a:gd name="T14" fmla="*/ 2147483646 w 72"/>
              <a:gd name="T15" fmla="*/ 2147483646 h 127"/>
              <a:gd name="T16" fmla="*/ 2147483646 w 72"/>
              <a:gd name="T17" fmla="*/ 0 h 127"/>
              <a:gd name="T18" fmla="*/ 2147483646 w 72"/>
              <a:gd name="T19" fmla="*/ 2147483646 h 127"/>
              <a:gd name="T20" fmla="*/ 2147483646 w 72"/>
              <a:gd name="T21" fmla="*/ 2147483646 h 127"/>
              <a:gd name="T22" fmla="*/ 2147483646 w 72"/>
              <a:gd name="T23" fmla="*/ 2147483646 h 127"/>
              <a:gd name="T24" fmla="*/ 2147483646 w 72"/>
              <a:gd name="T25" fmla="*/ 2147483646 h 127"/>
              <a:gd name="T26" fmla="*/ 2147483646 w 72"/>
              <a:gd name="T27" fmla="*/ 2147483646 h 127"/>
              <a:gd name="T28" fmla="*/ 2147483646 w 72"/>
              <a:gd name="T29" fmla="*/ 2147483646 h 127"/>
              <a:gd name="T30" fmla="*/ 2147483646 w 72"/>
              <a:gd name="T31" fmla="*/ 2147483646 h 127"/>
              <a:gd name="T32" fmla="*/ 2147483646 w 72"/>
              <a:gd name="T33" fmla="*/ 2147483646 h 127"/>
              <a:gd name="T34" fmla="*/ 2147483646 w 72"/>
              <a:gd name="T35" fmla="*/ 2147483646 h 127"/>
              <a:gd name="T36" fmla="*/ 2147483646 w 72"/>
              <a:gd name="T37" fmla="*/ 2147483646 h 127"/>
              <a:gd name="T38" fmla="*/ 2147483646 w 72"/>
              <a:gd name="T39" fmla="*/ 2147483646 h 127"/>
              <a:gd name="T40" fmla="*/ 2147483646 w 72"/>
              <a:gd name="T41" fmla="*/ 2147483646 h 127"/>
              <a:gd name="T42" fmla="*/ 2147483646 w 72"/>
              <a:gd name="T43" fmla="*/ 2147483646 h 127"/>
              <a:gd name="T44" fmla="*/ 2147483646 w 72"/>
              <a:gd name="T45" fmla="*/ 2147483646 h 127"/>
              <a:gd name="T46" fmla="*/ 2147483646 w 72"/>
              <a:gd name="T47" fmla="*/ 2147483646 h 12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72" h="127">
                <a:moveTo>
                  <a:pt x="64" y="0"/>
                </a:move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4"/>
                  <a:pt x="0" y="8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3"/>
                  <a:pt x="3" y="127"/>
                  <a:pt x="8" y="127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69" y="127"/>
                  <a:pt x="72" y="123"/>
                  <a:pt x="72" y="119"/>
                </a:cubicBezTo>
                <a:cubicBezTo>
                  <a:pt x="72" y="8"/>
                  <a:pt x="72" y="8"/>
                  <a:pt x="72" y="8"/>
                </a:cubicBezTo>
                <a:cubicBezTo>
                  <a:pt x="72" y="4"/>
                  <a:pt x="69" y="0"/>
                  <a:pt x="64" y="0"/>
                </a:cubicBezTo>
                <a:close/>
                <a:moveTo>
                  <a:pt x="24" y="9"/>
                </a:moveTo>
                <a:cubicBezTo>
                  <a:pt x="48" y="9"/>
                  <a:pt x="48" y="9"/>
                  <a:pt x="48" y="9"/>
                </a:cubicBezTo>
                <a:cubicBezTo>
                  <a:pt x="48" y="12"/>
                  <a:pt x="48" y="12"/>
                  <a:pt x="48" y="12"/>
                </a:cubicBezTo>
                <a:cubicBezTo>
                  <a:pt x="24" y="12"/>
                  <a:pt x="24" y="12"/>
                  <a:pt x="24" y="12"/>
                </a:cubicBezTo>
                <a:lnTo>
                  <a:pt x="24" y="9"/>
                </a:lnTo>
                <a:close/>
                <a:moveTo>
                  <a:pt x="36" y="122"/>
                </a:moveTo>
                <a:cubicBezTo>
                  <a:pt x="33" y="122"/>
                  <a:pt x="31" y="120"/>
                  <a:pt x="31" y="117"/>
                </a:cubicBezTo>
                <a:cubicBezTo>
                  <a:pt x="31" y="115"/>
                  <a:pt x="33" y="113"/>
                  <a:pt x="36" y="113"/>
                </a:cubicBezTo>
                <a:cubicBezTo>
                  <a:pt x="38" y="113"/>
                  <a:pt x="40" y="115"/>
                  <a:pt x="40" y="117"/>
                </a:cubicBezTo>
                <a:cubicBezTo>
                  <a:pt x="40" y="120"/>
                  <a:pt x="38" y="122"/>
                  <a:pt x="36" y="122"/>
                </a:cubicBezTo>
                <a:close/>
                <a:moveTo>
                  <a:pt x="67" y="106"/>
                </a:moveTo>
                <a:cubicBezTo>
                  <a:pt x="5" y="106"/>
                  <a:pt x="5" y="106"/>
                  <a:pt x="5" y="106"/>
                </a:cubicBezTo>
                <a:cubicBezTo>
                  <a:pt x="5" y="20"/>
                  <a:pt x="5" y="20"/>
                  <a:pt x="5" y="20"/>
                </a:cubicBezTo>
                <a:cubicBezTo>
                  <a:pt x="67" y="20"/>
                  <a:pt x="67" y="20"/>
                  <a:pt x="67" y="20"/>
                </a:cubicBezTo>
                <a:lnTo>
                  <a:pt x="67" y="1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" name="MH_Desc_1"/>
          <p:cNvSpPr txBox="1">
            <a:spLocks noChangeArrowheads="1"/>
          </p:cNvSpPr>
          <p:nvPr/>
        </p:nvSpPr>
        <p:spPr bwMode="auto">
          <a:xfrm>
            <a:off x="136525" y="2009775"/>
            <a:ext cx="221615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42" name="MH_Desc_1"/>
          <p:cNvSpPr txBox="1">
            <a:spLocks noChangeArrowheads="1"/>
          </p:cNvSpPr>
          <p:nvPr/>
        </p:nvSpPr>
        <p:spPr bwMode="auto">
          <a:xfrm>
            <a:off x="5011738" y="2009775"/>
            <a:ext cx="221615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43" name="MH_Desc_1"/>
          <p:cNvSpPr txBox="1">
            <a:spLocks noChangeArrowheads="1"/>
          </p:cNvSpPr>
          <p:nvPr/>
        </p:nvSpPr>
        <p:spPr bwMode="auto">
          <a:xfrm>
            <a:off x="9655175" y="2009775"/>
            <a:ext cx="221615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44" name="MH_Desc_1"/>
          <p:cNvSpPr txBox="1">
            <a:spLocks noChangeArrowheads="1"/>
          </p:cNvSpPr>
          <p:nvPr/>
        </p:nvSpPr>
        <p:spPr bwMode="auto">
          <a:xfrm>
            <a:off x="2400300" y="3686175"/>
            <a:ext cx="221615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45" name="MH_Desc_1"/>
          <p:cNvSpPr txBox="1">
            <a:spLocks noChangeArrowheads="1"/>
          </p:cNvSpPr>
          <p:nvPr/>
        </p:nvSpPr>
        <p:spPr bwMode="auto">
          <a:xfrm>
            <a:off x="7275513" y="3686175"/>
            <a:ext cx="221615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菱形 9"/>
          <p:cNvSpPr/>
          <p:nvPr/>
        </p:nvSpPr>
        <p:spPr>
          <a:xfrm>
            <a:off x="2060575" y="2008188"/>
            <a:ext cx="1366838" cy="1365250"/>
          </a:xfrm>
          <a:prstGeom prst="diamond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3568700" y="2008188"/>
            <a:ext cx="1365250" cy="1365250"/>
          </a:xfrm>
          <a:prstGeom prst="diamond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075238" y="1670050"/>
            <a:ext cx="2041525" cy="2041525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7258050" y="2008188"/>
            <a:ext cx="1365250" cy="1365250"/>
          </a:xfrm>
          <a:prstGeom prst="diamond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8764588" y="2008188"/>
            <a:ext cx="1366837" cy="1365250"/>
          </a:xfrm>
          <a:prstGeom prst="diamond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3236913" y="2854325"/>
            <a:ext cx="520700" cy="519113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4729163" y="2008188"/>
            <a:ext cx="520700" cy="520700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菱形 16"/>
          <p:cNvSpPr/>
          <p:nvPr/>
        </p:nvSpPr>
        <p:spPr>
          <a:xfrm>
            <a:off x="6931025" y="2851150"/>
            <a:ext cx="520700" cy="519113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8434388" y="2024063"/>
            <a:ext cx="520700" cy="520700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85"/>
          <p:cNvSpPr txBox="1"/>
          <p:nvPr/>
        </p:nvSpPr>
        <p:spPr>
          <a:xfrm>
            <a:off x="5287963" y="3838575"/>
            <a:ext cx="16160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</a:p>
        </p:txBody>
      </p:sp>
      <p:sp>
        <p:nvSpPr>
          <p:cNvPr id="20" name="文本框 86"/>
          <p:cNvSpPr txBox="1"/>
          <p:nvPr/>
        </p:nvSpPr>
        <p:spPr>
          <a:xfrm>
            <a:off x="3530600" y="3540125"/>
            <a:ext cx="143986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</a:p>
        </p:txBody>
      </p:sp>
      <p:sp>
        <p:nvSpPr>
          <p:cNvPr id="21" name="文本框 87"/>
          <p:cNvSpPr txBox="1"/>
          <p:nvPr/>
        </p:nvSpPr>
        <p:spPr>
          <a:xfrm>
            <a:off x="2017713" y="3540125"/>
            <a:ext cx="14414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</a:p>
        </p:txBody>
      </p:sp>
      <p:sp>
        <p:nvSpPr>
          <p:cNvPr id="22" name="文本框 88"/>
          <p:cNvSpPr txBox="1"/>
          <p:nvPr/>
        </p:nvSpPr>
        <p:spPr>
          <a:xfrm>
            <a:off x="8732838" y="3540125"/>
            <a:ext cx="14414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</a:p>
        </p:txBody>
      </p:sp>
      <p:sp>
        <p:nvSpPr>
          <p:cNvPr id="23" name="文本框 89"/>
          <p:cNvSpPr txBox="1"/>
          <p:nvPr/>
        </p:nvSpPr>
        <p:spPr>
          <a:xfrm>
            <a:off x="7221538" y="3540125"/>
            <a:ext cx="143986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宋体" panose="02010600030101010101" pitchFamily="2" charset="-122"/>
                <a:ea typeface="宋体" panose="02010600030101010101" pitchFamily="2" charset="-122"/>
              </a:rPr>
              <a:t>点击添加标题</a:t>
            </a:r>
          </a:p>
        </p:txBody>
      </p:sp>
      <p:sp>
        <p:nvSpPr>
          <p:cNvPr id="24" name="KSO_Shape"/>
          <p:cNvSpPr/>
          <p:nvPr/>
        </p:nvSpPr>
        <p:spPr bwMode="auto">
          <a:xfrm>
            <a:off x="2490788" y="2392363"/>
            <a:ext cx="590550" cy="534987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4059238" y="2428875"/>
            <a:ext cx="384175" cy="523875"/>
          </a:xfrm>
          <a:custGeom>
            <a:avLst/>
            <a:gdLst>
              <a:gd name="T0" fmla="*/ 821150 w 1122363"/>
              <a:gd name="T1" fmla="*/ 1319439 h 1531938"/>
              <a:gd name="T2" fmla="*/ 818610 w 1122363"/>
              <a:gd name="T3" fmla="*/ 1374324 h 1531938"/>
              <a:gd name="T4" fmla="*/ 763001 w 1122363"/>
              <a:gd name="T5" fmla="*/ 1407818 h 1531938"/>
              <a:gd name="T6" fmla="*/ 617712 w 1122363"/>
              <a:gd name="T7" fmla="*/ 1069756 h 1531938"/>
              <a:gd name="T8" fmla="*/ 595045 w 1122363"/>
              <a:gd name="T9" fmla="*/ 1020228 h 1531938"/>
              <a:gd name="T10" fmla="*/ 616862 w 1122363"/>
              <a:gd name="T11" fmla="*/ 985788 h 1531938"/>
              <a:gd name="T12" fmla="*/ 638822 w 1122363"/>
              <a:gd name="T13" fmla="*/ 861065 h 1531938"/>
              <a:gd name="T14" fmla="*/ 533011 w 1122363"/>
              <a:gd name="T15" fmla="*/ 900272 h 1531938"/>
              <a:gd name="T16" fmla="*/ 472344 w 1122363"/>
              <a:gd name="T17" fmla="*/ 959225 h 1531938"/>
              <a:gd name="T18" fmla="*/ 447514 w 1122363"/>
              <a:gd name="T19" fmla="*/ 1068950 h 1531938"/>
              <a:gd name="T20" fmla="*/ 483631 w 1122363"/>
              <a:gd name="T21" fmla="*/ 1155544 h 1531938"/>
              <a:gd name="T22" fmla="*/ 563202 w 1122363"/>
              <a:gd name="T23" fmla="*/ 1213369 h 1531938"/>
              <a:gd name="T24" fmla="*/ 641644 w 1122363"/>
              <a:gd name="T25" fmla="*/ 1407149 h 1531938"/>
              <a:gd name="T26" fmla="*/ 522288 w 1122363"/>
              <a:gd name="T27" fmla="*/ 1360326 h 1531938"/>
              <a:gd name="T28" fmla="*/ 562920 w 1122363"/>
              <a:gd name="T29" fmla="*/ 1503052 h 1531938"/>
              <a:gd name="T30" fmla="*/ 767489 w 1122363"/>
              <a:gd name="T31" fmla="*/ 1526182 h 1531938"/>
              <a:gd name="T32" fmla="*/ 873019 w 1122363"/>
              <a:gd name="T33" fmla="*/ 1493462 h 1531938"/>
              <a:gd name="T34" fmla="*/ 940739 w 1122363"/>
              <a:gd name="T35" fmla="*/ 1437049 h 1531938"/>
              <a:gd name="T36" fmla="*/ 975445 w 1122363"/>
              <a:gd name="T37" fmla="*/ 1352710 h 1531938"/>
              <a:gd name="T38" fmla="*/ 957387 w 1122363"/>
              <a:gd name="T39" fmla="*/ 1244960 h 1531938"/>
              <a:gd name="T40" fmla="*/ 862579 w 1122363"/>
              <a:gd name="T41" fmla="*/ 1159211 h 1531938"/>
              <a:gd name="T42" fmla="*/ 777366 w 1122363"/>
              <a:gd name="T43" fmla="*/ 984893 h 1531938"/>
              <a:gd name="T44" fmla="*/ 941021 w 1122363"/>
              <a:gd name="T45" fmla="*/ 1068103 h 1531938"/>
              <a:gd name="T46" fmla="*/ 812918 w 1122363"/>
              <a:gd name="T47" fmla="*/ 868963 h 1531938"/>
              <a:gd name="T48" fmla="*/ 768618 w 1122363"/>
              <a:gd name="T49" fmla="*/ 464758 h 1531938"/>
              <a:gd name="T50" fmla="*/ 956258 w 1122363"/>
              <a:gd name="T51" fmla="*/ 515531 h 1531938"/>
              <a:gd name="T52" fmla="*/ 1106652 w 1122363"/>
              <a:gd name="T53" fmla="*/ 632589 h 1531938"/>
              <a:gd name="T54" fmla="*/ 1227702 w 1122363"/>
              <a:gd name="T55" fmla="*/ 820164 h 1531938"/>
              <a:gd name="T56" fmla="*/ 1327023 w 1122363"/>
              <a:gd name="T57" fmla="*/ 1081925 h 1531938"/>
              <a:gd name="T58" fmla="*/ 1396717 w 1122363"/>
              <a:gd name="T59" fmla="*/ 1393892 h 1531938"/>
              <a:gd name="T60" fmla="*/ 1355239 w 1122363"/>
              <a:gd name="T61" fmla="*/ 1597827 h 1531938"/>
              <a:gd name="T62" fmla="*/ 1228829 w 1122363"/>
              <a:gd name="T63" fmla="*/ 1750144 h 1531938"/>
              <a:gd name="T64" fmla="*/ 1040908 w 1122363"/>
              <a:gd name="T65" fmla="*/ 1850561 h 1531938"/>
              <a:gd name="T66" fmla="*/ 813764 w 1122363"/>
              <a:gd name="T67" fmla="*/ 1899358 h 1531938"/>
              <a:gd name="T68" fmla="*/ 571385 w 1122363"/>
              <a:gd name="T69" fmla="*/ 1896538 h 1531938"/>
              <a:gd name="T70" fmla="*/ 341985 w 1122363"/>
              <a:gd name="T71" fmla="*/ 1837867 h 1531938"/>
              <a:gd name="T72" fmla="*/ 152933 w 1122363"/>
              <a:gd name="T73" fmla="*/ 1725604 h 1531938"/>
              <a:gd name="T74" fmla="*/ 31320 w 1122363"/>
              <a:gd name="T75" fmla="*/ 1563133 h 1531938"/>
              <a:gd name="T76" fmla="*/ 3668 w 1122363"/>
              <a:gd name="T77" fmla="*/ 1352710 h 1531938"/>
              <a:gd name="T78" fmla="*/ 126691 w 1122363"/>
              <a:gd name="T79" fmla="*/ 958096 h 1531938"/>
              <a:gd name="T80" fmla="*/ 230811 w 1122363"/>
              <a:gd name="T81" fmla="*/ 743160 h 1531938"/>
              <a:gd name="T82" fmla="*/ 362301 w 1122363"/>
              <a:gd name="T83" fmla="*/ 582099 h 1531938"/>
              <a:gd name="T84" fmla="*/ 534421 w 1122363"/>
              <a:gd name="T85" fmla="*/ 485632 h 1531938"/>
              <a:gd name="T86" fmla="*/ 596426 w 1122363"/>
              <a:gd name="T87" fmla="*/ 1978 h 1531938"/>
              <a:gd name="T88" fmla="*/ 686940 w 1122363"/>
              <a:gd name="T89" fmla="*/ 37299 h 1531938"/>
              <a:gd name="T90" fmla="*/ 778299 w 1122363"/>
              <a:gd name="T91" fmla="*/ 32213 h 1531938"/>
              <a:gd name="T92" fmla="*/ 882912 w 1122363"/>
              <a:gd name="T93" fmla="*/ 282 h 1531938"/>
              <a:gd name="T94" fmla="*/ 944383 w 1122363"/>
              <a:gd name="T95" fmla="*/ 34192 h 1531938"/>
              <a:gd name="T96" fmla="*/ 991755 w 1122363"/>
              <a:gd name="T97" fmla="*/ 157394 h 1531938"/>
              <a:gd name="T98" fmla="*/ 1048714 w 1122363"/>
              <a:gd name="T99" fmla="*/ 165023 h 1531938"/>
              <a:gd name="T100" fmla="*/ 1092702 w 1122363"/>
              <a:gd name="T101" fmla="*/ 159655 h 1531938"/>
              <a:gd name="T102" fmla="*/ 1063377 w 1122363"/>
              <a:gd name="T103" fmla="*/ 261663 h 1531938"/>
              <a:gd name="T104" fmla="*/ 978784 w 1122363"/>
              <a:gd name="T105" fmla="*/ 348130 h 1531938"/>
              <a:gd name="T106" fmla="*/ 836387 w 1122363"/>
              <a:gd name="T107" fmla="*/ 422166 h 1531938"/>
              <a:gd name="T108" fmla="*/ 657614 w 1122363"/>
              <a:gd name="T109" fmla="*/ 404646 h 1531938"/>
              <a:gd name="T110" fmla="*/ 554694 w 1122363"/>
              <a:gd name="T111" fmla="*/ 419340 h 1531938"/>
              <a:gd name="T112" fmla="*/ 313322 w 1122363"/>
              <a:gd name="T113" fmla="*/ 219560 h 1531938"/>
              <a:gd name="T114" fmla="*/ 410321 w 1122363"/>
              <a:gd name="T115" fmla="*/ 170392 h 1531938"/>
              <a:gd name="T116" fmla="*/ 485327 w 1122363"/>
              <a:gd name="T117" fmla="*/ 159089 h 1531938"/>
              <a:gd name="T118" fmla="*/ 519164 w 1122363"/>
              <a:gd name="T119" fmla="*/ 54537 h 153193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5789613" y="2384425"/>
            <a:ext cx="612775" cy="612775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KSO_Shape"/>
          <p:cNvSpPr/>
          <p:nvPr/>
        </p:nvSpPr>
        <p:spPr bwMode="auto">
          <a:xfrm>
            <a:off x="7729538" y="2478088"/>
            <a:ext cx="422275" cy="427037"/>
          </a:xfrm>
          <a:custGeom>
            <a:avLst/>
            <a:gdLst>
              <a:gd name="T0" fmla="*/ 2147483646 w 5438"/>
              <a:gd name="T1" fmla="*/ 0 h 5494"/>
              <a:gd name="T2" fmla="*/ 0 w 5438"/>
              <a:gd name="T3" fmla="*/ 2147483646 h 5494"/>
              <a:gd name="T4" fmla="*/ 2147483646 w 5438"/>
              <a:gd name="T5" fmla="*/ 2147483646 h 5494"/>
              <a:gd name="T6" fmla="*/ 2147483646 w 5438"/>
              <a:gd name="T7" fmla="*/ 2147483646 h 5494"/>
              <a:gd name="T8" fmla="*/ 2147483646 w 5438"/>
              <a:gd name="T9" fmla="*/ 2147483646 h 5494"/>
              <a:gd name="T10" fmla="*/ 2147483646 w 5438"/>
              <a:gd name="T11" fmla="*/ 2147483646 h 5494"/>
              <a:gd name="T12" fmla="*/ 2147483646 w 5438"/>
              <a:gd name="T13" fmla="*/ 2147483646 h 5494"/>
              <a:gd name="T14" fmla="*/ 2147483646 w 5438"/>
              <a:gd name="T15" fmla="*/ 2147483646 h 5494"/>
              <a:gd name="T16" fmla="*/ 2147483646 w 5438"/>
              <a:gd name="T17" fmla="*/ 2147483646 h 5494"/>
              <a:gd name="T18" fmla="*/ 2147483646 w 5438"/>
              <a:gd name="T19" fmla="*/ 2147483646 h 5494"/>
              <a:gd name="T20" fmla="*/ 2147483646 w 5438"/>
              <a:gd name="T21" fmla="*/ 2147483646 h 5494"/>
              <a:gd name="T22" fmla="*/ 2147483646 w 5438"/>
              <a:gd name="T23" fmla="*/ 2147483646 h 5494"/>
              <a:gd name="T24" fmla="*/ 2147483646 w 5438"/>
              <a:gd name="T25" fmla="*/ 2147483646 h 5494"/>
              <a:gd name="T26" fmla="*/ 2147483646 w 5438"/>
              <a:gd name="T27" fmla="*/ 2147483646 h 5494"/>
              <a:gd name="T28" fmla="*/ 2147483646 w 5438"/>
              <a:gd name="T29" fmla="*/ 2147483646 h 5494"/>
              <a:gd name="T30" fmla="*/ 2147483646 w 5438"/>
              <a:gd name="T31" fmla="*/ 2147483646 h 5494"/>
              <a:gd name="T32" fmla="*/ 2147483646 w 5438"/>
              <a:gd name="T33" fmla="*/ 2147483646 h 5494"/>
              <a:gd name="T34" fmla="*/ 2147483646 w 5438"/>
              <a:gd name="T35" fmla="*/ 2147483646 h 5494"/>
              <a:gd name="T36" fmla="*/ 2147483646 w 5438"/>
              <a:gd name="T37" fmla="*/ 2147483646 h 5494"/>
              <a:gd name="T38" fmla="*/ 2147483646 w 5438"/>
              <a:gd name="T39" fmla="*/ 2147483646 h 5494"/>
              <a:gd name="T40" fmla="*/ 2147483646 w 5438"/>
              <a:gd name="T41" fmla="*/ 2147483646 h 5494"/>
              <a:gd name="T42" fmla="*/ 2147483646 w 5438"/>
              <a:gd name="T43" fmla="*/ 2147483646 h 5494"/>
              <a:gd name="T44" fmla="*/ 2147483646 w 5438"/>
              <a:gd name="T45" fmla="*/ 2147483646 h 5494"/>
              <a:gd name="T46" fmla="*/ 2147483646 w 5438"/>
              <a:gd name="T47" fmla="*/ 2147483646 h 5494"/>
              <a:gd name="T48" fmla="*/ 2147483646 w 5438"/>
              <a:gd name="T49" fmla="*/ 2147483646 h 5494"/>
              <a:gd name="T50" fmla="*/ 2147483646 w 5438"/>
              <a:gd name="T51" fmla="*/ 2147483646 h 5494"/>
              <a:gd name="T52" fmla="*/ 2147483646 w 5438"/>
              <a:gd name="T53" fmla="*/ 2147483646 h 5494"/>
              <a:gd name="T54" fmla="*/ 2147483646 w 5438"/>
              <a:gd name="T55" fmla="*/ 2147483646 h 5494"/>
              <a:gd name="T56" fmla="*/ 2147483646 w 5438"/>
              <a:gd name="T57" fmla="*/ 2147483646 h 5494"/>
              <a:gd name="T58" fmla="*/ 2147483646 w 5438"/>
              <a:gd name="T59" fmla="*/ 2147483646 h 5494"/>
              <a:gd name="T60" fmla="*/ 2147483646 w 5438"/>
              <a:gd name="T61" fmla="*/ 2147483646 h 5494"/>
              <a:gd name="T62" fmla="*/ 2147483646 w 5438"/>
              <a:gd name="T63" fmla="*/ 2147483646 h 5494"/>
              <a:gd name="T64" fmla="*/ 2147483646 w 5438"/>
              <a:gd name="T65" fmla="*/ 2147483646 h 5494"/>
              <a:gd name="T66" fmla="*/ 2147483646 w 5438"/>
              <a:gd name="T67" fmla="*/ 2147483646 h 5494"/>
              <a:gd name="T68" fmla="*/ 2147483646 w 5438"/>
              <a:gd name="T69" fmla="*/ 2147483646 h 5494"/>
              <a:gd name="T70" fmla="*/ 2147483646 w 5438"/>
              <a:gd name="T71" fmla="*/ 2147483646 h 5494"/>
              <a:gd name="T72" fmla="*/ 2147483646 w 5438"/>
              <a:gd name="T73" fmla="*/ 2147483646 h 5494"/>
              <a:gd name="T74" fmla="*/ 2147483646 w 5438"/>
              <a:gd name="T75" fmla="*/ 2147483646 h 5494"/>
              <a:gd name="T76" fmla="*/ 2147483646 w 5438"/>
              <a:gd name="T77" fmla="*/ 2147483646 h 5494"/>
              <a:gd name="T78" fmla="*/ 2147483646 w 5438"/>
              <a:gd name="T79" fmla="*/ 2147483646 h 5494"/>
              <a:gd name="T80" fmla="*/ 2147483646 w 5438"/>
              <a:gd name="T81" fmla="*/ 2147483646 h 5494"/>
              <a:gd name="T82" fmla="*/ 2147483646 w 5438"/>
              <a:gd name="T83" fmla="*/ 2147483646 h 5494"/>
              <a:gd name="T84" fmla="*/ 2147483646 w 5438"/>
              <a:gd name="T85" fmla="*/ 2147483646 h 5494"/>
              <a:gd name="T86" fmla="*/ 2147483646 w 5438"/>
              <a:gd name="T87" fmla="*/ 2147483646 h 5494"/>
              <a:gd name="T88" fmla="*/ 2147483646 w 5438"/>
              <a:gd name="T89" fmla="*/ 2147483646 h 5494"/>
              <a:gd name="T90" fmla="*/ 2147483646 w 5438"/>
              <a:gd name="T91" fmla="*/ 2147483646 h 5494"/>
              <a:gd name="T92" fmla="*/ 2147483646 w 5438"/>
              <a:gd name="T93" fmla="*/ 2147483646 h 5494"/>
              <a:gd name="T94" fmla="*/ 2147483646 w 5438"/>
              <a:gd name="T95" fmla="*/ 2147483646 h 5494"/>
              <a:gd name="T96" fmla="*/ 2147483646 w 5438"/>
              <a:gd name="T97" fmla="*/ 2147483646 h 5494"/>
              <a:gd name="T98" fmla="*/ 2147483646 w 5438"/>
              <a:gd name="T99" fmla="*/ 2147483646 h 5494"/>
              <a:gd name="T100" fmla="*/ 2147483646 w 5438"/>
              <a:gd name="T101" fmla="*/ 2147483646 h 5494"/>
              <a:gd name="T102" fmla="*/ 2147483646 w 5438"/>
              <a:gd name="T103" fmla="*/ 2147483646 h 5494"/>
              <a:gd name="T104" fmla="*/ 2147483646 w 5438"/>
              <a:gd name="T105" fmla="*/ 2147483646 h 5494"/>
              <a:gd name="T106" fmla="*/ 2147483646 w 5438"/>
              <a:gd name="T107" fmla="*/ 2147483646 h 5494"/>
              <a:gd name="T108" fmla="*/ 2147483646 w 5438"/>
              <a:gd name="T109" fmla="*/ 2147483646 h 5494"/>
              <a:gd name="T110" fmla="*/ 2147483646 w 5438"/>
              <a:gd name="T111" fmla="*/ 2147483646 h 5494"/>
              <a:gd name="T112" fmla="*/ 2147483646 w 5438"/>
              <a:gd name="T113" fmla="*/ 2147483646 h 5494"/>
              <a:gd name="T114" fmla="*/ 2147483646 w 5438"/>
              <a:gd name="T115" fmla="*/ 2147483646 h 5494"/>
              <a:gd name="T116" fmla="*/ 2147483646 w 5438"/>
              <a:gd name="T117" fmla="*/ 2147483646 h 5494"/>
              <a:gd name="T118" fmla="*/ 2147483646 w 5438"/>
              <a:gd name="T119" fmla="*/ 2147483646 h 54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KSO_Shape"/>
          <p:cNvSpPr/>
          <p:nvPr/>
        </p:nvSpPr>
        <p:spPr>
          <a:xfrm>
            <a:off x="9240838" y="2493963"/>
            <a:ext cx="412750" cy="395287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017713" y="4882815"/>
            <a:ext cx="8134350" cy="73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4E4E4E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4E4E4E"/>
              </a:solidFill>
              <a:latin typeface="宋体" panose="0201060003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9938" y="4637088"/>
            <a:ext cx="8112125" cy="460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9" grpId="0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6106219" y="2053556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3374459" y="1142307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004326"/>
            <a:ext cx="12192000" cy="6505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146606" y="1825099"/>
            <a:ext cx="1898623" cy="1898623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3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4204782" y="3863190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342293" y="442819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362688" y="4736335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4362688" y="3915919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图文框 10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0" name="直接连接符 9"/>
          <p:cNvCxnSpPr/>
          <p:nvPr/>
        </p:nvCxnSpPr>
        <p:spPr>
          <a:xfrm>
            <a:off x="1504950" y="3402013"/>
            <a:ext cx="9144000" cy="0"/>
          </a:xfrm>
          <a:prstGeom prst="line">
            <a:avLst/>
          </a:prstGeom>
          <a:ln w="2222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117850" y="3011488"/>
            <a:ext cx="812800" cy="403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2015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710238" y="3011488"/>
            <a:ext cx="812800" cy="4032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2017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304213" y="3011488"/>
            <a:ext cx="812800" cy="403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2019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4838" y="3392488"/>
            <a:ext cx="812800" cy="4016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2016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007225" y="3392488"/>
            <a:ext cx="812800" cy="40163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FFFFFF"/>
                </a:solidFill>
                <a:latin typeface="Arial Black" panose="020B0A040201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</a:t>
            </a:r>
            <a:endParaRPr lang="zh-CN" altLang="en-US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65413" y="2009775"/>
            <a:ext cx="1711325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45100" y="2009775"/>
            <a:ext cx="1709738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23200" y="2009775"/>
            <a:ext cx="1709738" cy="82867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35413" y="3932238"/>
            <a:ext cx="1709737" cy="82867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86538" y="3932238"/>
            <a:ext cx="1709737" cy="82867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这里请输入您的文本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75000"/>
                </a:schemeClr>
              </a:buClr>
              <a:defRPr/>
            </a:pP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</a:rPr>
              <a:t>这里输入您的文本</a:t>
            </a:r>
            <a:endParaRPr lang="en-US" altLang="zh-CN" sz="1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Other_1"/>
          <p:cNvSpPr>
            <a:spLocks noChangeArrowheads="1"/>
          </p:cNvSpPr>
          <p:nvPr/>
        </p:nvSpPr>
        <p:spPr bwMode="auto">
          <a:xfrm>
            <a:off x="4775200" y="2206625"/>
            <a:ext cx="2644775" cy="2660650"/>
          </a:xfrm>
          <a:prstGeom prst="ellipse">
            <a:avLst/>
          </a:prstGeom>
          <a:noFill/>
          <a:ln w="53975" cmpd="dbl">
            <a:solidFill>
              <a:schemeClr val="accent3">
                <a:lumMod val="60000"/>
                <a:lumOff val="40000"/>
              </a:schemeClr>
            </a:solidFill>
            <a:bevel/>
          </a:ln>
        </p:spPr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1" name="MH_Other_2"/>
          <p:cNvSpPr>
            <a:spLocks noChangeArrowheads="1"/>
          </p:cNvSpPr>
          <p:nvPr/>
        </p:nvSpPr>
        <p:spPr bwMode="auto">
          <a:xfrm>
            <a:off x="4692650" y="2170113"/>
            <a:ext cx="830263" cy="835025"/>
          </a:xfrm>
          <a:prstGeom prst="ellipse">
            <a:avLst/>
          </a:prstGeom>
          <a:solidFill>
            <a:schemeClr val="accent2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2" name="MH_Other_3"/>
          <p:cNvSpPr>
            <a:spLocks noChangeArrowheads="1"/>
          </p:cNvSpPr>
          <p:nvPr/>
        </p:nvSpPr>
        <p:spPr bwMode="auto">
          <a:xfrm>
            <a:off x="4310063" y="3119438"/>
            <a:ext cx="830262" cy="835025"/>
          </a:xfrm>
          <a:prstGeom prst="ellipse">
            <a:avLst/>
          </a:prstGeom>
          <a:solidFill>
            <a:schemeClr val="accent3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3" name="MH_Other_4"/>
          <p:cNvSpPr>
            <a:spLocks noChangeArrowheads="1"/>
          </p:cNvSpPr>
          <p:nvPr/>
        </p:nvSpPr>
        <p:spPr bwMode="auto">
          <a:xfrm>
            <a:off x="4692650" y="4116388"/>
            <a:ext cx="830263" cy="836612"/>
          </a:xfrm>
          <a:prstGeom prst="ellipse">
            <a:avLst/>
          </a:prstGeom>
          <a:solidFill>
            <a:schemeClr val="accent1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4" name="MH_Other_5"/>
          <p:cNvSpPr>
            <a:spLocks noChangeArrowheads="1"/>
          </p:cNvSpPr>
          <p:nvPr/>
        </p:nvSpPr>
        <p:spPr bwMode="auto">
          <a:xfrm>
            <a:off x="6684963" y="2170113"/>
            <a:ext cx="830262" cy="835025"/>
          </a:xfrm>
          <a:prstGeom prst="ellipse">
            <a:avLst/>
          </a:prstGeom>
          <a:solidFill>
            <a:schemeClr val="accent1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5" name="MH_Other_6"/>
          <p:cNvSpPr>
            <a:spLocks noChangeArrowheads="1"/>
          </p:cNvSpPr>
          <p:nvPr/>
        </p:nvSpPr>
        <p:spPr bwMode="auto">
          <a:xfrm>
            <a:off x="7016750" y="3119438"/>
            <a:ext cx="831850" cy="835025"/>
          </a:xfrm>
          <a:prstGeom prst="ellipse">
            <a:avLst/>
          </a:prstGeom>
          <a:solidFill>
            <a:schemeClr val="accent3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6" name="MH_Other_7"/>
          <p:cNvSpPr>
            <a:spLocks noChangeArrowheads="1"/>
          </p:cNvSpPr>
          <p:nvPr/>
        </p:nvSpPr>
        <p:spPr bwMode="auto">
          <a:xfrm>
            <a:off x="6684963" y="4116388"/>
            <a:ext cx="830262" cy="836612"/>
          </a:xfrm>
          <a:prstGeom prst="ellipse">
            <a:avLst/>
          </a:prstGeom>
          <a:solidFill>
            <a:schemeClr val="accent2"/>
          </a:solidFill>
          <a:ln w="28575">
            <a:noFill/>
            <a:bevel/>
          </a:ln>
        </p:spPr>
        <p:txBody>
          <a:bodyPr anchor="ctr">
            <a:normAutofit fontScale="47500" lnSpcReduction="2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80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7" name="MH_Other_8"/>
          <p:cNvSpPr>
            <a:spLocks noChangeArrowheads="1"/>
          </p:cNvSpPr>
          <p:nvPr/>
        </p:nvSpPr>
        <p:spPr bwMode="auto">
          <a:xfrm>
            <a:off x="5053013" y="2603500"/>
            <a:ext cx="82550" cy="82550"/>
          </a:xfrm>
          <a:custGeom>
            <a:avLst/>
            <a:gdLst>
              <a:gd name="T0" fmla="*/ 89848 w 36"/>
              <a:gd name="T1" fmla="*/ 49916 h 36"/>
              <a:gd name="T2" fmla="*/ 39932 w 36"/>
              <a:gd name="T3" fmla="*/ 0 h 36"/>
              <a:gd name="T4" fmla="*/ 39932 w 36"/>
              <a:gd name="T5" fmla="*/ 0 h 36"/>
              <a:gd name="T6" fmla="*/ 0 w 36"/>
              <a:gd name="T7" fmla="*/ 89848 h 36"/>
              <a:gd name="T8" fmla="*/ 89848 w 36"/>
              <a:gd name="T9" fmla="*/ 49916 h 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6"/>
              <a:gd name="T16" fmla="*/ 0 h 36"/>
              <a:gd name="T17" fmla="*/ 36 w 36"/>
              <a:gd name="T18" fmla="*/ 36 h 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6" h="36">
                <a:moveTo>
                  <a:pt x="36" y="20"/>
                </a:moveTo>
                <a:lnTo>
                  <a:pt x="16" y="0"/>
                </a:lnTo>
                <a:lnTo>
                  <a:pt x="0" y="36"/>
                </a:lnTo>
                <a:lnTo>
                  <a:pt x="36" y="2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19" name="MH_Other_10"/>
          <p:cNvSpPr>
            <a:spLocks noChangeArrowheads="1"/>
          </p:cNvSpPr>
          <p:nvPr/>
        </p:nvSpPr>
        <p:spPr bwMode="auto">
          <a:xfrm>
            <a:off x="5100638" y="2405063"/>
            <a:ext cx="209550" cy="204787"/>
          </a:xfrm>
          <a:custGeom>
            <a:avLst/>
            <a:gdLst>
              <a:gd name="T0" fmla="*/ 202159 w 91"/>
              <a:gd name="T1" fmla="*/ 0 h 89"/>
              <a:gd name="T2" fmla="*/ 0 w 91"/>
              <a:gd name="T3" fmla="*/ 202159 h 89"/>
              <a:gd name="T4" fmla="*/ 19966 w 91"/>
              <a:gd name="T5" fmla="*/ 222125 h 89"/>
              <a:gd name="T6" fmla="*/ 227117 w 91"/>
              <a:gd name="T7" fmla="*/ 19966 h 89"/>
              <a:gd name="T8" fmla="*/ 202159 w 91"/>
              <a:gd name="T9" fmla="*/ 0 h 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"/>
              <a:gd name="T16" fmla="*/ 0 h 89"/>
              <a:gd name="T17" fmla="*/ 91 w 91"/>
              <a:gd name="T18" fmla="*/ 89 h 8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" h="89">
                <a:moveTo>
                  <a:pt x="81" y="0"/>
                </a:moveTo>
                <a:lnTo>
                  <a:pt x="0" y="81"/>
                </a:lnTo>
                <a:lnTo>
                  <a:pt x="8" y="89"/>
                </a:lnTo>
                <a:lnTo>
                  <a:pt x="91" y="8"/>
                </a:lnTo>
                <a:lnTo>
                  <a:pt x="81" y="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5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0" name="MH_Other_11"/>
          <p:cNvSpPr>
            <a:spLocks noChangeArrowheads="1"/>
          </p:cNvSpPr>
          <p:nvPr/>
        </p:nvSpPr>
        <p:spPr bwMode="auto">
          <a:xfrm>
            <a:off x="5129213" y="2433638"/>
            <a:ext cx="207962" cy="206375"/>
          </a:xfrm>
          <a:custGeom>
            <a:avLst/>
            <a:gdLst>
              <a:gd name="T0" fmla="*/ 0 w 91"/>
              <a:gd name="T1" fmla="*/ 204654 h 90"/>
              <a:gd name="T2" fmla="*/ 19966 w 91"/>
              <a:gd name="T3" fmla="*/ 224620 h 90"/>
              <a:gd name="T4" fmla="*/ 227117 w 91"/>
              <a:gd name="T5" fmla="*/ 19966 h 90"/>
              <a:gd name="T6" fmla="*/ 207151 w 91"/>
              <a:gd name="T7" fmla="*/ 0 h 90"/>
              <a:gd name="T8" fmla="*/ 0 w 91"/>
              <a:gd name="T9" fmla="*/ 204654 h 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1"/>
              <a:gd name="T16" fmla="*/ 0 h 90"/>
              <a:gd name="T17" fmla="*/ 91 w 91"/>
              <a:gd name="T18" fmla="*/ 90 h 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1" h="90">
                <a:moveTo>
                  <a:pt x="0" y="82"/>
                </a:moveTo>
                <a:lnTo>
                  <a:pt x="8" y="90"/>
                </a:lnTo>
                <a:lnTo>
                  <a:pt x="91" y="8"/>
                </a:lnTo>
                <a:lnTo>
                  <a:pt x="83" y="0"/>
                </a:lnTo>
                <a:lnTo>
                  <a:pt x="0" y="82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5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1" name="MH_Other_12"/>
          <p:cNvSpPr>
            <a:spLocks noChangeArrowheads="1"/>
          </p:cNvSpPr>
          <p:nvPr/>
        </p:nvSpPr>
        <p:spPr bwMode="auto">
          <a:xfrm>
            <a:off x="5300663" y="2378075"/>
            <a:ext cx="65087" cy="60325"/>
          </a:xfrm>
          <a:custGeom>
            <a:avLst/>
            <a:gdLst>
              <a:gd name="T0" fmla="*/ 46588 w 21"/>
              <a:gd name="T1" fmla="*/ 19467 h 20"/>
              <a:gd name="T2" fmla="*/ 0 w 21"/>
              <a:gd name="T3" fmla="*/ 19467 h 20"/>
              <a:gd name="T4" fmla="*/ 49916 w 21"/>
              <a:gd name="T5" fmla="*/ 64890 h 20"/>
              <a:gd name="T6" fmla="*/ 46588 w 21"/>
              <a:gd name="T7" fmla="*/ 19467 h 20"/>
              <a:gd name="T8" fmla="*/ 0 60000 65536"/>
              <a:gd name="T9" fmla="*/ 0 60000 65536"/>
              <a:gd name="T10" fmla="*/ 0 60000 65536"/>
              <a:gd name="T11" fmla="*/ 0 60000 65536"/>
              <a:gd name="T12" fmla="*/ 0 w 21"/>
              <a:gd name="T13" fmla="*/ 0 h 20"/>
              <a:gd name="T14" fmla="*/ 21 w 21"/>
              <a:gd name="T15" fmla="*/ 20 h 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" h="20">
                <a:moveTo>
                  <a:pt x="14" y="6"/>
                </a:moveTo>
                <a:cubicBezTo>
                  <a:pt x="8" y="0"/>
                  <a:pt x="0" y="6"/>
                  <a:pt x="0" y="6"/>
                </a:cubicBezTo>
                <a:cubicBezTo>
                  <a:pt x="15" y="20"/>
                  <a:pt x="15" y="20"/>
                  <a:pt x="15" y="20"/>
                </a:cubicBezTo>
                <a:cubicBezTo>
                  <a:pt x="15" y="20"/>
                  <a:pt x="21" y="13"/>
                  <a:pt x="14" y="6"/>
                </a:cubicBez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2" name="MH_Other_13"/>
          <p:cNvSpPr>
            <a:spLocks noChangeArrowheads="1"/>
          </p:cNvSpPr>
          <p:nvPr/>
        </p:nvSpPr>
        <p:spPr bwMode="auto">
          <a:xfrm>
            <a:off x="4906963" y="2387600"/>
            <a:ext cx="384175" cy="379413"/>
          </a:xfrm>
          <a:custGeom>
            <a:avLst/>
            <a:gdLst>
              <a:gd name="T0" fmla="*/ 2147483646 w 167"/>
              <a:gd name="T1" fmla="*/ 2147483646 h 165"/>
              <a:gd name="T2" fmla="*/ 2147483646 w 167"/>
              <a:gd name="T3" fmla="*/ 2147483646 h 165"/>
              <a:gd name="T4" fmla="*/ 2147483646 w 167"/>
              <a:gd name="T5" fmla="*/ 2147483646 h 165"/>
              <a:gd name="T6" fmla="*/ 2147483646 w 167"/>
              <a:gd name="T7" fmla="*/ 2147483646 h 165"/>
              <a:gd name="T8" fmla="*/ 2147483646 w 167"/>
              <a:gd name="T9" fmla="*/ 0 h 165"/>
              <a:gd name="T10" fmla="*/ 0 w 167"/>
              <a:gd name="T11" fmla="*/ 0 h 165"/>
              <a:gd name="T12" fmla="*/ 0 w 167"/>
              <a:gd name="T13" fmla="*/ 2147483646 h 165"/>
              <a:gd name="T14" fmla="*/ 2147483646 w 167"/>
              <a:gd name="T15" fmla="*/ 2147483646 h 165"/>
              <a:gd name="T16" fmla="*/ 2147483646 w 167"/>
              <a:gd name="T17" fmla="*/ 2147483646 h 165"/>
              <a:gd name="T18" fmla="*/ 2147483646 w 167"/>
              <a:gd name="T19" fmla="*/ 2147483646 h 165"/>
              <a:gd name="T20" fmla="*/ 2147483646 w 167"/>
              <a:gd name="T21" fmla="*/ 2147483646 h 16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67"/>
              <a:gd name="T34" fmla="*/ 0 h 165"/>
              <a:gd name="T35" fmla="*/ 167 w 167"/>
              <a:gd name="T36" fmla="*/ 165 h 16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67" h="165">
                <a:moveTo>
                  <a:pt x="147" y="145"/>
                </a:moveTo>
                <a:lnTo>
                  <a:pt x="20" y="145"/>
                </a:lnTo>
                <a:lnTo>
                  <a:pt x="20" y="20"/>
                </a:lnTo>
                <a:lnTo>
                  <a:pt x="139" y="20"/>
                </a:lnTo>
                <a:lnTo>
                  <a:pt x="160" y="0"/>
                </a:lnTo>
                <a:lnTo>
                  <a:pt x="0" y="0"/>
                </a:lnTo>
                <a:lnTo>
                  <a:pt x="0" y="165"/>
                </a:lnTo>
                <a:lnTo>
                  <a:pt x="167" y="165"/>
                </a:lnTo>
                <a:lnTo>
                  <a:pt x="167" y="61"/>
                </a:lnTo>
                <a:lnTo>
                  <a:pt x="147" y="81"/>
                </a:lnTo>
                <a:lnTo>
                  <a:pt x="147" y="145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MH_Other_14"/>
          <p:cNvSpPr>
            <a:spLocks noEditPoints="1" noChangeArrowheads="1"/>
          </p:cNvSpPr>
          <p:nvPr/>
        </p:nvSpPr>
        <p:spPr bwMode="auto">
          <a:xfrm>
            <a:off x="4500563" y="3333750"/>
            <a:ext cx="430212" cy="425450"/>
          </a:xfrm>
          <a:custGeom>
            <a:avLst/>
            <a:gdLst>
              <a:gd name="T0" fmla="*/ 2147483646 w 95"/>
              <a:gd name="T1" fmla="*/ 2147483646 h 93"/>
              <a:gd name="T2" fmla="*/ 2147483646 w 95"/>
              <a:gd name="T3" fmla="*/ 2147483646 h 93"/>
              <a:gd name="T4" fmla="*/ 2147483646 w 95"/>
              <a:gd name="T5" fmla="*/ 2147483646 h 93"/>
              <a:gd name="T6" fmla="*/ 2147483646 w 95"/>
              <a:gd name="T7" fmla="*/ 2147483646 h 93"/>
              <a:gd name="T8" fmla="*/ 2147483646 w 95"/>
              <a:gd name="T9" fmla="*/ 2147483646 h 93"/>
              <a:gd name="T10" fmla="*/ 2147483646 w 95"/>
              <a:gd name="T11" fmla="*/ 2147483646 h 93"/>
              <a:gd name="T12" fmla="*/ 2147483646 w 95"/>
              <a:gd name="T13" fmla="*/ 2147483646 h 93"/>
              <a:gd name="T14" fmla="*/ 2147483646 w 95"/>
              <a:gd name="T15" fmla="*/ 2147483646 h 93"/>
              <a:gd name="T16" fmla="*/ 2147483646 w 95"/>
              <a:gd name="T17" fmla="*/ 2147483646 h 93"/>
              <a:gd name="T18" fmla="*/ 2147483646 w 95"/>
              <a:gd name="T19" fmla="*/ 0 h 93"/>
              <a:gd name="T20" fmla="*/ 2147483646 w 95"/>
              <a:gd name="T21" fmla="*/ 0 h 93"/>
              <a:gd name="T22" fmla="*/ 2147483646 w 95"/>
              <a:gd name="T23" fmla="*/ 2147483646 h 93"/>
              <a:gd name="T24" fmla="*/ 2147483646 w 95"/>
              <a:gd name="T25" fmla="*/ 2147483646 h 93"/>
              <a:gd name="T26" fmla="*/ 2147483646 w 95"/>
              <a:gd name="T27" fmla="*/ 2147483646 h 93"/>
              <a:gd name="T28" fmla="*/ 2147483646 w 95"/>
              <a:gd name="T29" fmla="*/ 2147483646 h 93"/>
              <a:gd name="T30" fmla="*/ 2147483646 w 95"/>
              <a:gd name="T31" fmla="*/ 2147483646 h 93"/>
              <a:gd name="T32" fmla="*/ 2147483646 w 95"/>
              <a:gd name="T33" fmla="*/ 2147483646 h 93"/>
              <a:gd name="T34" fmla="*/ 0 w 95"/>
              <a:gd name="T35" fmla="*/ 2147483646 h 93"/>
              <a:gd name="T36" fmla="*/ 0 w 95"/>
              <a:gd name="T37" fmla="*/ 2147483646 h 93"/>
              <a:gd name="T38" fmla="*/ 2147483646 w 95"/>
              <a:gd name="T39" fmla="*/ 2147483646 h 93"/>
              <a:gd name="T40" fmla="*/ 2147483646 w 95"/>
              <a:gd name="T41" fmla="*/ 2147483646 h 93"/>
              <a:gd name="T42" fmla="*/ 2147483646 w 95"/>
              <a:gd name="T43" fmla="*/ 2147483646 h 93"/>
              <a:gd name="T44" fmla="*/ 2147483646 w 95"/>
              <a:gd name="T45" fmla="*/ 2147483646 h 93"/>
              <a:gd name="T46" fmla="*/ 2147483646 w 95"/>
              <a:gd name="T47" fmla="*/ 2147483646 h 93"/>
              <a:gd name="T48" fmla="*/ 2147483646 w 95"/>
              <a:gd name="T49" fmla="*/ 2147483646 h 93"/>
              <a:gd name="T50" fmla="*/ 2147483646 w 95"/>
              <a:gd name="T51" fmla="*/ 2147483646 h 93"/>
              <a:gd name="T52" fmla="*/ 2147483646 w 95"/>
              <a:gd name="T53" fmla="*/ 2147483646 h 93"/>
              <a:gd name="T54" fmla="*/ 2147483646 w 95"/>
              <a:gd name="T55" fmla="*/ 2147483646 h 93"/>
              <a:gd name="T56" fmla="*/ 2147483646 w 95"/>
              <a:gd name="T57" fmla="*/ 2147483646 h 93"/>
              <a:gd name="T58" fmla="*/ 2147483646 w 95"/>
              <a:gd name="T59" fmla="*/ 2147483646 h 93"/>
              <a:gd name="T60" fmla="*/ 2147483646 w 95"/>
              <a:gd name="T61" fmla="*/ 2147483646 h 93"/>
              <a:gd name="T62" fmla="*/ 2147483646 w 95"/>
              <a:gd name="T63" fmla="*/ 2147483646 h 93"/>
              <a:gd name="T64" fmla="*/ 2147483646 w 95"/>
              <a:gd name="T65" fmla="*/ 2147483646 h 93"/>
              <a:gd name="T66" fmla="*/ 2147483646 w 95"/>
              <a:gd name="T67" fmla="*/ 2147483646 h 93"/>
              <a:gd name="T68" fmla="*/ 2147483646 w 95"/>
              <a:gd name="T69" fmla="*/ 2147483646 h 93"/>
              <a:gd name="T70" fmla="*/ 2147483646 w 95"/>
              <a:gd name="T71" fmla="*/ 2147483646 h 93"/>
              <a:gd name="T72" fmla="*/ 2147483646 w 95"/>
              <a:gd name="T73" fmla="*/ 2147483646 h 93"/>
              <a:gd name="T74" fmla="*/ 2147483646 w 95"/>
              <a:gd name="T75" fmla="*/ 2147483646 h 9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95"/>
              <a:gd name="T115" fmla="*/ 0 h 93"/>
              <a:gd name="T116" fmla="*/ 95 w 95"/>
              <a:gd name="T117" fmla="*/ 93 h 93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95" h="93">
                <a:moveTo>
                  <a:pt x="82" y="57"/>
                </a:moveTo>
                <a:cubicBezTo>
                  <a:pt x="82" y="57"/>
                  <a:pt x="95" y="52"/>
                  <a:pt x="95" y="51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0"/>
                  <a:pt x="82" y="36"/>
                  <a:pt x="82" y="36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30"/>
                  <a:pt x="85" y="17"/>
                  <a:pt x="85" y="17"/>
                </a:cubicBezTo>
                <a:cubicBezTo>
                  <a:pt x="77" y="10"/>
                  <a:pt x="77" y="10"/>
                  <a:pt x="77" y="10"/>
                </a:cubicBezTo>
                <a:cubicBezTo>
                  <a:pt x="77" y="9"/>
                  <a:pt x="64" y="15"/>
                  <a:pt x="64" y="15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13"/>
                  <a:pt x="53" y="0"/>
                  <a:pt x="53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37" y="13"/>
                  <a:pt x="37" y="13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18" y="10"/>
                  <a:pt x="18" y="10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8"/>
                  <a:pt x="16" y="30"/>
                  <a:pt x="16" y="30"/>
                </a:cubicBezTo>
                <a:cubicBezTo>
                  <a:pt x="13" y="36"/>
                  <a:pt x="13" y="36"/>
                  <a:pt x="13" y="36"/>
                </a:cubicBezTo>
                <a:cubicBezTo>
                  <a:pt x="13" y="36"/>
                  <a:pt x="0" y="41"/>
                  <a:pt x="0" y="41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13" y="57"/>
                  <a:pt x="13" y="57"/>
                </a:cubicBezTo>
                <a:cubicBezTo>
                  <a:pt x="16" y="63"/>
                  <a:pt x="16" y="63"/>
                  <a:pt x="16" y="63"/>
                </a:cubicBezTo>
                <a:cubicBezTo>
                  <a:pt x="16" y="63"/>
                  <a:pt x="10" y="75"/>
                  <a:pt x="11" y="76"/>
                </a:cubicBezTo>
                <a:cubicBezTo>
                  <a:pt x="18" y="83"/>
                  <a:pt x="18" y="83"/>
                  <a:pt x="18" y="83"/>
                </a:cubicBezTo>
                <a:cubicBezTo>
                  <a:pt x="19" y="84"/>
                  <a:pt x="31" y="78"/>
                  <a:pt x="31" y="78"/>
                </a:cubicBezTo>
                <a:cubicBezTo>
                  <a:pt x="37" y="80"/>
                  <a:pt x="37" y="80"/>
                  <a:pt x="37" y="80"/>
                </a:cubicBezTo>
                <a:cubicBezTo>
                  <a:pt x="37" y="80"/>
                  <a:pt x="42" y="93"/>
                  <a:pt x="43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4" y="93"/>
                  <a:pt x="59" y="80"/>
                  <a:pt x="59" y="80"/>
                </a:cubicBezTo>
                <a:cubicBezTo>
                  <a:pt x="64" y="78"/>
                  <a:pt x="64" y="78"/>
                  <a:pt x="64" y="78"/>
                </a:cubicBezTo>
                <a:cubicBezTo>
                  <a:pt x="64" y="78"/>
                  <a:pt x="77" y="83"/>
                  <a:pt x="78" y="83"/>
                </a:cubicBezTo>
                <a:cubicBezTo>
                  <a:pt x="85" y="75"/>
                  <a:pt x="85" y="75"/>
                  <a:pt x="85" y="75"/>
                </a:cubicBezTo>
                <a:cubicBezTo>
                  <a:pt x="86" y="75"/>
                  <a:pt x="80" y="63"/>
                  <a:pt x="80" y="63"/>
                </a:cubicBezTo>
                <a:lnTo>
                  <a:pt x="82" y="57"/>
                </a:lnTo>
                <a:close/>
                <a:moveTo>
                  <a:pt x="48" y="61"/>
                </a:moveTo>
                <a:cubicBezTo>
                  <a:pt x="39" y="61"/>
                  <a:pt x="33" y="55"/>
                  <a:pt x="33" y="46"/>
                </a:cubicBezTo>
                <a:cubicBezTo>
                  <a:pt x="33" y="38"/>
                  <a:pt x="39" y="32"/>
                  <a:pt x="48" y="32"/>
                </a:cubicBezTo>
                <a:cubicBezTo>
                  <a:pt x="56" y="32"/>
                  <a:pt x="63" y="38"/>
                  <a:pt x="63" y="46"/>
                </a:cubicBezTo>
                <a:cubicBezTo>
                  <a:pt x="63" y="55"/>
                  <a:pt x="56" y="61"/>
                  <a:pt x="48" y="61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MH_Other_15"/>
          <p:cNvSpPr>
            <a:spLocks noChangeArrowheads="1"/>
          </p:cNvSpPr>
          <p:nvPr/>
        </p:nvSpPr>
        <p:spPr bwMode="auto">
          <a:xfrm>
            <a:off x="4670425" y="3502025"/>
            <a:ext cx="88900" cy="85725"/>
          </a:xfrm>
          <a:prstGeom prst="ellipse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25" name="MH_Other_16"/>
          <p:cNvSpPr>
            <a:spLocks noChangeArrowheads="1"/>
          </p:cNvSpPr>
          <p:nvPr/>
        </p:nvSpPr>
        <p:spPr bwMode="auto">
          <a:xfrm>
            <a:off x="7256463" y="3294063"/>
            <a:ext cx="352425" cy="442912"/>
          </a:xfrm>
          <a:custGeom>
            <a:avLst/>
            <a:gdLst>
              <a:gd name="T0" fmla="*/ 7193 w 352425"/>
              <a:gd name="T1" fmla="*/ 298444 h 442913"/>
              <a:gd name="T2" fmla="*/ 176213 w 352425"/>
              <a:gd name="T3" fmla="*/ 352618 h 442913"/>
              <a:gd name="T4" fmla="*/ 345233 w 352425"/>
              <a:gd name="T5" fmla="*/ 298444 h 442913"/>
              <a:gd name="T6" fmla="*/ 352425 w 352425"/>
              <a:gd name="T7" fmla="*/ 312890 h 442913"/>
              <a:gd name="T8" fmla="*/ 352425 w 352425"/>
              <a:gd name="T9" fmla="*/ 367064 h 442913"/>
              <a:gd name="T10" fmla="*/ 176213 w 352425"/>
              <a:gd name="T11" fmla="*/ 442907 h 442913"/>
              <a:gd name="T12" fmla="*/ 0 w 352425"/>
              <a:gd name="T13" fmla="*/ 367064 h 442913"/>
              <a:gd name="T14" fmla="*/ 0 w 352425"/>
              <a:gd name="T15" fmla="*/ 312890 h 442913"/>
              <a:gd name="T16" fmla="*/ 7193 w 352425"/>
              <a:gd name="T17" fmla="*/ 298444 h 442913"/>
              <a:gd name="T18" fmla="*/ 7193 w 352425"/>
              <a:gd name="T19" fmla="*/ 184150 h 442913"/>
              <a:gd name="T20" fmla="*/ 176213 w 352425"/>
              <a:gd name="T21" fmla="*/ 243199 h 442913"/>
              <a:gd name="T22" fmla="*/ 345233 w 352425"/>
              <a:gd name="T23" fmla="*/ 184150 h 442913"/>
              <a:gd name="T24" fmla="*/ 352425 w 352425"/>
              <a:gd name="T25" fmla="*/ 202605 h 442913"/>
              <a:gd name="T26" fmla="*/ 352425 w 352425"/>
              <a:gd name="T27" fmla="*/ 257963 h 442913"/>
              <a:gd name="T28" fmla="*/ 176213 w 352425"/>
              <a:gd name="T29" fmla="*/ 331782 h 442913"/>
              <a:gd name="T30" fmla="*/ 0 w 352425"/>
              <a:gd name="T31" fmla="*/ 257963 h 442913"/>
              <a:gd name="T32" fmla="*/ 0 w 352425"/>
              <a:gd name="T33" fmla="*/ 202605 h 442913"/>
              <a:gd name="T34" fmla="*/ 7193 w 352425"/>
              <a:gd name="T35" fmla="*/ 184150 h 442913"/>
              <a:gd name="T36" fmla="*/ 7193 w 352425"/>
              <a:gd name="T37" fmla="*/ 76200 h 442913"/>
              <a:gd name="T38" fmla="*/ 176213 w 352425"/>
              <a:gd name="T39" fmla="*/ 130795 h 442913"/>
              <a:gd name="T40" fmla="*/ 345233 w 352425"/>
              <a:gd name="T41" fmla="*/ 76200 h 442913"/>
              <a:gd name="T42" fmla="*/ 352425 w 352425"/>
              <a:gd name="T43" fmla="*/ 94398 h 442913"/>
              <a:gd name="T44" fmla="*/ 352425 w 352425"/>
              <a:gd name="T45" fmla="*/ 148993 h 442913"/>
              <a:gd name="T46" fmla="*/ 176213 w 352425"/>
              <a:gd name="T47" fmla="*/ 225419 h 442913"/>
              <a:gd name="T48" fmla="*/ 0 w 352425"/>
              <a:gd name="T49" fmla="*/ 148993 h 442913"/>
              <a:gd name="T50" fmla="*/ 0 w 352425"/>
              <a:gd name="T51" fmla="*/ 94398 h 442913"/>
              <a:gd name="T52" fmla="*/ 7193 w 352425"/>
              <a:gd name="T53" fmla="*/ 76200 h 442913"/>
              <a:gd name="T54" fmla="*/ 177006 w 352425"/>
              <a:gd name="T55" fmla="*/ 0 h 442913"/>
              <a:gd name="T56" fmla="*/ 349250 w 352425"/>
              <a:gd name="T57" fmla="*/ 57944 h 442913"/>
              <a:gd name="T58" fmla="*/ 177006 w 352425"/>
              <a:gd name="T59" fmla="*/ 115888 h 442913"/>
              <a:gd name="T60" fmla="*/ 4762 w 352425"/>
              <a:gd name="T61" fmla="*/ 57944 h 442913"/>
              <a:gd name="T62" fmla="*/ 177006 w 352425"/>
              <a:gd name="T63" fmla="*/ 0 h 44291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52425" h="442913">
                <a:moveTo>
                  <a:pt x="7193" y="298450"/>
                </a:moveTo>
                <a:cubicBezTo>
                  <a:pt x="25173" y="330954"/>
                  <a:pt x="93501" y="352624"/>
                  <a:pt x="176213" y="352624"/>
                </a:cubicBezTo>
                <a:cubicBezTo>
                  <a:pt x="258925" y="352624"/>
                  <a:pt x="327252" y="330954"/>
                  <a:pt x="345233" y="298450"/>
                </a:cubicBezTo>
                <a:cubicBezTo>
                  <a:pt x="348829" y="302062"/>
                  <a:pt x="352425" y="309285"/>
                  <a:pt x="352425" y="312896"/>
                </a:cubicBezTo>
                <a:cubicBezTo>
                  <a:pt x="352425" y="312896"/>
                  <a:pt x="352425" y="312896"/>
                  <a:pt x="352425" y="367070"/>
                </a:cubicBezTo>
                <a:cubicBezTo>
                  <a:pt x="352425" y="410409"/>
                  <a:pt x="273309" y="442913"/>
                  <a:pt x="176213" y="442913"/>
                </a:cubicBezTo>
                <a:cubicBezTo>
                  <a:pt x="79116" y="442913"/>
                  <a:pt x="0" y="410409"/>
                  <a:pt x="0" y="367070"/>
                </a:cubicBezTo>
                <a:cubicBezTo>
                  <a:pt x="0" y="367070"/>
                  <a:pt x="0" y="367070"/>
                  <a:pt x="0" y="312896"/>
                </a:cubicBezTo>
                <a:cubicBezTo>
                  <a:pt x="0" y="309285"/>
                  <a:pt x="3596" y="302062"/>
                  <a:pt x="7193" y="298450"/>
                </a:cubicBezTo>
                <a:close/>
                <a:moveTo>
                  <a:pt x="7193" y="184150"/>
                </a:moveTo>
                <a:cubicBezTo>
                  <a:pt x="25173" y="217369"/>
                  <a:pt x="93501" y="243205"/>
                  <a:pt x="176213" y="243205"/>
                </a:cubicBezTo>
                <a:cubicBezTo>
                  <a:pt x="258925" y="243205"/>
                  <a:pt x="327252" y="217369"/>
                  <a:pt x="345233" y="184150"/>
                </a:cubicBezTo>
                <a:cubicBezTo>
                  <a:pt x="348829" y="191532"/>
                  <a:pt x="352425" y="195223"/>
                  <a:pt x="352425" y="202605"/>
                </a:cubicBezTo>
                <a:cubicBezTo>
                  <a:pt x="352425" y="202605"/>
                  <a:pt x="352425" y="202605"/>
                  <a:pt x="352425" y="257969"/>
                </a:cubicBezTo>
                <a:cubicBezTo>
                  <a:pt x="352425" y="298570"/>
                  <a:pt x="273309" y="331788"/>
                  <a:pt x="176213" y="331788"/>
                </a:cubicBezTo>
                <a:cubicBezTo>
                  <a:pt x="79116" y="331788"/>
                  <a:pt x="0" y="298570"/>
                  <a:pt x="0" y="257969"/>
                </a:cubicBezTo>
                <a:cubicBezTo>
                  <a:pt x="0" y="257969"/>
                  <a:pt x="0" y="257969"/>
                  <a:pt x="0" y="202605"/>
                </a:cubicBezTo>
                <a:cubicBezTo>
                  <a:pt x="0" y="195223"/>
                  <a:pt x="3596" y="191532"/>
                  <a:pt x="7193" y="184150"/>
                </a:cubicBezTo>
                <a:close/>
                <a:moveTo>
                  <a:pt x="7193" y="76200"/>
                </a:moveTo>
                <a:cubicBezTo>
                  <a:pt x="10789" y="108957"/>
                  <a:pt x="86308" y="130795"/>
                  <a:pt x="176213" y="130795"/>
                </a:cubicBezTo>
                <a:cubicBezTo>
                  <a:pt x="269713" y="130795"/>
                  <a:pt x="341637" y="108957"/>
                  <a:pt x="345233" y="76200"/>
                </a:cubicBezTo>
                <a:cubicBezTo>
                  <a:pt x="348829" y="83479"/>
                  <a:pt x="352425" y="87119"/>
                  <a:pt x="352425" y="94398"/>
                </a:cubicBezTo>
                <a:cubicBezTo>
                  <a:pt x="352425" y="94398"/>
                  <a:pt x="352425" y="94398"/>
                  <a:pt x="352425" y="148993"/>
                </a:cubicBezTo>
                <a:cubicBezTo>
                  <a:pt x="352425" y="189029"/>
                  <a:pt x="273309" y="225425"/>
                  <a:pt x="176213" y="225425"/>
                </a:cubicBezTo>
                <a:cubicBezTo>
                  <a:pt x="79116" y="225425"/>
                  <a:pt x="0" y="189029"/>
                  <a:pt x="0" y="148993"/>
                </a:cubicBezTo>
                <a:cubicBezTo>
                  <a:pt x="0" y="148993"/>
                  <a:pt x="0" y="148993"/>
                  <a:pt x="0" y="94398"/>
                </a:cubicBezTo>
                <a:cubicBezTo>
                  <a:pt x="0" y="87119"/>
                  <a:pt x="3596" y="83479"/>
                  <a:pt x="7193" y="76200"/>
                </a:cubicBezTo>
                <a:close/>
                <a:moveTo>
                  <a:pt x="177006" y="0"/>
                </a:moveTo>
                <a:cubicBezTo>
                  <a:pt x="272134" y="0"/>
                  <a:pt x="349250" y="25942"/>
                  <a:pt x="349250" y="57944"/>
                </a:cubicBezTo>
                <a:cubicBezTo>
                  <a:pt x="349250" y="89946"/>
                  <a:pt x="272134" y="115888"/>
                  <a:pt x="177006" y="115888"/>
                </a:cubicBezTo>
                <a:cubicBezTo>
                  <a:pt x="81878" y="115888"/>
                  <a:pt x="4762" y="89946"/>
                  <a:pt x="4762" y="57944"/>
                </a:cubicBezTo>
                <a:cubicBezTo>
                  <a:pt x="4762" y="25942"/>
                  <a:pt x="81878" y="0"/>
                  <a:pt x="177006" y="0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MH_Other_17"/>
          <p:cNvSpPr>
            <a:spLocks noEditPoints="1" noChangeArrowheads="1"/>
          </p:cNvSpPr>
          <p:nvPr/>
        </p:nvSpPr>
        <p:spPr bwMode="auto">
          <a:xfrm>
            <a:off x="4868863" y="4332288"/>
            <a:ext cx="412750" cy="404812"/>
          </a:xfrm>
          <a:custGeom>
            <a:avLst/>
            <a:gdLst>
              <a:gd name="T0" fmla="*/ 2147483646 w 113"/>
              <a:gd name="T1" fmla="*/ 2147483646 h 112"/>
              <a:gd name="T2" fmla="*/ 2147483646 w 113"/>
              <a:gd name="T3" fmla="*/ 2147483646 h 112"/>
              <a:gd name="T4" fmla="*/ 2147483646 w 113"/>
              <a:gd name="T5" fmla="*/ 2147483646 h 112"/>
              <a:gd name="T6" fmla="*/ 2147483646 w 113"/>
              <a:gd name="T7" fmla="*/ 2147483646 h 112"/>
              <a:gd name="T8" fmla="*/ 2147483646 w 113"/>
              <a:gd name="T9" fmla="*/ 2147483646 h 112"/>
              <a:gd name="T10" fmla="*/ 2147483646 w 113"/>
              <a:gd name="T11" fmla="*/ 2147483646 h 112"/>
              <a:gd name="T12" fmla="*/ 2147483646 w 113"/>
              <a:gd name="T13" fmla="*/ 2147483646 h 112"/>
              <a:gd name="T14" fmla="*/ 2147483646 w 113"/>
              <a:gd name="T15" fmla="*/ 2147483646 h 112"/>
              <a:gd name="T16" fmla="*/ 2147483646 w 113"/>
              <a:gd name="T17" fmla="*/ 2147483646 h 112"/>
              <a:gd name="T18" fmla="*/ 2147483646 w 113"/>
              <a:gd name="T19" fmla="*/ 2147483646 h 112"/>
              <a:gd name="T20" fmla="*/ 2147483646 w 113"/>
              <a:gd name="T21" fmla="*/ 2147483646 h 112"/>
              <a:gd name="T22" fmla="*/ 2147483646 w 113"/>
              <a:gd name="T23" fmla="*/ 2147483646 h 112"/>
              <a:gd name="T24" fmla="*/ 2147483646 w 113"/>
              <a:gd name="T25" fmla="*/ 2147483646 h 112"/>
              <a:gd name="T26" fmla="*/ 2147483646 w 113"/>
              <a:gd name="T27" fmla="*/ 2147483646 h 112"/>
              <a:gd name="T28" fmla="*/ 2147483646 w 113"/>
              <a:gd name="T29" fmla="*/ 2147483646 h 112"/>
              <a:gd name="T30" fmla="*/ 2147483646 w 113"/>
              <a:gd name="T31" fmla="*/ 2147483646 h 112"/>
              <a:gd name="T32" fmla="*/ 2147483646 w 113"/>
              <a:gd name="T33" fmla="*/ 2147483646 h 112"/>
              <a:gd name="T34" fmla="*/ 2147483646 w 113"/>
              <a:gd name="T35" fmla="*/ 2147483646 h 1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13"/>
              <a:gd name="T55" fmla="*/ 0 h 112"/>
              <a:gd name="T56" fmla="*/ 113 w 113"/>
              <a:gd name="T57" fmla="*/ 112 h 1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13" h="112">
                <a:moveTo>
                  <a:pt x="14" y="13"/>
                </a:moveTo>
                <a:cubicBezTo>
                  <a:pt x="0" y="27"/>
                  <a:pt x="0" y="49"/>
                  <a:pt x="14" y="63"/>
                </a:cubicBezTo>
                <a:cubicBezTo>
                  <a:pt x="23" y="72"/>
                  <a:pt x="37" y="75"/>
                  <a:pt x="49" y="71"/>
                </a:cubicBezTo>
                <a:cubicBezTo>
                  <a:pt x="60" y="82"/>
                  <a:pt x="60" y="82"/>
                  <a:pt x="60" y="82"/>
                </a:cubicBezTo>
                <a:cubicBezTo>
                  <a:pt x="60" y="82"/>
                  <a:pt x="70" y="74"/>
                  <a:pt x="75" y="79"/>
                </a:cubicBezTo>
                <a:cubicBezTo>
                  <a:pt x="79" y="83"/>
                  <a:pt x="76" y="89"/>
                  <a:pt x="75" y="93"/>
                </a:cubicBezTo>
                <a:cubicBezTo>
                  <a:pt x="74" y="95"/>
                  <a:pt x="73" y="99"/>
                  <a:pt x="78" y="97"/>
                </a:cubicBezTo>
                <a:cubicBezTo>
                  <a:pt x="81" y="96"/>
                  <a:pt x="88" y="92"/>
                  <a:pt x="92" y="97"/>
                </a:cubicBezTo>
                <a:cubicBezTo>
                  <a:pt x="97" y="102"/>
                  <a:pt x="91" y="112"/>
                  <a:pt x="91" y="112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3" y="91"/>
                  <a:pt x="113" y="91"/>
                  <a:pt x="113" y="91"/>
                </a:cubicBezTo>
                <a:cubicBezTo>
                  <a:pt x="71" y="49"/>
                  <a:pt x="71" y="49"/>
                  <a:pt x="71" y="49"/>
                </a:cubicBezTo>
                <a:cubicBezTo>
                  <a:pt x="75" y="37"/>
                  <a:pt x="72" y="23"/>
                  <a:pt x="63" y="13"/>
                </a:cubicBezTo>
                <a:cubicBezTo>
                  <a:pt x="49" y="0"/>
                  <a:pt x="27" y="0"/>
                  <a:pt x="14" y="13"/>
                </a:cubicBezTo>
                <a:close/>
                <a:moveTo>
                  <a:pt x="17" y="53"/>
                </a:moveTo>
                <a:cubicBezTo>
                  <a:pt x="11" y="43"/>
                  <a:pt x="12" y="29"/>
                  <a:pt x="20" y="20"/>
                </a:cubicBezTo>
                <a:cubicBezTo>
                  <a:pt x="29" y="12"/>
                  <a:pt x="43" y="11"/>
                  <a:pt x="53" y="17"/>
                </a:cubicBezTo>
                <a:lnTo>
                  <a:pt x="17" y="53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MH_Other_18"/>
          <p:cNvSpPr>
            <a:spLocks noEditPoints="1" noChangeArrowheads="1"/>
          </p:cNvSpPr>
          <p:nvPr/>
        </p:nvSpPr>
        <p:spPr bwMode="auto">
          <a:xfrm>
            <a:off x="6883400" y="4308475"/>
            <a:ext cx="434975" cy="428625"/>
          </a:xfrm>
          <a:custGeom>
            <a:avLst/>
            <a:gdLst>
              <a:gd name="T0" fmla="*/ 2147483646 w 120"/>
              <a:gd name="T1" fmla="*/ 2147483646 h 118"/>
              <a:gd name="T2" fmla="*/ 2147483646 w 120"/>
              <a:gd name="T3" fmla="*/ 2147483646 h 118"/>
              <a:gd name="T4" fmla="*/ 2147483646 w 120"/>
              <a:gd name="T5" fmla="*/ 2147483646 h 118"/>
              <a:gd name="T6" fmla="*/ 2147483646 w 120"/>
              <a:gd name="T7" fmla="*/ 2147483646 h 118"/>
              <a:gd name="T8" fmla="*/ 2147483646 w 120"/>
              <a:gd name="T9" fmla="*/ 2147483646 h 118"/>
              <a:gd name="T10" fmla="*/ 2147483646 w 120"/>
              <a:gd name="T11" fmla="*/ 2147483646 h 118"/>
              <a:gd name="T12" fmla="*/ 2147483646 w 120"/>
              <a:gd name="T13" fmla="*/ 2147483646 h 118"/>
              <a:gd name="T14" fmla="*/ 2147483646 w 120"/>
              <a:gd name="T15" fmla="*/ 2147483646 h 118"/>
              <a:gd name="T16" fmla="*/ 2147483646 w 120"/>
              <a:gd name="T17" fmla="*/ 2147483646 h 118"/>
              <a:gd name="T18" fmla="*/ 2147483646 w 120"/>
              <a:gd name="T19" fmla="*/ 2147483646 h 118"/>
              <a:gd name="T20" fmla="*/ 2147483646 w 120"/>
              <a:gd name="T21" fmla="*/ 2147483646 h 118"/>
              <a:gd name="T22" fmla="*/ 2147483646 w 120"/>
              <a:gd name="T23" fmla="*/ 2147483646 h 118"/>
              <a:gd name="T24" fmla="*/ 2147483646 w 120"/>
              <a:gd name="T25" fmla="*/ 2147483646 h 118"/>
              <a:gd name="T26" fmla="*/ 2147483646 w 120"/>
              <a:gd name="T27" fmla="*/ 2147483646 h 118"/>
              <a:gd name="T28" fmla="*/ 2147483646 w 120"/>
              <a:gd name="T29" fmla="*/ 2147483646 h 118"/>
              <a:gd name="T30" fmla="*/ 2147483646 w 120"/>
              <a:gd name="T31" fmla="*/ 2147483646 h 118"/>
              <a:gd name="T32" fmla="*/ 2147483646 w 120"/>
              <a:gd name="T33" fmla="*/ 2147483646 h 118"/>
              <a:gd name="T34" fmla="*/ 2147483646 w 120"/>
              <a:gd name="T35" fmla="*/ 2147483646 h 118"/>
              <a:gd name="T36" fmla="*/ 2147483646 w 120"/>
              <a:gd name="T37" fmla="*/ 2147483646 h 118"/>
              <a:gd name="T38" fmla="*/ 2147483646 w 120"/>
              <a:gd name="T39" fmla="*/ 2147483646 h 11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0"/>
              <a:gd name="T61" fmla="*/ 0 h 118"/>
              <a:gd name="T62" fmla="*/ 120 w 120"/>
              <a:gd name="T63" fmla="*/ 118 h 11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0" h="118">
                <a:moveTo>
                  <a:pt x="53" y="35"/>
                </a:moveTo>
                <a:cubicBezTo>
                  <a:pt x="56" y="26"/>
                  <a:pt x="54" y="16"/>
                  <a:pt x="47" y="9"/>
                </a:cubicBezTo>
                <a:cubicBezTo>
                  <a:pt x="40" y="2"/>
                  <a:pt x="30" y="0"/>
                  <a:pt x="21" y="2"/>
                </a:cubicBezTo>
                <a:cubicBezTo>
                  <a:pt x="36" y="17"/>
                  <a:pt x="36" y="17"/>
                  <a:pt x="36" y="17"/>
                </a:cubicBezTo>
                <a:cubicBezTo>
                  <a:pt x="32" y="32"/>
                  <a:pt x="32" y="32"/>
                  <a:pt x="32" y="32"/>
                </a:cubicBezTo>
                <a:cubicBezTo>
                  <a:pt x="17" y="36"/>
                  <a:pt x="17" y="36"/>
                  <a:pt x="17" y="36"/>
                </a:cubicBezTo>
                <a:cubicBezTo>
                  <a:pt x="2" y="21"/>
                  <a:pt x="2" y="21"/>
                  <a:pt x="2" y="21"/>
                </a:cubicBezTo>
                <a:cubicBezTo>
                  <a:pt x="0" y="30"/>
                  <a:pt x="2" y="40"/>
                  <a:pt x="9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0" y="117"/>
                  <a:pt x="103" y="118"/>
                  <a:pt x="107" y="118"/>
                </a:cubicBezTo>
                <a:cubicBezTo>
                  <a:pt x="110" y="118"/>
                  <a:pt x="113" y="117"/>
                  <a:pt x="115" y="115"/>
                </a:cubicBezTo>
                <a:cubicBezTo>
                  <a:pt x="120" y="110"/>
                  <a:pt x="120" y="102"/>
                  <a:pt x="115" y="97"/>
                </a:cubicBezTo>
                <a:lnTo>
                  <a:pt x="53" y="35"/>
                </a:lnTo>
                <a:close/>
                <a:moveTo>
                  <a:pt x="108" y="113"/>
                </a:moveTo>
                <a:cubicBezTo>
                  <a:pt x="105" y="113"/>
                  <a:pt x="103" y="110"/>
                  <a:pt x="103" y="108"/>
                </a:cubicBezTo>
                <a:cubicBezTo>
                  <a:pt x="103" y="105"/>
                  <a:pt x="105" y="103"/>
                  <a:pt x="108" y="103"/>
                </a:cubicBezTo>
                <a:cubicBezTo>
                  <a:pt x="110" y="103"/>
                  <a:pt x="113" y="105"/>
                  <a:pt x="113" y="108"/>
                </a:cubicBezTo>
                <a:cubicBezTo>
                  <a:pt x="113" y="110"/>
                  <a:pt x="110" y="113"/>
                  <a:pt x="108" y="113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MH_Other_19"/>
          <p:cNvSpPr>
            <a:spLocks noEditPoints="1" noChangeArrowheads="1"/>
          </p:cNvSpPr>
          <p:nvPr/>
        </p:nvSpPr>
        <p:spPr bwMode="auto">
          <a:xfrm>
            <a:off x="6873875" y="2303463"/>
            <a:ext cx="201613" cy="368300"/>
          </a:xfrm>
          <a:custGeom>
            <a:avLst/>
            <a:gdLst>
              <a:gd name="T0" fmla="*/ 2147483646 w 50"/>
              <a:gd name="T1" fmla="*/ 2147483646 h 90"/>
              <a:gd name="T2" fmla="*/ 2147483646 w 50"/>
              <a:gd name="T3" fmla="*/ 2147483646 h 90"/>
              <a:gd name="T4" fmla="*/ 2147483646 w 50"/>
              <a:gd name="T5" fmla="*/ 0 h 90"/>
              <a:gd name="T6" fmla="*/ 2147483646 w 50"/>
              <a:gd name="T7" fmla="*/ 0 h 90"/>
              <a:gd name="T8" fmla="*/ 0 w 50"/>
              <a:gd name="T9" fmla="*/ 2147483646 h 90"/>
              <a:gd name="T10" fmla="*/ 0 w 50"/>
              <a:gd name="T11" fmla="*/ 2147483646 h 90"/>
              <a:gd name="T12" fmla="*/ 2147483646 w 50"/>
              <a:gd name="T13" fmla="*/ 2147483646 h 90"/>
              <a:gd name="T14" fmla="*/ 2147483646 w 50"/>
              <a:gd name="T15" fmla="*/ 2147483646 h 90"/>
              <a:gd name="T16" fmla="*/ 2147483646 w 50"/>
              <a:gd name="T17" fmla="*/ 2147483646 h 90"/>
              <a:gd name="T18" fmla="*/ 2147483646 w 50"/>
              <a:gd name="T19" fmla="*/ 2147483646 h 90"/>
              <a:gd name="T20" fmla="*/ 2147483646 w 50"/>
              <a:gd name="T21" fmla="*/ 2147483646 h 90"/>
              <a:gd name="T22" fmla="*/ 2147483646 w 50"/>
              <a:gd name="T23" fmla="*/ 2147483646 h 90"/>
              <a:gd name="T24" fmla="*/ 2147483646 w 50"/>
              <a:gd name="T25" fmla="*/ 2147483646 h 90"/>
              <a:gd name="T26" fmla="*/ 2147483646 w 50"/>
              <a:gd name="T27" fmla="*/ 2147483646 h 90"/>
              <a:gd name="T28" fmla="*/ 2147483646 w 50"/>
              <a:gd name="T29" fmla="*/ 2147483646 h 90"/>
              <a:gd name="T30" fmla="*/ 2147483646 w 50"/>
              <a:gd name="T31" fmla="*/ 2147483646 h 90"/>
              <a:gd name="T32" fmla="*/ 2147483646 w 50"/>
              <a:gd name="T33" fmla="*/ 2147483646 h 90"/>
              <a:gd name="T34" fmla="*/ 2147483646 w 50"/>
              <a:gd name="T35" fmla="*/ 2147483646 h 90"/>
              <a:gd name="T36" fmla="*/ 2147483646 w 50"/>
              <a:gd name="T37" fmla="*/ 2147483646 h 90"/>
              <a:gd name="T38" fmla="*/ 2147483646 w 50"/>
              <a:gd name="T39" fmla="*/ 2147483646 h 90"/>
              <a:gd name="T40" fmla="*/ 2147483646 w 50"/>
              <a:gd name="T41" fmla="*/ 2147483646 h 90"/>
              <a:gd name="T42" fmla="*/ 2147483646 w 50"/>
              <a:gd name="T43" fmla="*/ 2147483646 h 90"/>
              <a:gd name="T44" fmla="*/ 2147483646 w 50"/>
              <a:gd name="T45" fmla="*/ 2147483646 h 90"/>
              <a:gd name="T46" fmla="*/ 2147483646 w 50"/>
              <a:gd name="T47" fmla="*/ 2147483646 h 90"/>
              <a:gd name="T48" fmla="*/ 2147483646 w 50"/>
              <a:gd name="T49" fmla="*/ 2147483646 h 90"/>
              <a:gd name="T50" fmla="*/ 2147483646 w 50"/>
              <a:gd name="T51" fmla="*/ 2147483646 h 90"/>
              <a:gd name="T52" fmla="*/ 2147483646 w 50"/>
              <a:gd name="T53" fmla="*/ 2147483646 h 90"/>
              <a:gd name="T54" fmla="*/ 2147483646 w 50"/>
              <a:gd name="T55" fmla="*/ 2147483646 h 90"/>
              <a:gd name="T56" fmla="*/ 2147483646 w 50"/>
              <a:gd name="T57" fmla="*/ 2147483646 h 9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50"/>
              <a:gd name="T88" fmla="*/ 0 h 90"/>
              <a:gd name="T89" fmla="*/ 50 w 50"/>
              <a:gd name="T90" fmla="*/ 90 h 9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50" h="90">
                <a:moveTo>
                  <a:pt x="50" y="83"/>
                </a:moveTo>
                <a:cubicBezTo>
                  <a:pt x="50" y="7"/>
                  <a:pt x="50" y="7"/>
                  <a:pt x="50" y="7"/>
                </a:cubicBezTo>
                <a:cubicBezTo>
                  <a:pt x="50" y="3"/>
                  <a:pt x="47" y="0"/>
                  <a:pt x="44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7"/>
                  <a:pt x="3" y="90"/>
                  <a:pt x="6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7" y="90"/>
                  <a:pt x="50" y="87"/>
                  <a:pt x="50" y="83"/>
                </a:cubicBezTo>
                <a:close/>
                <a:moveTo>
                  <a:pt x="39" y="5"/>
                </a:moveTo>
                <a:cubicBezTo>
                  <a:pt x="40" y="5"/>
                  <a:pt x="41" y="5"/>
                  <a:pt x="41" y="6"/>
                </a:cubicBezTo>
                <a:cubicBezTo>
                  <a:pt x="41" y="7"/>
                  <a:pt x="40" y="8"/>
                  <a:pt x="39" y="8"/>
                </a:cubicBezTo>
                <a:cubicBezTo>
                  <a:pt x="38" y="8"/>
                  <a:pt x="38" y="7"/>
                  <a:pt x="38" y="6"/>
                </a:cubicBezTo>
                <a:cubicBezTo>
                  <a:pt x="38" y="5"/>
                  <a:pt x="38" y="5"/>
                  <a:pt x="39" y="5"/>
                </a:cubicBezTo>
                <a:close/>
                <a:moveTo>
                  <a:pt x="16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6" y="7"/>
                  <a:pt x="16" y="7"/>
                  <a:pt x="16" y="7"/>
                </a:cubicBezTo>
                <a:lnTo>
                  <a:pt x="16" y="5"/>
                </a:lnTo>
                <a:close/>
                <a:moveTo>
                  <a:pt x="5" y="69"/>
                </a:moveTo>
                <a:cubicBezTo>
                  <a:pt x="5" y="11"/>
                  <a:pt x="5" y="11"/>
                  <a:pt x="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69"/>
                  <a:pt x="45" y="69"/>
                  <a:pt x="45" y="69"/>
                </a:cubicBezTo>
                <a:lnTo>
                  <a:pt x="5" y="69"/>
                </a:lnTo>
                <a:close/>
                <a:moveTo>
                  <a:pt x="25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7"/>
                  <a:pt x="23" y="75"/>
                  <a:pt x="25" y="75"/>
                </a:cubicBezTo>
                <a:cubicBezTo>
                  <a:pt x="27" y="75"/>
                  <a:pt x="29" y="77"/>
                  <a:pt x="29" y="79"/>
                </a:cubicBezTo>
                <a:cubicBezTo>
                  <a:pt x="29" y="81"/>
                  <a:pt x="27" y="83"/>
                  <a:pt x="25" y="83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MH_Other_20"/>
          <p:cNvSpPr>
            <a:spLocks noEditPoints="1" noChangeArrowheads="1"/>
          </p:cNvSpPr>
          <p:nvPr/>
        </p:nvSpPr>
        <p:spPr bwMode="auto">
          <a:xfrm>
            <a:off x="7110413" y="2441575"/>
            <a:ext cx="207962" cy="368300"/>
          </a:xfrm>
          <a:custGeom>
            <a:avLst/>
            <a:gdLst>
              <a:gd name="T0" fmla="*/ 2147483646 w 51"/>
              <a:gd name="T1" fmla="*/ 0 h 90"/>
              <a:gd name="T2" fmla="*/ 2147483646 w 51"/>
              <a:gd name="T3" fmla="*/ 0 h 90"/>
              <a:gd name="T4" fmla="*/ 0 w 51"/>
              <a:gd name="T5" fmla="*/ 2147483646 h 90"/>
              <a:gd name="T6" fmla="*/ 0 w 51"/>
              <a:gd name="T7" fmla="*/ 2147483646 h 90"/>
              <a:gd name="T8" fmla="*/ 2147483646 w 51"/>
              <a:gd name="T9" fmla="*/ 2147483646 h 90"/>
              <a:gd name="T10" fmla="*/ 2147483646 w 51"/>
              <a:gd name="T11" fmla="*/ 2147483646 h 90"/>
              <a:gd name="T12" fmla="*/ 2147483646 w 51"/>
              <a:gd name="T13" fmla="*/ 2147483646 h 90"/>
              <a:gd name="T14" fmla="*/ 2147483646 w 51"/>
              <a:gd name="T15" fmla="*/ 2147483646 h 90"/>
              <a:gd name="T16" fmla="*/ 2147483646 w 51"/>
              <a:gd name="T17" fmla="*/ 0 h 90"/>
              <a:gd name="T18" fmla="*/ 2147483646 w 51"/>
              <a:gd name="T19" fmla="*/ 2147483646 h 90"/>
              <a:gd name="T20" fmla="*/ 2147483646 w 51"/>
              <a:gd name="T21" fmla="*/ 2147483646 h 90"/>
              <a:gd name="T22" fmla="*/ 2147483646 w 51"/>
              <a:gd name="T23" fmla="*/ 2147483646 h 90"/>
              <a:gd name="T24" fmla="*/ 2147483646 w 51"/>
              <a:gd name="T25" fmla="*/ 2147483646 h 90"/>
              <a:gd name="T26" fmla="*/ 2147483646 w 51"/>
              <a:gd name="T27" fmla="*/ 2147483646 h 90"/>
              <a:gd name="T28" fmla="*/ 2147483646 w 51"/>
              <a:gd name="T29" fmla="*/ 2147483646 h 90"/>
              <a:gd name="T30" fmla="*/ 2147483646 w 51"/>
              <a:gd name="T31" fmla="*/ 2147483646 h 90"/>
              <a:gd name="T32" fmla="*/ 2147483646 w 51"/>
              <a:gd name="T33" fmla="*/ 2147483646 h 90"/>
              <a:gd name="T34" fmla="*/ 2147483646 w 51"/>
              <a:gd name="T35" fmla="*/ 2147483646 h 90"/>
              <a:gd name="T36" fmla="*/ 2147483646 w 51"/>
              <a:gd name="T37" fmla="*/ 2147483646 h 90"/>
              <a:gd name="T38" fmla="*/ 2147483646 w 51"/>
              <a:gd name="T39" fmla="*/ 2147483646 h 90"/>
              <a:gd name="T40" fmla="*/ 2147483646 w 51"/>
              <a:gd name="T41" fmla="*/ 2147483646 h 90"/>
              <a:gd name="T42" fmla="*/ 2147483646 w 51"/>
              <a:gd name="T43" fmla="*/ 2147483646 h 90"/>
              <a:gd name="T44" fmla="*/ 2147483646 w 51"/>
              <a:gd name="T45" fmla="*/ 2147483646 h 90"/>
              <a:gd name="T46" fmla="*/ 2147483646 w 51"/>
              <a:gd name="T47" fmla="*/ 2147483646 h 90"/>
              <a:gd name="T48" fmla="*/ 2147483646 w 51"/>
              <a:gd name="T49" fmla="*/ 2147483646 h 90"/>
              <a:gd name="T50" fmla="*/ 2147483646 w 51"/>
              <a:gd name="T51" fmla="*/ 2147483646 h 90"/>
              <a:gd name="T52" fmla="*/ 2147483646 w 51"/>
              <a:gd name="T53" fmla="*/ 2147483646 h 90"/>
              <a:gd name="T54" fmla="*/ 2147483646 w 51"/>
              <a:gd name="T55" fmla="*/ 2147483646 h 90"/>
              <a:gd name="T56" fmla="*/ 2147483646 w 51"/>
              <a:gd name="T57" fmla="*/ 2147483646 h 9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51"/>
              <a:gd name="T88" fmla="*/ 0 h 90"/>
              <a:gd name="T89" fmla="*/ 51 w 51"/>
              <a:gd name="T90" fmla="*/ 90 h 9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51" h="90">
                <a:moveTo>
                  <a:pt x="44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7"/>
                  <a:pt x="3" y="90"/>
                  <a:pt x="7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8" y="90"/>
                  <a:pt x="51" y="87"/>
                  <a:pt x="51" y="83"/>
                </a:cubicBezTo>
                <a:cubicBezTo>
                  <a:pt x="51" y="7"/>
                  <a:pt x="51" y="7"/>
                  <a:pt x="51" y="7"/>
                </a:cubicBezTo>
                <a:cubicBezTo>
                  <a:pt x="51" y="3"/>
                  <a:pt x="48" y="0"/>
                  <a:pt x="44" y="0"/>
                </a:cubicBezTo>
                <a:close/>
                <a:moveTo>
                  <a:pt x="40" y="5"/>
                </a:moveTo>
                <a:cubicBezTo>
                  <a:pt x="41" y="5"/>
                  <a:pt x="42" y="5"/>
                  <a:pt x="42" y="6"/>
                </a:cubicBezTo>
                <a:cubicBezTo>
                  <a:pt x="42" y="7"/>
                  <a:pt x="41" y="8"/>
                  <a:pt x="40" y="8"/>
                </a:cubicBezTo>
                <a:cubicBezTo>
                  <a:pt x="39" y="8"/>
                  <a:pt x="38" y="7"/>
                  <a:pt x="38" y="6"/>
                </a:cubicBezTo>
                <a:cubicBezTo>
                  <a:pt x="38" y="5"/>
                  <a:pt x="39" y="5"/>
                  <a:pt x="40" y="5"/>
                </a:cubicBezTo>
                <a:close/>
                <a:moveTo>
                  <a:pt x="17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7" y="7"/>
                  <a:pt x="17" y="7"/>
                  <a:pt x="17" y="7"/>
                </a:cubicBezTo>
                <a:lnTo>
                  <a:pt x="17" y="5"/>
                </a:lnTo>
                <a:close/>
                <a:moveTo>
                  <a:pt x="26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7"/>
                  <a:pt x="23" y="75"/>
                  <a:pt x="26" y="75"/>
                </a:cubicBezTo>
                <a:cubicBezTo>
                  <a:pt x="28" y="75"/>
                  <a:pt x="30" y="77"/>
                  <a:pt x="30" y="79"/>
                </a:cubicBezTo>
                <a:cubicBezTo>
                  <a:pt x="30" y="81"/>
                  <a:pt x="28" y="83"/>
                  <a:pt x="26" y="83"/>
                </a:cubicBezTo>
                <a:close/>
                <a:moveTo>
                  <a:pt x="46" y="69"/>
                </a:moveTo>
                <a:cubicBezTo>
                  <a:pt x="5" y="69"/>
                  <a:pt x="5" y="69"/>
                  <a:pt x="5" y="69"/>
                </a:cubicBezTo>
                <a:cubicBezTo>
                  <a:pt x="5" y="11"/>
                  <a:pt x="5" y="11"/>
                  <a:pt x="5" y="11"/>
                </a:cubicBezTo>
                <a:cubicBezTo>
                  <a:pt x="46" y="11"/>
                  <a:pt x="46" y="11"/>
                  <a:pt x="46" y="11"/>
                </a:cubicBezTo>
                <a:lnTo>
                  <a:pt x="46" y="69"/>
                </a:lnTo>
                <a:close/>
              </a:path>
            </a:pathLst>
          </a:custGeom>
          <a:solidFill>
            <a:srgbClr val="FE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31" name="MH_Other_22"/>
          <p:cNvSpPr>
            <a:spLocks noChangeArrowheads="1"/>
          </p:cNvSpPr>
          <p:nvPr/>
        </p:nvSpPr>
        <p:spPr bwMode="auto">
          <a:xfrm>
            <a:off x="6985000" y="2693988"/>
            <a:ext cx="100013" cy="100012"/>
          </a:xfrm>
          <a:custGeom>
            <a:avLst/>
            <a:gdLst>
              <a:gd name="T0" fmla="*/ 19967 w 33"/>
              <a:gd name="T1" fmla="*/ 0 h 33"/>
              <a:gd name="T2" fmla="*/ 0 w 33"/>
              <a:gd name="T3" fmla="*/ 0 h 33"/>
              <a:gd name="T4" fmla="*/ 0 w 33"/>
              <a:gd name="T5" fmla="*/ 62395 h 33"/>
              <a:gd name="T6" fmla="*/ 0 w 33"/>
              <a:gd name="T7" fmla="*/ 82362 h 33"/>
              <a:gd name="T8" fmla="*/ 19967 w 33"/>
              <a:gd name="T9" fmla="*/ 82362 h 33"/>
              <a:gd name="T10" fmla="*/ 82362 w 33"/>
              <a:gd name="T11" fmla="*/ 82362 h 33"/>
              <a:gd name="T12" fmla="*/ 82362 w 33"/>
              <a:gd name="T13" fmla="*/ 62395 h 33"/>
              <a:gd name="T14" fmla="*/ 19967 w 33"/>
              <a:gd name="T15" fmla="*/ 62395 h 33"/>
              <a:gd name="T16" fmla="*/ 19967 w 33"/>
              <a:gd name="T17" fmla="*/ 0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"/>
              <a:gd name="T28" fmla="*/ 0 h 33"/>
              <a:gd name="T29" fmla="*/ 33 w 33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" h="33">
                <a:moveTo>
                  <a:pt x="8" y="0"/>
                </a:moveTo>
                <a:lnTo>
                  <a:pt x="0" y="0"/>
                </a:lnTo>
                <a:lnTo>
                  <a:pt x="0" y="25"/>
                </a:lnTo>
                <a:lnTo>
                  <a:pt x="0" y="33"/>
                </a:lnTo>
                <a:lnTo>
                  <a:pt x="8" y="33"/>
                </a:lnTo>
                <a:lnTo>
                  <a:pt x="33" y="33"/>
                </a:lnTo>
                <a:lnTo>
                  <a:pt x="33" y="25"/>
                </a:lnTo>
                <a:lnTo>
                  <a:pt x="8" y="25"/>
                </a:lnTo>
                <a:lnTo>
                  <a:pt x="8" y="0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32" name="MH_SubTitle_1"/>
          <p:cNvSpPr>
            <a:spLocks noChangeArrowheads="1"/>
          </p:cNvSpPr>
          <p:nvPr/>
        </p:nvSpPr>
        <p:spPr bwMode="auto">
          <a:xfrm>
            <a:off x="1401763" y="2241550"/>
            <a:ext cx="3033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984250" y="3201988"/>
            <a:ext cx="3067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34" name="MH_SubTitle_3"/>
          <p:cNvSpPr>
            <a:spLocks noChangeArrowheads="1"/>
          </p:cNvSpPr>
          <p:nvPr/>
        </p:nvSpPr>
        <p:spPr bwMode="auto">
          <a:xfrm>
            <a:off x="1401763" y="4197350"/>
            <a:ext cx="30337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35" name="MH_SubTitle_4"/>
          <p:cNvSpPr>
            <a:spLocks noChangeArrowheads="1"/>
          </p:cNvSpPr>
          <p:nvPr/>
        </p:nvSpPr>
        <p:spPr bwMode="auto">
          <a:xfrm>
            <a:off x="7770813" y="2241550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36" name="MH_SubTitle_5"/>
          <p:cNvSpPr>
            <a:spLocks noChangeArrowheads="1"/>
          </p:cNvSpPr>
          <p:nvPr/>
        </p:nvSpPr>
        <p:spPr bwMode="auto">
          <a:xfrm>
            <a:off x="8110538" y="3201988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37" name="MH_SubTitle_6"/>
          <p:cNvSpPr>
            <a:spLocks noChangeArrowheads="1"/>
          </p:cNvSpPr>
          <p:nvPr/>
        </p:nvSpPr>
        <p:spPr bwMode="auto">
          <a:xfrm>
            <a:off x="7770813" y="4197350"/>
            <a:ext cx="30527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23"/>
          <p:cNvGrpSpPr/>
          <p:nvPr/>
        </p:nvGrpSpPr>
        <p:grpSpPr bwMode="auto">
          <a:xfrm>
            <a:off x="1250950" y="1636713"/>
            <a:ext cx="1350963" cy="1360487"/>
            <a:chOff x="58056" y="2076450"/>
            <a:chExt cx="1350963" cy="1360487"/>
          </a:xfrm>
        </p:grpSpPr>
        <p:sp>
          <p:nvSpPr>
            <p:cNvPr id="11" name="Oval 5"/>
            <p:cNvSpPr>
              <a:spLocks noChangeArrowheads="1"/>
            </p:cNvSpPr>
            <p:nvPr/>
          </p:nvSpPr>
          <p:spPr bwMode="auto">
            <a:xfrm>
              <a:off x="58056" y="2076450"/>
              <a:ext cx="1350963" cy="13604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 dirty="0"/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710519" y="2755900"/>
              <a:ext cx="30163" cy="3063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auto">
            <a:xfrm>
              <a:off x="696231" y="2741613"/>
              <a:ext cx="63500" cy="63500"/>
            </a:xfrm>
            <a:custGeom>
              <a:avLst/>
              <a:gdLst>
                <a:gd name="T0" fmla="*/ 2147483646 w 17"/>
                <a:gd name="T1" fmla="*/ 2147483646 h 17"/>
                <a:gd name="T2" fmla="*/ 2147483646 w 17"/>
                <a:gd name="T3" fmla="*/ 2147483646 h 17"/>
                <a:gd name="T4" fmla="*/ 2147483646 w 17"/>
                <a:gd name="T5" fmla="*/ 2147483646 h 17"/>
                <a:gd name="T6" fmla="*/ 2147483646 w 17"/>
                <a:gd name="T7" fmla="*/ 2147483646 h 17"/>
                <a:gd name="T8" fmla="*/ 2147483646 w 17"/>
                <a:gd name="T9" fmla="*/ 2147483646 h 17"/>
                <a:gd name="T10" fmla="*/ 2147483646 w 17"/>
                <a:gd name="T11" fmla="*/ 0 h 17"/>
                <a:gd name="T12" fmla="*/ 0 w 17"/>
                <a:gd name="T13" fmla="*/ 2147483646 h 17"/>
                <a:gd name="T14" fmla="*/ 2147483646 w 17"/>
                <a:gd name="T15" fmla="*/ 2147483646 h 17"/>
                <a:gd name="T16" fmla="*/ 2147483646 w 17"/>
                <a:gd name="T17" fmla="*/ 2147483646 h 17"/>
                <a:gd name="T18" fmla="*/ 2147483646 w 17"/>
                <a:gd name="T19" fmla="*/ 0 h 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" h="17">
                  <a:moveTo>
                    <a:pt x="8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9" y="9"/>
                    <a:pt x="8" y="9"/>
                  </a:cubicBezTo>
                  <a:cubicBezTo>
                    <a:pt x="8" y="9"/>
                    <a:pt x="8" y="9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3"/>
                    <a:pt x="4" y="17"/>
                    <a:pt x="8" y="17"/>
                  </a:cubicBezTo>
                  <a:cubicBezTo>
                    <a:pt x="13" y="17"/>
                    <a:pt x="17" y="13"/>
                    <a:pt x="17" y="8"/>
                  </a:cubicBezTo>
                  <a:cubicBezTo>
                    <a:pt x="17" y="3"/>
                    <a:pt x="13" y="0"/>
                    <a:pt x="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534306" y="2416175"/>
              <a:ext cx="385763" cy="301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15" name="Freeform 9"/>
            <p:cNvSpPr>
              <a:spLocks noEditPoints="1"/>
            </p:cNvSpPr>
            <p:nvPr/>
          </p:nvSpPr>
          <p:spPr bwMode="auto">
            <a:xfrm>
              <a:off x="481919" y="2495550"/>
              <a:ext cx="492125" cy="600075"/>
            </a:xfrm>
            <a:custGeom>
              <a:avLst/>
              <a:gdLst>
                <a:gd name="T0" fmla="*/ 2147483646 w 310"/>
                <a:gd name="T1" fmla="*/ 2147483646 h 378"/>
                <a:gd name="T2" fmla="*/ 2147483646 w 310"/>
                <a:gd name="T3" fmla="*/ 2147483646 h 378"/>
                <a:gd name="T4" fmla="*/ 0 w 310"/>
                <a:gd name="T5" fmla="*/ 2147483646 h 378"/>
                <a:gd name="T6" fmla="*/ 2147483646 w 310"/>
                <a:gd name="T7" fmla="*/ 2147483646 h 378"/>
                <a:gd name="T8" fmla="*/ 2147483646 w 310"/>
                <a:gd name="T9" fmla="*/ 0 h 378"/>
                <a:gd name="T10" fmla="*/ 2147483646 w 310"/>
                <a:gd name="T11" fmla="*/ 0 h 378"/>
                <a:gd name="T12" fmla="*/ 2147483646 w 310"/>
                <a:gd name="T13" fmla="*/ 2147483646 h 378"/>
                <a:gd name="T14" fmla="*/ 2147483646 w 310"/>
                <a:gd name="T15" fmla="*/ 2147483646 h 378"/>
                <a:gd name="T16" fmla="*/ 2147483646 w 310"/>
                <a:gd name="T17" fmla="*/ 2147483646 h 378"/>
                <a:gd name="T18" fmla="*/ 2147483646 w 310"/>
                <a:gd name="T19" fmla="*/ 2147483646 h 378"/>
                <a:gd name="T20" fmla="*/ 2147483646 w 310"/>
                <a:gd name="T21" fmla="*/ 2147483646 h 378"/>
                <a:gd name="T22" fmla="*/ 2147483646 w 310"/>
                <a:gd name="T23" fmla="*/ 2147483646 h 378"/>
                <a:gd name="T24" fmla="*/ 2147483646 w 310"/>
                <a:gd name="T25" fmla="*/ 2147483646 h 378"/>
                <a:gd name="T26" fmla="*/ 2147483646 w 310"/>
                <a:gd name="T27" fmla="*/ 2147483646 h 378"/>
                <a:gd name="T28" fmla="*/ 2147483646 w 310"/>
                <a:gd name="T29" fmla="*/ 2147483646 h 378"/>
                <a:gd name="T30" fmla="*/ 2147483646 w 310"/>
                <a:gd name="T31" fmla="*/ 2147483646 h 378"/>
                <a:gd name="T32" fmla="*/ 2147483646 w 310"/>
                <a:gd name="T33" fmla="*/ 2147483646 h 378"/>
                <a:gd name="T34" fmla="*/ 2147483646 w 310"/>
                <a:gd name="T35" fmla="*/ 2147483646 h 37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10" h="378">
                  <a:moveTo>
                    <a:pt x="165" y="378"/>
                  </a:moveTo>
                  <a:lnTo>
                    <a:pt x="144" y="378"/>
                  </a:lnTo>
                  <a:lnTo>
                    <a:pt x="0" y="193"/>
                  </a:lnTo>
                  <a:lnTo>
                    <a:pt x="64" y="62"/>
                  </a:lnTo>
                  <a:lnTo>
                    <a:pt x="64" y="0"/>
                  </a:lnTo>
                  <a:lnTo>
                    <a:pt x="246" y="0"/>
                  </a:lnTo>
                  <a:lnTo>
                    <a:pt x="246" y="62"/>
                  </a:lnTo>
                  <a:lnTo>
                    <a:pt x="310" y="193"/>
                  </a:lnTo>
                  <a:lnTo>
                    <a:pt x="165" y="378"/>
                  </a:lnTo>
                  <a:close/>
                  <a:moveTo>
                    <a:pt x="154" y="359"/>
                  </a:moveTo>
                  <a:lnTo>
                    <a:pt x="156" y="359"/>
                  </a:lnTo>
                  <a:lnTo>
                    <a:pt x="286" y="190"/>
                  </a:lnTo>
                  <a:lnTo>
                    <a:pt x="227" y="66"/>
                  </a:lnTo>
                  <a:lnTo>
                    <a:pt x="227" y="19"/>
                  </a:lnTo>
                  <a:lnTo>
                    <a:pt x="83" y="19"/>
                  </a:lnTo>
                  <a:lnTo>
                    <a:pt x="83" y="66"/>
                  </a:lnTo>
                  <a:lnTo>
                    <a:pt x="21" y="190"/>
                  </a:lnTo>
                  <a:lnTo>
                    <a:pt x="154" y="3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24"/>
          <p:cNvGrpSpPr/>
          <p:nvPr/>
        </p:nvGrpSpPr>
        <p:grpSpPr bwMode="auto">
          <a:xfrm>
            <a:off x="4035425" y="1636713"/>
            <a:ext cx="1339850" cy="1349375"/>
            <a:chOff x="3706131" y="2082800"/>
            <a:chExt cx="1339850" cy="1349375"/>
          </a:xfrm>
        </p:grpSpPr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3706131" y="2082800"/>
              <a:ext cx="1339850" cy="13493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18" name="Freeform 11"/>
            <p:cNvSpPr>
              <a:spLocks noEditPoints="1"/>
            </p:cNvSpPr>
            <p:nvPr/>
          </p:nvSpPr>
          <p:spPr bwMode="auto">
            <a:xfrm>
              <a:off x="4006169" y="2479675"/>
              <a:ext cx="709613" cy="465137"/>
            </a:xfrm>
            <a:custGeom>
              <a:avLst/>
              <a:gdLst>
                <a:gd name="T0" fmla="*/ 2147483646 w 189"/>
                <a:gd name="T1" fmla="*/ 2147483646 h 123"/>
                <a:gd name="T2" fmla="*/ 2147483646 w 189"/>
                <a:gd name="T3" fmla="*/ 2147483646 h 123"/>
                <a:gd name="T4" fmla="*/ 0 w 189"/>
                <a:gd name="T5" fmla="*/ 2147483646 h 123"/>
                <a:gd name="T6" fmla="*/ 0 w 189"/>
                <a:gd name="T7" fmla="*/ 2147483646 h 123"/>
                <a:gd name="T8" fmla="*/ 2147483646 w 189"/>
                <a:gd name="T9" fmla="*/ 0 h 123"/>
                <a:gd name="T10" fmla="*/ 2147483646 w 189"/>
                <a:gd name="T11" fmla="*/ 0 h 123"/>
                <a:gd name="T12" fmla="*/ 2147483646 w 189"/>
                <a:gd name="T13" fmla="*/ 2147483646 h 123"/>
                <a:gd name="T14" fmla="*/ 2147483646 w 189"/>
                <a:gd name="T15" fmla="*/ 2147483646 h 123"/>
                <a:gd name="T16" fmla="*/ 2147483646 w 189"/>
                <a:gd name="T17" fmla="*/ 2147483646 h 123"/>
                <a:gd name="T18" fmla="*/ 2147483646 w 189"/>
                <a:gd name="T19" fmla="*/ 2147483646 h 123"/>
                <a:gd name="T20" fmla="*/ 2147483646 w 189"/>
                <a:gd name="T21" fmla="*/ 2147483646 h 123"/>
                <a:gd name="T22" fmla="*/ 2147483646 w 189"/>
                <a:gd name="T23" fmla="*/ 2147483646 h 123"/>
                <a:gd name="T24" fmla="*/ 2147483646 w 189"/>
                <a:gd name="T25" fmla="*/ 2147483646 h 123"/>
                <a:gd name="T26" fmla="*/ 2147483646 w 189"/>
                <a:gd name="T27" fmla="*/ 2147483646 h 12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9" h="123">
                  <a:moveTo>
                    <a:pt x="185" y="123"/>
                  </a:moveTo>
                  <a:cubicBezTo>
                    <a:pt x="4" y="123"/>
                    <a:pt x="4" y="123"/>
                    <a:pt x="4" y="123"/>
                  </a:cubicBezTo>
                  <a:cubicBezTo>
                    <a:pt x="2" y="123"/>
                    <a:pt x="0" y="121"/>
                    <a:pt x="0" y="1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9" y="2"/>
                    <a:pt x="189" y="4"/>
                  </a:cubicBezTo>
                  <a:cubicBezTo>
                    <a:pt x="189" y="119"/>
                    <a:pt x="189" y="119"/>
                    <a:pt x="189" y="119"/>
                  </a:cubicBezTo>
                  <a:cubicBezTo>
                    <a:pt x="189" y="121"/>
                    <a:pt x="187" y="123"/>
                    <a:pt x="185" y="123"/>
                  </a:cubicBezTo>
                  <a:close/>
                  <a:moveTo>
                    <a:pt x="8" y="115"/>
                  </a:moveTo>
                  <a:cubicBezTo>
                    <a:pt x="181" y="115"/>
                    <a:pt x="181" y="115"/>
                    <a:pt x="181" y="115"/>
                  </a:cubicBezTo>
                  <a:cubicBezTo>
                    <a:pt x="181" y="8"/>
                    <a:pt x="181" y="8"/>
                    <a:pt x="181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4066494" y="2540000"/>
              <a:ext cx="585788" cy="341312"/>
            </a:xfrm>
            <a:custGeom>
              <a:avLst/>
              <a:gdLst>
                <a:gd name="T0" fmla="*/ 2147483646 w 156"/>
                <a:gd name="T1" fmla="*/ 2147483646 h 90"/>
                <a:gd name="T2" fmla="*/ 2147483646 w 156"/>
                <a:gd name="T3" fmla="*/ 2147483646 h 90"/>
                <a:gd name="T4" fmla="*/ 0 w 156"/>
                <a:gd name="T5" fmla="*/ 2147483646 h 90"/>
                <a:gd name="T6" fmla="*/ 0 w 156"/>
                <a:gd name="T7" fmla="*/ 2147483646 h 90"/>
                <a:gd name="T8" fmla="*/ 2147483646 w 156"/>
                <a:gd name="T9" fmla="*/ 0 h 90"/>
                <a:gd name="T10" fmla="*/ 2147483646 w 156"/>
                <a:gd name="T11" fmla="*/ 0 h 90"/>
                <a:gd name="T12" fmla="*/ 2147483646 w 156"/>
                <a:gd name="T13" fmla="*/ 2147483646 h 90"/>
                <a:gd name="T14" fmla="*/ 2147483646 w 156"/>
                <a:gd name="T15" fmla="*/ 2147483646 h 90"/>
                <a:gd name="T16" fmla="*/ 2147483646 w 156"/>
                <a:gd name="T17" fmla="*/ 2147483646 h 90"/>
                <a:gd name="T18" fmla="*/ 2147483646 w 156"/>
                <a:gd name="T19" fmla="*/ 2147483646 h 90"/>
                <a:gd name="T20" fmla="*/ 2147483646 w 156"/>
                <a:gd name="T21" fmla="*/ 2147483646 h 90"/>
                <a:gd name="T22" fmla="*/ 2147483646 w 156"/>
                <a:gd name="T23" fmla="*/ 2147483646 h 90"/>
                <a:gd name="T24" fmla="*/ 2147483646 w 156"/>
                <a:gd name="T25" fmla="*/ 2147483646 h 90"/>
                <a:gd name="T26" fmla="*/ 2147483646 w 156"/>
                <a:gd name="T27" fmla="*/ 2147483646 h 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56" h="90">
                  <a:moveTo>
                    <a:pt x="152" y="90"/>
                  </a:moveTo>
                  <a:cubicBezTo>
                    <a:pt x="4" y="90"/>
                    <a:pt x="4" y="90"/>
                    <a:pt x="4" y="90"/>
                  </a:cubicBezTo>
                  <a:cubicBezTo>
                    <a:pt x="2" y="90"/>
                    <a:pt x="0" y="89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4" y="0"/>
                    <a:pt x="156" y="2"/>
                    <a:pt x="156" y="4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9"/>
                    <a:pt x="154" y="90"/>
                    <a:pt x="152" y="90"/>
                  </a:cubicBezTo>
                  <a:close/>
                  <a:moveTo>
                    <a:pt x="8" y="82"/>
                  </a:moveTo>
                  <a:cubicBezTo>
                    <a:pt x="148" y="82"/>
                    <a:pt x="148" y="82"/>
                    <a:pt x="148" y="82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3920444" y="3005138"/>
              <a:ext cx="889000" cy="30162"/>
            </a:xfrm>
            <a:custGeom>
              <a:avLst/>
              <a:gdLst>
                <a:gd name="T0" fmla="*/ 2147483646 w 237"/>
                <a:gd name="T1" fmla="*/ 2147483646 h 8"/>
                <a:gd name="T2" fmla="*/ 2147483646 w 237"/>
                <a:gd name="T3" fmla="*/ 2147483646 h 8"/>
                <a:gd name="T4" fmla="*/ 0 w 237"/>
                <a:gd name="T5" fmla="*/ 2147483646 h 8"/>
                <a:gd name="T6" fmla="*/ 2147483646 w 237"/>
                <a:gd name="T7" fmla="*/ 0 h 8"/>
                <a:gd name="T8" fmla="*/ 2147483646 w 237"/>
                <a:gd name="T9" fmla="*/ 0 h 8"/>
                <a:gd name="T10" fmla="*/ 2147483646 w 237"/>
                <a:gd name="T11" fmla="*/ 2147483646 h 8"/>
                <a:gd name="T12" fmla="*/ 2147483646 w 237"/>
                <a:gd name="T13" fmla="*/ 2147483646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7" h="8">
                  <a:moveTo>
                    <a:pt x="233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35" y="0"/>
                    <a:pt x="237" y="2"/>
                    <a:pt x="237" y="4"/>
                  </a:cubicBezTo>
                  <a:cubicBezTo>
                    <a:pt x="237" y="6"/>
                    <a:pt x="235" y="8"/>
                    <a:pt x="233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组合 25"/>
          <p:cNvGrpSpPr/>
          <p:nvPr/>
        </p:nvGrpSpPr>
        <p:grpSpPr bwMode="auto">
          <a:xfrm>
            <a:off x="6808788" y="1636713"/>
            <a:ext cx="1336675" cy="1346200"/>
            <a:chOff x="7249431" y="2082800"/>
            <a:chExt cx="1336675" cy="1346200"/>
          </a:xfrm>
        </p:grpSpPr>
        <p:sp>
          <p:nvSpPr>
            <p:cNvPr id="22" name="Oval 14"/>
            <p:cNvSpPr>
              <a:spLocks noChangeArrowheads="1"/>
            </p:cNvSpPr>
            <p:nvPr/>
          </p:nvSpPr>
          <p:spPr bwMode="auto">
            <a:xfrm>
              <a:off x="7249431" y="2082800"/>
              <a:ext cx="1336675" cy="13462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7576456" y="2389188"/>
              <a:ext cx="682625" cy="687387"/>
            </a:xfrm>
            <a:custGeom>
              <a:avLst/>
              <a:gdLst>
                <a:gd name="T0" fmla="*/ 2147483646 w 182"/>
                <a:gd name="T1" fmla="*/ 2147483646 h 182"/>
                <a:gd name="T2" fmla="*/ 2147483646 w 182"/>
                <a:gd name="T3" fmla="*/ 2147483646 h 182"/>
                <a:gd name="T4" fmla="*/ 2147483646 w 182"/>
                <a:gd name="T5" fmla="*/ 2147483646 h 182"/>
                <a:gd name="T6" fmla="*/ 2147483646 w 182"/>
                <a:gd name="T7" fmla="*/ 2147483646 h 182"/>
                <a:gd name="T8" fmla="*/ 2147483646 w 182"/>
                <a:gd name="T9" fmla="*/ 2147483646 h 182"/>
                <a:gd name="T10" fmla="*/ 0 w 182"/>
                <a:gd name="T11" fmla="*/ 2147483646 h 182"/>
                <a:gd name="T12" fmla="*/ 2147483646 w 182"/>
                <a:gd name="T13" fmla="*/ 2147483646 h 182"/>
                <a:gd name="T14" fmla="*/ 2147483646 w 182"/>
                <a:gd name="T15" fmla="*/ 2147483646 h 182"/>
                <a:gd name="T16" fmla="*/ 2147483646 w 182"/>
                <a:gd name="T17" fmla="*/ 2147483646 h 182"/>
                <a:gd name="T18" fmla="*/ 2147483646 w 182"/>
                <a:gd name="T19" fmla="*/ 2147483646 h 182"/>
                <a:gd name="T20" fmla="*/ 2147483646 w 182"/>
                <a:gd name="T21" fmla="*/ 2147483646 h 182"/>
                <a:gd name="T22" fmla="*/ 2147483646 w 182"/>
                <a:gd name="T23" fmla="*/ 0 h 182"/>
                <a:gd name="T24" fmla="*/ 2147483646 w 182"/>
                <a:gd name="T25" fmla="*/ 2147483646 h 182"/>
                <a:gd name="T26" fmla="*/ 2147483646 w 182"/>
                <a:gd name="T27" fmla="*/ 2147483646 h 182"/>
                <a:gd name="T28" fmla="*/ 2147483646 w 182"/>
                <a:gd name="T29" fmla="*/ 2147483646 h 182"/>
                <a:gd name="T30" fmla="*/ 2147483646 w 182"/>
                <a:gd name="T31" fmla="*/ 2147483646 h 182"/>
                <a:gd name="T32" fmla="*/ 2147483646 w 182"/>
                <a:gd name="T33" fmla="*/ 2147483646 h 182"/>
                <a:gd name="T34" fmla="*/ 2147483646 w 182"/>
                <a:gd name="T35" fmla="*/ 2147483646 h 182"/>
                <a:gd name="T36" fmla="*/ 2147483646 w 182"/>
                <a:gd name="T37" fmla="*/ 2147483646 h 182"/>
                <a:gd name="T38" fmla="*/ 2147483646 w 182"/>
                <a:gd name="T39" fmla="*/ 2147483646 h 182"/>
                <a:gd name="T40" fmla="*/ 2147483646 w 182"/>
                <a:gd name="T41" fmla="*/ 2147483646 h 182"/>
                <a:gd name="T42" fmla="*/ 2147483646 w 182"/>
                <a:gd name="T43" fmla="*/ 2147483646 h 182"/>
                <a:gd name="T44" fmla="*/ 2147483646 w 182"/>
                <a:gd name="T45" fmla="*/ 2147483646 h 182"/>
                <a:gd name="T46" fmla="*/ 2147483646 w 182"/>
                <a:gd name="T47" fmla="*/ 2147483646 h 182"/>
                <a:gd name="T48" fmla="*/ 2147483646 w 182"/>
                <a:gd name="T49" fmla="*/ 2147483646 h 182"/>
                <a:gd name="T50" fmla="*/ 2147483646 w 182"/>
                <a:gd name="T51" fmla="*/ 2147483646 h 182"/>
                <a:gd name="T52" fmla="*/ 2147483646 w 182"/>
                <a:gd name="T53" fmla="*/ 2147483646 h 182"/>
                <a:gd name="T54" fmla="*/ 2147483646 w 182"/>
                <a:gd name="T55" fmla="*/ 2147483646 h 182"/>
                <a:gd name="T56" fmla="*/ 2147483646 w 182"/>
                <a:gd name="T57" fmla="*/ 2147483646 h 182"/>
                <a:gd name="T58" fmla="*/ 2147483646 w 182"/>
                <a:gd name="T59" fmla="*/ 2147483646 h 182"/>
                <a:gd name="T60" fmla="*/ 2147483646 w 182"/>
                <a:gd name="T61" fmla="*/ 2147483646 h 182"/>
                <a:gd name="T62" fmla="*/ 2147483646 w 182"/>
                <a:gd name="T63" fmla="*/ 2147483646 h 182"/>
                <a:gd name="T64" fmla="*/ 2147483646 w 182"/>
                <a:gd name="T65" fmla="*/ 2147483646 h 182"/>
                <a:gd name="T66" fmla="*/ 2147483646 w 182"/>
                <a:gd name="T67" fmla="*/ 2147483646 h 182"/>
                <a:gd name="T68" fmla="*/ 2147483646 w 182"/>
                <a:gd name="T69" fmla="*/ 2147483646 h 182"/>
                <a:gd name="T70" fmla="*/ 2147483646 w 182"/>
                <a:gd name="T71" fmla="*/ 2147483646 h 182"/>
                <a:gd name="T72" fmla="*/ 2147483646 w 182"/>
                <a:gd name="T73" fmla="*/ 2147483646 h 182"/>
                <a:gd name="T74" fmla="*/ 2147483646 w 182"/>
                <a:gd name="T75" fmla="*/ 2147483646 h 182"/>
                <a:gd name="T76" fmla="*/ 2147483646 w 182"/>
                <a:gd name="T77" fmla="*/ 2147483646 h 182"/>
                <a:gd name="T78" fmla="*/ 2147483646 w 182"/>
                <a:gd name="T79" fmla="*/ 2147483646 h 182"/>
                <a:gd name="T80" fmla="*/ 2147483646 w 182"/>
                <a:gd name="T81" fmla="*/ 2147483646 h 182"/>
                <a:gd name="T82" fmla="*/ 2147483646 w 182"/>
                <a:gd name="T83" fmla="*/ 2147483646 h 182"/>
                <a:gd name="T84" fmla="*/ 2147483646 w 182"/>
                <a:gd name="T85" fmla="*/ 2147483646 h 182"/>
                <a:gd name="T86" fmla="*/ 2147483646 w 182"/>
                <a:gd name="T87" fmla="*/ 2147483646 h 182"/>
                <a:gd name="T88" fmla="*/ 2147483646 w 182"/>
                <a:gd name="T89" fmla="*/ 2147483646 h 182"/>
                <a:gd name="T90" fmla="*/ 2147483646 w 182"/>
                <a:gd name="T91" fmla="*/ 2147483646 h 182"/>
                <a:gd name="T92" fmla="*/ 2147483646 w 182"/>
                <a:gd name="T93" fmla="*/ 2147483646 h 182"/>
                <a:gd name="T94" fmla="*/ 2147483646 w 182"/>
                <a:gd name="T95" fmla="*/ 2147483646 h 182"/>
                <a:gd name="T96" fmla="*/ 2147483646 w 182"/>
                <a:gd name="T97" fmla="*/ 2147483646 h 182"/>
                <a:gd name="T98" fmla="*/ 2147483646 w 182"/>
                <a:gd name="T99" fmla="*/ 2147483646 h 1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2" h="182">
                  <a:moveTo>
                    <a:pt x="102" y="182"/>
                  </a:moveTo>
                  <a:cubicBezTo>
                    <a:pt x="81" y="182"/>
                    <a:pt x="81" y="182"/>
                    <a:pt x="81" y="182"/>
                  </a:cubicBezTo>
                  <a:cubicBezTo>
                    <a:pt x="76" y="182"/>
                    <a:pt x="71" y="178"/>
                    <a:pt x="71" y="17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71" y="158"/>
                    <a:pt x="70" y="156"/>
                    <a:pt x="69" y="155"/>
                  </a:cubicBezTo>
                  <a:cubicBezTo>
                    <a:pt x="62" y="153"/>
                    <a:pt x="62" y="153"/>
                    <a:pt x="62" y="153"/>
                  </a:cubicBezTo>
                  <a:cubicBezTo>
                    <a:pt x="60" y="152"/>
                    <a:pt x="59" y="152"/>
                    <a:pt x="58" y="153"/>
                  </a:cubicBezTo>
                  <a:cubicBezTo>
                    <a:pt x="48" y="163"/>
                    <a:pt x="48" y="163"/>
                    <a:pt x="48" y="163"/>
                  </a:cubicBezTo>
                  <a:cubicBezTo>
                    <a:pt x="44" y="166"/>
                    <a:pt x="38" y="166"/>
                    <a:pt x="34" y="163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18" y="146"/>
                    <a:pt x="17" y="144"/>
                    <a:pt x="17" y="141"/>
                  </a:cubicBezTo>
                  <a:cubicBezTo>
                    <a:pt x="17" y="139"/>
                    <a:pt x="18" y="136"/>
                    <a:pt x="20" y="13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30" y="124"/>
                    <a:pt x="31" y="122"/>
                    <a:pt x="30" y="120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3"/>
                    <a:pt x="25" y="111"/>
                    <a:pt x="24" y="111"/>
                  </a:cubicBezTo>
                  <a:cubicBezTo>
                    <a:pt x="10" y="111"/>
                    <a:pt x="10" y="111"/>
                    <a:pt x="10" y="111"/>
                  </a:cubicBezTo>
                  <a:cubicBezTo>
                    <a:pt x="5" y="111"/>
                    <a:pt x="0" y="107"/>
                    <a:pt x="0" y="10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5"/>
                    <a:pt x="5" y="71"/>
                    <a:pt x="10" y="71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5" y="71"/>
                    <a:pt x="27" y="70"/>
                    <a:pt x="27" y="68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31" y="60"/>
                    <a:pt x="30" y="58"/>
                    <a:pt x="29" y="57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18" y="46"/>
                    <a:pt x="17" y="44"/>
                    <a:pt x="17" y="41"/>
                  </a:cubicBezTo>
                  <a:cubicBezTo>
                    <a:pt x="17" y="38"/>
                    <a:pt x="18" y="36"/>
                    <a:pt x="20" y="34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8" y="16"/>
                    <a:pt x="44" y="16"/>
                    <a:pt x="48" y="19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9" y="30"/>
                    <a:pt x="61" y="30"/>
                    <a:pt x="62" y="30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70" y="26"/>
                    <a:pt x="71" y="25"/>
                    <a:pt x="71" y="23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1" y="4"/>
                    <a:pt x="76" y="0"/>
                    <a:pt x="81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7" y="0"/>
                    <a:pt x="112" y="4"/>
                    <a:pt x="112" y="10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2" y="25"/>
                    <a:pt x="113" y="26"/>
                    <a:pt x="114" y="27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2" y="30"/>
                    <a:pt x="124" y="30"/>
                    <a:pt x="125" y="29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8" y="16"/>
                    <a:pt x="145" y="16"/>
                    <a:pt x="148" y="19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5" y="36"/>
                    <a:pt x="166" y="38"/>
                    <a:pt x="166" y="41"/>
                  </a:cubicBezTo>
                  <a:cubicBezTo>
                    <a:pt x="166" y="44"/>
                    <a:pt x="165" y="46"/>
                    <a:pt x="163" y="48"/>
                  </a:cubicBezTo>
                  <a:cubicBezTo>
                    <a:pt x="154" y="57"/>
                    <a:pt x="154" y="57"/>
                    <a:pt x="154" y="57"/>
                  </a:cubicBezTo>
                  <a:cubicBezTo>
                    <a:pt x="153" y="58"/>
                    <a:pt x="152" y="60"/>
                    <a:pt x="153" y="62"/>
                  </a:cubicBezTo>
                  <a:cubicBezTo>
                    <a:pt x="156" y="68"/>
                    <a:pt x="156" y="68"/>
                    <a:pt x="156" y="68"/>
                  </a:cubicBezTo>
                  <a:cubicBezTo>
                    <a:pt x="156" y="70"/>
                    <a:pt x="158" y="71"/>
                    <a:pt x="159" y="71"/>
                  </a:cubicBezTo>
                  <a:cubicBezTo>
                    <a:pt x="173" y="71"/>
                    <a:pt x="173" y="71"/>
                    <a:pt x="173" y="71"/>
                  </a:cubicBezTo>
                  <a:cubicBezTo>
                    <a:pt x="178" y="71"/>
                    <a:pt x="182" y="75"/>
                    <a:pt x="182" y="81"/>
                  </a:cubicBezTo>
                  <a:cubicBezTo>
                    <a:pt x="182" y="101"/>
                    <a:pt x="182" y="101"/>
                    <a:pt x="182" y="101"/>
                  </a:cubicBezTo>
                  <a:cubicBezTo>
                    <a:pt x="182" y="107"/>
                    <a:pt x="178" y="111"/>
                    <a:pt x="173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8" y="111"/>
                    <a:pt x="156" y="112"/>
                    <a:pt x="156" y="114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2" y="122"/>
                    <a:pt x="153" y="124"/>
                    <a:pt x="154" y="125"/>
                  </a:cubicBezTo>
                  <a:cubicBezTo>
                    <a:pt x="163" y="134"/>
                    <a:pt x="163" y="134"/>
                    <a:pt x="163" y="134"/>
                  </a:cubicBezTo>
                  <a:cubicBezTo>
                    <a:pt x="165" y="136"/>
                    <a:pt x="166" y="139"/>
                    <a:pt x="166" y="141"/>
                  </a:cubicBezTo>
                  <a:cubicBezTo>
                    <a:pt x="166" y="144"/>
                    <a:pt x="165" y="146"/>
                    <a:pt x="163" y="148"/>
                  </a:cubicBezTo>
                  <a:cubicBezTo>
                    <a:pt x="148" y="163"/>
                    <a:pt x="148" y="163"/>
                    <a:pt x="148" y="163"/>
                  </a:cubicBezTo>
                  <a:cubicBezTo>
                    <a:pt x="145" y="166"/>
                    <a:pt x="138" y="166"/>
                    <a:pt x="135" y="163"/>
                  </a:cubicBezTo>
                  <a:cubicBezTo>
                    <a:pt x="125" y="153"/>
                    <a:pt x="125" y="153"/>
                    <a:pt x="125" y="153"/>
                  </a:cubicBezTo>
                  <a:cubicBezTo>
                    <a:pt x="124" y="152"/>
                    <a:pt x="122" y="152"/>
                    <a:pt x="121" y="153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3" y="156"/>
                    <a:pt x="112" y="158"/>
                    <a:pt x="112" y="159"/>
                  </a:cubicBezTo>
                  <a:cubicBezTo>
                    <a:pt x="112" y="172"/>
                    <a:pt x="112" y="172"/>
                    <a:pt x="112" y="172"/>
                  </a:cubicBezTo>
                  <a:cubicBezTo>
                    <a:pt x="112" y="178"/>
                    <a:pt x="107" y="182"/>
                    <a:pt x="102" y="182"/>
                  </a:cubicBezTo>
                  <a:close/>
                  <a:moveTo>
                    <a:pt x="61" y="144"/>
                  </a:moveTo>
                  <a:cubicBezTo>
                    <a:pt x="62" y="144"/>
                    <a:pt x="64" y="145"/>
                    <a:pt x="66" y="145"/>
                  </a:cubicBezTo>
                  <a:cubicBezTo>
                    <a:pt x="71" y="148"/>
                    <a:pt x="71" y="148"/>
                    <a:pt x="71" y="148"/>
                  </a:cubicBezTo>
                  <a:cubicBezTo>
                    <a:pt x="76" y="149"/>
                    <a:pt x="79" y="154"/>
                    <a:pt x="79" y="159"/>
                  </a:cubicBezTo>
                  <a:cubicBezTo>
                    <a:pt x="79" y="172"/>
                    <a:pt x="79" y="172"/>
                    <a:pt x="79" y="172"/>
                  </a:cubicBezTo>
                  <a:cubicBezTo>
                    <a:pt x="79" y="173"/>
                    <a:pt x="80" y="174"/>
                    <a:pt x="81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3" y="174"/>
                    <a:pt x="103" y="173"/>
                    <a:pt x="103" y="172"/>
                  </a:cubicBezTo>
                  <a:cubicBezTo>
                    <a:pt x="103" y="159"/>
                    <a:pt x="103" y="159"/>
                    <a:pt x="103" y="159"/>
                  </a:cubicBezTo>
                  <a:cubicBezTo>
                    <a:pt x="103" y="154"/>
                    <a:pt x="107" y="149"/>
                    <a:pt x="112" y="148"/>
                  </a:cubicBezTo>
                  <a:cubicBezTo>
                    <a:pt x="117" y="145"/>
                    <a:pt x="117" y="145"/>
                    <a:pt x="117" y="145"/>
                  </a:cubicBezTo>
                  <a:cubicBezTo>
                    <a:pt x="119" y="145"/>
                    <a:pt x="120" y="144"/>
                    <a:pt x="122" y="144"/>
                  </a:cubicBezTo>
                  <a:cubicBezTo>
                    <a:pt x="126" y="144"/>
                    <a:pt x="129" y="145"/>
                    <a:pt x="131" y="148"/>
                  </a:cubicBezTo>
                  <a:cubicBezTo>
                    <a:pt x="140" y="157"/>
                    <a:pt x="140" y="157"/>
                    <a:pt x="140" y="157"/>
                  </a:cubicBezTo>
                  <a:cubicBezTo>
                    <a:pt x="141" y="158"/>
                    <a:pt x="142" y="158"/>
                    <a:pt x="143" y="157"/>
                  </a:cubicBezTo>
                  <a:cubicBezTo>
                    <a:pt x="157" y="142"/>
                    <a:pt x="157" y="142"/>
                    <a:pt x="157" y="142"/>
                  </a:cubicBezTo>
                  <a:cubicBezTo>
                    <a:pt x="158" y="142"/>
                    <a:pt x="158" y="141"/>
                    <a:pt x="158" y="141"/>
                  </a:cubicBezTo>
                  <a:cubicBezTo>
                    <a:pt x="158" y="141"/>
                    <a:pt x="158" y="140"/>
                    <a:pt x="157" y="140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4" y="127"/>
                    <a:pt x="143" y="121"/>
                    <a:pt x="146" y="117"/>
                  </a:cubicBezTo>
                  <a:cubicBezTo>
                    <a:pt x="148" y="111"/>
                    <a:pt x="148" y="111"/>
                    <a:pt x="148" y="111"/>
                  </a:cubicBezTo>
                  <a:cubicBezTo>
                    <a:pt x="149" y="107"/>
                    <a:pt x="154" y="103"/>
                    <a:pt x="159" y="103"/>
                  </a:cubicBezTo>
                  <a:cubicBezTo>
                    <a:pt x="173" y="103"/>
                    <a:pt x="173" y="103"/>
                    <a:pt x="173" y="103"/>
                  </a:cubicBezTo>
                  <a:cubicBezTo>
                    <a:pt x="174" y="103"/>
                    <a:pt x="174" y="102"/>
                    <a:pt x="174" y="10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79"/>
                    <a:pt x="173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4" y="79"/>
                    <a:pt x="149" y="76"/>
                    <a:pt x="148" y="71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43" y="61"/>
                    <a:pt x="144" y="55"/>
                    <a:pt x="148" y="52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8" y="42"/>
                    <a:pt x="158" y="41"/>
                    <a:pt x="158" y="41"/>
                  </a:cubicBezTo>
                  <a:cubicBezTo>
                    <a:pt x="158" y="41"/>
                    <a:pt x="158" y="40"/>
                    <a:pt x="157" y="40"/>
                  </a:cubicBezTo>
                  <a:cubicBezTo>
                    <a:pt x="143" y="25"/>
                    <a:pt x="143" y="25"/>
                    <a:pt x="143" y="25"/>
                  </a:cubicBezTo>
                  <a:cubicBezTo>
                    <a:pt x="142" y="24"/>
                    <a:pt x="141" y="24"/>
                    <a:pt x="140" y="25"/>
                  </a:cubicBezTo>
                  <a:cubicBezTo>
                    <a:pt x="131" y="35"/>
                    <a:pt x="131" y="35"/>
                    <a:pt x="131" y="35"/>
                  </a:cubicBezTo>
                  <a:cubicBezTo>
                    <a:pt x="128" y="38"/>
                    <a:pt x="121" y="39"/>
                    <a:pt x="117" y="37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07" y="33"/>
                    <a:pt x="103" y="28"/>
                    <a:pt x="103" y="23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8"/>
                    <a:pt x="102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8"/>
                    <a:pt x="79" y="9"/>
                    <a:pt x="79" y="1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8"/>
                    <a:pt x="76" y="33"/>
                    <a:pt x="71" y="35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4" y="38"/>
                    <a:pt x="62" y="38"/>
                    <a:pt x="61" y="38"/>
                  </a:cubicBezTo>
                  <a:cubicBezTo>
                    <a:pt x="57" y="38"/>
                    <a:pt x="54" y="37"/>
                    <a:pt x="52" y="3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1" y="24"/>
                    <a:pt x="40" y="2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0"/>
                    <a:pt x="25" y="41"/>
                    <a:pt x="25" y="41"/>
                  </a:cubicBezTo>
                  <a:cubicBezTo>
                    <a:pt x="25" y="41"/>
                    <a:pt x="25" y="42"/>
                    <a:pt x="25" y="4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8" y="55"/>
                    <a:pt x="39" y="61"/>
                    <a:pt x="37" y="65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3" y="76"/>
                    <a:pt x="28" y="79"/>
                    <a:pt x="24" y="79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9" y="79"/>
                    <a:pt x="8" y="80"/>
                    <a:pt x="8" y="81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8" y="102"/>
                    <a:pt x="9" y="103"/>
                    <a:pt x="10" y="103"/>
                  </a:cubicBezTo>
                  <a:cubicBezTo>
                    <a:pt x="24" y="103"/>
                    <a:pt x="24" y="103"/>
                    <a:pt x="24" y="103"/>
                  </a:cubicBezTo>
                  <a:cubicBezTo>
                    <a:pt x="28" y="103"/>
                    <a:pt x="33" y="107"/>
                    <a:pt x="35" y="111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9" y="121"/>
                    <a:pt x="38" y="127"/>
                    <a:pt x="35" y="131"/>
                  </a:cubicBezTo>
                  <a:cubicBezTo>
                    <a:pt x="25" y="140"/>
                    <a:pt x="25" y="140"/>
                    <a:pt x="25" y="140"/>
                  </a:cubicBezTo>
                  <a:cubicBezTo>
                    <a:pt x="25" y="140"/>
                    <a:pt x="25" y="141"/>
                    <a:pt x="25" y="141"/>
                  </a:cubicBezTo>
                  <a:cubicBezTo>
                    <a:pt x="25" y="141"/>
                    <a:pt x="25" y="142"/>
                    <a:pt x="25" y="142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8"/>
                    <a:pt x="42" y="158"/>
                    <a:pt x="42" y="157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4" y="145"/>
                    <a:pt x="57" y="144"/>
                    <a:pt x="61" y="144"/>
                  </a:cubicBezTo>
                  <a:close/>
                  <a:moveTo>
                    <a:pt x="91" y="123"/>
                  </a:moveTo>
                  <a:cubicBezTo>
                    <a:pt x="74" y="123"/>
                    <a:pt x="60" y="108"/>
                    <a:pt x="60" y="91"/>
                  </a:cubicBezTo>
                  <a:cubicBezTo>
                    <a:pt x="60" y="74"/>
                    <a:pt x="74" y="60"/>
                    <a:pt x="91" y="60"/>
                  </a:cubicBezTo>
                  <a:cubicBezTo>
                    <a:pt x="109" y="60"/>
                    <a:pt x="123" y="74"/>
                    <a:pt x="123" y="91"/>
                  </a:cubicBezTo>
                  <a:cubicBezTo>
                    <a:pt x="123" y="108"/>
                    <a:pt x="109" y="123"/>
                    <a:pt x="91" y="123"/>
                  </a:cubicBezTo>
                  <a:close/>
                  <a:moveTo>
                    <a:pt x="91" y="68"/>
                  </a:moveTo>
                  <a:cubicBezTo>
                    <a:pt x="79" y="68"/>
                    <a:pt x="68" y="78"/>
                    <a:pt x="68" y="91"/>
                  </a:cubicBezTo>
                  <a:cubicBezTo>
                    <a:pt x="68" y="104"/>
                    <a:pt x="79" y="114"/>
                    <a:pt x="91" y="114"/>
                  </a:cubicBezTo>
                  <a:cubicBezTo>
                    <a:pt x="104" y="114"/>
                    <a:pt x="115" y="104"/>
                    <a:pt x="115" y="91"/>
                  </a:cubicBezTo>
                  <a:cubicBezTo>
                    <a:pt x="115" y="78"/>
                    <a:pt x="104" y="68"/>
                    <a:pt x="91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6"/>
          <p:cNvGrpSpPr/>
          <p:nvPr/>
        </p:nvGrpSpPr>
        <p:grpSpPr bwMode="auto">
          <a:xfrm>
            <a:off x="9578975" y="1636713"/>
            <a:ext cx="1335088" cy="1346200"/>
            <a:chOff x="10767331" y="2082800"/>
            <a:chExt cx="1335088" cy="1346200"/>
          </a:xfrm>
        </p:grpSpPr>
        <p:sp>
          <p:nvSpPr>
            <p:cNvPr id="25" name="Oval 16"/>
            <p:cNvSpPr>
              <a:spLocks noChangeArrowheads="1"/>
            </p:cNvSpPr>
            <p:nvPr/>
          </p:nvSpPr>
          <p:spPr bwMode="auto">
            <a:xfrm>
              <a:off x="10767331" y="2082800"/>
              <a:ext cx="1335088" cy="13462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 dirty="0"/>
            </a:p>
          </p:txBody>
        </p:sp>
        <p:sp>
          <p:nvSpPr>
            <p:cNvPr id="26" name="Freeform 17"/>
            <p:cNvSpPr>
              <a:spLocks noEditPoints="1"/>
            </p:cNvSpPr>
            <p:nvPr/>
          </p:nvSpPr>
          <p:spPr bwMode="auto">
            <a:xfrm>
              <a:off x="11081656" y="2416175"/>
              <a:ext cx="593725" cy="539750"/>
            </a:xfrm>
            <a:custGeom>
              <a:avLst/>
              <a:gdLst>
                <a:gd name="T0" fmla="*/ 2147483646 w 158"/>
                <a:gd name="T1" fmla="*/ 2147483646 h 143"/>
                <a:gd name="T2" fmla="*/ 2147483646 w 158"/>
                <a:gd name="T3" fmla="*/ 2147483646 h 143"/>
                <a:gd name="T4" fmla="*/ 2147483646 w 158"/>
                <a:gd name="T5" fmla="*/ 2147483646 h 143"/>
                <a:gd name="T6" fmla="*/ 2147483646 w 158"/>
                <a:gd name="T7" fmla="*/ 2147483646 h 143"/>
                <a:gd name="T8" fmla="*/ 2147483646 w 158"/>
                <a:gd name="T9" fmla="*/ 2147483646 h 143"/>
                <a:gd name="T10" fmla="*/ 0 w 158"/>
                <a:gd name="T11" fmla="*/ 2147483646 h 143"/>
                <a:gd name="T12" fmla="*/ 2147483646 w 158"/>
                <a:gd name="T13" fmla="*/ 0 h 143"/>
                <a:gd name="T14" fmla="*/ 2147483646 w 158"/>
                <a:gd name="T15" fmla="*/ 2147483646 h 143"/>
                <a:gd name="T16" fmla="*/ 2147483646 w 158"/>
                <a:gd name="T17" fmla="*/ 2147483646 h 143"/>
                <a:gd name="T18" fmla="*/ 2147483646 w 158"/>
                <a:gd name="T19" fmla="*/ 2147483646 h 143"/>
                <a:gd name="T20" fmla="*/ 2147483646 w 158"/>
                <a:gd name="T21" fmla="*/ 2147483646 h 143"/>
                <a:gd name="T22" fmla="*/ 2147483646 w 158"/>
                <a:gd name="T23" fmla="*/ 2147483646 h 143"/>
                <a:gd name="T24" fmla="*/ 2147483646 w 158"/>
                <a:gd name="T25" fmla="*/ 2147483646 h 143"/>
                <a:gd name="T26" fmla="*/ 2147483646 w 158"/>
                <a:gd name="T27" fmla="*/ 2147483646 h 143"/>
                <a:gd name="T28" fmla="*/ 2147483646 w 158"/>
                <a:gd name="T29" fmla="*/ 2147483646 h 143"/>
                <a:gd name="T30" fmla="*/ 2147483646 w 158"/>
                <a:gd name="T31" fmla="*/ 2147483646 h 143"/>
                <a:gd name="T32" fmla="*/ 2147483646 w 158"/>
                <a:gd name="T33" fmla="*/ 2147483646 h 143"/>
                <a:gd name="T34" fmla="*/ 2147483646 w 158"/>
                <a:gd name="T35" fmla="*/ 2147483646 h 143"/>
                <a:gd name="T36" fmla="*/ 2147483646 w 158"/>
                <a:gd name="T37" fmla="*/ 2147483646 h 143"/>
                <a:gd name="T38" fmla="*/ 2147483646 w 158"/>
                <a:gd name="T39" fmla="*/ 2147483646 h 143"/>
                <a:gd name="T40" fmla="*/ 2147483646 w 158"/>
                <a:gd name="T41" fmla="*/ 2147483646 h 143"/>
                <a:gd name="T42" fmla="*/ 2147483646 w 158"/>
                <a:gd name="T43" fmla="*/ 2147483646 h 143"/>
                <a:gd name="T44" fmla="*/ 2147483646 w 158"/>
                <a:gd name="T45" fmla="*/ 2147483646 h 14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58" h="143">
                  <a:moveTo>
                    <a:pt x="30" y="143"/>
                  </a:moveTo>
                  <a:cubicBezTo>
                    <a:pt x="28" y="143"/>
                    <a:pt x="26" y="143"/>
                    <a:pt x="24" y="143"/>
                  </a:cubicBezTo>
                  <a:cubicBezTo>
                    <a:pt x="23" y="143"/>
                    <a:pt x="21" y="142"/>
                    <a:pt x="21" y="140"/>
                  </a:cubicBezTo>
                  <a:cubicBezTo>
                    <a:pt x="20" y="138"/>
                    <a:pt x="21" y="136"/>
                    <a:pt x="23" y="135"/>
                  </a:cubicBezTo>
                  <a:cubicBezTo>
                    <a:pt x="31" y="132"/>
                    <a:pt x="37" y="126"/>
                    <a:pt x="41" y="119"/>
                  </a:cubicBezTo>
                  <a:cubicBezTo>
                    <a:pt x="16" y="108"/>
                    <a:pt x="0" y="87"/>
                    <a:pt x="0" y="64"/>
                  </a:cubicBezTo>
                  <a:cubicBezTo>
                    <a:pt x="0" y="29"/>
                    <a:pt x="36" y="0"/>
                    <a:pt x="79" y="0"/>
                  </a:cubicBezTo>
                  <a:cubicBezTo>
                    <a:pt x="123" y="0"/>
                    <a:pt x="158" y="29"/>
                    <a:pt x="158" y="64"/>
                  </a:cubicBezTo>
                  <a:cubicBezTo>
                    <a:pt x="158" y="98"/>
                    <a:pt x="123" y="127"/>
                    <a:pt x="79" y="127"/>
                  </a:cubicBezTo>
                  <a:cubicBezTo>
                    <a:pt x="78" y="127"/>
                    <a:pt x="76" y="127"/>
                    <a:pt x="75" y="127"/>
                  </a:cubicBezTo>
                  <a:cubicBezTo>
                    <a:pt x="64" y="137"/>
                    <a:pt x="48" y="143"/>
                    <a:pt x="30" y="143"/>
                  </a:cubicBezTo>
                  <a:close/>
                  <a:moveTo>
                    <a:pt x="79" y="8"/>
                  </a:moveTo>
                  <a:cubicBezTo>
                    <a:pt x="40" y="8"/>
                    <a:pt x="8" y="33"/>
                    <a:pt x="8" y="64"/>
                  </a:cubicBezTo>
                  <a:cubicBezTo>
                    <a:pt x="8" y="85"/>
                    <a:pt x="24" y="104"/>
                    <a:pt x="49" y="113"/>
                  </a:cubicBezTo>
                  <a:cubicBezTo>
                    <a:pt x="50" y="114"/>
                    <a:pt x="50" y="115"/>
                    <a:pt x="51" y="116"/>
                  </a:cubicBezTo>
                  <a:cubicBezTo>
                    <a:pt x="51" y="117"/>
                    <a:pt x="51" y="118"/>
                    <a:pt x="51" y="119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21"/>
                    <a:pt x="50" y="121"/>
                    <a:pt x="49" y="122"/>
                  </a:cubicBezTo>
                  <a:cubicBezTo>
                    <a:pt x="46" y="127"/>
                    <a:pt x="43" y="131"/>
                    <a:pt x="39" y="135"/>
                  </a:cubicBezTo>
                  <a:cubicBezTo>
                    <a:pt x="51" y="133"/>
                    <a:pt x="62" y="128"/>
                    <a:pt x="70" y="120"/>
                  </a:cubicBezTo>
                  <a:cubicBezTo>
                    <a:pt x="71" y="119"/>
                    <a:pt x="72" y="119"/>
                    <a:pt x="74" y="119"/>
                  </a:cubicBezTo>
                  <a:cubicBezTo>
                    <a:pt x="115" y="121"/>
                    <a:pt x="150" y="95"/>
                    <a:pt x="150" y="64"/>
                  </a:cubicBezTo>
                  <a:cubicBezTo>
                    <a:pt x="150" y="33"/>
                    <a:pt x="118" y="8"/>
                    <a:pt x="79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18"/>
            <p:cNvSpPr/>
            <p:nvPr/>
          </p:nvSpPr>
          <p:spPr bwMode="auto">
            <a:xfrm>
              <a:off x="11351531" y="2619375"/>
              <a:ext cx="481013" cy="431800"/>
            </a:xfrm>
            <a:custGeom>
              <a:avLst/>
              <a:gdLst>
                <a:gd name="T0" fmla="*/ 2147483646 w 128"/>
                <a:gd name="T1" fmla="*/ 2147483646 h 114"/>
                <a:gd name="T2" fmla="*/ 2147483646 w 128"/>
                <a:gd name="T3" fmla="*/ 2147483646 h 114"/>
                <a:gd name="T4" fmla="*/ 2147483646 w 128"/>
                <a:gd name="T5" fmla="*/ 2147483646 h 114"/>
                <a:gd name="T6" fmla="*/ 2147483646 w 128"/>
                <a:gd name="T7" fmla="*/ 2147483646 h 114"/>
                <a:gd name="T8" fmla="*/ 2147483646 w 128"/>
                <a:gd name="T9" fmla="*/ 2147483646 h 114"/>
                <a:gd name="T10" fmla="*/ 2147483646 w 128"/>
                <a:gd name="T11" fmla="*/ 2147483646 h 114"/>
                <a:gd name="T12" fmla="*/ 2147483646 w 128"/>
                <a:gd name="T13" fmla="*/ 2147483646 h 114"/>
                <a:gd name="T14" fmla="*/ 2147483646 w 128"/>
                <a:gd name="T15" fmla="*/ 2147483646 h 114"/>
                <a:gd name="T16" fmla="*/ 2147483646 w 128"/>
                <a:gd name="T17" fmla="*/ 2147483646 h 114"/>
                <a:gd name="T18" fmla="*/ 2147483646 w 128"/>
                <a:gd name="T19" fmla="*/ 2147483646 h 114"/>
                <a:gd name="T20" fmla="*/ 2147483646 w 128"/>
                <a:gd name="T21" fmla="*/ 2147483646 h 114"/>
                <a:gd name="T22" fmla="*/ 2147483646 w 128"/>
                <a:gd name="T23" fmla="*/ 2147483646 h 114"/>
                <a:gd name="T24" fmla="*/ 2147483646 w 128"/>
                <a:gd name="T25" fmla="*/ 2147483646 h 114"/>
                <a:gd name="T26" fmla="*/ 2147483646 w 128"/>
                <a:gd name="T27" fmla="*/ 2147483646 h 114"/>
                <a:gd name="T28" fmla="*/ 2147483646 w 128"/>
                <a:gd name="T29" fmla="*/ 2147483646 h 114"/>
                <a:gd name="T30" fmla="*/ 2147483646 w 128"/>
                <a:gd name="T31" fmla="*/ 2147483646 h 114"/>
                <a:gd name="T32" fmla="*/ 2147483646 w 128"/>
                <a:gd name="T33" fmla="*/ 2147483646 h 114"/>
                <a:gd name="T34" fmla="*/ 2147483646 w 128"/>
                <a:gd name="T35" fmla="*/ 2147483646 h 114"/>
                <a:gd name="T36" fmla="*/ 2147483646 w 128"/>
                <a:gd name="T37" fmla="*/ 2147483646 h 114"/>
                <a:gd name="T38" fmla="*/ 2147483646 w 128"/>
                <a:gd name="T39" fmla="*/ 2147483646 h 114"/>
                <a:gd name="T40" fmla="*/ 2147483646 w 128"/>
                <a:gd name="T41" fmla="*/ 2147483646 h 114"/>
                <a:gd name="T42" fmla="*/ 2147483646 w 128"/>
                <a:gd name="T43" fmla="*/ 2147483646 h 114"/>
                <a:gd name="T44" fmla="*/ 2147483646 w 128"/>
                <a:gd name="T45" fmla="*/ 2147483646 h 114"/>
                <a:gd name="T46" fmla="*/ 2147483646 w 128"/>
                <a:gd name="T47" fmla="*/ 2147483646 h 114"/>
                <a:gd name="T48" fmla="*/ 2147483646 w 128"/>
                <a:gd name="T49" fmla="*/ 2147483646 h 11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114">
                  <a:moveTo>
                    <a:pt x="101" y="114"/>
                  </a:moveTo>
                  <a:cubicBezTo>
                    <a:pt x="90" y="114"/>
                    <a:pt x="81" y="111"/>
                    <a:pt x="73" y="105"/>
                  </a:cubicBezTo>
                  <a:cubicBezTo>
                    <a:pt x="72" y="105"/>
                    <a:pt x="71" y="106"/>
                    <a:pt x="70" y="106"/>
                  </a:cubicBezTo>
                  <a:cubicBezTo>
                    <a:pt x="40" y="111"/>
                    <a:pt x="11" y="98"/>
                    <a:pt x="1" y="74"/>
                  </a:cubicBezTo>
                  <a:cubicBezTo>
                    <a:pt x="0" y="72"/>
                    <a:pt x="1" y="70"/>
                    <a:pt x="3" y="69"/>
                  </a:cubicBezTo>
                  <a:cubicBezTo>
                    <a:pt x="5" y="68"/>
                    <a:pt x="8" y="69"/>
                    <a:pt x="9" y="71"/>
                  </a:cubicBezTo>
                  <a:cubicBezTo>
                    <a:pt x="17" y="91"/>
                    <a:pt x="42" y="103"/>
                    <a:pt x="69" y="98"/>
                  </a:cubicBezTo>
                  <a:cubicBezTo>
                    <a:pt x="70" y="98"/>
                    <a:pt x="71" y="97"/>
                    <a:pt x="73" y="97"/>
                  </a:cubicBezTo>
                  <a:cubicBezTo>
                    <a:pt x="74" y="97"/>
                    <a:pt x="75" y="97"/>
                    <a:pt x="76" y="98"/>
                  </a:cubicBezTo>
                  <a:cubicBezTo>
                    <a:pt x="83" y="103"/>
                    <a:pt x="92" y="106"/>
                    <a:pt x="101" y="106"/>
                  </a:cubicBezTo>
                  <a:cubicBezTo>
                    <a:pt x="98" y="103"/>
                    <a:pt x="95" y="101"/>
                    <a:pt x="92" y="97"/>
                  </a:cubicBezTo>
                  <a:cubicBezTo>
                    <a:pt x="92" y="97"/>
                    <a:pt x="91" y="96"/>
                    <a:pt x="91" y="95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0" y="94"/>
                    <a:pt x="90" y="93"/>
                    <a:pt x="90" y="92"/>
                  </a:cubicBezTo>
                  <a:cubicBezTo>
                    <a:pt x="90" y="91"/>
                    <a:pt x="91" y="90"/>
                    <a:pt x="92" y="89"/>
                  </a:cubicBezTo>
                  <a:cubicBezTo>
                    <a:pt x="110" y="78"/>
                    <a:pt x="120" y="59"/>
                    <a:pt x="117" y="41"/>
                  </a:cubicBezTo>
                  <a:cubicBezTo>
                    <a:pt x="115" y="27"/>
                    <a:pt x="104" y="15"/>
                    <a:pt x="89" y="9"/>
                  </a:cubicBezTo>
                  <a:cubicBezTo>
                    <a:pt x="87" y="8"/>
                    <a:pt x="86" y="5"/>
                    <a:pt x="87" y="3"/>
                  </a:cubicBezTo>
                  <a:cubicBezTo>
                    <a:pt x="88" y="1"/>
                    <a:pt x="90" y="0"/>
                    <a:pt x="92" y="1"/>
                  </a:cubicBezTo>
                  <a:cubicBezTo>
                    <a:pt x="110" y="8"/>
                    <a:pt x="122" y="23"/>
                    <a:pt x="125" y="40"/>
                  </a:cubicBezTo>
                  <a:cubicBezTo>
                    <a:pt x="128" y="60"/>
                    <a:pt x="118" y="80"/>
                    <a:pt x="100" y="93"/>
                  </a:cubicBezTo>
                  <a:cubicBezTo>
                    <a:pt x="104" y="98"/>
                    <a:pt x="109" y="102"/>
                    <a:pt x="116" y="104"/>
                  </a:cubicBezTo>
                  <a:cubicBezTo>
                    <a:pt x="118" y="105"/>
                    <a:pt x="119" y="106"/>
                    <a:pt x="119" y="108"/>
                  </a:cubicBezTo>
                  <a:cubicBezTo>
                    <a:pt x="119" y="110"/>
                    <a:pt x="117" y="111"/>
                    <a:pt x="116" y="112"/>
                  </a:cubicBezTo>
                  <a:cubicBezTo>
                    <a:pt x="111" y="113"/>
                    <a:pt x="106" y="114"/>
                    <a:pt x="101" y="1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11221356" y="2619375"/>
              <a:ext cx="77788" cy="79375"/>
            </a:xfrm>
            <a:custGeom>
              <a:avLst/>
              <a:gdLst>
                <a:gd name="T0" fmla="*/ 2147483646 w 21"/>
                <a:gd name="T1" fmla="*/ 2147483646 h 21"/>
                <a:gd name="T2" fmla="*/ 2147483646 w 21"/>
                <a:gd name="T3" fmla="*/ 2147483646 h 21"/>
                <a:gd name="T4" fmla="*/ 2147483646 w 21"/>
                <a:gd name="T5" fmla="*/ 2147483646 h 21"/>
                <a:gd name="T6" fmla="*/ 2147483646 w 21"/>
                <a:gd name="T7" fmla="*/ 2147483646 h 21"/>
                <a:gd name="T8" fmla="*/ 2147483646 w 21"/>
                <a:gd name="T9" fmla="*/ 2147483646 h 21"/>
                <a:gd name="T10" fmla="*/ 2147483646 w 21"/>
                <a:gd name="T11" fmla="*/ 0 h 21"/>
                <a:gd name="T12" fmla="*/ 0 w 21"/>
                <a:gd name="T13" fmla="*/ 2147483646 h 21"/>
                <a:gd name="T14" fmla="*/ 2147483646 w 21"/>
                <a:gd name="T15" fmla="*/ 2147483646 h 21"/>
                <a:gd name="T16" fmla="*/ 2147483646 w 21"/>
                <a:gd name="T17" fmla="*/ 2147483646 h 21"/>
                <a:gd name="T18" fmla="*/ 2147483646 w 21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" h="21">
                  <a:moveTo>
                    <a:pt x="10" y="8"/>
                  </a:moveTo>
                  <a:cubicBezTo>
                    <a:pt x="11" y="8"/>
                    <a:pt x="13" y="9"/>
                    <a:pt x="13" y="11"/>
                  </a:cubicBezTo>
                  <a:cubicBezTo>
                    <a:pt x="13" y="12"/>
                    <a:pt x="11" y="13"/>
                    <a:pt x="10" y="13"/>
                  </a:cubicBezTo>
                  <a:cubicBezTo>
                    <a:pt x="9" y="13"/>
                    <a:pt x="8" y="12"/>
                    <a:pt x="8" y="11"/>
                  </a:cubicBezTo>
                  <a:cubicBezTo>
                    <a:pt x="8" y="9"/>
                    <a:pt x="9" y="8"/>
                    <a:pt x="10" y="8"/>
                  </a:cubicBezTo>
                  <a:moveTo>
                    <a:pt x="10" y="0"/>
                  </a:moveTo>
                  <a:cubicBezTo>
                    <a:pt x="4" y="0"/>
                    <a:pt x="0" y="5"/>
                    <a:pt x="0" y="11"/>
                  </a:cubicBezTo>
                  <a:cubicBezTo>
                    <a:pt x="0" y="16"/>
                    <a:pt x="4" y="21"/>
                    <a:pt x="10" y="21"/>
                  </a:cubicBezTo>
                  <a:cubicBezTo>
                    <a:pt x="16" y="21"/>
                    <a:pt x="21" y="16"/>
                    <a:pt x="21" y="11"/>
                  </a:cubicBezTo>
                  <a:cubicBezTo>
                    <a:pt x="21" y="5"/>
                    <a:pt x="16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11340419" y="2619375"/>
              <a:ext cx="79375" cy="79375"/>
            </a:xfrm>
            <a:custGeom>
              <a:avLst/>
              <a:gdLst>
                <a:gd name="T0" fmla="*/ 2147483646 w 21"/>
                <a:gd name="T1" fmla="*/ 2147483646 h 21"/>
                <a:gd name="T2" fmla="*/ 2147483646 w 21"/>
                <a:gd name="T3" fmla="*/ 2147483646 h 21"/>
                <a:gd name="T4" fmla="*/ 2147483646 w 21"/>
                <a:gd name="T5" fmla="*/ 2147483646 h 21"/>
                <a:gd name="T6" fmla="*/ 2147483646 w 21"/>
                <a:gd name="T7" fmla="*/ 2147483646 h 21"/>
                <a:gd name="T8" fmla="*/ 2147483646 w 21"/>
                <a:gd name="T9" fmla="*/ 2147483646 h 21"/>
                <a:gd name="T10" fmla="*/ 2147483646 w 21"/>
                <a:gd name="T11" fmla="*/ 0 h 21"/>
                <a:gd name="T12" fmla="*/ 0 w 21"/>
                <a:gd name="T13" fmla="*/ 2147483646 h 21"/>
                <a:gd name="T14" fmla="*/ 2147483646 w 21"/>
                <a:gd name="T15" fmla="*/ 2147483646 h 21"/>
                <a:gd name="T16" fmla="*/ 2147483646 w 21"/>
                <a:gd name="T17" fmla="*/ 2147483646 h 21"/>
                <a:gd name="T18" fmla="*/ 2147483646 w 21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" h="21">
                  <a:moveTo>
                    <a:pt x="10" y="8"/>
                  </a:moveTo>
                  <a:cubicBezTo>
                    <a:pt x="12" y="8"/>
                    <a:pt x="13" y="9"/>
                    <a:pt x="13" y="11"/>
                  </a:cubicBezTo>
                  <a:cubicBezTo>
                    <a:pt x="13" y="12"/>
                    <a:pt x="12" y="13"/>
                    <a:pt x="10" y="13"/>
                  </a:cubicBezTo>
                  <a:cubicBezTo>
                    <a:pt x="9" y="13"/>
                    <a:pt x="8" y="12"/>
                    <a:pt x="8" y="11"/>
                  </a:cubicBezTo>
                  <a:cubicBezTo>
                    <a:pt x="8" y="9"/>
                    <a:pt x="9" y="8"/>
                    <a:pt x="10" y="8"/>
                  </a:cubicBezTo>
                  <a:moveTo>
                    <a:pt x="10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5" y="21"/>
                    <a:pt x="10" y="21"/>
                  </a:cubicBezTo>
                  <a:cubicBezTo>
                    <a:pt x="16" y="21"/>
                    <a:pt x="21" y="16"/>
                    <a:pt x="21" y="11"/>
                  </a:cubicBezTo>
                  <a:cubicBezTo>
                    <a:pt x="21" y="5"/>
                    <a:pt x="16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11461069" y="2619375"/>
              <a:ext cx="79375" cy="79375"/>
            </a:xfrm>
            <a:custGeom>
              <a:avLst/>
              <a:gdLst>
                <a:gd name="T0" fmla="*/ 2147483646 w 21"/>
                <a:gd name="T1" fmla="*/ 2147483646 h 21"/>
                <a:gd name="T2" fmla="*/ 2147483646 w 21"/>
                <a:gd name="T3" fmla="*/ 2147483646 h 21"/>
                <a:gd name="T4" fmla="*/ 2147483646 w 21"/>
                <a:gd name="T5" fmla="*/ 2147483646 h 21"/>
                <a:gd name="T6" fmla="*/ 2147483646 w 21"/>
                <a:gd name="T7" fmla="*/ 2147483646 h 21"/>
                <a:gd name="T8" fmla="*/ 2147483646 w 21"/>
                <a:gd name="T9" fmla="*/ 2147483646 h 21"/>
                <a:gd name="T10" fmla="*/ 2147483646 w 21"/>
                <a:gd name="T11" fmla="*/ 0 h 21"/>
                <a:gd name="T12" fmla="*/ 0 w 21"/>
                <a:gd name="T13" fmla="*/ 2147483646 h 21"/>
                <a:gd name="T14" fmla="*/ 2147483646 w 21"/>
                <a:gd name="T15" fmla="*/ 2147483646 h 21"/>
                <a:gd name="T16" fmla="*/ 2147483646 w 21"/>
                <a:gd name="T17" fmla="*/ 2147483646 h 21"/>
                <a:gd name="T18" fmla="*/ 2147483646 w 21"/>
                <a:gd name="T19" fmla="*/ 0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" h="21">
                  <a:moveTo>
                    <a:pt x="11" y="8"/>
                  </a:moveTo>
                  <a:cubicBezTo>
                    <a:pt x="12" y="8"/>
                    <a:pt x="13" y="9"/>
                    <a:pt x="13" y="11"/>
                  </a:cubicBezTo>
                  <a:cubicBezTo>
                    <a:pt x="13" y="12"/>
                    <a:pt x="12" y="13"/>
                    <a:pt x="11" y="13"/>
                  </a:cubicBezTo>
                  <a:cubicBezTo>
                    <a:pt x="9" y="13"/>
                    <a:pt x="8" y="12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7" y="21"/>
                    <a:pt x="21" y="16"/>
                    <a:pt x="21" y="11"/>
                  </a:cubicBezTo>
                  <a:cubicBezTo>
                    <a:pt x="21" y="5"/>
                    <a:pt x="17" y="0"/>
                    <a:pt x="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1098550" y="3146425"/>
            <a:ext cx="16208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720725" y="4013200"/>
            <a:ext cx="23764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3884613" y="3146425"/>
            <a:ext cx="16208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508375" y="4013200"/>
            <a:ext cx="23749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6686550" y="3146425"/>
            <a:ext cx="16208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6308725" y="4013200"/>
            <a:ext cx="23764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9444038" y="3146425"/>
            <a:ext cx="16208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9066213" y="4013200"/>
            <a:ext cx="237648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5845175" y="2599778"/>
            <a:ext cx="1187450" cy="1187450"/>
            <a:chOff x="5845175" y="2804496"/>
            <a:chExt cx="1187450" cy="1187450"/>
          </a:xfrm>
        </p:grpSpPr>
        <p:sp>
          <p:nvSpPr>
            <p:cNvPr id="11" name="MH_Other_1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845175" y="2804496"/>
              <a:ext cx="1187450" cy="1187450"/>
            </a:xfrm>
            <a:prstGeom prst="chevron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12" name="MH_Other_2"/>
            <p:cNvSpPr/>
            <p:nvPr>
              <p:custDataLst>
                <p:tags r:id="rId9"/>
              </p:custDataLst>
            </p:nvPr>
          </p:nvSpPr>
          <p:spPr>
            <a:xfrm>
              <a:off x="6486525" y="3199783"/>
              <a:ext cx="396875" cy="396875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2"/>
                  </a:solidFill>
                  <a:latin typeface="+mn-lt"/>
                </a:rPr>
                <a:t>B</a:t>
              </a:r>
              <a:endParaRPr lang="zh-CN" altLang="en-US" sz="2000" dirty="0" err="1">
                <a:solidFill>
                  <a:schemeClr val="accent2"/>
                </a:solidFill>
                <a:latin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845175" y="4336503"/>
            <a:ext cx="1187450" cy="1189037"/>
            <a:chOff x="5845175" y="4541221"/>
            <a:chExt cx="1187450" cy="1189037"/>
          </a:xfrm>
        </p:grpSpPr>
        <p:sp>
          <p:nvSpPr>
            <p:cNvPr id="14" name="MH_Other_3"/>
            <p:cNvSpPr/>
            <p:nvPr>
              <p:custDataLst>
                <p:tags r:id="rId6"/>
              </p:custDataLst>
            </p:nvPr>
          </p:nvSpPr>
          <p:spPr>
            <a:xfrm>
              <a:off x="5845175" y="4541221"/>
              <a:ext cx="1187450" cy="1189037"/>
            </a:xfrm>
            <a:prstGeom prst="chevron">
              <a:avLst/>
            </a:prstGeom>
            <a:solidFill>
              <a:schemeClr val="accent4"/>
            </a:solidFill>
          </p:spPr>
          <p:txBody>
            <a:bodyPr anchor="ctr"/>
            <a:lstStyle/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 err="1">
                <a:solidFill>
                  <a:srgbClr val="FFFFFF"/>
                </a:solidFill>
                <a:latin typeface="+mn-lt"/>
              </a:endParaRPr>
            </a:p>
          </p:txBody>
        </p:sp>
        <p:sp>
          <p:nvSpPr>
            <p:cNvPr id="15" name="MH_Other_4"/>
            <p:cNvSpPr/>
            <p:nvPr>
              <p:custDataLst>
                <p:tags r:id="rId7"/>
              </p:custDataLst>
            </p:nvPr>
          </p:nvSpPr>
          <p:spPr>
            <a:xfrm>
              <a:off x="6486525" y="4938096"/>
              <a:ext cx="396875" cy="395287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4"/>
                  </a:solidFill>
                  <a:latin typeface="+mn-lt"/>
                </a:rPr>
                <a:t>D</a:t>
              </a:r>
              <a:endParaRPr lang="zh-CN" altLang="en-US" sz="2000" dirty="0" err="1">
                <a:solidFill>
                  <a:schemeClr val="accent4"/>
                </a:solidFill>
                <a:latin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978400" y="1729828"/>
            <a:ext cx="1187450" cy="1189037"/>
            <a:chOff x="4978400" y="1934546"/>
            <a:chExt cx="1187450" cy="1189037"/>
          </a:xfrm>
        </p:grpSpPr>
        <p:sp>
          <p:nvSpPr>
            <p:cNvPr id="17" name="MH_Other_7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flipH="1">
              <a:off x="4978400" y="1934546"/>
              <a:ext cx="1187450" cy="1189037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endParaRPr lang="zh-CN" altLang="en-US" sz="2400">
                <a:solidFill>
                  <a:srgbClr val="FFFFFF"/>
                </a:solidFill>
              </a:endParaRPr>
            </a:p>
          </p:txBody>
        </p:sp>
        <p:sp>
          <p:nvSpPr>
            <p:cNvPr id="18" name="MH_Other_8"/>
            <p:cNvSpPr/>
            <p:nvPr>
              <p:custDataLst>
                <p:tags r:id="rId5"/>
              </p:custDataLst>
            </p:nvPr>
          </p:nvSpPr>
          <p:spPr>
            <a:xfrm flipH="1">
              <a:off x="5127625" y="2331421"/>
              <a:ext cx="396875" cy="395287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1"/>
                  </a:solidFill>
                  <a:latin typeface="+mn-lt"/>
                </a:rPr>
                <a:t>A</a:t>
              </a:r>
              <a:endParaRPr lang="zh-CN" altLang="en-US" sz="2000" dirty="0" err="1">
                <a:solidFill>
                  <a:schemeClr val="accent1"/>
                </a:solidFill>
                <a:latin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978400" y="3468140"/>
            <a:ext cx="1187450" cy="1187450"/>
            <a:chOff x="4978400" y="3672858"/>
            <a:chExt cx="1187450" cy="1187450"/>
          </a:xfrm>
        </p:grpSpPr>
        <p:sp>
          <p:nvSpPr>
            <p:cNvPr id="20" name="MH_Other_9"/>
            <p:cNvSpPr/>
            <p:nvPr>
              <p:custDataLst>
                <p:tags r:id="rId2"/>
              </p:custDataLst>
            </p:nvPr>
          </p:nvSpPr>
          <p:spPr>
            <a:xfrm flipH="1">
              <a:off x="4978400" y="3672858"/>
              <a:ext cx="1187450" cy="1187450"/>
            </a:xfrm>
            <a:prstGeom prst="chevron">
              <a:avLst/>
            </a:prstGeom>
            <a:solidFill>
              <a:schemeClr val="accent3"/>
            </a:solidFill>
          </p:spPr>
          <p:txBody>
            <a:bodyPr anchor="ctr"/>
            <a:lstStyle/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 err="1">
                <a:solidFill>
                  <a:srgbClr val="FFFFFF"/>
                </a:solidFill>
                <a:latin typeface="+mn-lt"/>
              </a:endParaRPr>
            </a:p>
          </p:txBody>
        </p:sp>
        <p:sp>
          <p:nvSpPr>
            <p:cNvPr id="21" name="MH_Other_10"/>
            <p:cNvSpPr/>
            <p:nvPr>
              <p:custDataLst>
                <p:tags r:id="rId3"/>
              </p:custDataLst>
            </p:nvPr>
          </p:nvSpPr>
          <p:spPr>
            <a:xfrm flipH="1">
              <a:off x="5127625" y="4068146"/>
              <a:ext cx="396875" cy="396875"/>
            </a:xfrm>
            <a:prstGeom prst="ellipse">
              <a:avLst/>
            </a:prstGeom>
            <a:solidFill>
              <a:srgbClr val="FFFFFF"/>
            </a:solidFill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accent3">
                      <a:lumMod val="75000"/>
                    </a:schemeClr>
                  </a:solidFill>
                  <a:latin typeface="+mn-lt"/>
                </a:rPr>
                <a:t>C</a:t>
              </a:r>
              <a:endParaRPr lang="zh-CN" altLang="en-US" sz="2000" dirty="0" err="1">
                <a:solidFill>
                  <a:schemeClr val="accent3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22" name="MH_SubTitle_4"/>
          <p:cNvSpPr>
            <a:spLocks noChangeArrowheads="1"/>
          </p:cNvSpPr>
          <p:nvPr/>
        </p:nvSpPr>
        <p:spPr bwMode="auto">
          <a:xfrm>
            <a:off x="1717675" y="2007640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23" name="MH_SubTitle_5"/>
          <p:cNvSpPr>
            <a:spLocks noChangeArrowheads="1"/>
          </p:cNvSpPr>
          <p:nvPr/>
        </p:nvSpPr>
        <p:spPr bwMode="auto">
          <a:xfrm>
            <a:off x="7199313" y="2899815"/>
            <a:ext cx="3209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24" name="MH_SubTitle_6"/>
          <p:cNvSpPr>
            <a:spLocks noChangeArrowheads="1"/>
          </p:cNvSpPr>
          <p:nvPr/>
        </p:nvSpPr>
        <p:spPr bwMode="auto">
          <a:xfrm>
            <a:off x="1717675" y="3776115"/>
            <a:ext cx="30527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25" name="MH_SubTitle_6"/>
          <p:cNvSpPr>
            <a:spLocks noChangeArrowheads="1"/>
          </p:cNvSpPr>
          <p:nvPr/>
        </p:nvSpPr>
        <p:spPr bwMode="auto">
          <a:xfrm>
            <a:off x="7197725" y="4634953"/>
            <a:ext cx="30527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极致简约风潮流所向，通用设计，完美兼容。</a:t>
            </a:r>
            <a:endParaRPr lang="zh-CN" altLang="en-US" sz="1600" dirty="0"/>
          </a:p>
        </p:txBody>
      </p:sp>
      <p:sp>
        <p:nvSpPr>
          <p:cNvPr id="26" name="圆角矩形 43"/>
          <p:cNvSpPr/>
          <p:nvPr/>
        </p:nvSpPr>
        <p:spPr>
          <a:xfrm>
            <a:off x="1662113" y="1994940"/>
            <a:ext cx="3216275" cy="647700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圆角矩形 44"/>
          <p:cNvSpPr/>
          <p:nvPr/>
        </p:nvSpPr>
        <p:spPr>
          <a:xfrm>
            <a:off x="7143750" y="2869653"/>
            <a:ext cx="3216275" cy="646112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圆角矩形 45"/>
          <p:cNvSpPr/>
          <p:nvPr/>
        </p:nvSpPr>
        <p:spPr>
          <a:xfrm>
            <a:off x="1662113" y="3739603"/>
            <a:ext cx="3216275" cy="646112"/>
          </a:xfrm>
          <a:prstGeom prst="round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圆角矩形 46"/>
          <p:cNvSpPr/>
          <p:nvPr/>
        </p:nvSpPr>
        <p:spPr>
          <a:xfrm>
            <a:off x="7142163" y="4609553"/>
            <a:ext cx="3216275" cy="646112"/>
          </a:xfrm>
          <a:prstGeom prst="round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Desc_1"/>
          <p:cNvSpPr txBox="1">
            <a:spLocks noChangeArrowheads="1"/>
          </p:cNvSpPr>
          <p:nvPr/>
        </p:nvSpPr>
        <p:spPr bwMode="auto">
          <a:xfrm>
            <a:off x="8851900" y="2252663"/>
            <a:ext cx="2913063" cy="3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极致简约风潮流所向，通用设计，完美兼容，打造最实用，最具个性的演示方案，让你的演示卓越非凡。极致简约风潮流所向，通用设计，完美兼容，打造最实用，最具个性的演示方案，让你的演示卓越非凡。</a:t>
            </a:r>
          </a:p>
        </p:txBody>
      </p:sp>
      <p:sp>
        <p:nvSpPr>
          <p:cNvPr id="11" name="MH_SubTitle_1"/>
          <p:cNvSpPr/>
          <p:nvPr/>
        </p:nvSpPr>
        <p:spPr bwMode="auto">
          <a:xfrm>
            <a:off x="5383213" y="2235200"/>
            <a:ext cx="3209925" cy="804863"/>
          </a:xfrm>
          <a:custGeom>
            <a:avLst/>
            <a:gdLst>
              <a:gd name="T0" fmla="*/ 52232 w 5009091"/>
              <a:gd name="T1" fmla="*/ 2731 h 1255217"/>
              <a:gd name="T2" fmla="*/ 51475 w 5009091"/>
              <a:gd name="T3" fmla="*/ 3046 h 1255217"/>
              <a:gd name="T4" fmla="*/ 51462 w 5009091"/>
              <a:gd name="T5" fmla="*/ 3059 h 1255217"/>
              <a:gd name="T6" fmla="*/ 51274 w 5009091"/>
              <a:gd name="T7" fmla="*/ 3375 h 1255217"/>
              <a:gd name="T8" fmla="*/ 54470 w 5009091"/>
              <a:gd name="T9" fmla="*/ 6588 h 1255217"/>
              <a:gd name="T10" fmla="*/ 54783 w 5009091"/>
              <a:gd name="T11" fmla="*/ 7349 h 1255217"/>
              <a:gd name="T12" fmla="*/ 54780 w 5009091"/>
              <a:gd name="T13" fmla="*/ 7371 h 1255217"/>
              <a:gd name="T14" fmla="*/ 54470 w 5009091"/>
              <a:gd name="T15" fmla="*/ 8153 h 1255217"/>
              <a:gd name="T16" fmla="*/ 51274 w 5009091"/>
              <a:gd name="T17" fmla="*/ 11367 h 1255217"/>
              <a:gd name="T18" fmla="*/ 51462 w 5009091"/>
              <a:gd name="T19" fmla="*/ 11682 h 1255217"/>
              <a:gd name="T20" fmla="*/ 51475 w 5009091"/>
              <a:gd name="T21" fmla="*/ 11696 h 1255217"/>
              <a:gd name="T22" fmla="*/ 52988 w 5009091"/>
              <a:gd name="T23" fmla="*/ 11696 h 1255217"/>
              <a:gd name="T24" fmla="*/ 56511 w 5009091"/>
              <a:gd name="T25" fmla="*/ 8153 h 1255217"/>
              <a:gd name="T26" fmla="*/ 56823 w 5009091"/>
              <a:gd name="T27" fmla="*/ 7371 h 1255217"/>
              <a:gd name="T28" fmla="*/ 56825 w 5009091"/>
              <a:gd name="T29" fmla="*/ 7349 h 1255217"/>
              <a:gd name="T30" fmla="*/ 56511 w 5009091"/>
              <a:gd name="T31" fmla="*/ 6588 h 1255217"/>
              <a:gd name="T32" fmla="*/ 52988 w 5009091"/>
              <a:gd name="T33" fmla="*/ 3046 h 1255217"/>
              <a:gd name="T34" fmla="*/ 52232 w 5009091"/>
              <a:gd name="T35" fmla="*/ 2731 h 1255217"/>
              <a:gd name="T36" fmla="*/ 51208 w 5009091"/>
              <a:gd name="T37" fmla="*/ 0 h 1255217"/>
              <a:gd name="T38" fmla="*/ 52409 w 5009091"/>
              <a:gd name="T39" fmla="*/ 500 h 1255217"/>
              <a:gd name="T40" fmla="*/ 58006 w 5009091"/>
              <a:gd name="T41" fmla="*/ 6128 h 1255217"/>
              <a:gd name="T42" fmla="*/ 58503 w 5009091"/>
              <a:gd name="T43" fmla="*/ 7336 h 1255217"/>
              <a:gd name="T44" fmla="*/ 58500 w 5009091"/>
              <a:gd name="T45" fmla="*/ 7371 h 1255217"/>
              <a:gd name="T46" fmla="*/ 58006 w 5009091"/>
              <a:gd name="T47" fmla="*/ 8613 h 1255217"/>
              <a:gd name="T48" fmla="*/ 52409 w 5009091"/>
              <a:gd name="T49" fmla="*/ 14241 h 1255217"/>
              <a:gd name="T50" fmla="*/ 50007 w 5009091"/>
              <a:gd name="T51" fmla="*/ 14241 h 1255217"/>
              <a:gd name="T52" fmla="*/ 49988 w 5009091"/>
              <a:gd name="T53" fmla="*/ 14221 h 1255217"/>
              <a:gd name="T54" fmla="*/ 49938 w 5009091"/>
              <a:gd name="T55" fmla="*/ 14232 h 1255217"/>
              <a:gd name="T56" fmla="*/ 1483 w 5009091"/>
              <a:gd name="T57" fmla="*/ 14232 h 1255217"/>
              <a:gd name="T58" fmla="*/ 0 w 5009091"/>
              <a:gd name="T59" fmla="*/ 12740 h 1255217"/>
              <a:gd name="T60" fmla="*/ 0 w 5009091"/>
              <a:gd name="T61" fmla="*/ 2001 h 1255217"/>
              <a:gd name="T62" fmla="*/ 1483 w 5009091"/>
              <a:gd name="T63" fmla="*/ 510 h 1255217"/>
              <a:gd name="T64" fmla="*/ 49938 w 5009091"/>
              <a:gd name="T65" fmla="*/ 510 h 1255217"/>
              <a:gd name="T66" fmla="*/ 49988 w 5009091"/>
              <a:gd name="T67" fmla="*/ 519 h 1255217"/>
              <a:gd name="T68" fmla="*/ 50007 w 5009091"/>
              <a:gd name="T69" fmla="*/ 500 h 1255217"/>
              <a:gd name="T70" fmla="*/ 51208 w 5009091"/>
              <a:gd name="T71" fmla="*/ 0 h 1255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5009091"/>
              <a:gd name="T109" fmla="*/ 0 h 1255217"/>
              <a:gd name="T110" fmla="*/ 5009091 w 5009091"/>
              <a:gd name="T111" fmla="*/ 1255217 h 1255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5009091" h="1255217">
                <a:moveTo>
                  <a:pt x="4472112" y="232513"/>
                </a:moveTo>
                <a:cubicBezTo>
                  <a:pt x="4448677" y="232513"/>
                  <a:pt x="4425242" y="241454"/>
                  <a:pt x="4407361" y="259336"/>
                </a:cubicBezTo>
                <a:lnTo>
                  <a:pt x="4406178" y="260519"/>
                </a:lnTo>
                <a:lnTo>
                  <a:pt x="4390099" y="287363"/>
                </a:lnTo>
                <a:lnTo>
                  <a:pt x="4663721" y="561011"/>
                </a:lnTo>
                <a:cubicBezTo>
                  <a:pt x="4681601" y="578892"/>
                  <a:pt x="4690542" y="602330"/>
                  <a:pt x="4690542" y="625767"/>
                </a:cubicBezTo>
                <a:cubicBezTo>
                  <a:pt x="4690542" y="626383"/>
                  <a:pt x="4690535" y="626998"/>
                  <a:pt x="4690365" y="627610"/>
                </a:cubicBezTo>
                <a:cubicBezTo>
                  <a:pt x="4691004" y="651655"/>
                  <a:pt x="4682071" y="675856"/>
                  <a:pt x="4663721" y="694208"/>
                </a:cubicBezTo>
                <a:lnTo>
                  <a:pt x="4390100" y="967855"/>
                </a:lnTo>
                <a:lnTo>
                  <a:pt x="4406179" y="994698"/>
                </a:lnTo>
                <a:lnTo>
                  <a:pt x="4407362" y="995881"/>
                </a:lnTo>
                <a:cubicBezTo>
                  <a:pt x="4443122" y="1031646"/>
                  <a:pt x="4501103" y="1031646"/>
                  <a:pt x="4536863" y="995881"/>
                </a:cubicBezTo>
                <a:lnTo>
                  <a:pt x="4838508" y="694208"/>
                </a:lnTo>
                <a:cubicBezTo>
                  <a:pt x="4856858" y="675856"/>
                  <a:pt x="4865792" y="651655"/>
                  <a:pt x="4865152" y="627610"/>
                </a:cubicBezTo>
                <a:cubicBezTo>
                  <a:pt x="4865322" y="626998"/>
                  <a:pt x="4865329" y="626383"/>
                  <a:pt x="4865329" y="625767"/>
                </a:cubicBezTo>
                <a:cubicBezTo>
                  <a:pt x="4865329" y="602330"/>
                  <a:pt x="4856388" y="578892"/>
                  <a:pt x="4838508" y="561011"/>
                </a:cubicBezTo>
                <a:lnTo>
                  <a:pt x="4536862" y="259336"/>
                </a:lnTo>
                <a:cubicBezTo>
                  <a:pt x="4518982" y="241454"/>
                  <a:pt x="4495547" y="232513"/>
                  <a:pt x="4472112" y="232513"/>
                </a:cubicBezTo>
                <a:close/>
                <a:moveTo>
                  <a:pt x="4384468" y="0"/>
                </a:moveTo>
                <a:cubicBezTo>
                  <a:pt x="4421694" y="0"/>
                  <a:pt x="4458920" y="14203"/>
                  <a:pt x="4487323" y="42608"/>
                </a:cubicBezTo>
                <a:lnTo>
                  <a:pt x="4966487" y="521818"/>
                </a:lnTo>
                <a:cubicBezTo>
                  <a:pt x="4994889" y="550223"/>
                  <a:pt x="5009091" y="587454"/>
                  <a:pt x="5009091" y="624683"/>
                </a:cubicBezTo>
                <a:cubicBezTo>
                  <a:pt x="5009091" y="625661"/>
                  <a:pt x="5009080" y="626638"/>
                  <a:pt x="5008811" y="627610"/>
                </a:cubicBezTo>
                <a:cubicBezTo>
                  <a:pt x="5009826" y="665805"/>
                  <a:pt x="4995635" y="704250"/>
                  <a:pt x="4966487" y="733401"/>
                </a:cubicBezTo>
                <a:lnTo>
                  <a:pt x="4487324" y="1212608"/>
                </a:lnTo>
                <a:cubicBezTo>
                  <a:pt x="4430520" y="1269420"/>
                  <a:pt x="4338418" y="1269420"/>
                  <a:pt x="4281613" y="1212608"/>
                </a:cubicBezTo>
                <a:lnTo>
                  <a:pt x="4279948" y="1210943"/>
                </a:lnTo>
                <a:lnTo>
                  <a:pt x="4275661" y="1211808"/>
                </a:lnTo>
                <a:lnTo>
                  <a:pt x="127005" y="1211808"/>
                </a:lnTo>
                <a:cubicBezTo>
                  <a:pt x="56862" y="1211808"/>
                  <a:pt x="0" y="1154946"/>
                  <a:pt x="0" y="1084803"/>
                </a:cubicBezTo>
                <a:lnTo>
                  <a:pt x="0" y="170413"/>
                </a:lnTo>
                <a:cubicBezTo>
                  <a:pt x="0" y="100270"/>
                  <a:pt x="56862" y="43408"/>
                  <a:pt x="127005" y="43408"/>
                </a:cubicBezTo>
                <a:lnTo>
                  <a:pt x="4275661" y="43408"/>
                </a:lnTo>
                <a:lnTo>
                  <a:pt x="4279946" y="44273"/>
                </a:lnTo>
                <a:lnTo>
                  <a:pt x="4281611" y="42608"/>
                </a:lnTo>
                <a:cubicBezTo>
                  <a:pt x="4310014" y="14203"/>
                  <a:pt x="4347241" y="0"/>
                  <a:pt x="438446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rIns="540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</a:p>
        </p:txBody>
      </p:sp>
      <p:sp>
        <p:nvSpPr>
          <p:cNvPr id="12" name="MH_SubTitle_2"/>
          <p:cNvSpPr/>
          <p:nvPr/>
        </p:nvSpPr>
        <p:spPr bwMode="auto">
          <a:xfrm flipH="1">
            <a:off x="5383213" y="3511550"/>
            <a:ext cx="3209925" cy="803275"/>
          </a:xfrm>
          <a:custGeom>
            <a:avLst/>
            <a:gdLst>
              <a:gd name="T0" fmla="*/ 52232 w 5009091"/>
              <a:gd name="T1" fmla="*/ 2683 h 1255217"/>
              <a:gd name="T2" fmla="*/ 51475 w 5009091"/>
              <a:gd name="T3" fmla="*/ 2992 h 1255217"/>
              <a:gd name="T4" fmla="*/ 51462 w 5009091"/>
              <a:gd name="T5" fmla="*/ 3006 h 1255217"/>
              <a:gd name="T6" fmla="*/ 51274 w 5009091"/>
              <a:gd name="T7" fmla="*/ 3316 h 1255217"/>
              <a:gd name="T8" fmla="*/ 54470 w 5009091"/>
              <a:gd name="T9" fmla="*/ 6472 h 1255217"/>
              <a:gd name="T10" fmla="*/ 54783 w 5009091"/>
              <a:gd name="T11" fmla="*/ 7220 h 1255217"/>
              <a:gd name="T12" fmla="*/ 54780 w 5009091"/>
              <a:gd name="T13" fmla="*/ 7241 h 1255217"/>
              <a:gd name="T14" fmla="*/ 54470 w 5009091"/>
              <a:gd name="T15" fmla="*/ 8009 h 1255217"/>
              <a:gd name="T16" fmla="*/ 51274 w 5009091"/>
              <a:gd name="T17" fmla="*/ 11166 h 1255217"/>
              <a:gd name="T18" fmla="*/ 51462 w 5009091"/>
              <a:gd name="T19" fmla="*/ 11476 h 1255217"/>
              <a:gd name="T20" fmla="*/ 51475 w 5009091"/>
              <a:gd name="T21" fmla="*/ 11490 h 1255217"/>
              <a:gd name="T22" fmla="*/ 52988 w 5009091"/>
              <a:gd name="T23" fmla="*/ 11490 h 1255217"/>
              <a:gd name="T24" fmla="*/ 56511 w 5009091"/>
              <a:gd name="T25" fmla="*/ 8009 h 1255217"/>
              <a:gd name="T26" fmla="*/ 56823 w 5009091"/>
              <a:gd name="T27" fmla="*/ 7241 h 1255217"/>
              <a:gd name="T28" fmla="*/ 56825 w 5009091"/>
              <a:gd name="T29" fmla="*/ 7220 h 1255217"/>
              <a:gd name="T30" fmla="*/ 56511 w 5009091"/>
              <a:gd name="T31" fmla="*/ 6472 h 1255217"/>
              <a:gd name="T32" fmla="*/ 52988 w 5009091"/>
              <a:gd name="T33" fmla="*/ 2992 h 1255217"/>
              <a:gd name="T34" fmla="*/ 52232 w 5009091"/>
              <a:gd name="T35" fmla="*/ 2683 h 1255217"/>
              <a:gd name="T36" fmla="*/ 51208 w 5009091"/>
              <a:gd name="T37" fmla="*/ 0 h 1255217"/>
              <a:gd name="T38" fmla="*/ 52409 w 5009091"/>
              <a:gd name="T39" fmla="*/ 492 h 1255217"/>
              <a:gd name="T40" fmla="*/ 58006 w 5009091"/>
              <a:gd name="T41" fmla="*/ 6021 h 1255217"/>
              <a:gd name="T42" fmla="*/ 58503 w 5009091"/>
              <a:gd name="T43" fmla="*/ 7207 h 1255217"/>
              <a:gd name="T44" fmla="*/ 58500 w 5009091"/>
              <a:gd name="T45" fmla="*/ 7241 h 1255217"/>
              <a:gd name="T46" fmla="*/ 58006 w 5009091"/>
              <a:gd name="T47" fmla="*/ 8461 h 1255217"/>
              <a:gd name="T48" fmla="*/ 52409 w 5009091"/>
              <a:gd name="T49" fmla="*/ 13990 h 1255217"/>
              <a:gd name="T50" fmla="*/ 50007 w 5009091"/>
              <a:gd name="T51" fmla="*/ 13990 h 1255217"/>
              <a:gd name="T52" fmla="*/ 49988 w 5009091"/>
              <a:gd name="T53" fmla="*/ 13971 h 1255217"/>
              <a:gd name="T54" fmla="*/ 49938 w 5009091"/>
              <a:gd name="T55" fmla="*/ 13981 h 1255217"/>
              <a:gd name="T56" fmla="*/ 1483 w 5009091"/>
              <a:gd name="T57" fmla="*/ 13981 h 1255217"/>
              <a:gd name="T58" fmla="*/ 0 w 5009091"/>
              <a:gd name="T59" fmla="*/ 12515 h 1255217"/>
              <a:gd name="T60" fmla="*/ 0 w 5009091"/>
              <a:gd name="T61" fmla="*/ 1966 h 1255217"/>
              <a:gd name="T62" fmla="*/ 1483 w 5009091"/>
              <a:gd name="T63" fmla="*/ 501 h 1255217"/>
              <a:gd name="T64" fmla="*/ 49938 w 5009091"/>
              <a:gd name="T65" fmla="*/ 501 h 1255217"/>
              <a:gd name="T66" fmla="*/ 49988 w 5009091"/>
              <a:gd name="T67" fmla="*/ 511 h 1255217"/>
              <a:gd name="T68" fmla="*/ 50007 w 5009091"/>
              <a:gd name="T69" fmla="*/ 492 h 1255217"/>
              <a:gd name="T70" fmla="*/ 51208 w 5009091"/>
              <a:gd name="T71" fmla="*/ 0 h 1255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5009091"/>
              <a:gd name="T109" fmla="*/ 0 h 1255217"/>
              <a:gd name="T110" fmla="*/ 5009091 w 5009091"/>
              <a:gd name="T111" fmla="*/ 1255217 h 1255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5009091" h="1255217">
                <a:moveTo>
                  <a:pt x="4472112" y="232513"/>
                </a:moveTo>
                <a:cubicBezTo>
                  <a:pt x="4448677" y="232513"/>
                  <a:pt x="4425242" y="241454"/>
                  <a:pt x="4407361" y="259336"/>
                </a:cubicBezTo>
                <a:lnTo>
                  <a:pt x="4406178" y="260519"/>
                </a:lnTo>
                <a:lnTo>
                  <a:pt x="4390099" y="287363"/>
                </a:lnTo>
                <a:lnTo>
                  <a:pt x="4663721" y="561011"/>
                </a:lnTo>
                <a:cubicBezTo>
                  <a:pt x="4681601" y="578892"/>
                  <a:pt x="4690542" y="602330"/>
                  <a:pt x="4690542" y="625767"/>
                </a:cubicBezTo>
                <a:cubicBezTo>
                  <a:pt x="4690542" y="626383"/>
                  <a:pt x="4690535" y="626998"/>
                  <a:pt x="4690365" y="627610"/>
                </a:cubicBezTo>
                <a:cubicBezTo>
                  <a:pt x="4691004" y="651655"/>
                  <a:pt x="4682071" y="675856"/>
                  <a:pt x="4663721" y="694208"/>
                </a:cubicBezTo>
                <a:lnTo>
                  <a:pt x="4390100" y="967855"/>
                </a:lnTo>
                <a:lnTo>
                  <a:pt x="4406179" y="994698"/>
                </a:lnTo>
                <a:lnTo>
                  <a:pt x="4407362" y="995881"/>
                </a:lnTo>
                <a:cubicBezTo>
                  <a:pt x="4443122" y="1031646"/>
                  <a:pt x="4501103" y="1031646"/>
                  <a:pt x="4536863" y="995881"/>
                </a:cubicBezTo>
                <a:lnTo>
                  <a:pt x="4838508" y="694208"/>
                </a:lnTo>
                <a:cubicBezTo>
                  <a:pt x="4856858" y="675856"/>
                  <a:pt x="4865792" y="651655"/>
                  <a:pt x="4865152" y="627610"/>
                </a:cubicBezTo>
                <a:cubicBezTo>
                  <a:pt x="4865322" y="626998"/>
                  <a:pt x="4865329" y="626383"/>
                  <a:pt x="4865329" y="625767"/>
                </a:cubicBezTo>
                <a:cubicBezTo>
                  <a:pt x="4865329" y="602330"/>
                  <a:pt x="4856388" y="578892"/>
                  <a:pt x="4838508" y="561011"/>
                </a:cubicBezTo>
                <a:lnTo>
                  <a:pt x="4536862" y="259336"/>
                </a:lnTo>
                <a:cubicBezTo>
                  <a:pt x="4518982" y="241454"/>
                  <a:pt x="4495547" y="232513"/>
                  <a:pt x="4472112" y="232513"/>
                </a:cubicBezTo>
                <a:close/>
                <a:moveTo>
                  <a:pt x="4384468" y="0"/>
                </a:moveTo>
                <a:cubicBezTo>
                  <a:pt x="4421694" y="0"/>
                  <a:pt x="4458920" y="14203"/>
                  <a:pt x="4487323" y="42608"/>
                </a:cubicBezTo>
                <a:lnTo>
                  <a:pt x="4966487" y="521818"/>
                </a:lnTo>
                <a:cubicBezTo>
                  <a:pt x="4994889" y="550223"/>
                  <a:pt x="5009091" y="587454"/>
                  <a:pt x="5009091" y="624683"/>
                </a:cubicBezTo>
                <a:cubicBezTo>
                  <a:pt x="5009091" y="625661"/>
                  <a:pt x="5009080" y="626638"/>
                  <a:pt x="5008811" y="627610"/>
                </a:cubicBezTo>
                <a:cubicBezTo>
                  <a:pt x="5009826" y="665805"/>
                  <a:pt x="4995635" y="704250"/>
                  <a:pt x="4966487" y="733401"/>
                </a:cubicBezTo>
                <a:lnTo>
                  <a:pt x="4487324" y="1212608"/>
                </a:lnTo>
                <a:cubicBezTo>
                  <a:pt x="4430520" y="1269420"/>
                  <a:pt x="4338418" y="1269420"/>
                  <a:pt x="4281613" y="1212608"/>
                </a:cubicBezTo>
                <a:lnTo>
                  <a:pt x="4279948" y="1210943"/>
                </a:lnTo>
                <a:lnTo>
                  <a:pt x="4275661" y="1211808"/>
                </a:lnTo>
                <a:lnTo>
                  <a:pt x="127005" y="1211808"/>
                </a:lnTo>
                <a:cubicBezTo>
                  <a:pt x="56862" y="1211808"/>
                  <a:pt x="0" y="1154946"/>
                  <a:pt x="0" y="1084803"/>
                </a:cubicBezTo>
                <a:lnTo>
                  <a:pt x="0" y="170413"/>
                </a:lnTo>
                <a:cubicBezTo>
                  <a:pt x="0" y="100270"/>
                  <a:pt x="56862" y="43408"/>
                  <a:pt x="127005" y="43408"/>
                </a:cubicBezTo>
                <a:lnTo>
                  <a:pt x="4275661" y="43408"/>
                </a:lnTo>
                <a:lnTo>
                  <a:pt x="4279946" y="44273"/>
                </a:lnTo>
                <a:lnTo>
                  <a:pt x="4281611" y="42608"/>
                </a:lnTo>
                <a:cubicBezTo>
                  <a:pt x="4310014" y="14203"/>
                  <a:pt x="4347241" y="0"/>
                  <a:pt x="438446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540000" rIns="90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</a:p>
        </p:txBody>
      </p:sp>
      <p:sp>
        <p:nvSpPr>
          <p:cNvPr id="13" name="MH_SubTitle_3"/>
          <p:cNvSpPr/>
          <p:nvPr/>
        </p:nvSpPr>
        <p:spPr bwMode="auto">
          <a:xfrm>
            <a:off x="5383213" y="4786313"/>
            <a:ext cx="3209925" cy="804862"/>
          </a:xfrm>
          <a:custGeom>
            <a:avLst/>
            <a:gdLst>
              <a:gd name="T0" fmla="*/ 52232 w 5009091"/>
              <a:gd name="T1" fmla="*/ 2731 h 1255217"/>
              <a:gd name="T2" fmla="*/ 51475 w 5009091"/>
              <a:gd name="T3" fmla="*/ 3046 h 1255217"/>
              <a:gd name="T4" fmla="*/ 51462 w 5009091"/>
              <a:gd name="T5" fmla="*/ 3059 h 1255217"/>
              <a:gd name="T6" fmla="*/ 51274 w 5009091"/>
              <a:gd name="T7" fmla="*/ 3375 h 1255217"/>
              <a:gd name="T8" fmla="*/ 54470 w 5009091"/>
              <a:gd name="T9" fmla="*/ 6588 h 1255217"/>
              <a:gd name="T10" fmla="*/ 54783 w 5009091"/>
              <a:gd name="T11" fmla="*/ 7349 h 1255217"/>
              <a:gd name="T12" fmla="*/ 54780 w 5009091"/>
              <a:gd name="T13" fmla="*/ 7371 h 1255217"/>
              <a:gd name="T14" fmla="*/ 54470 w 5009091"/>
              <a:gd name="T15" fmla="*/ 8153 h 1255217"/>
              <a:gd name="T16" fmla="*/ 51274 w 5009091"/>
              <a:gd name="T17" fmla="*/ 11367 h 1255217"/>
              <a:gd name="T18" fmla="*/ 51462 w 5009091"/>
              <a:gd name="T19" fmla="*/ 11682 h 1255217"/>
              <a:gd name="T20" fmla="*/ 51475 w 5009091"/>
              <a:gd name="T21" fmla="*/ 11696 h 1255217"/>
              <a:gd name="T22" fmla="*/ 52988 w 5009091"/>
              <a:gd name="T23" fmla="*/ 11696 h 1255217"/>
              <a:gd name="T24" fmla="*/ 56511 w 5009091"/>
              <a:gd name="T25" fmla="*/ 8153 h 1255217"/>
              <a:gd name="T26" fmla="*/ 56823 w 5009091"/>
              <a:gd name="T27" fmla="*/ 7371 h 1255217"/>
              <a:gd name="T28" fmla="*/ 56825 w 5009091"/>
              <a:gd name="T29" fmla="*/ 7349 h 1255217"/>
              <a:gd name="T30" fmla="*/ 56511 w 5009091"/>
              <a:gd name="T31" fmla="*/ 6588 h 1255217"/>
              <a:gd name="T32" fmla="*/ 52988 w 5009091"/>
              <a:gd name="T33" fmla="*/ 3046 h 1255217"/>
              <a:gd name="T34" fmla="*/ 52232 w 5009091"/>
              <a:gd name="T35" fmla="*/ 2731 h 1255217"/>
              <a:gd name="T36" fmla="*/ 51208 w 5009091"/>
              <a:gd name="T37" fmla="*/ 0 h 1255217"/>
              <a:gd name="T38" fmla="*/ 52409 w 5009091"/>
              <a:gd name="T39" fmla="*/ 500 h 1255217"/>
              <a:gd name="T40" fmla="*/ 58006 w 5009091"/>
              <a:gd name="T41" fmla="*/ 6128 h 1255217"/>
              <a:gd name="T42" fmla="*/ 58503 w 5009091"/>
              <a:gd name="T43" fmla="*/ 7337 h 1255217"/>
              <a:gd name="T44" fmla="*/ 58500 w 5009091"/>
              <a:gd name="T45" fmla="*/ 7371 h 1255217"/>
              <a:gd name="T46" fmla="*/ 58006 w 5009091"/>
              <a:gd name="T47" fmla="*/ 8613 h 1255217"/>
              <a:gd name="T48" fmla="*/ 52409 w 5009091"/>
              <a:gd name="T49" fmla="*/ 14241 h 1255217"/>
              <a:gd name="T50" fmla="*/ 50007 w 5009091"/>
              <a:gd name="T51" fmla="*/ 14241 h 1255217"/>
              <a:gd name="T52" fmla="*/ 49988 w 5009091"/>
              <a:gd name="T53" fmla="*/ 14222 h 1255217"/>
              <a:gd name="T54" fmla="*/ 49938 w 5009091"/>
              <a:gd name="T55" fmla="*/ 14232 h 1255217"/>
              <a:gd name="T56" fmla="*/ 1483 w 5009091"/>
              <a:gd name="T57" fmla="*/ 14232 h 1255217"/>
              <a:gd name="T58" fmla="*/ 0 w 5009091"/>
              <a:gd name="T59" fmla="*/ 12740 h 1255217"/>
              <a:gd name="T60" fmla="*/ 0 w 5009091"/>
              <a:gd name="T61" fmla="*/ 2001 h 1255217"/>
              <a:gd name="T62" fmla="*/ 1483 w 5009091"/>
              <a:gd name="T63" fmla="*/ 510 h 1255217"/>
              <a:gd name="T64" fmla="*/ 49938 w 5009091"/>
              <a:gd name="T65" fmla="*/ 510 h 1255217"/>
              <a:gd name="T66" fmla="*/ 49988 w 5009091"/>
              <a:gd name="T67" fmla="*/ 519 h 1255217"/>
              <a:gd name="T68" fmla="*/ 50007 w 5009091"/>
              <a:gd name="T69" fmla="*/ 500 h 1255217"/>
              <a:gd name="T70" fmla="*/ 51208 w 5009091"/>
              <a:gd name="T71" fmla="*/ 0 h 1255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5009091"/>
              <a:gd name="T109" fmla="*/ 0 h 1255217"/>
              <a:gd name="T110" fmla="*/ 5009091 w 5009091"/>
              <a:gd name="T111" fmla="*/ 1255217 h 125521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5009091" h="1255217">
                <a:moveTo>
                  <a:pt x="4472112" y="232513"/>
                </a:moveTo>
                <a:cubicBezTo>
                  <a:pt x="4448677" y="232513"/>
                  <a:pt x="4425242" y="241454"/>
                  <a:pt x="4407361" y="259336"/>
                </a:cubicBezTo>
                <a:lnTo>
                  <a:pt x="4406178" y="260519"/>
                </a:lnTo>
                <a:lnTo>
                  <a:pt x="4390099" y="287363"/>
                </a:lnTo>
                <a:lnTo>
                  <a:pt x="4663721" y="561011"/>
                </a:lnTo>
                <a:cubicBezTo>
                  <a:pt x="4681601" y="578892"/>
                  <a:pt x="4690542" y="602330"/>
                  <a:pt x="4690542" y="625767"/>
                </a:cubicBezTo>
                <a:cubicBezTo>
                  <a:pt x="4690542" y="626383"/>
                  <a:pt x="4690535" y="626998"/>
                  <a:pt x="4690365" y="627610"/>
                </a:cubicBezTo>
                <a:cubicBezTo>
                  <a:pt x="4691004" y="651655"/>
                  <a:pt x="4682071" y="675856"/>
                  <a:pt x="4663721" y="694208"/>
                </a:cubicBezTo>
                <a:lnTo>
                  <a:pt x="4390100" y="967855"/>
                </a:lnTo>
                <a:lnTo>
                  <a:pt x="4406179" y="994698"/>
                </a:lnTo>
                <a:lnTo>
                  <a:pt x="4407362" y="995881"/>
                </a:lnTo>
                <a:cubicBezTo>
                  <a:pt x="4443122" y="1031646"/>
                  <a:pt x="4501103" y="1031646"/>
                  <a:pt x="4536863" y="995881"/>
                </a:cubicBezTo>
                <a:lnTo>
                  <a:pt x="4838508" y="694208"/>
                </a:lnTo>
                <a:cubicBezTo>
                  <a:pt x="4856858" y="675856"/>
                  <a:pt x="4865792" y="651655"/>
                  <a:pt x="4865152" y="627610"/>
                </a:cubicBezTo>
                <a:cubicBezTo>
                  <a:pt x="4865322" y="626998"/>
                  <a:pt x="4865329" y="626383"/>
                  <a:pt x="4865329" y="625767"/>
                </a:cubicBezTo>
                <a:cubicBezTo>
                  <a:pt x="4865329" y="602330"/>
                  <a:pt x="4856388" y="578892"/>
                  <a:pt x="4838508" y="561011"/>
                </a:cubicBezTo>
                <a:lnTo>
                  <a:pt x="4536862" y="259336"/>
                </a:lnTo>
                <a:cubicBezTo>
                  <a:pt x="4518982" y="241454"/>
                  <a:pt x="4495547" y="232513"/>
                  <a:pt x="4472112" y="232513"/>
                </a:cubicBezTo>
                <a:close/>
                <a:moveTo>
                  <a:pt x="4384468" y="0"/>
                </a:moveTo>
                <a:cubicBezTo>
                  <a:pt x="4421694" y="0"/>
                  <a:pt x="4458920" y="14203"/>
                  <a:pt x="4487323" y="42608"/>
                </a:cubicBezTo>
                <a:lnTo>
                  <a:pt x="4966487" y="521818"/>
                </a:lnTo>
                <a:cubicBezTo>
                  <a:pt x="4994889" y="550223"/>
                  <a:pt x="5009091" y="587454"/>
                  <a:pt x="5009091" y="624683"/>
                </a:cubicBezTo>
                <a:cubicBezTo>
                  <a:pt x="5009091" y="625661"/>
                  <a:pt x="5009080" y="626638"/>
                  <a:pt x="5008811" y="627610"/>
                </a:cubicBezTo>
                <a:cubicBezTo>
                  <a:pt x="5009826" y="665805"/>
                  <a:pt x="4995635" y="704250"/>
                  <a:pt x="4966487" y="733401"/>
                </a:cubicBezTo>
                <a:lnTo>
                  <a:pt x="4487324" y="1212608"/>
                </a:lnTo>
                <a:cubicBezTo>
                  <a:pt x="4430520" y="1269420"/>
                  <a:pt x="4338418" y="1269420"/>
                  <a:pt x="4281613" y="1212608"/>
                </a:cubicBezTo>
                <a:lnTo>
                  <a:pt x="4279948" y="1210943"/>
                </a:lnTo>
                <a:lnTo>
                  <a:pt x="4275661" y="1211808"/>
                </a:lnTo>
                <a:lnTo>
                  <a:pt x="127005" y="1211808"/>
                </a:lnTo>
                <a:cubicBezTo>
                  <a:pt x="56862" y="1211808"/>
                  <a:pt x="0" y="1154946"/>
                  <a:pt x="0" y="1084803"/>
                </a:cubicBezTo>
                <a:lnTo>
                  <a:pt x="0" y="170413"/>
                </a:lnTo>
                <a:cubicBezTo>
                  <a:pt x="0" y="100270"/>
                  <a:pt x="56862" y="43408"/>
                  <a:pt x="127005" y="43408"/>
                </a:cubicBezTo>
                <a:lnTo>
                  <a:pt x="4275661" y="43408"/>
                </a:lnTo>
                <a:lnTo>
                  <a:pt x="4279946" y="44273"/>
                </a:lnTo>
                <a:lnTo>
                  <a:pt x="4281611" y="42608"/>
                </a:lnTo>
                <a:cubicBezTo>
                  <a:pt x="4310014" y="14203"/>
                  <a:pt x="4347241" y="0"/>
                  <a:pt x="438446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rIns="540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</a:p>
        </p:txBody>
      </p:sp>
      <p:sp>
        <p:nvSpPr>
          <p:cNvPr id="14" name="MH_SubTitle_4"/>
          <p:cNvSpPr/>
          <p:nvPr/>
        </p:nvSpPr>
        <p:spPr>
          <a:xfrm>
            <a:off x="1325563" y="3141663"/>
            <a:ext cx="2519362" cy="598487"/>
          </a:xfrm>
          <a:prstGeom prst="rect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此处输入标题</a:t>
            </a:r>
          </a:p>
        </p:txBody>
      </p:sp>
      <p:sp>
        <p:nvSpPr>
          <p:cNvPr id="15" name="MH_SubTitle_3"/>
          <p:cNvSpPr/>
          <p:nvPr/>
        </p:nvSpPr>
        <p:spPr>
          <a:xfrm>
            <a:off x="1325563" y="3824288"/>
            <a:ext cx="2519362" cy="598487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此处输入标题</a:t>
            </a:r>
          </a:p>
        </p:txBody>
      </p:sp>
      <p:sp>
        <p:nvSpPr>
          <p:cNvPr id="16" name="MH_SubTitle_2"/>
          <p:cNvSpPr/>
          <p:nvPr/>
        </p:nvSpPr>
        <p:spPr>
          <a:xfrm>
            <a:off x="1325563" y="4506913"/>
            <a:ext cx="2519362" cy="598487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此处输入标题</a:t>
            </a:r>
          </a:p>
        </p:txBody>
      </p:sp>
      <p:sp>
        <p:nvSpPr>
          <p:cNvPr id="17" name="MH_SubTitle_1"/>
          <p:cNvSpPr/>
          <p:nvPr/>
        </p:nvSpPr>
        <p:spPr>
          <a:xfrm>
            <a:off x="1325563" y="5189538"/>
            <a:ext cx="2519362" cy="598487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此处输入标题</a:t>
            </a:r>
          </a:p>
        </p:txBody>
      </p:sp>
      <p:sp>
        <p:nvSpPr>
          <p:cNvPr id="18" name="MH_SubTitle_5"/>
          <p:cNvSpPr/>
          <p:nvPr/>
        </p:nvSpPr>
        <p:spPr>
          <a:xfrm>
            <a:off x="552450" y="1101725"/>
            <a:ext cx="4086225" cy="1971675"/>
          </a:xfrm>
          <a:prstGeom prst="upArrow">
            <a:avLst>
              <a:gd name="adj1" fmla="val 61514"/>
              <a:gd name="adj2" fmla="val 83131"/>
            </a:avLst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6106219" y="2053556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3374459" y="1142307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004326"/>
            <a:ext cx="12192000" cy="6505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146606" y="1825099"/>
            <a:ext cx="1898623" cy="1898623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3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4204782" y="3863190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342293" y="442819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362688" y="4736335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4362688" y="3915919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图文框 10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43"/>
          <p:cNvSpPr>
            <a:spLocks noChangeArrowheads="1"/>
          </p:cNvSpPr>
          <p:nvPr/>
        </p:nvSpPr>
        <p:spPr bwMode="auto">
          <a:xfrm>
            <a:off x="1627188" y="3184525"/>
            <a:ext cx="974725" cy="2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1" name="Rectangle 44"/>
          <p:cNvSpPr>
            <a:spLocks noChangeArrowheads="1"/>
          </p:cNvSpPr>
          <p:nvPr/>
        </p:nvSpPr>
        <p:spPr bwMode="auto">
          <a:xfrm>
            <a:off x="4225925" y="3184525"/>
            <a:ext cx="977900" cy="25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2" name="Rectangle 45"/>
          <p:cNvSpPr>
            <a:spLocks noChangeArrowheads="1"/>
          </p:cNvSpPr>
          <p:nvPr/>
        </p:nvSpPr>
        <p:spPr bwMode="auto">
          <a:xfrm>
            <a:off x="6975475" y="3184525"/>
            <a:ext cx="974725" cy="25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zh-CN" altLang="en-US" sz="1800"/>
          </a:p>
        </p:txBody>
      </p:sp>
      <p:sp>
        <p:nvSpPr>
          <p:cNvPr id="13" name="Rectangle 46"/>
          <p:cNvSpPr>
            <a:spLocks noChangeArrowheads="1"/>
          </p:cNvSpPr>
          <p:nvPr/>
        </p:nvSpPr>
        <p:spPr bwMode="auto">
          <a:xfrm>
            <a:off x="9451975" y="3184525"/>
            <a:ext cx="974725" cy="25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14" name="组合 13"/>
          <p:cNvGrpSpPr/>
          <p:nvPr/>
        </p:nvGrpSpPr>
        <p:grpSpPr>
          <a:xfrm>
            <a:off x="1724025" y="3287714"/>
            <a:ext cx="779463" cy="1027113"/>
            <a:chOff x="736600" y="5478463"/>
            <a:chExt cx="779463" cy="1027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5" name="Freeform 47"/>
            <p:cNvSpPr>
              <a:spLocks noEditPoints="1"/>
            </p:cNvSpPr>
            <p:nvPr/>
          </p:nvSpPr>
          <p:spPr bwMode="auto">
            <a:xfrm>
              <a:off x="736600" y="5740401"/>
              <a:ext cx="609600" cy="765175"/>
            </a:xfrm>
            <a:custGeom>
              <a:avLst/>
              <a:gdLst>
                <a:gd name="T0" fmla="*/ 127 w 144"/>
                <a:gd name="T1" fmla="*/ 110 h 180"/>
                <a:gd name="T2" fmla="*/ 143 w 144"/>
                <a:gd name="T3" fmla="*/ 61 h 180"/>
                <a:gd name="T4" fmla="*/ 82 w 144"/>
                <a:gd name="T5" fmla="*/ 0 h 180"/>
                <a:gd name="T6" fmla="*/ 21 w 144"/>
                <a:gd name="T7" fmla="*/ 61 h 180"/>
                <a:gd name="T8" fmla="*/ 20 w 144"/>
                <a:gd name="T9" fmla="*/ 76 h 180"/>
                <a:gd name="T10" fmla="*/ 0 w 144"/>
                <a:gd name="T11" fmla="*/ 112 h 180"/>
                <a:gd name="T12" fmla="*/ 20 w 144"/>
                <a:gd name="T13" fmla="*/ 112 h 180"/>
                <a:gd name="T14" fmla="*/ 20 w 144"/>
                <a:gd name="T15" fmla="*/ 150 h 180"/>
                <a:gd name="T16" fmla="*/ 22 w 144"/>
                <a:gd name="T17" fmla="*/ 150 h 180"/>
                <a:gd name="T18" fmla="*/ 35 w 144"/>
                <a:gd name="T19" fmla="*/ 150 h 180"/>
                <a:gd name="T20" fmla="*/ 57 w 144"/>
                <a:gd name="T21" fmla="*/ 149 h 180"/>
                <a:gd name="T22" fmla="*/ 62 w 144"/>
                <a:gd name="T23" fmla="*/ 180 h 180"/>
                <a:gd name="T24" fmla="*/ 144 w 144"/>
                <a:gd name="T25" fmla="*/ 180 h 180"/>
                <a:gd name="T26" fmla="*/ 126 w 144"/>
                <a:gd name="T27" fmla="*/ 113 h 180"/>
                <a:gd name="T28" fmla="*/ 127 w 144"/>
                <a:gd name="T29" fmla="*/ 110 h 180"/>
                <a:gd name="T30" fmla="*/ 139 w 144"/>
                <a:gd name="T31" fmla="*/ 176 h 180"/>
                <a:gd name="T32" fmla="*/ 66 w 144"/>
                <a:gd name="T33" fmla="*/ 176 h 180"/>
                <a:gd name="T34" fmla="*/ 60 w 144"/>
                <a:gd name="T35" fmla="*/ 145 h 180"/>
                <a:gd name="T36" fmla="*/ 58 w 144"/>
                <a:gd name="T37" fmla="*/ 145 h 180"/>
                <a:gd name="T38" fmla="*/ 35 w 144"/>
                <a:gd name="T39" fmla="*/ 146 h 180"/>
                <a:gd name="T40" fmla="*/ 24 w 144"/>
                <a:gd name="T41" fmla="*/ 146 h 180"/>
                <a:gd name="T42" fmla="*/ 24 w 144"/>
                <a:gd name="T43" fmla="*/ 108 h 180"/>
                <a:gd name="T44" fmla="*/ 7 w 144"/>
                <a:gd name="T45" fmla="*/ 108 h 180"/>
                <a:gd name="T46" fmla="*/ 24 w 144"/>
                <a:gd name="T47" fmla="*/ 77 h 180"/>
                <a:gd name="T48" fmla="*/ 25 w 144"/>
                <a:gd name="T49" fmla="*/ 61 h 180"/>
                <a:gd name="T50" fmla="*/ 82 w 144"/>
                <a:gd name="T51" fmla="*/ 3 h 180"/>
                <a:gd name="T52" fmla="*/ 139 w 144"/>
                <a:gd name="T53" fmla="*/ 61 h 180"/>
                <a:gd name="T54" fmla="*/ 124 w 144"/>
                <a:gd name="T55" fmla="*/ 108 h 180"/>
                <a:gd name="T56" fmla="*/ 122 w 144"/>
                <a:gd name="T57" fmla="*/ 111 h 180"/>
                <a:gd name="T58" fmla="*/ 122 w 144"/>
                <a:gd name="T59" fmla="*/ 112 h 180"/>
                <a:gd name="T60" fmla="*/ 139 w 144"/>
                <a:gd name="T61" fmla="*/ 17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4" h="180">
                  <a:moveTo>
                    <a:pt x="127" y="110"/>
                  </a:moveTo>
                  <a:cubicBezTo>
                    <a:pt x="133" y="101"/>
                    <a:pt x="143" y="84"/>
                    <a:pt x="143" y="61"/>
                  </a:cubicBezTo>
                  <a:cubicBezTo>
                    <a:pt x="143" y="27"/>
                    <a:pt x="116" y="0"/>
                    <a:pt x="82" y="0"/>
                  </a:cubicBezTo>
                  <a:cubicBezTo>
                    <a:pt x="48" y="0"/>
                    <a:pt x="21" y="27"/>
                    <a:pt x="21" y="61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20" y="150"/>
                    <a:pt x="20" y="150"/>
                    <a:pt x="20" y="150"/>
                  </a:cubicBezTo>
                  <a:cubicBezTo>
                    <a:pt x="22" y="150"/>
                    <a:pt x="22" y="150"/>
                    <a:pt x="22" y="150"/>
                  </a:cubicBezTo>
                  <a:cubicBezTo>
                    <a:pt x="22" y="150"/>
                    <a:pt x="27" y="150"/>
                    <a:pt x="35" y="150"/>
                  </a:cubicBezTo>
                  <a:cubicBezTo>
                    <a:pt x="43" y="150"/>
                    <a:pt x="50" y="150"/>
                    <a:pt x="57" y="149"/>
                  </a:cubicBezTo>
                  <a:cubicBezTo>
                    <a:pt x="62" y="180"/>
                    <a:pt x="62" y="180"/>
                    <a:pt x="62" y="180"/>
                  </a:cubicBezTo>
                  <a:cubicBezTo>
                    <a:pt x="144" y="180"/>
                    <a:pt x="144" y="180"/>
                    <a:pt x="144" y="180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6" y="112"/>
                    <a:pt x="127" y="111"/>
                    <a:pt x="127" y="110"/>
                  </a:cubicBezTo>
                  <a:close/>
                  <a:moveTo>
                    <a:pt x="139" y="176"/>
                  </a:moveTo>
                  <a:cubicBezTo>
                    <a:pt x="66" y="176"/>
                    <a:pt x="66" y="176"/>
                    <a:pt x="66" y="176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8" y="145"/>
                    <a:pt x="58" y="145"/>
                    <a:pt x="58" y="145"/>
                  </a:cubicBezTo>
                  <a:cubicBezTo>
                    <a:pt x="51" y="146"/>
                    <a:pt x="44" y="146"/>
                    <a:pt x="35" y="146"/>
                  </a:cubicBezTo>
                  <a:cubicBezTo>
                    <a:pt x="30" y="146"/>
                    <a:pt x="26" y="146"/>
                    <a:pt x="24" y="146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29"/>
                    <a:pt x="50" y="3"/>
                    <a:pt x="82" y="3"/>
                  </a:cubicBezTo>
                  <a:cubicBezTo>
                    <a:pt x="114" y="3"/>
                    <a:pt x="139" y="29"/>
                    <a:pt x="139" y="61"/>
                  </a:cubicBezTo>
                  <a:cubicBezTo>
                    <a:pt x="139" y="83"/>
                    <a:pt x="130" y="99"/>
                    <a:pt x="124" y="108"/>
                  </a:cubicBezTo>
                  <a:cubicBezTo>
                    <a:pt x="123" y="109"/>
                    <a:pt x="123" y="110"/>
                    <a:pt x="122" y="111"/>
                  </a:cubicBezTo>
                  <a:cubicBezTo>
                    <a:pt x="122" y="112"/>
                    <a:pt x="122" y="112"/>
                    <a:pt x="122" y="112"/>
                  </a:cubicBezTo>
                  <a:lnTo>
                    <a:pt x="139" y="1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6" name="Freeform 48"/>
            <p:cNvSpPr>
              <a:spLocks noEditPoints="1"/>
            </p:cNvSpPr>
            <p:nvPr/>
          </p:nvSpPr>
          <p:spPr bwMode="auto">
            <a:xfrm>
              <a:off x="896938" y="5791201"/>
              <a:ext cx="373062" cy="369888"/>
            </a:xfrm>
            <a:custGeom>
              <a:avLst/>
              <a:gdLst>
                <a:gd name="T0" fmla="*/ 44 w 88"/>
                <a:gd name="T1" fmla="*/ 0 h 87"/>
                <a:gd name="T2" fmla="*/ 0 w 88"/>
                <a:gd name="T3" fmla="*/ 43 h 87"/>
                <a:gd name="T4" fmla="*/ 44 w 88"/>
                <a:gd name="T5" fmla="*/ 87 h 87"/>
                <a:gd name="T6" fmla="*/ 88 w 88"/>
                <a:gd name="T7" fmla="*/ 43 h 87"/>
                <a:gd name="T8" fmla="*/ 44 w 88"/>
                <a:gd name="T9" fmla="*/ 0 h 87"/>
                <a:gd name="T10" fmla="*/ 44 w 88"/>
                <a:gd name="T11" fmla="*/ 83 h 87"/>
                <a:gd name="T12" fmla="*/ 3 w 88"/>
                <a:gd name="T13" fmla="*/ 43 h 87"/>
                <a:gd name="T14" fmla="*/ 44 w 88"/>
                <a:gd name="T15" fmla="*/ 4 h 87"/>
                <a:gd name="T16" fmla="*/ 84 w 88"/>
                <a:gd name="T17" fmla="*/ 43 h 87"/>
                <a:gd name="T18" fmla="*/ 44 w 88"/>
                <a:gd name="T19" fmla="*/ 8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7">
                  <a:moveTo>
                    <a:pt x="44" y="0"/>
                  </a:moveTo>
                  <a:cubicBezTo>
                    <a:pt x="20" y="0"/>
                    <a:pt x="0" y="19"/>
                    <a:pt x="0" y="43"/>
                  </a:cubicBezTo>
                  <a:cubicBezTo>
                    <a:pt x="0" y="67"/>
                    <a:pt x="20" y="87"/>
                    <a:pt x="44" y="87"/>
                  </a:cubicBezTo>
                  <a:cubicBezTo>
                    <a:pt x="68" y="87"/>
                    <a:pt x="88" y="67"/>
                    <a:pt x="88" y="43"/>
                  </a:cubicBezTo>
                  <a:cubicBezTo>
                    <a:pt x="88" y="19"/>
                    <a:pt x="68" y="0"/>
                    <a:pt x="44" y="0"/>
                  </a:cubicBezTo>
                  <a:close/>
                  <a:moveTo>
                    <a:pt x="44" y="83"/>
                  </a:moveTo>
                  <a:cubicBezTo>
                    <a:pt x="22" y="83"/>
                    <a:pt x="3" y="65"/>
                    <a:pt x="3" y="43"/>
                  </a:cubicBezTo>
                  <a:cubicBezTo>
                    <a:pt x="3" y="21"/>
                    <a:pt x="22" y="4"/>
                    <a:pt x="44" y="4"/>
                  </a:cubicBezTo>
                  <a:cubicBezTo>
                    <a:pt x="66" y="4"/>
                    <a:pt x="84" y="21"/>
                    <a:pt x="84" y="43"/>
                  </a:cubicBezTo>
                  <a:cubicBezTo>
                    <a:pt x="84" y="65"/>
                    <a:pt x="66" y="83"/>
                    <a:pt x="44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7" name="Freeform 49"/>
            <p:cNvSpPr>
              <a:spLocks noEditPoints="1"/>
            </p:cNvSpPr>
            <p:nvPr/>
          </p:nvSpPr>
          <p:spPr bwMode="auto">
            <a:xfrm>
              <a:off x="1112838" y="5478463"/>
              <a:ext cx="403225" cy="350838"/>
            </a:xfrm>
            <a:custGeom>
              <a:avLst/>
              <a:gdLst>
                <a:gd name="T0" fmla="*/ 47 w 95"/>
                <a:gd name="T1" fmla="*/ 0 h 83"/>
                <a:gd name="T2" fmla="*/ 0 w 95"/>
                <a:gd name="T3" fmla="*/ 32 h 83"/>
                <a:gd name="T4" fmla="*/ 47 w 95"/>
                <a:gd name="T5" fmla="*/ 65 h 83"/>
                <a:gd name="T6" fmla="*/ 54 w 95"/>
                <a:gd name="T7" fmla="*/ 65 h 83"/>
                <a:gd name="T8" fmla="*/ 53 w 95"/>
                <a:gd name="T9" fmla="*/ 79 h 83"/>
                <a:gd name="T10" fmla="*/ 52 w 95"/>
                <a:gd name="T11" fmla="*/ 83 h 83"/>
                <a:gd name="T12" fmla="*/ 55 w 95"/>
                <a:gd name="T13" fmla="*/ 82 h 83"/>
                <a:gd name="T14" fmla="*/ 74 w 95"/>
                <a:gd name="T15" fmla="*/ 59 h 83"/>
                <a:gd name="T16" fmla="*/ 95 w 95"/>
                <a:gd name="T17" fmla="*/ 32 h 83"/>
                <a:gd name="T18" fmla="*/ 47 w 95"/>
                <a:gd name="T19" fmla="*/ 0 h 83"/>
                <a:gd name="T20" fmla="*/ 72 w 95"/>
                <a:gd name="T21" fmla="*/ 56 h 83"/>
                <a:gd name="T22" fmla="*/ 71 w 95"/>
                <a:gd name="T23" fmla="*/ 57 h 83"/>
                <a:gd name="T24" fmla="*/ 71 w 95"/>
                <a:gd name="T25" fmla="*/ 57 h 83"/>
                <a:gd name="T26" fmla="*/ 57 w 95"/>
                <a:gd name="T27" fmla="*/ 76 h 83"/>
                <a:gd name="T28" fmla="*/ 57 w 95"/>
                <a:gd name="T29" fmla="*/ 62 h 83"/>
                <a:gd name="T30" fmla="*/ 57 w 95"/>
                <a:gd name="T31" fmla="*/ 60 h 83"/>
                <a:gd name="T32" fmla="*/ 55 w 95"/>
                <a:gd name="T33" fmla="*/ 60 h 83"/>
                <a:gd name="T34" fmla="*/ 47 w 95"/>
                <a:gd name="T35" fmla="*/ 61 h 83"/>
                <a:gd name="T36" fmla="*/ 4 w 95"/>
                <a:gd name="T37" fmla="*/ 32 h 83"/>
                <a:gd name="T38" fmla="*/ 47 w 95"/>
                <a:gd name="T39" fmla="*/ 4 h 83"/>
                <a:gd name="T40" fmla="*/ 91 w 95"/>
                <a:gd name="T41" fmla="*/ 32 h 83"/>
                <a:gd name="T42" fmla="*/ 72 w 95"/>
                <a:gd name="T43" fmla="*/ 5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" h="83">
                  <a:moveTo>
                    <a:pt x="47" y="0"/>
                  </a:moveTo>
                  <a:cubicBezTo>
                    <a:pt x="21" y="0"/>
                    <a:pt x="0" y="14"/>
                    <a:pt x="0" y="32"/>
                  </a:cubicBezTo>
                  <a:cubicBezTo>
                    <a:pt x="0" y="50"/>
                    <a:pt x="21" y="65"/>
                    <a:pt x="47" y="65"/>
                  </a:cubicBezTo>
                  <a:cubicBezTo>
                    <a:pt x="50" y="65"/>
                    <a:pt x="52" y="65"/>
                    <a:pt x="54" y="65"/>
                  </a:cubicBezTo>
                  <a:cubicBezTo>
                    <a:pt x="55" y="69"/>
                    <a:pt x="54" y="74"/>
                    <a:pt x="53" y="79"/>
                  </a:cubicBezTo>
                  <a:cubicBezTo>
                    <a:pt x="52" y="83"/>
                    <a:pt x="52" y="83"/>
                    <a:pt x="52" y="83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70" y="76"/>
                    <a:pt x="74" y="59"/>
                  </a:cubicBezTo>
                  <a:cubicBezTo>
                    <a:pt x="87" y="53"/>
                    <a:pt x="95" y="43"/>
                    <a:pt x="95" y="32"/>
                  </a:cubicBezTo>
                  <a:cubicBezTo>
                    <a:pt x="95" y="14"/>
                    <a:pt x="74" y="0"/>
                    <a:pt x="47" y="0"/>
                  </a:cubicBezTo>
                  <a:close/>
                  <a:moveTo>
                    <a:pt x="72" y="56"/>
                  </a:moveTo>
                  <a:cubicBezTo>
                    <a:pt x="71" y="57"/>
                    <a:pt x="71" y="57"/>
                    <a:pt x="71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68" y="68"/>
                    <a:pt x="62" y="74"/>
                    <a:pt x="57" y="76"/>
                  </a:cubicBezTo>
                  <a:cubicBezTo>
                    <a:pt x="58" y="72"/>
                    <a:pt x="58" y="67"/>
                    <a:pt x="57" y="62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3" y="61"/>
                    <a:pt x="50" y="61"/>
                    <a:pt x="47" y="61"/>
                  </a:cubicBezTo>
                  <a:cubicBezTo>
                    <a:pt x="23" y="61"/>
                    <a:pt x="4" y="48"/>
                    <a:pt x="4" y="32"/>
                  </a:cubicBezTo>
                  <a:cubicBezTo>
                    <a:pt x="4" y="16"/>
                    <a:pt x="23" y="4"/>
                    <a:pt x="47" y="4"/>
                  </a:cubicBezTo>
                  <a:cubicBezTo>
                    <a:pt x="71" y="4"/>
                    <a:pt x="91" y="16"/>
                    <a:pt x="91" y="32"/>
                  </a:cubicBezTo>
                  <a:cubicBezTo>
                    <a:pt x="91" y="42"/>
                    <a:pt x="84" y="51"/>
                    <a:pt x="7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8" name="Rectangle 50"/>
            <p:cNvSpPr>
              <a:spLocks noChangeArrowheads="1"/>
            </p:cNvSpPr>
            <p:nvPr/>
          </p:nvSpPr>
          <p:spPr bwMode="auto">
            <a:xfrm>
              <a:off x="1206500" y="5575301"/>
              <a:ext cx="207962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9" name="Rectangle 51"/>
            <p:cNvSpPr>
              <a:spLocks noChangeArrowheads="1"/>
            </p:cNvSpPr>
            <p:nvPr/>
          </p:nvSpPr>
          <p:spPr bwMode="auto">
            <a:xfrm>
              <a:off x="1206500" y="5643563"/>
              <a:ext cx="207962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297163" y="3498852"/>
            <a:ext cx="835025" cy="628650"/>
            <a:chOff x="2922588" y="5689601"/>
            <a:chExt cx="835025" cy="62865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" name="Freeform 52"/>
            <p:cNvSpPr/>
            <p:nvPr/>
          </p:nvSpPr>
          <p:spPr bwMode="auto">
            <a:xfrm>
              <a:off x="2922588" y="5740401"/>
              <a:ext cx="835025" cy="577850"/>
            </a:xfrm>
            <a:custGeom>
              <a:avLst/>
              <a:gdLst>
                <a:gd name="T0" fmla="*/ 11 w 526"/>
                <a:gd name="T1" fmla="*/ 353 h 364"/>
                <a:gd name="T2" fmla="*/ 11 w 526"/>
                <a:gd name="T3" fmla="*/ 0 h 364"/>
                <a:gd name="T4" fmla="*/ 0 w 526"/>
                <a:gd name="T5" fmla="*/ 0 h 364"/>
                <a:gd name="T6" fmla="*/ 0 w 526"/>
                <a:gd name="T7" fmla="*/ 364 h 364"/>
                <a:gd name="T8" fmla="*/ 526 w 526"/>
                <a:gd name="T9" fmla="*/ 364 h 364"/>
                <a:gd name="T10" fmla="*/ 526 w 526"/>
                <a:gd name="T11" fmla="*/ 353 h 364"/>
                <a:gd name="T12" fmla="*/ 11 w 526"/>
                <a:gd name="T13" fmla="*/ 353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6" h="364">
                  <a:moveTo>
                    <a:pt x="11" y="353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364"/>
                  </a:lnTo>
                  <a:lnTo>
                    <a:pt x="526" y="364"/>
                  </a:lnTo>
                  <a:lnTo>
                    <a:pt x="526" y="353"/>
                  </a:lnTo>
                  <a:lnTo>
                    <a:pt x="11" y="3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2" name="Freeform 53"/>
            <p:cNvSpPr>
              <a:spLocks noEditPoints="1"/>
            </p:cNvSpPr>
            <p:nvPr/>
          </p:nvSpPr>
          <p:spPr bwMode="auto">
            <a:xfrm>
              <a:off x="3021013" y="6059488"/>
              <a:ext cx="130175" cy="212725"/>
            </a:xfrm>
            <a:custGeom>
              <a:avLst/>
              <a:gdLst>
                <a:gd name="T0" fmla="*/ 31 w 31"/>
                <a:gd name="T1" fmla="*/ 15 h 50"/>
                <a:gd name="T2" fmla="*/ 17 w 31"/>
                <a:gd name="T3" fmla="*/ 0 h 50"/>
                <a:gd name="T4" fmla="*/ 15 w 31"/>
                <a:gd name="T5" fmla="*/ 0 h 50"/>
                <a:gd name="T6" fmla="*/ 0 w 31"/>
                <a:gd name="T7" fmla="*/ 15 h 50"/>
                <a:gd name="T8" fmla="*/ 0 w 31"/>
                <a:gd name="T9" fmla="*/ 50 h 50"/>
                <a:gd name="T10" fmla="*/ 31 w 31"/>
                <a:gd name="T11" fmla="*/ 50 h 50"/>
                <a:gd name="T12" fmla="*/ 31 w 31"/>
                <a:gd name="T13" fmla="*/ 15 h 50"/>
                <a:gd name="T14" fmla="*/ 27 w 31"/>
                <a:gd name="T15" fmla="*/ 46 h 50"/>
                <a:gd name="T16" fmla="*/ 4 w 31"/>
                <a:gd name="T17" fmla="*/ 46 h 50"/>
                <a:gd name="T18" fmla="*/ 4 w 31"/>
                <a:gd name="T19" fmla="*/ 15 h 50"/>
                <a:gd name="T20" fmla="*/ 15 w 31"/>
                <a:gd name="T21" fmla="*/ 4 h 50"/>
                <a:gd name="T22" fmla="*/ 17 w 31"/>
                <a:gd name="T23" fmla="*/ 4 h 50"/>
                <a:gd name="T24" fmla="*/ 27 w 31"/>
                <a:gd name="T25" fmla="*/ 15 h 50"/>
                <a:gd name="T26" fmla="*/ 27 w 31"/>
                <a:gd name="T27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50">
                  <a:moveTo>
                    <a:pt x="31" y="15"/>
                  </a:moveTo>
                  <a:cubicBezTo>
                    <a:pt x="31" y="7"/>
                    <a:pt x="25" y="0"/>
                    <a:pt x="1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31" y="50"/>
                    <a:pt x="31" y="50"/>
                    <a:pt x="31" y="50"/>
                  </a:cubicBezTo>
                  <a:lnTo>
                    <a:pt x="31" y="15"/>
                  </a:lnTo>
                  <a:close/>
                  <a:moveTo>
                    <a:pt x="27" y="46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9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22" y="4"/>
                    <a:pt x="27" y="9"/>
                    <a:pt x="27" y="15"/>
                  </a:cubicBezTo>
                  <a:lnTo>
                    <a:pt x="27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3" name="Freeform 54"/>
            <p:cNvSpPr>
              <a:spLocks noEditPoints="1"/>
            </p:cNvSpPr>
            <p:nvPr/>
          </p:nvSpPr>
          <p:spPr bwMode="auto">
            <a:xfrm>
              <a:off x="3201988" y="5965826"/>
              <a:ext cx="131762" cy="306388"/>
            </a:xfrm>
            <a:custGeom>
              <a:avLst/>
              <a:gdLst>
                <a:gd name="T0" fmla="*/ 15 w 31"/>
                <a:gd name="T1" fmla="*/ 0 h 72"/>
                <a:gd name="T2" fmla="*/ 0 w 31"/>
                <a:gd name="T3" fmla="*/ 15 h 72"/>
                <a:gd name="T4" fmla="*/ 0 w 31"/>
                <a:gd name="T5" fmla="*/ 72 h 72"/>
                <a:gd name="T6" fmla="*/ 31 w 31"/>
                <a:gd name="T7" fmla="*/ 72 h 72"/>
                <a:gd name="T8" fmla="*/ 31 w 31"/>
                <a:gd name="T9" fmla="*/ 15 h 72"/>
                <a:gd name="T10" fmla="*/ 16 w 31"/>
                <a:gd name="T11" fmla="*/ 0 h 72"/>
                <a:gd name="T12" fmla="*/ 15 w 31"/>
                <a:gd name="T13" fmla="*/ 0 h 72"/>
                <a:gd name="T14" fmla="*/ 27 w 31"/>
                <a:gd name="T15" fmla="*/ 15 h 72"/>
                <a:gd name="T16" fmla="*/ 27 w 31"/>
                <a:gd name="T17" fmla="*/ 68 h 72"/>
                <a:gd name="T18" fmla="*/ 4 w 31"/>
                <a:gd name="T19" fmla="*/ 68 h 72"/>
                <a:gd name="T20" fmla="*/ 4 w 31"/>
                <a:gd name="T21" fmla="*/ 15 h 72"/>
                <a:gd name="T22" fmla="*/ 15 w 31"/>
                <a:gd name="T23" fmla="*/ 4 h 72"/>
                <a:gd name="T24" fmla="*/ 16 w 31"/>
                <a:gd name="T25" fmla="*/ 4 h 72"/>
                <a:gd name="T26" fmla="*/ 27 w 31"/>
                <a:gd name="T27" fmla="*/ 1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72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7"/>
                    <a:pt x="24" y="0"/>
                    <a:pt x="16" y="0"/>
                  </a:cubicBezTo>
                  <a:lnTo>
                    <a:pt x="15" y="0"/>
                  </a:lnTo>
                  <a:close/>
                  <a:moveTo>
                    <a:pt x="27" y="15"/>
                  </a:moveTo>
                  <a:cubicBezTo>
                    <a:pt x="27" y="68"/>
                    <a:pt x="27" y="68"/>
                    <a:pt x="27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9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22" y="4"/>
                    <a:pt x="27" y="9"/>
                    <a:pt x="2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384550" y="5876926"/>
              <a:ext cx="131762" cy="395288"/>
            </a:xfrm>
            <a:custGeom>
              <a:avLst/>
              <a:gdLst>
                <a:gd name="T0" fmla="*/ 15 w 31"/>
                <a:gd name="T1" fmla="*/ 0 h 93"/>
                <a:gd name="T2" fmla="*/ 0 w 31"/>
                <a:gd name="T3" fmla="*/ 14 h 93"/>
                <a:gd name="T4" fmla="*/ 0 w 31"/>
                <a:gd name="T5" fmla="*/ 93 h 93"/>
                <a:gd name="T6" fmla="*/ 31 w 31"/>
                <a:gd name="T7" fmla="*/ 93 h 93"/>
                <a:gd name="T8" fmla="*/ 31 w 31"/>
                <a:gd name="T9" fmla="*/ 14 h 93"/>
                <a:gd name="T10" fmla="*/ 16 w 31"/>
                <a:gd name="T11" fmla="*/ 0 h 93"/>
                <a:gd name="T12" fmla="*/ 15 w 31"/>
                <a:gd name="T13" fmla="*/ 0 h 93"/>
                <a:gd name="T14" fmla="*/ 27 w 31"/>
                <a:gd name="T15" fmla="*/ 14 h 93"/>
                <a:gd name="T16" fmla="*/ 27 w 31"/>
                <a:gd name="T17" fmla="*/ 89 h 93"/>
                <a:gd name="T18" fmla="*/ 4 w 31"/>
                <a:gd name="T19" fmla="*/ 89 h 93"/>
                <a:gd name="T20" fmla="*/ 4 w 31"/>
                <a:gd name="T21" fmla="*/ 14 h 93"/>
                <a:gd name="T22" fmla="*/ 15 w 31"/>
                <a:gd name="T23" fmla="*/ 4 h 93"/>
                <a:gd name="T24" fmla="*/ 16 w 31"/>
                <a:gd name="T25" fmla="*/ 4 h 93"/>
                <a:gd name="T26" fmla="*/ 27 w 31"/>
                <a:gd name="T27" fmla="*/ 1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93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6"/>
                    <a:pt x="24" y="0"/>
                    <a:pt x="16" y="0"/>
                  </a:cubicBezTo>
                  <a:lnTo>
                    <a:pt x="15" y="0"/>
                  </a:lnTo>
                  <a:close/>
                  <a:moveTo>
                    <a:pt x="27" y="14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9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22" y="4"/>
                    <a:pt x="27" y="8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3567113" y="5778501"/>
              <a:ext cx="131762" cy="493713"/>
            </a:xfrm>
            <a:custGeom>
              <a:avLst/>
              <a:gdLst>
                <a:gd name="T0" fmla="*/ 31 w 31"/>
                <a:gd name="T1" fmla="*/ 15 h 116"/>
                <a:gd name="T2" fmla="*/ 16 w 31"/>
                <a:gd name="T3" fmla="*/ 0 h 116"/>
                <a:gd name="T4" fmla="*/ 14 w 31"/>
                <a:gd name="T5" fmla="*/ 0 h 116"/>
                <a:gd name="T6" fmla="*/ 0 w 31"/>
                <a:gd name="T7" fmla="*/ 15 h 116"/>
                <a:gd name="T8" fmla="*/ 0 w 31"/>
                <a:gd name="T9" fmla="*/ 116 h 116"/>
                <a:gd name="T10" fmla="*/ 31 w 31"/>
                <a:gd name="T11" fmla="*/ 116 h 116"/>
                <a:gd name="T12" fmla="*/ 31 w 31"/>
                <a:gd name="T13" fmla="*/ 15 h 116"/>
                <a:gd name="T14" fmla="*/ 27 w 31"/>
                <a:gd name="T15" fmla="*/ 112 h 116"/>
                <a:gd name="T16" fmla="*/ 4 w 31"/>
                <a:gd name="T17" fmla="*/ 112 h 116"/>
                <a:gd name="T18" fmla="*/ 4 w 31"/>
                <a:gd name="T19" fmla="*/ 15 h 116"/>
                <a:gd name="T20" fmla="*/ 14 w 31"/>
                <a:gd name="T21" fmla="*/ 4 h 116"/>
                <a:gd name="T22" fmla="*/ 16 w 31"/>
                <a:gd name="T23" fmla="*/ 4 h 116"/>
                <a:gd name="T24" fmla="*/ 27 w 31"/>
                <a:gd name="T25" fmla="*/ 15 h 116"/>
                <a:gd name="T26" fmla="*/ 27 w 31"/>
                <a:gd name="T27" fmla="*/ 11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116">
                  <a:moveTo>
                    <a:pt x="31" y="15"/>
                  </a:moveTo>
                  <a:cubicBezTo>
                    <a:pt x="31" y="7"/>
                    <a:pt x="24" y="0"/>
                    <a:pt x="16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1" y="116"/>
                    <a:pt x="31" y="116"/>
                    <a:pt x="31" y="116"/>
                  </a:cubicBezTo>
                  <a:lnTo>
                    <a:pt x="31" y="15"/>
                  </a:lnTo>
                  <a:close/>
                  <a:moveTo>
                    <a:pt x="27" y="112"/>
                  </a:moveTo>
                  <a:cubicBezTo>
                    <a:pt x="4" y="112"/>
                    <a:pt x="4" y="112"/>
                    <a:pt x="4" y="112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8" y="4"/>
                    <a:pt x="14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22" y="4"/>
                    <a:pt x="27" y="9"/>
                    <a:pt x="27" y="15"/>
                  </a:cubicBezTo>
                  <a:lnTo>
                    <a:pt x="27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6" name="Freeform 57"/>
            <p:cNvSpPr/>
            <p:nvPr/>
          </p:nvSpPr>
          <p:spPr bwMode="auto">
            <a:xfrm>
              <a:off x="3024188" y="5689601"/>
              <a:ext cx="504825" cy="268288"/>
            </a:xfrm>
            <a:custGeom>
              <a:avLst/>
              <a:gdLst>
                <a:gd name="T0" fmla="*/ 3 w 318"/>
                <a:gd name="T1" fmla="*/ 169 h 169"/>
                <a:gd name="T2" fmla="*/ 299 w 318"/>
                <a:gd name="T3" fmla="*/ 38 h 169"/>
                <a:gd name="T4" fmla="*/ 267 w 318"/>
                <a:gd name="T5" fmla="*/ 97 h 169"/>
                <a:gd name="T6" fmla="*/ 278 w 318"/>
                <a:gd name="T7" fmla="*/ 102 h 169"/>
                <a:gd name="T8" fmla="*/ 318 w 318"/>
                <a:gd name="T9" fmla="*/ 24 h 169"/>
                <a:gd name="T10" fmla="*/ 233 w 318"/>
                <a:gd name="T11" fmla="*/ 0 h 169"/>
                <a:gd name="T12" fmla="*/ 230 w 318"/>
                <a:gd name="T13" fmla="*/ 11 h 169"/>
                <a:gd name="T14" fmla="*/ 297 w 318"/>
                <a:gd name="T15" fmla="*/ 27 h 169"/>
                <a:gd name="T16" fmla="*/ 0 w 318"/>
                <a:gd name="T17" fmla="*/ 158 h 169"/>
                <a:gd name="T18" fmla="*/ 3 w 318"/>
                <a:gd name="T1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169">
                  <a:moveTo>
                    <a:pt x="3" y="169"/>
                  </a:moveTo>
                  <a:lnTo>
                    <a:pt x="299" y="38"/>
                  </a:lnTo>
                  <a:lnTo>
                    <a:pt x="267" y="97"/>
                  </a:lnTo>
                  <a:lnTo>
                    <a:pt x="278" y="102"/>
                  </a:lnTo>
                  <a:lnTo>
                    <a:pt x="318" y="24"/>
                  </a:lnTo>
                  <a:lnTo>
                    <a:pt x="233" y="0"/>
                  </a:lnTo>
                  <a:lnTo>
                    <a:pt x="230" y="11"/>
                  </a:lnTo>
                  <a:lnTo>
                    <a:pt x="297" y="27"/>
                  </a:lnTo>
                  <a:lnTo>
                    <a:pt x="0" y="158"/>
                  </a:lnTo>
                  <a:lnTo>
                    <a:pt x="3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85727" y="3405189"/>
            <a:ext cx="954087" cy="844550"/>
            <a:chOff x="5041900" y="5595938"/>
            <a:chExt cx="954087" cy="84455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Freeform 58"/>
            <p:cNvSpPr>
              <a:spLocks noEditPoints="1"/>
            </p:cNvSpPr>
            <p:nvPr/>
          </p:nvSpPr>
          <p:spPr bwMode="auto">
            <a:xfrm>
              <a:off x="5041900" y="5595938"/>
              <a:ext cx="954087" cy="844550"/>
            </a:xfrm>
            <a:custGeom>
              <a:avLst/>
              <a:gdLst>
                <a:gd name="T0" fmla="*/ 187 w 225"/>
                <a:gd name="T1" fmla="*/ 70 h 199"/>
                <a:gd name="T2" fmla="*/ 147 w 225"/>
                <a:gd name="T3" fmla="*/ 70 h 199"/>
                <a:gd name="T4" fmla="*/ 147 w 225"/>
                <a:gd name="T5" fmla="*/ 12 h 199"/>
                <a:gd name="T6" fmla="*/ 135 w 225"/>
                <a:gd name="T7" fmla="*/ 0 h 199"/>
                <a:gd name="T8" fmla="*/ 35 w 225"/>
                <a:gd name="T9" fmla="*/ 0 h 199"/>
                <a:gd name="T10" fmla="*/ 23 w 225"/>
                <a:gd name="T11" fmla="*/ 12 h 199"/>
                <a:gd name="T12" fmla="*/ 23 w 225"/>
                <a:gd name="T13" fmla="*/ 79 h 199"/>
                <a:gd name="T14" fmla="*/ 35 w 225"/>
                <a:gd name="T15" fmla="*/ 92 h 199"/>
                <a:gd name="T16" fmla="*/ 124 w 225"/>
                <a:gd name="T17" fmla="*/ 92 h 199"/>
                <a:gd name="T18" fmla="*/ 124 w 225"/>
                <a:gd name="T19" fmla="*/ 96 h 199"/>
                <a:gd name="T20" fmla="*/ 24 w 225"/>
                <a:gd name="T21" fmla="*/ 96 h 199"/>
                <a:gd name="T22" fmla="*/ 0 w 225"/>
                <a:gd name="T23" fmla="*/ 121 h 199"/>
                <a:gd name="T24" fmla="*/ 124 w 225"/>
                <a:gd name="T25" fmla="*/ 121 h 199"/>
                <a:gd name="T26" fmla="*/ 124 w 225"/>
                <a:gd name="T27" fmla="*/ 199 h 199"/>
                <a:gd name="T28" fmla="*/ 225 w 225"/>
                <a:gd name="T29" fmla="*/ 199 h 199"/>
                <a:gd name="T30" fmla="*/ 225 w 225"/>
                <a:gd name="T31" fmla="*/ 108 h 199"/>
                <a:gd name="T32" fmla="*/ 187 w 225"/>
                <a:gd name="T33" fmla="*/ 70 h 199"/>
                <a:gd name="T34" fmla="*/ 188 w 225"/>
                <a:gd name="T35" fmla="*/ 76 h 199"/>
                <a:gd name="T36" fmla="*/ 218 w 225"/>
                <a:gd name="T37" fmla="*/ 106 h 199"/>
                <a:gd name="T38" fmla="*/ 188 w 225"/>
                <a:gd name="T39" fmla="*/ 106 h 199"/>
                <a:gd name="T40" fmla="*/ 188 w 225"/>
                <a:gd name="T41" fmla="*/ 76 h 199"/>
                <a:gd name="T42" fmla="*/ 35 w 225"/>
                <a:gd name="T43" fmla="*/ 88 h 199"/>
                <a:gd name="T44" fmla="*/ 27 w 225"/>
                <a:gd name="T45" fmla="*/ 79 h 199"/>
                <a:gd name="T46" fmla="*/ 27 w 225"/>
                <a:gd name="T47" fmla="*/ 12 h 199"/>
                <a:gd name="T48" fmla="*/ 35 w 225"/>
                <a:gd name="T49" fmla="*/ 3 h 199"/>
                <a:gd name="T50" fmla="*/ 135 w 225"/>
                <a:gd name="T51" fmla="*/ 3 h 199"/>
                <a:gd name="T52" fmla="*/ 144 w 225"/>
                <a:gd name="T53" fmla="*/ 12 h 199"/>
                <a:gd name="T54" fmla="*/ 144 w 225"/>
                <a:gd name="T55" fmla="*/ 70 h 199"/>
                <a:gd name="T56" fmla="*/ 137 w 225"/>
                <a:gd name="T57" fmla="*/ 70 h 199"/>
                <a:gd name="T58" fmla="*/ 137 w 225"/>
                <a:gd name="T59" fmla="*/ 10 h 199"/>
                <a:gd name="T60" fmla="*/ 33 w 225"/>
                <a:gd name="T61" fmla="*/ 10 h 199"/>
                <a:gd name="T62" fmla="*/ 33 w 225"/>
                <a:gd name="T63" fmla="*/ 81 h 199"/>
                <a:gd name="T64" fmla="*/ 124 w 225"/>
                <a:gd name="T65" fmla="*/ 81 h 199"/>
                <a:gd name="T66" fmla="*/ 124 w 225"/>
                <a:gd name="T67" fmla="*/ 88 h 199"/>
                <a:gd name="T68" fmla="*/ 35 w 225"/>
                <a:gd name="T69" fmla="*/ 88 h 199"/>
                <a:gd name="T70" fmla="*/ 124 w 225"/>
                <a:gd name="T71" fmla="*/ 70 h 199"/>
                <a:gd name="T72" fmla="*/ 124 w 225"/>
                <a:gd name="T73" fmla="*/ 78 h 199"/>
                <a:gd name="T74" fmla="*/ 37 w 225"/>
                <a:gd name="T75" fmla="*/ 78 h 199"/>
                <a:gd name="T76" fmla="*/ 37 w 225"/>
                <a:gd name="T77" fmla="*/ 14 h 199"/>
                <a:gd name="T78" fmla="*/ 133 w 225"/>
                <a:gd name="T79" fmla="*/ 14 h 199"/>
                <a:gd name="T80" fmla="*/ 133 w 225"/>
                <a:gd name="T81" fmla="*/ 70 h 199"/>
                <a:gd name="T82" fmla="*/ 124 w 225"/>
                <a:gd name="T83" fmla="*/ 70 h 199"/>
                <a:gd name="T84" fmla="*/ 9 w 225"/>
                <a:gd name="T85" fmla="*/ 117 h 199"/>
                <a:gd name="T86" fmla="*/ 26 w 225"/>
                <a:gd name="T87" fmla="*/ 99 h 199"/>
                <a:gd name="T88" fmla="*/ 124 w 225"/>
                <a:gd name="T89" fmla="*/ 99 h 199"/>
                <a:gd name="T90" fmla="*/ 124 w 225"/>
                <a:gd name="T91" fmla="*/ 117 h 199"/>
                <a:gd name="T92" fmla="*/ 9 w 225"/>
                <a:gd name="T93" fmla="*/ 117 h 199"/>
                <a:gd name="T94" fmla="*/ 128 w 225"/>
                <a:gd name="T95" fmla="*/ 195 h 199"/>
                <a:gd name="T96" fmla="*/ 128 w 225"/>
                <a:gd name="T97" fmla="*/ 74 h 199"/>
                <a:gd name="T98" fmla="*/ 184 w 225"/>
                <a:gd name="T99" fmla="*/ 74 h 199"/>
                <a:gd name="T100" fmla="*/ 184 w 225"/>
                <a:gd name="T101" fmla="*/ 110 h 199"/>
                <a:gd name="T102" fmla="*/ 221 w 225"/>
                <a:gd name="T103" fmla="*/ 110 h 199"/>
                <a:gd name="T104" fmla="*/ 221 w 225"/>
                <a:gd name="T105" fmla="*/ 195 h 199"/>
                <a:gd name="T106" fmla="*/ 128 w 225"/>
                <a:gd name="T107" fmla="*/ 195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5" h="199">
                  <a:moveTo>
                    <a:pt x="187" y="70"/>
                  </a:moveTo>
                  <a:cubicBezTo>
                    <a:pt x="147" y="70"/>
                    <a:pt x="147" y="70"/>
                    <a:pt x="147" y="70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7" y="5"/>
                    <a:pt x="142" y="0"/>
                    <a:pt x="1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8" y="0"/>
                    <a:pt x="23" y="5"/>
                    <a:pt x="23" y="12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86"/>
                    <a:pt x="28" y="92"/>
                    <a:pt x="35" y="92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4" y="199"/>
                    <a:pt x="124" y="199"/>
                    <a:pt x="124" y="199"/>
                  </a:cubicBezTo>
                  <a:cubicBezTo>
                    <a:pt x="225" y="199"/>
                    <a:pt x="225" y="199"/>
                    <a:pt x="225" y="199"/>
                  </a:cubicBezTo>
                  <a:cubicBezTo>
                    <a:pt x="225" y="108"/>
                    <a:pt x="225" y="108"/>
                    <a:pt x="225" y="108"/>
                  </a:cubicBezTo>
                  <a:lnTo>
                    <a:pt x="187" y="70"/>
                  </a:lnTo>
                  <a:close/>
                  <a:moveTo>
                    <a:pt x="188" y="76"/>
                  </a:moveTo>
                  <a:cubicBezTo>
                    <a:pt x="218" y="106"/>
                    <a:pt x="218" y="106"/>
                    <a:pt x="218" y="106"/>
                  </a:cubicBezTo>
                  <a:cubicBezTo>
                    <a:pt x="188" y="106"/>
                    <a:pt x="188" y="106"/>
                    <a:pt x="188" y="106"/>
                  </a:cubicBezTo>
                  <a:lnTo>
                    <a:pt x="188" y="76"/>
                  </a:lnTo>
                  <a:close/>
                  <a:moveTo>
                    <a:pt x="35" y="88"/>
                  </a:moveTo>
                  <a:cubicBezTo>
                    <a:pt x="30" y="88"/>
                    <a:pt x="27" y="84"/>
                    <a:pt x="27" y="79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7"/>
                    <a:pt x="30" y="3"/>
                    <a:pt x="35" y="3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40" y="3"/>
                    <a:pt x="144" y="7"/>
                    <a:pt x="144" y="12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4" y="88"/>
                    <a:pt x="124" y="88"/>
                    <a:pt x="124" y="88"/>
                  </a:cubicBezTo>
                  <a:lnTo>
                    <a:pt x="35" y="88"/>
                  </a:lnTo>
                  <a:close/>
                  <a:moveTo>
                    <a:pt x="124" y="70"/>
                  </a:moveTo>
                  <a:cubicBezTo>
                    <a:pt x="124" y="78"/>
                    <a:pt x="124" y="78"/>
                    <a:pt x="124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133" y="70"/>
                    <a:pt x="133" y="70"/>
                    <a:pt x="133" y="70"/>
                  </a:cubicBezTo>
                  <a:lnTo>
                    <a:pt x="124" y="70"/>
                  </a:lnTo>
                  <a:close/>
                  <a:moveTo>
                    <a:pt x="9" y="117"/>
                  </a:moveTo>
                  <a:cubicBezTo>
                    <a:pt x="26" y="99"/>
                    <a:pt x="26" y="99"/>
                    <a:pt x="26" y="99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24" y="117"/>
                    <a:pt x="124" y="117"/>
                    <a:pt x="124" y="117"/>
                  </a:cubicBezTo>
                  <a:lnTo>
                    <a:pt x="9" y="117"/>
                  </a:lnTo>
                  <a:close/>
                  <a:moveTo>
                    <a:pt x="128" y="195"/>
                  </a:moveTo>
                  <a:cubicBezTo>
                    <a:pt x="128" y="74"/>
                    <a:pt x="128" y="74"/>
                    <a:pt x="128" y="74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84" y="110"/>
                    <a:pt x="184" y="110"/>
                    <a:pt x="184" y="110"/>
                  </a:cubicBezTo>
                  <a:cubicBezTo>
                    <a:pt x="221" y="110"/>
                    <a:pt x="221" y="110"/>
                    <a:pt x="221" y="110"/>
                  </a:cubicBezTo>
                  <a:cubicBezTo>
                    <a:pt x="221" y="195"/>
                    <a:pt x="221" y="195"/>
                    <a:pt x="221" y="195"/>
                  </a:cubicBezTo>
                  <a:lnTo>
                    <a:pt x="128" y="1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29" name="Freeform 59"/>
            <p:cNvSpPr/>
            <p:nvPr/>
          </p:nvSpPr>
          <p:spPr bwMode="auto">
            <a:xfrm>
              <a:off x="5711825" y="5656263"/>
              <a:ext cx="279400" cy="241300"/>
            </a:xfrm>
            <a:custGeom>
              <a:avLst/>
              <a:gdLst>
                <a:gd name="T0" fmla="*/ 55 w 66"/>
                <a:gd name="T1" fmla="*/ 50 h 57"/>
                <a:gd name="T2" fmla="*/ 32 w 66"/>
                <a:gd name="T3" fmla="*/ 40 h 57"/>
                <a:gd name="T4" fmla="*/ 30 w 66"/>
                <a:gd name="T5" fmla="*/ 43 h 57"/>
                <a:gd name="T6" fmla="*/ 60 w 66"/>
                <a:gd name="T7" fmla="*/ 57 h 57"/>
                <a:gd name="T8" fmla="*/ 66 w 66"/>
                <a:gd name="T9" fmla="*/ 25 h 57"/>
                <a:gd name="T10" fmla="*/ 62 w 66"/>
                <a:gd name="T11" fmla="*/ 24 h 57"/>
                <a:gd name="T12" fmla="*/ 58 w 66"/>
                <a:gd name="T13" fmla="*/ 47 h 57"/>
                <a:gd name="T14" fmla="*/ 1 w 66"/>
                <a:gd name="T15" fmla="*/ 0 h 57"/>
                <a:gd name="T16" fmla="*/ 0 w 66"/>
                <a:gd name="T17" fmla="*/ 4 h 57"/>
                <a:gd name="T18" fmla="*/ 55 w 66"/>
                <a:gd name="T19" fmla="*/ 5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57">
                  <a:moveTo>
                    <a:pt x="55" y="5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47" y="24"/>
                    <a:pt x="26" y="6"/>
                    <a:pt x="1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5" y="10"/>
                    <a:pt x="45" y="27"/>
                    <a:pt x="55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0" name="Freeform 60"/>
            <p:cNvSpPr/>
            <p:nvPr/>
          </p:nvSpPr>
          <p:spPr bwMode="auto">
            <a:xfrm>
              <a:off x="5287963" y="6178551"/>
              <a:ext cx="228600" cy="195263"/>
            </a:xfrm>
            <a:custGeom>
              <a:avLst/>
              <a:gdLst>
                <a:gd name="T0" fmla="*/ 7 w 54"/>
                <a:gd name="T1" fmla="*/ 6 h 46"/>
                <a:gd name="T2" fmla="*/ 31 w 54"/>
                <a:gd name="T3" fmla="*/ 13 h 46"/>
                <a:gd name="T4" fmla="*/ 32 w 54"/>
                <a:gd name="T5" fmla="*/ 9 h 46"/>
                <a:gd name="T6" fmla="*/ 1 w 54"/>
                <a:gd name="T7" fmla="*/ 0 h 46"/>
                <a:gd name="T8" fmla="*/ 0 w 54"/>
                <a:gd name="T9" fmla="*/ 32 h 46"/>
                <a:gd name="T10" fmla="*/ 4 w 54"/>
                <a:gd name="T11" fmla="*/ 33 h 46"/>
                <a:gd name="T12" fmla="*/ 5 w 54"/>
                <a:gd name="T13" fmla="*/ 9 h 46"/>
                <a:gd name="T14" fmla="*/ 53 w 54"/>
                <a:gd name="T15" fmla="*/ 46 h 46"/>
                <a:gd name="T16" fmla="*/ 54 w 54"/>
                <a:gd name="T17" fmla="*/ 43 h 46"/>
                <a:gd name="T18" fmla="*/ 7 w 54"/>
                <a:gd name="T19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46">
                  <a:moveTo>
                    <a:pt x="7" y="6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16" y="27"/>
                    <a:pt x="33" y="41"/>
                    <a:pt x="53" y="46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34" y="37"/>
                    <a:pt x="17" y="24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533796" y="3303589"/>
            <a:ext cx="809625" cy="955675"/>
            <a:chOff x="7385050" y="5494338"/>
            <a:chExt cx="809625" cy="9556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2" name="Freeform 61"/>
            <p:cNvSpPr>
              <a:spLocks noEditPoints="1"/>
            </p:cNvSpPr>
            <p:nvPr/>
          </p:nvSpPr>
          <p:spPr bwMode="auto">
            <a:xfrm>
              <a:off x="7558088" y="6011863"/>
              <a:ext cx="93662" cy="149225"/>
            </a:xfrm>
            <a:custGeom>
              <a:avLst/>
              <a:gdLst>
                <a:gd name="T0" fmla="*/ 22 w 22"/>
                <a:gd name="T1" fmla="*/ 11 h 35"/>
                <a:gd name="T2" fmla="*/ 12 w 22"/>
                <a:gd name="T3" fmla="*/ 0 h 35"/>
                <a:gd name="T4" fmla="*/ 11 w 22"/>
                <a:gd name="T5" fmla="*/ 0 h 35"/>
                <a:gd name="T6" fmla="*/ 0 w 22"/>
                <a:gd name="T7" fmla="*/ 11 h 35"/>
                <a:gd name="T8" fmla="*/ 0 w 22"/>
                <a:gd name="T9" fmla="*/ 35 h 35"/>
                <a:gd name="T10" fmla="*/ 22 w 22"/>
                <a:gd name="T11" fmla="*/ 35 h 35"/>
                <a:gd name="T12" fmla="*/ 22 w 22"/>
                <a:gd name="T13" fmla="*/ 11 h 35"/>
                <a:gd name="T14" fmla="*/ 18 w 22"/>
                <a:gd name="T15" fmla="*/ 31 h 35"/>
                <a:gd name="T16" fmla="*/ 4 w 22"/>
                <a:gd name="T17" fmla="*/ 31 h 35"/>
                <a:gd name="T18" fmla="*/ 4 w 22"/>
                <a:gd name="T19" fmla="*/ 11 h 35"/>
                <a:gd name="T20" fmla="*/ 11 w 22"/>
                <a:gd name="T21" fmla="*/ 4 h 35"/>
                <a:gd name="T22" fmla="*/ 12 w 22"/>
                <a:gd name="T23" fmla="*/ 4 h 35"/>
                <a:gd name="T24" fmla="*/ 18 w 22"/>
                <a:gd name="T25" fmla="*/ 11 h 35"/>
                <a:gd name="T26" fmla="*/ 18 w 22"/>
                <a:gd name="T27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35">
                  <a:moveTo>
                    <a:pt x="22" y="11"/>
                  </a:moveTo>
                  <a:cubicBezTo>
                    <a:pt x="22" y="5"/>
                    <a:pt x="18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22" y="35"/>
                    <a:pt x="22" y="35"/>
                    <a:pt x="22" y="35"/>
                  </a:cubicBezTo>
                  <a:lnTo>
                    <a:pt x="22" y="11"/>
                  </a:lnTo>
                  <a:close/>
                  <a:moveTo>
                    <a:pt x="18" y="31"/>
                  </a:moveTo>
                  <a:cubicBezTo>
                    <a:pt x="4" y="31"/>
                    <a:pt x="4" y="31"/>
                    <a:pt x="4" y="3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4"/>
                    <a:pt x="18" y="7"/>
                    <a:pt x="18" y="11"/>
                  </a:cubicBezTo>
                  <a:lnTo>
                    <a:pt x="18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3" name="Freeform 62"/>
            <p:cNvSpPr>
              <a:spLocks noEditPoints="1"/>
            </p:cNvSpPr>
            <p:nvPr/>
          </p:nvSpPr>
          <p:spPr bwMode="auto">
            <a:xfrm>
              <a:off x="7681913" y="5948363"/>
              <a:ext cx="93662" cy="212725"/>
            </a:xfrm>
            <a:custGeom>
              <a:avLst/>
              <a:gdLst>
                <a:gd name="T0" fmla="*/ 22 w 22"/>
                <a:gd name="T1" fmla="*/ 11 h 50"/>
                <a:gd name="T2" fmla="*/ 12 w 22"/>
                <a:gd name="T3" fmla="*/ 0 h 50"/>
                <a:gd name="T4" fmla="*/ 11 w 22"/>
                <a:gd name="T5" fmla="*/ 0 h 50"/>
                <a:gd name="T6" fmla="*/ 0 w 22"/>
                <a:gd name="T7" fmla="*/ 11 h 50"/>
                <a:gd name="T8" fmla="*/ 0 w 22"/>
                <a:gd name="T9" fmla="*/ 50 h 50"/>
                <a:gd name="T10" fmla="*/ 22 w 22"/>
                <a:gd name="T11" fmla="*/ 50 h 50"/>
                <a:gd name="T12" fmla="*/ 22 w 22"/>
                <a:gd name="T13" fmla="*/ 11 h 50"/>
                <a:gd name="T14" fmla="*/ 19 w 22"/>
                <a:gd name="T15" fmla="*/ 46 h 50"/>
                <a:gd name="T16" fmla="*/ 4 w 22"/>
                <a:gd name="T17" fmla="*/ 46 h 50"/>
                <a:gd name="T18" fmla="*/ 4 w 22"/>
                <a:gd name="T19" fmla="*/ 11 h 50"/>
                <a:gd name="T20" fmla="*/ 11 w 22"/>
                <a:gd name="T21" fmla="*/ 4 h 50"/>
                <a:gd name="T22" fmla="*/ 12 w 22"/>
                <a:gd name="T23" fmla="*/ 4 h 50"/>
                <a:gd name="T24" fmla="*/ 19 w 22"/>
                <a:gd name="T25" fmla="*/ 11 h 50"/>
                <a:gd name="T26" fmla="*/ 19 w 22"/>
                <a:gd name="T27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50">
                  <a:moveTo>
                    <a:pt x="22" y="11"/>
                  </a:moveTo>
                  <a:cubicBezTo>
                    <a:pt x="22" y="5"/>
                    <a:pt x="18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22" y="50"/>
                    <a:pt x="22" y="50"/>
                    <a:pt x="22" y="50"/>
                  </a:cubicBezTo>
                  <a:lnTo>
                    <a:pt x="22" y="11"/>
                  </a:lnTo>
                  <a:close/>
                  <a:moveTo>
                    <a:pt x="19" y="46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4"/>
                    <a:pt x="19" y="7"/>
                    <a:pt x="19" y="11"/>
                  </a:cubicBezTo>
                  <a:lnTo>
                    <a:pt x="19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4" name="Freeform 63"/>
            <p:cNvSpPr>
              <a:spLocks noEditPoints="1"/>
            </p:cNvSpPr>
            <p:nvPr/>
          </p:nvSpPr>
          <p:spPr bwMode="auto">
            <a:xfrm>
              <a:off x="7804150" y="5889626"/>
              <a:ext cx="93662" cy="271463"/>
            </a:xfrm>
            <a:custGeom>
              <a:avLst/>
              <a:gdLst>
                <a:gd name="T0" fmla="*/ 22 w 22"/>
                <a:gd name="T1" fmla="*/ 10 h 64"/>
                <a:gd name="T2" fmla="*/ 12 w 22"/>
                <a:gd name="T3" fmla="*/ 0 h 64"/>
                <a:gd name="T4" fmla="*/ 11 w 22"/>
                <a:gd name="T5" fmla="*/ 0 h 64"/>
                <a:gd name="T6" fmla="*/ 0 w 22"/>
                <a:gd name="T7" fmla="*/ 10 h 64"/>
                <a:gd name="T8" fmla="*/ 0 w 22"/>
                <a:gd name="T9" fmla="*/ 64 h 64"/>
                <a:gd name="T10" fmla="*/ 22 w 22"/>
                <a:gd name="T11" fmla="*/ 64 h 64"/>
                <a:gd name="T12" fmla="*/ 22 w 22"/>
                <a:gd name="T13" fmla="*/ 10 h 64"/>
                <a:gd name="T14" fmla="*/ 19 w 22"/>
                <a:gd name="T15" fmla="*/ 60 h 64"/>
                <a:gd name="T16" fmla="*/ 4 w 22"/>
                <a:gd name="T17" fmla="*/ 60 h 64"/>
                <a:gd name="T18" fmla="*/ 4 w 22"/>
                <a:gd name="T19" fmla="*/ 10 h 64"/>
                <a:gd name="T20" fmla="*/ 11 w 22"/>
                <a:gd name="T21" fmla="*/ 4 h 64"/>
                <a:gd name="T22" fmla="*/ 12 w 22"/>
                <a:gd name="T23" fmla="*/ 4 h 64"/>
                <a:gd name="T24" fmla="*/ 19 w 22"/>
                <a:gd name="T25" fmla="*/ 10 h 64"/>
                <a:gd name="T26" fmla="*/ 19 w 22"/>
                <a:gd name="T27" fmla="*/ 6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64">
                  <a:moveTo>
                    <a:pt x="22" y="10"/>
                  </a:moveTo>
                  <a:cubicBezTo>
                    <a:pt x="22" y="4"/>
                    <a:pt x="18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2" y="64"/>
                    <a:pt x="22" y="64"/>
                    <a:pt x="22" y="64"/>
                  </a:cubicBezTo>
                  <a:lnTo>
                    <a:pt x="22" y="10"/>
                  </a:lnTo>
                  <a:close/>
                  <a:moveTo>
                    <a:pt x="19" y="60"/>
                  </a:moveTo>
                  <a:cubicBezTo>
                    <a:pt x="4" y="60"/>
                    <a:pt x="4" y="60"/>
                    <a:pt x="4" y="6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6"/>
                    <a:pt x="7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4"/>
                    <a:pt x="19" y="6"/>
                    <a:pt x="19" y="10"/>
                  </a:cubicBezTo>
                  <a:lnTo>
                    <a:pt x="19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5" name="Freeform 64"/>
            <p:cNvSpPr>
              <a:spLocks noEditPoints="1"/>
            </p:cNvSpPr>
            <p:nvPr/>
          </p:nvSpPr>
          <p:spPr bwMode="auto">
            <a:xfrm>
              <a:off x="7927975" y="5821363"/>
              <a:ext cx="92075" cy="339725"/>
            </a:xfrm>
            <a:custGeom>
              <a:avLst/>
              <a:gdLst>
                <a:gd name="T0" fmla="*/ 22 w 22"/>
                <a:gd name="T1" fmla="*/ 11 h 80"/>
                <a:gd name="T2" fmla="*/ 12 w 22"/>
                <a:gd name="T3" fmla="*/ 0 h 80"/>
                <a:gd name="T4" fmla="*/ 11 w 22"/>
                <a:gd name="T5" fmla="*/ 0 h 80"/>
                <a:gd name="T6" fmla="*/ 0 w 22"/>
                <a:gd name="T7" fmla="*/ 11 h 80"/>
                <a:gd name="T8" fmla="*/ 0 w 22"/>
                <a:gd name="T9" fmla="*/ 80 h 80"/>
                <a:gd name="T10" fmla="*/ 22 w 22"/>
                <a:gd name="T11" fmla="*/ 80 h 80"/>
                <a:gd name="T12" fmla="*/ 22 w 22"/>
                <a:gd name="T13" fmla="*/ 11 h 80"/>
                <a:gd name="T14" fmla="*/ 19 w 22"/>
                <a:gd name="T15" fmla="*/ 76 h 80"/>
                <a:gd name="T16" fmla="*/ 4 w 22"/>
                <a:gd name="T17" fmla="*/ 76 h 80"/>
                <a:gd name="T18" fmla="*/ 4 w 22"/>
                <a:gd name="T19" fmla="*/ 11 h 80"/>
                <a:gd name="T20" fmla="*/ 11 w 22"/>
                <a:gd name="T21" fmla="*/ 4 h 80"/>
                <a:gd name="T22" fmla="*/ 12 w 22"/>
                <a:gd name="T23" fmla="*/ 4 h 80"/>
                <a:gd name="T24" fmla="*/ 19 w 22"/>
                <a:gd name="T25" fmla="*/ 11 h 80"/>
                <a:gd name="T26" fmla="*/ 19 w 22"/>
                <a:gd name="T2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80">
                  <a:moveTo>
                    <a:pt x="22" y="11"/>
                  </a:moveTo>
                  <a:cubicBezTo>
                    <a:pt x="22" y="5"/>
                    <a:pt x="18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22" y="80"/>
                    <a:pt x="22" y="80"/>
                    <a:pt x="22" y="80"/>
                  </a:cubicBezTo>
                  <a:lnTo>
                    <a:pt x="22" y="11"/>
                  </a:lnTo>
                  <a:close/>
                  <a:moveTo>
                    <a:pt x="19" y="76"/>
                  </a:moveTo>
                  <a:cubicBezTo>
                    <a:pt x="4" y="76"/>
                    <a:pt x="4" y="76"/>
                    <a:pt x="4" y="76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4"/>
                    <a:pt x="19" y="7"/>
                    <a:pt x="19" y="11"/>
                  </a:cubicBezTo>
                  <a:lnTo>
                    <a:pt x="19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6" name="Freeform 65"/>
            <p:cNvSpPr>
              <a:spLocks noEditPoints="1"/>
            </p:cNvSpPr>
            <p:nvPr/>
          </p:nvSpPr>
          <p:spPr bwMode="auto">
            <a:xfrm>
              <a:off x="7385050" y="5494338"/>
              <a:ext cx="809625" cy="955675"/>
            </a:xfrm>
            <a:custGeom>
              <a:avLst/>
              <a:gdLst>
                <a:gd name="T0" fmla="*/ 106 w 191"/>
                <a:gd name="T1" fmla="*/ 55 h 225"/>
                <a:gd name="T2" fmla="*/ 57 w 191"/>
                <a:gd name="T3" fmla="*/ 0 h 225"/>
                <a:gd name="T4" fmla="*/ 8 w 191"/>
                <a:gd name="T5" fmla="*/ 55 h 225"/>
                <a:gd name="T6" fmla="*/ 0 w 191"/>
                <a:gd name="T7" fmla="*/ 172 h 225"/>
                <a:gd name="T8" fmla="*/ 69 w 191"/>
                <a:gd name="T9" fmla="*/ 180 h 225"/>
                <a:gd name="T10" fmla="*/ 57 w 191"/>
                <a:gd name="T11" fmla="*/ 207 h 225"/>
                <a:gd name="T12" fmla="*/ 48 w 191"/>
                <a:gd name="T13" fmla="*/ 216 h 225"/>
                <a:gd name="T14" fmla="*/ 135 w 191"/>
                <a:gd name="T15" fmla="*/ 225 h 225"/>
                <a:gd name="T16" fmla="*/ 143 w 191"/>
                <a:gd name="T17" fmla="*/ 215 h 225"/>
                <a:gd name="T18" fmla="*/ 123 w 191"/>
                <a:gd name="T19" fmla="*/ 207 h 225"/>
                <a:gd name="T20" fmla="*/ 183 w 191"/>
                <a:gd name="T21" fmla="*/ 180 h 225"/>
                <a:gd name="T22" fmla="*/ 191 w 191"/>
                <a:gd name="T23" fmla="*/ 64 h 225"/>
                <a:gd name="T24" fmla="*/ 57 w 191"/>
                <a:gd name="T25" fmla="*/ 4 h 225"/>
                <a:gd name="T26" fmla="*/ 83 w 191"/>
                <a:gd name="T27" fmla="*/ 69 h 225"/>
                <a:gd name="T28" fmla="*/ 84 w 191"/>
                <a:gd name="T29" fmla="*/ 85 h 225"/>
                <a:gd name="T30" fmla="*/ 67 w 191"/>
                <a:gd name="T31" fmla="*/ 74 h 225"/>
                <a:gd name="T32" fmla="*/ 7 w 191"/>
                <a:gd name="T33" fmla="*/ 39 h 225"/>
                <a:gd name="T34" fmla="*/ 57 w 191"/>
                <a:gd name="T35" fmla="*/ 78 h 225"/>
                <a:gd name="T36" fmla="*/ 89 w 191"/>
                <a:gd name="T37" fmla="*/ 93 h 225"/>
                <a:gd name="T38" fmla="*/ 89 w 191"/>
                <a:gd name="T39" fmla="*/ 71 h 225"/>
                <a:gd name="T40" fmla="*/ 172 w 191"/>
                <a:gd name="T41" fmla="*/ 164 h 225"/>
                <a:gd name="T42" fmla="*/ 19 w 191"/>
                <a:gd name="T43" fmla="*/ 71 h 225"/>
                <a:gd name="T44" fmla="*/ 57 w 191"/>
                <a:gd name="T45" fmla="*/ 78 h 225"/>
                <a:gd name="T46" fmla="*/ 140 w 191"/>
                <a:gd name="T47" fmla="*/ 216 h 225"/>
                <a:gd name="T48" fmla="*/ 57 w 191"/>
                <a:gd name="T49" fmla="*/ 221 h 225"/>
                <a:gd name="T50" fmla="*/ 52 w 191"/>
                <a:gd name="T51" fmla="*/ 215 h 225"/>
                <a:gd name="T52" fmla="*/ 135 w 191"/>
                <a:gd name="T53" fmla="*/ 211 h 225"/>
                <a:gd name="T54" fmla="*/ 119 w 191"/>
                <a:gd name="T55" fmla="*/ 207 h 225"/>
                <a:gd name="T56" fmla="*/ 73 w 191"/>
                <a:gd name="T57" fmla="*/ 180 h 225"/>
                <a:gd name="T58" fmla="*/ 119 w 191"/>
                <a:gd name="T59" fmla="*/ 207 h 225"/>
                <a:gd name="T60" fmla="*/ 183 w 191"/>
                <a:gd name="T61" fmla="*/ 176 h 225"/>
                <a:gd name="T62" fmla="*/ 4 w 191"/>
                <a:gd name="T63" fmla="*/ 172 h 225"/>
                <a:gd name="T64" fmla="*/ 9 w 191"/>
                <a:gd name="T65" fmla="*/ 59 h 225"/>
                <a:gd name="T66" fmla="*/ 19 w 191"/>
                <a:gd name="T67" fmla="*/ 67 h 225"/>
                <a:gd name="T68" fmla="*/ 15 w 191"/>
                <a:gd name="T69" fmla="*/ 168 h 225"/>
                <a:gd name="T70" fmla="*/ 176 w 191"/>
                <a:gd name="T71" fmla="*/ 67 h 225"/>
                <a:gd name="T72" fmla="*/ 104 w 191"/>
                <a:gd name="T73" fmla="*/ 59 h 225"/>
                <a:gd name="T74" fmla="*/ 187 w 191"/>
                <a:gd name="T75" fmla="*/ 6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225">
                  <a:moveTo>
                    <a:pt x="183" y="55"/>
                  </a:moveTo>
                  <a:cubicBezTo>
                    <a:pt x="106" y="55"/>
                    <a:pt x="106" y="55"/>
                    <a:pt x="106" y="55"/>
                  </a:cubicBezTo>
                  <a:cubicBezTo>
                    <a:pt x="109" y="50"/>
                    <a:pt x="111" y="45"/>
                    <a:pt x="111" y="39"/>
                  </a:cubicBezTo>
                  <a:cubicBezTo>
                    <a:pt x="111" y="17"/>
                    <a:pt x="87" y="0"/>
                    <a:pt x="57" y="0"/>
                  </a:cubicBezTo>
                  <a:cubicBezTo>
                    <a:pt x="28" y="0"/>
                    <a:pt x="3" y="17"/>
                    <a:pt x="3" y="39"/>
                  </a:cubicBezTo>
                  <a:cubicBezTo>
                    <a:pt x="3" y="45"/>
                    <a:pt x="5" y="50"/>
                    <a:pt x="8" y="55"/>
                  </a:cubicBezTo>
                  <a:cubicBezTo>
                    <a:pt x="4" y="56"/>
                    <a:pt x="0" y="59"/>
                    <a:pt x="0" y="64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6"/>
                    <a:pt x="4" y="180"/>
                    <a:pt x="9" y="180"/>
                  </a:cubicBezTo>
                  <a:cubicBezTo>
                    <a:pt x="69" y="180"/>
                    <a:pt x="69" y="180"/>
                    <a:pt x="69" y="180"/>
                  </a:cubicBezTo>
                  <a:cubicBezTo>
                    <a:pt x="69" y="207"/>
                    <a:pt x="69" y="207"/>
                    <a:pt x="69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2" y="207"/>
                    <a:pt x="48" y="211"/>
                    <a:pt x="48" y="215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48" y="221"/>
                    <a:pt x="52" y="225"/>
                    <a:pt x="57" y="225"/>
                  </a:cubicBezTo>
                  <a:cubicBezTo>
                    <a:pt x="135" y="225"/>
                    <a:pt x="135" y="225"/>
                    <a:pt x="135" y="225"/>
                  </a:cubicBezTo>
                  <a:cubicBezTo>
                    <a:pt x="140" y="225"/>
                    <a:pt x="143" y="221"/>
                    <a:pt x="143" y="216"/>
                  </a:cubicBezTo>
                  <a:cubicBezTo>
                    <a:pt x="143" y="215"/>
                    <a:pt x="143" y="215"/>
                    <a:pt x="143" y="215"/>
                  </a:cubicBezTo>
                  <a:cubicBezTo>
                    <a:pt x="143" y="211"/>
                    <a:pt x="140" y="207"/>
                    <a:pt x="135" y="207"/>
                  </a:cubicBezTo>
                  <a:cubicBezTo>
                    <a:pt x="123" y="207"/>
                    <a:pt x="123" y="207"/>
                    <a:pt x="123" y="207"/>
                  </a:cubicBezTo>
                  <a:cubicBezTo>
                    <a:pt x="123" y="180"/>
                    <a:pt x="123" y="180"/>
                    <a:pt x="123" y="180"/>
                  </a:cubicBezTo>
                  <a:cubicBezTo>
                    <a:pt x="183" y="180"/>
                    <a:pt x="183" y="180"/>
                    <a:pt x="183" y="180"/>
                  </a:cubicBezTo>
                  <a:cubicBezTo>
                    <a:pt x="187" y="180"/>
                    <a:pt x="191" y="176"/>
                    <a:pt x="191" y="172"/>
                  </a:cubicBezTo>
                  <a:cubicBezTo>
                    <a:pt x="191" y="64"/>
                    <a:pt x="191" y="64"/>
                    <a:pt x="191" y="64"/>
                  </a:cubicBezTo>
                  <a:cubicBezTo>
                    <a:pt x="191" y="59"/>
                    <a:pt x="187" y="55"/>
                    <a:pt x="183" y="55"/>
                  </a:cubicBezTo>
                  <a:close/>
                  <a:moveTo>
                    <a:pt x="57" y="4"/>
                  </a:moveTo>
                  <a:cubicBezTo>
                    <a:pt x="85" y="4"/>
                    <a:pt x="107" y="20"/>
                    <a:pt x="107" y="39"/>
                  </a:cubicBezTo>
                  <a:cubicBezTo>
                    <a:pt x="107" y="51"/>
                    <a:pt x="98" y="63"/>
                    <a:pt x="83" y="69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64" y="74"/>
                    <a:pt x="61" y="74"/>
                    <a:pt x="57" y="74"/>
                  </a:cubicBezTo>
                  <a:cubicBezTo>
                    <a:pt x="30" y="74"/>
                    <a:pt x="7" y="59"/>
                    <a:pt x="7" y="39"/>
                  </a:cubicBezTo>
                  <a:cubicBezTo>
                    <a:pt x="7" y="20"/>
                    <a:pt x="30" y="4"/>
                    <a:pt x="57" y="4"/>
                  </a:cubicBezTo>
                  <a:close/>
                  <a:moveTo>
                    <a:pt x="57" y="78"/>
                  </a:moveTo>
                  <a:cubicBezTo>
                    <a:pt x="61" y="78"/>
                    <a:pt x="64" y="78"/>
                    <a:pt x="67" y="78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7" y="72"/>
                    <a:pt x="88" y="71"/>
                    <a:pt x="89" y="71"/>
                  </a:cubicBezTo>
                  <a:cubicBezTo>
                    <a:pt x="172" y="71"/>
                    <a:pt x="172" y="71"/>
                    <a:pt x="172" y="71"/>
                  </a:cubicBezTo>
                  <a:cubicBezTo>
                    <a:pt x="172" y="164"/>
                    <a:pt x="172" y="164"/>
                    <a:pt x="172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35" y="75"/>
                    <a:pt x="45" y="78"/>
                    <a:pt x="57" y="78"/>
                  </a:cubicBezTo>
                  <a:close/>
                  <a:moveTo>
                    <a:pt x="140" y="215"/>
                  </a:moveTo>
                  <a:cubicBezTo>
                    <a:pt x="140" y="216"/>
                    <a:pt x="140" y="216"/>
                    <a:pt x="140" y="216"/>
                  </a:cubicBezTo>
                  <a:cubicBezTo>
                    <a:pt x="140" y="219"/>
                    <a:pt x="137" y="221"/>
                    <a:pt x="135" y="221"/>
                  </a:cubicBezTo>
                  <a:cubicBezTo>
                    <a:pt x="57" y="221"/>
                    <a:pt x="57" y="221"/>
                    <a:pt x="57" y="221"/>
                  </a:cubicBezTo>
                  <a:cubicBezTo>
                    <a:pt x="54" y="221"/>
                    <a:pt x="52" y="219"/>
                    <a:pt x="52" y="216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3"/>
                    <a:pt x="54" y="211"/>
                    <a:pt x="57" y="211"/>
                  </a:cubicBezTo>
                  <a:cubicBezTo>
                    <a:pt x="135" y="211"/>
                    <a:pt x="135" y="211"/>
                    <a:pt x="135" y="211"/>
                  </a:cubicBezTo>
                  <a:cubicBezTo>
                    <a:pt x="137" y="211"/>
                    <a:pt x="140" y="213"/>
                    <a:pt x="140" y="215"/>
                  </a:cubicBezTo>
                  <a:close/>
                  <a:moveTo>
                    <a:pt x="119" y="207"/>
                  </a:moveTo>
                  <a:cubicBezTo>
                    <a:pt x="73" y="207"/>
                    <a:pt x="73" y="207"/>
                    <a:pt x="73" y="207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119" y="180"/>
                    <a:pt x="119" y="180"/>
                    <a:pt x="119" y="180"/>
                  </a:cubicBezTo>
                  <a:lnTo>
                    <a:pt x="119" y="207"/>
                  </a:lnTo>
                  <a:close/>
                  <a:moveTo>
                    <a:pt x="187" y="172"/>
                  </a:moveTo>
                  <a:cubicBezTo>
                    <a:pt x="187" y="174"/>
                    <a:pt x="185" y="176"/>
                    <a:pt x="183" y="176"/>
                  </a:cubicBezTo>
                  <a:cubicBezTo>
                    <a:pt x="9" y="176"/>
                    <a:pt x="9" y="176"/>
                    <a:pt x="9" y="176"/>
                  </a:cubicBezTo>
                  <a:cubicBezTo>
                    <a:pt x="6" y="176"/>
                    <a:pt x="4" y="174"/>
                    <a:pt x="4" y="17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1"/>
                    <a:pt x="6" y="59"/>
                    <a:pt x="9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3" y="62"/>
                    <a:pt x="16" y="65"/>
                    <a:pt x="19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168"/>
                    <a:pt x="15" y="168"/>
                    <a:pt x="15" y="168"/>
                  </a:cubicBezTo>
                  <a:cubicBezTo>
                    <a:pt x="176" y="168"/>
                    <a:pt x="176" y="168"/>
                    <a:pt x="176" y="168"/>
                  </a:cubicBezTo>
                  <a:cubicBezTo>
                    <a:pt x="176" y="67"/>
                    <a:pt x="176" y="67"/>
                    <a:pt x="176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8" y="65"/>
                    <a:pt x="101" y="62"/>
                    <a:pt x="104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5" y="59"/>
                    <a:pt x="187" y="61"/>
                    <a:pt x="187" y="64"/>
                  </a:cubicBezTo>
                  <a:lnTo>
                    <a:pt x="187" y="1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grpSp>
        <p:nvGrpSpPr>
          <p:cNvPr id="37" name="组合 1075"/>
          <p:cNvGrpSpPr/>
          <p:nvPr/>
        </p:nvGrpSpPr>
        <p:grpSpPr bwMode="auto">
          <a:xfrm>
            <a:off x="1906588" y="2127250"/>
            <a:ext cx="414337" cy="841375"/>
            <a:chOff x="622300" y="2260601"/>
            <a:chExt cx="414337" cy="841375"/>
          </a:xfrm>
          <a:solidFill>
            <a:schemeClr val="accent1"/>
          </a:solidFill>
        </p:grpSpPr>
        <p:sp>
          <p:nvSpPr>
            <p:cNvPr id="38" name="Oval 66"/>
            <p:cNvSpPr>
              <a:spLocks noChangeArrowheads="1"/>
            </p:cNvSpPr>
            <p:nvPr/>
          </p:nvSpPr>
          <p:spPr bwMode="auto">
            <a:xfrm>
              <a:off x="757238" y="2260601"/>
              <a:ext cx="152400" cy="157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  <p:sp>
          <p:nvSpPr>
            <p:cNvPr id="39" name="Freeform 67"/>
            <p:cNvSpPr>
              <a:spLocks noEditPoints="1"/>
            </p:cNvSpPr>
            <p:nvPr/>
          </p:nvSpPr>
          <p:spPr bwMode="auto">
            <a:xfrm>
              <a:off x="622300" y="2298701"/>
              <a:ext cx="414337" cy="803275"/>
            </a:xfrm>
            <a:custGeom>
              <a:avLst/>
              <a:gdLst>
                <a:gd name="T0" fmla="*/ 2147483646 w 98"/>
                <a:gd name="T1" fmla="*/ 2147483646 h 189"/>
                <a:gd name="T2" fmla="*/ 2147483646 w 98"/>
                <a:gd name="T3" fmla="*/ 2147483646 h 189"/>
                <a:gd name="T4" fmla="*/ 2147483646 w 98"/>
                <a:gd name="T5" fmla="*/ 2147483646 h 189"/>
                <a:gd name="T6" fmla="*/ 2147483646 w 98"/>
                <a:gd name="T7" fmla="*/ 0 h 189"/>
                <a:gd name="T8" fmla="*/ 2147483646 w 98"/>
                <a:gd name="T9" fmla="*/ 2147483646 h 189"/>
                <a:gd name="T10" fmla="*/ 2147483646 w 98"/>
                <a:gd name="T11" fmla="*/ 2147483646 h 189"/>
                <a:gd name="T12" fmla="*/ 2147483646 w 98"/>
                <a:gd name="T13" fmla="*/ 2147483646 h 189"/>
                <a:gd name="T14" fmla="*/ 2147483646 w 98"/>
                <a:gd name="T15" fmla="*/ 2147483646 h 189"/>
                <a:gd name="T16" fmla="*/ 2147483646 w 98"/>
                <a:gd name="T17" fmla="*/ 2147483646 h 189"/>
                <a:gd name="T18" fmla="*/ 2147483646 w 98"/>
                <a:gd name="T19" fmla="*/ 2147483646 h 189"/>
                <a:gd name="T20" fmla="*/ 2147483646 w 98"/>
                <a:gd name="T21" fmla="*/ 2147483646 h 189"/>
                <a:gd name="T22" fmla="*/ 2147483646 w 98"/>
                <a:gd name="T23" fmla="*/ 2147483646 h 189"/>
                <a:gd name="T24" fmla="*/ 2147483646 w 98"/>
                <a:gd name="T25" fmla="*/ 2147483646 h 189"/>
                <a:gd name="T26" fmla="*/ 2147483646 w 98"/>
                <a:gd name="T27" fmla="*/ 2147483646 h 189"/>
                <a:gd name="T28" fmla="*/ 2147483646 w 98"/>
                <a:gd name="T29" fmla="*/ 2147483646 h 189"/>
                <a:gd name="T30" fmla="*/ 2147483646 w 98"/>
                <a:gd name="T31" fmla="*/ 2147483646 h 189"/>
                <a:gd name="T32" fmla="*/ 2147483646 w 98"/>
                <a:gd name="T33" fmla="*/ 2147483646 h 189"/>
                <a:gd name="T34" fmla="*/ 2147483646 w 98"/>
                <a:gd name="T35" fmla="*/ 2147483646 h 189"/>
                <a:gd name="T36" fmla="*/ 2147483646 w 98"/>
                <a:gd name="T37" fmla="*/ 2147483646 h 189"/>
                <a:gd name="T38" fmla="*/ 2147483646 w 98"/>
                <a:gd name="T39" fmla="*/ 2147483646 h 189"/>
                <a:gd name="T40" fmla="*/ 2147483646 w 98"/>
                <a:gd name="T41" fmla="*/ 2147483646 h 189"/>
                <a:gd name="T42" fmla="*/ 2147483646 w 98"/>
                <a:gd name="T43" fmla="*/ 2147483646 h 189"/>
                <a:gd name="T44" fmla="*/ 2147483646 w 98"/>
                <a:gd name="T45" fmla="*/ 2147483646 h 189"/>
                <a:gd name="T46" fmla="*/ 2147483646 w 98"/>
                <a:gd name="T47" fmla="*/ 2147483646 h 189"/>
                <a:gd name="T48" fmla="*/ 2147483646 w 98"/>
                <a:gd name="T49" fmla="*/ 0 h 189"/>
                <a:gd name="T50" fmla="*/ 2147483646 w 98"/>
                <a:gd name="T51" fmla="*/ 2147483646 h 189"/>
                <a:gd name="T52" fmla="*/ 2147483646 w 98"/>
                <a:gd name="T53" fmla="*/ 0 h 189"/>
                <a:gd name="T54" fmla="*/ 2147483646 w 98"/>
                <a:gd name="T55" fmla="*/ 2147483646 h 189"/>
                <a:gd name="T56" fmla="*/ 2147483646 w 98"/>
                <a:gd name="T57" fmla="*/ 2147483646 h 189"/>
                <a:gd name="T58" fmla="*/ 2147483646 w 98"/>
                <a:gd name="T59" fmla="*/ 2147483646 h 189"/>
                <a:gd name="T60" fmla="*/ 2147483646 w 98"/>
                <a:gd name="T61" fmla="*/ 2147483646 h 189"/>
                <a:gd name="T62" fmla="*/ 2147483646 w 98"/>
                <a:gd name="T63" fmla="*/ 2147483646 h 189"/>
                <a:gd name="T64" fmla="*/ 2147483646 w 98"/>
                <a:gd name="T65" fmla="*/ 2147483646 h 189"/>
                <a:gd name="T66" fmla="*/ 2147483646 w 98"/>
                <a:gd name="T67" fmla="*/ 2147483646 h 189"/>
                <a:gd name="T68" fmla="*/ 2147483646 w 98"/>
                <a:gd name="T69" fmla="*/ 2147483646 h 189"/>
                <a:gd name="T70" fmla="*/ 2147483646 w 98"/>
                <a:gd name="T71" fmla="*/ 2147483646 h 189"/>
                <a:gd name="T72" fmla="*/ 2147483646 w 98"/>
                <a:gd name="T73" fmla="*/ 2147483646 h 189"/>
                <a:gd name="T74" fmla="*/ 2147483646 w 98"/>
                <a:gd name="T75" fmla="*/ 2147483646 h 18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98" h="189">
                  <a:moveTo>
                    <a:pt x="93" y="27"/>
                  </a:moveTo>
                  <a:cubicBezTo>
                    <a:pt x="92" y="23"/>
                    <a:pt x="89" y="20"/>
                    <a:pt x="84" y="21"/>
                  </a:cubicBezTo>
                  <a:cubicBezTo>
                    <a:pt x="84" y="21"/>
                    <a:pt x="84" y="21"/>
                    <a:pt x="83" y="21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21"/>
                    <a:pt x="83" y="21"/>
                    <a:pt x="83" y="20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2"/>
                    <a:pt x="81" y="0"/>
                    <a:pt x="79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1" y="0"/>
                    <a:pt x="69" y="2"/>
                    <a:pt x="69" y="4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23"/>
                    <a:pt x="71" y="25"/>
                    <a:pt x="74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8" y="26"/>
                    <a:pt x="78" y="28"/>
                    <a:pt x="78" y="30"/>
                  </a:cubicBezTo>
                  <a:cubicBezTo>
                    <a:pt x="80" y="38"/>
                    <a:pt x="80" y="38"/>
                    <a:pt x="80" y="38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1" y="31"/>
                    <a:pt x="69" y="30"/>
                    <a:pt x="67" y="30"/>
                  </a:cubicBezTo>
                  <a:cubicBezTo>
                    <a:pt x="66" y="30"/>
                    <a:pt x="66" y="30"/>
                    <a:pt x="6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4" y="30"/>
                    <a:pt x="33" y="31"/>
                  </a:cubicBezTo>
                  <a:cubicBezTo>
                    <a:pt x="31" y="31"/>
                    <a:pt x="29" y="32"/>
                    <a:pt x="28" y="34"/>
                  </a:cubicBezTo>
                  <a:cubicBezTo>
                    <a:pt x="27" y="35"/>
                    <a:pt x="26" y="37"/>
                    <a:pt x="26" y="38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0" y="105"/>
                    <a:pt x="2" y="109"/>
                    <a:pt x="6" y="111"/>
                  </a:cubicBezTo>
                  <a:cubicBezTo>
                    <a:pt x="10" y="112"/>
                    <a:pt x="14" y="111"/>
                    <a:pt x="16" y="10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8" y="97"/>
                    <a:pt x="28" y="97"/>
                    <a:pt x="28" y="97"/>
                  </a:cubicBezTo>
                  <a:cubicBezTo>
                    <a:pt x="28" y="99"/>
                    <a:pt x="29" y="101"/>
                    <a:pt x="30" y="103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5"/>
                    <a:pt x="34" y="189"/>
                    <a:pt x="38" y="189"/>
                  </a:cubicBezTo>
                  <a:cubicBezTo>
                    <a:pt x="43" y="189"/>
                    <a:pt x="47" y="185"/>
                    <a:pt x="47" y="180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54" y="107"/>
                    <a:pt x="54" y="107"/>
                    <a:pt x="54" y="107"/>
                  </a:cubicBezTo>
                  <a:cubicBezTo>
                    <a:pt x="54" y="180"/>
                    <a:pt x="54" y="180"/>
                    <a:pt x="54" y="180"/>
                  </a:cubicBezTo>
                  <a:cubicBezTo>
                    <a:pt x="54" y="185"/>
                    <a:pt x="57" y="189"/>
                    <a:pt x="62" y="189"/>
                  </a:cubicBezTo>
                  <a:cubicBezTo>
                    <a:pt x="67" y="189"/>
                    <a:pt x="71" y="185"/>
                    <a:pt x="71" y="180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2" y="101"/>
                    <a:pt x="73" y="99"/>
                    <a:pt x="73" y="97"/>
                  </a:cubicBezTo>
                  <a:cubicBezTo>
                    <a:pt x="74" y="54"/>
                    <a:pt x="74" y="54"/>
                    <a:pt x="74" y="54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6" y="64"/>
                    <a:pt x="88" y="65"/>
                    <a:pt x="91" y="65"/>
                  </a:cubicBezTo>
                  <a:cubicBezTo>
                    <a:pt x="95" y="64"/>
                    <a:pt x="98" y="61"/>
                    <a:pt x="97" y="56"/>
                  </a:cubicBezTo>
                  <a:lnTo>
                    <a:pt x="93" y="27"/>
                  </a:lnTo>
                  <a:close/>
                  <a:moveTo>
                    <a:pt x="77" y="0"/>
                  </a:moveTo>
                  <a:cubicBezTo>
                    <a:pt x="78" y="0"/>
                    <a:pt x="78" y="0"/>
                    <a:pt x="78" y="1"/>
                  </a:cubicBezTo>
                  <a:cubicBezTo>
                    <a:pt x="78" y="1"/>
                    <a:pt x="78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0"/>
                    <a:pt x="77" y="0"/>
                    <a:pt x="77" y="0"/>
                  </a:cubicBezTo>
                  <a:close/>
                  <a:moveTo>
                    <a:pt x="76" y="0"/>
                  </a:moveTo>
                  <a:cubicBezTo>
                    <a:pt x="76" y="0"/>
                    <a:pt x="77" y="0"/>
                    <a:pt x="77" y="1"/>
                  </a:cubicBezTo>
                  <a:cubicBezTo>
                    <a:pt x="77" y="1"/>
                    <a:pt x="76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6" y="0"/>
                    <a:pt x="76" y="0"/>
                    <a:pt x="76" y="0"/>
                  </a:cubicBezTo>
                  <a:close/>
                  <a:moveTo>
                    <a:pt x="75" y="0"/>
                  </a:moveTo>
                  <a:cubicBezTo>
                    <a:pt x="75" y="0"/>
                    <a:pt x="75" y="0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0"/>
                    <a:pt x="75" y="0"/>
                    <a:pt x="75" y="0"/>
                  </a:cubicBezTo>
                  <a:close/>
                  <a:moveTo>
                    <a:pt x="79" y="22"/>
                  </a:moveTo>
                  <a:cubicBezTo>
                    <a:pt x="79" y="22"/>
                    <a:pt x="79" y="23"/>
                    <a:pt x="78" y="23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4" y="23"/>
                    <a:pt x="73" y="22"/>
                    <a:pt x="73" y="22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0"/>
                    <a:pt x="74" y="20"/>
                    <a:pt x="74" y="20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79" y="20"/>
                    <a:pt x="79" y="20"/>
                    <a:pt x="79" y="21"/>
                  </a:cubicBezTo>
                  <a:lnTo>
                    <a:pt x="79" y="22"/>
                  </a:lnTo>
                  <a:close/>
                  <a:moveTo>
                    <a:pt x="81" y="15"/>
                  </a:moveTo>
                  <a:cubicBezTo>
                    <a:pt x="81" y="16"/>
                    <a:pt x="80" y="17"/>
                    <a:pt x="78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3" y="17"/>
                    <a:pt x="71" y="16"/>
                    <a:pt x="71" y="1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4"/>
                    <a:pt x="73" y="2"/>
                    <a:pt x="74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80" y="2"/>
                    <a:pt x="81" y="4"/>
                    <a:pt x="81" y="5"/>
                  </a:cubicBezTo>
                  <a:lnTo>
                    <a:pt x="81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0" name="组合 1073"/>
          <p:cNvGrpSpPr/>
          <p:nvPr/>
        </p:nvGrpSpPr>
        <p:grpSpPr bwMode="auto">
          <a:xfrm>
            <a:off x="7202488" y="2146300"/>
            <a:ext cx="520700" cy="841375"/>
            <a:chOff x="7504113" y="2260601"/>
            <a:chExt cx="520700" cy="841375"/>
          </a:xfrm>
          <a:solidFill>
            <a:schemeClr val="accent3"/>
          </a:solidFill>
        </p:grpSpPr>
        <p:sp>
          <p:nvSpPr>
            <p:cNvPr id="41" name="Freeform 68"/>
            <p:cNvSpPr/>
            <p:nvPr/>
          </p:nvSpPr>
          <p:spPr bwMode="auto">
            <a:xfrm>
              <a:off x="7504113" y="2425701"/>
              <a:ext cx="490537" cy="676275"/>
            </a:xfrm>
            <a:custGeom>
              <a:avLst/>
              <a:gdLst>
                <a:gd name="T0" fmla="*/ 2147483646 w 116"/>
                <a:gd name="T1" fmla="*/ 2147483646 h 159"/>
                <a:gd name="T2" fmla="*/ 2147483646 w 116"/>
                <a:gd name="T3" fmla="*/ 2147483646 h 159"/>
                <a:gd name="T4" fmla="*/ 2147483646 w 116"/>
                <a:gd name="T5" fmla="*/ 2147483646 h 159"/>
                <a:gd name="T6" fmla="*/ 2147483646 w 116"/>
                <a:gd name="T7" fmla="*/ 2147483646 h 159"/>
                <a:gd name="T8" fmla="*/ 2147483646 w 116"/>
                <a:gd name="T9" fmla="*/ 2147483646 h 159"/>
                <a:gd name="T10" fmla="*/ 2147483646 w 116"/>
                <a:gd name="T11" fmla="*/ 2147483646 h 159"/>
                <a:gd name="T12" fmla="*/ 2147483646 w 116"/>
                <a:gd name="T13" fmla="*/ 0 h 159"/>
                <a:gd name="T14" fmla="*/ 2147483646 w 116"/>
                <a:gd name="T15" fmla="*/ 0 h 159"/>
                <a:gd name="T16" fmla="*/ 2147483646 w 116"/>
                <a:gd name="T17" fmla="*/ 2147483646 h 159"/>
                <a:gd name="T18" fmla="*/ 2147483646 w 116"/>
                <a:gd name="T19" fmla="*/ 2147483646 h 159"/>
                <a:gd name="T20" fmla="*/ 2147483646 w 116"/>
                <a:gd name="T21" fmla="*/ 2147483646 h 159"/>
                <a:gd name="T22" fmla="*/ 2147483646 w 116"/>
                <a:gd name="T23" fmla="*/ 2147483646 h 159"/>
                <a:gd name="T24" fmla="*/ 2147483646 w 116"/>
                <a:gd name="T25" fmla="*/ 2147483646 h 159"/>
                <a:gd name="T26" fmla="*/ 2147483646 w 116"/>
                <a:gd name="T27" fmla="*/ 2147483646 h 159"/>
                <a:gd name="T28" fmla="*/ 2147483646 w 116"/>
                <a:gd name="T29" fmla="*/ 2147483646 h 159"/>
                <a:gd name="T30" fmla="*/ 2147483646 w 116"/>
                <a:gd name="T31" fmla="*/ 2147483646 h 159"/>
                <a:gd name="T32" fmla="*/ 2147483646 w 116"/>
                <a:gd name="T33" fmla="*/ 2147483646 h 159"/>
                <a:gd name="T34" fmla="*/ 2147483646 w 116"/>
                <a:gd name="T35" fmla="*/ 2147483646 h 159"/>
                <a:gd name="T36" fmla="*/ 2147483646 w 116"/>
                <a:gd name="T37" fmla="*/ 2147483646 h 159"/>
                <a:gd name="T38" fmla="*/ 2147483646 w 116"/>
                <a:gd name="T39" fmla="*/ 2147483646 h 159"/>
                <a:gd name="T40" fmla="*/ 2147483646 w 116"/>
                <a:gd name="T41" fmla="*/ 2147483646 h 159"/>
                <a:gd name="T42" fmla="*/ 2147483646 w 116"/>
                <a:gd name="T43" fmla="*/ 2147483646 h 159"/>
                <a:gd name="T44" fmla="*/ 2147483646 w 116"/>
                <a:gd name="T45" fmla="*/ 2147483646 h 159"/>
                <a:gd name="T46" fmla="*/ 2147483646 w 116"/>
                <a:gd name="T47" fmla="*/ 2147483646 h 159"/>
                <a:gd name="T48" fmla="*/ 2147483646 w 116"/>
                <a:gd name="T49" fmla="*/ 2147483646 h 159"/>
                <a:gd name="T50" fmla="*/ 2147483646 w 116"/>
                <a:gd name="T51" fmla="*/ 2147483646 h 159"/>
                <a:gd name="T52" fmla="*/ 2147483646 w 116"/>
                <a:gd name="T53" fmla="*/ 2147483646 h 159"/>
                <a:gd name="T54" fmla="*/ 2147483646 w 116"/>
                <a:gd name="T55" fmla="*/ 2147483646 h 159"/>
                <a:gd name="T56" fmla="*/ 2147483646 w 116"/>
                <a:gd name="T57" fmla="*/ 2147483646 h 159"/>
                <a:gd name="T58" fmla="*/ 2147483646 w 116"/>
                <a:gd name="T59" fmla="*/ 2147483646 h 159"/>
                <a:gd name="T60" fmla="*/ 2147483646 w 116"/>
                <a:gd name="T61" fmla="*/ 2147483646 h 159"/>
                <a:gd name="T62" fmla="*/ 2147483646 w 116"/>
                <a:gd name="T63" fmla="*/ 2147483646 h 159"/>
                <a:gd name="T64" fmla="*/ 2147483646 w 116"/>
                <a:gd name="T65" fmla="*/ 2147483646 h 159"/>
                <a:gd name="T66" fmla="*/ 2147483646 w 116"/>
                <a:gd name="T67" fmla="*/ 2147483646 h 159"/>
                <a:gd name="T68" fmla="*/ 2147483646 w 116"/>
                <a:gd name="T69" fmla="*/ 2147483646 h 159"/>
                <a:gd name="T70" fmla="*/ 2147483646 w 116"/>
                <a:gd name="T71" fmla="*/ 2147483646 h 159"/>
                <a:gd name="T72" fmla="*/ 2147483646 w 116"/>
                <a:gd name="T73" fmla="*/ 2147483646 h 159"/>
                <a:gd name="T74" fmla="*/ 2147483646 w 116"/>
                <a:gd name="T75" fmla="*/ 2147483646 h 15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16" h="159">
                  <a:moveTo>
                    <a:pt x="105" y="14"/>
                  </a:moveTo>
                  <a:cubicBezTo>
                    <a:pt x="104" y="14"/>
                    <a:pt x="103" y="15"/>
                    <a:pt x="102" y="15"/>
                  </a:cubicBezTo>
                  <a:cubicBezTo>
                    <a:pt x="89" y="28"/>
                    <a:pt x="89" y="28"/>
                    <a:pt x="89" y="28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4"/>
                    <a:pt x="72" y="3"/>
                    <a:pt x="71" y="3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0" y="1"/>
                    <a:pt x="67" y="0"/>
                    <a:pt x="6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30" y="1"/>
                    <a:pt x="28" y="2"/>
                    <a:pt x="27" y="4"/>
                  </a:cubicBezTo>
                  <a:cubicBezTo>
                    <a:pt x="26" y="5"/>
                    <a:pt x="26" y="7"/>
                    <a:pt x="26" y="8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5"/>
                    <a:pt x="2" y="79"/>
                    <a:pt x="6" y="81"/>
                  </a:cubicBezTo>
                  <a:cubicBezTo>
                    <a:pt x="10" y="82"/>
                    <a:pt x="14" y="81"/>
                    <a:pt x="15" y="7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9"/>
                    <a:pt x="28" y="71"/>
                    <a:pt x="29" y="73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9" y="155"/>
                    <a:pt x="33" y="159"/>
                    <a:pt x="38" y="159"/>
                  </a:cubicBezTo>
                  <a:cubicBezTo>
                    <a:pt x="43" y="159"/>
                    <a:pt x="47" y="155"/>
                    <a:pt x="47" y="150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5"/>
                    <a:pt x="57" y="159"/>
                    <a:pt x="62" y="159"/>
                  </a:cubicBezTo>
                  <a:cubicBezTo>
                    <a:pt x="67" y="159"/>
                    <a:pt x="70" y="155"/>
                    <a:pt x="70" y="150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1"/>
                    <a:pt x="72" y="69"/>
                    <a:pt x="72" y="67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4" y="47"/>
                    <a:pt x="89" y="48"/>
                    <a:pt x="92" y="46"/>
                  </a:cubicBezTo>
                  <a:cubicBezTo>
                    <a:pt x="92" y="46"/>
                    <a:pt x="92" y="46"/>
                    <a:pt x="93" y="46"/>
                  </a:cubicBezTo>
                  <a:cubicBezTo>
                    <a:pt x="93" y="46"/>
                    <a:pt x="93" y="46"/>
                    <a:pt x="93" y="46"/>
                  </a:cubicBezTo>
                  <a:cubicBezTo>
                    <a:pt x="93" y="46"/>
                    <a:pt x="93" y="46"/>
                    <a:pt x="93" y="46"/>
                  </a:cubicBezTo>
                  <a:cubicBezTo>
                    <a:pt x="93" y="46"/>
                    <a:pt x="93" y="45"/>
                    <a:pt x="94" y="45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6" y="24"/>
                    <a:pt x="116" y="19"/>
                    <a:pt x="113" y="16"/>
                  </a:cubicBezTo>
                  <a:cubicBezTo>
                    <a:pt x="112" y="15"/>
                    <a:pt x="111" y="14"/>
                    <a:pt x="109" y="14"/>
                  </a:cubicBezTo>
                  <a:cubicBezTo>
                    <a:pt x="108" y="13"/>
                    <a:pt x="105" y="14"/>
                    <a:pt x="10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2" name="Oval 69"/>
            <p:cNvSpPr>
              <a:spLocks noChangeArrowheads="1"/>
            </p:cNvSpPr>
            <p:nvPr/>
          </p:nvSpPr>
          <p:spPr bwMode="auto">
            <a:xfrm>
              <a:off x="7639050" y="2260601"/>
              <a:ext cx="152400" cy="157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  <p:sp>
          <p:nvSpPr>
            <p:cNvPr id="43" name="Freeform 70"/>
            <p:cNvSpPr>
              <a:spLocks noEditPoints="1"/>
            </p:cNvSpPr>
            <p:nvPr/>
          </p:nvSpPr>
          <p:spPr bwMode="auto">
            <a:xfrm>
              <a:off x="7897813" y="2278063"/>
              <a:ext cx="127000" cy="190500"/>
            </a:xfrm>
            <a:custGeom>
              <a:avLst/>
              <a:gdLst>
                <a:gd name="T0" fmla="*/ 2147483646 w 30"/>
                <a:gd name="T1" fmla="*/ 0 h 45"/>
                <a:gd name="T2" fmla="*/ 0 w 30"/>
                <a:gd name="T3" fmla="*/ 2147483646 h 45"/>
                <a:gd name="T4" fmla="*/ 2147483646 w 30"/>
                <a:gd name="T5" fmla="*/ 2147483646 h 45"/>
                <a:gd name="T6" fmla="*/ 2147483646 w 30"/>
                <a:gd name="T7" fmla="*/ 2147483646 h 45"/>
                <a:gd name="T8" fmla="*/ 2147483646 w 30"/>
                <a:gd name="T9" fmla="*/ 2147483646 h 45"/>
                <a:gd name="T10" fmla="*/ 2147483646 w 30"/>
                <a:gd name="T11" fmla="*/ 2147483646 h 45"/>
                <a:gd name="T12" fmla="*/ 2147483646 w 30"/>
                <a:gd name="T13" fmla="*/ 2147483646 h 45"/>
                <a:gd name="T14" fmla="*/ 2147483646 w 30"/>
                <a:gd name="T15" fmla="*/ 2147483646 h 45"/>
                <a:gd name="T16" fmla="*/ 2147483646 w 30"/>
                <a:gd name="T17" fmla="*/ 2147483646 h 45"/>
                <a:gd name="T18" fmla="*/ 2147483646 w 30"/>
                <a:gd name="T19" fmla="*/ 2147483646 h 45"/>
                <a:gd name="T20" fmla="*/ 2147483646 w 30"/>
                <a:gd name="T21" fmla="*/ 2147483646 h 45"/>
                <a:gd name="T22" fmla="*/ 2147483646 w 30"/>
                <a:gd name="T23" fmla="*/ 2147483646 h 45"/>
                <a:gd name="T24" fmla="*/ 2147483646 w 30"/>
                <a:gd name="T25" fmla="*/ 2147483646 h 45"/>
                <a:gd name="T26" fmla="*/ 2147483646 w 30"/>
                <a:gd name="T27" fmla="*/ 2147483646 h 45"/>
                <a:gd name="T28" fmla="*/ 2147483646 w 30"/>
                <a:gd name="T29" fmla="*/ 0 h 45"/>
                <a:gd name="T30" fmla="*/ 2147483646 w 30"/>
                <a:gd name="T31" fmla="*/ 2147483646 h 45"/>
                <a:gd name="T32" fmla="*/ 2147483646 w 30"/>
                <a:gd name="T33" fmla="*/ 2147483646 h 45"/>
                <a:gd name="T34" fmla="*/ 2147483646 w 30"/>
                <a:gd name="T35" fmla="*/ 2147483646 h 45"/>
                <a:gd name="T36" fmla="*/ 2147483646 w 30"/>
                <a:gd name="T37" fmla="*/ 2147483646 h 45"/>
                <a:gd name="T38" fmla="*/ 2147483646 w 30"/>
                <a:gd name="T39" fmla="*/ 2147483646 h 45"/>
                <a:gd name="T40" fmla="*/ 2147483646 w 30"/>
                <a:gd name="T41" fmla="*/ 2147483646 h 45"/>
                <a:gd name="T42" fmla="*/ 2147483646 w 30"/>
                <a:gd name="T43" fmla="*/ 2147483646 h 45"/>
                <a:gd name="T44" fmla="*/ 2147483646 w 30"/>
                <a:gd name="T45" fmla="*/ 2147483646 h 45"/>
                <a:gd name="T46" fmla="*/ 2147483646 w 30"/>
                <a:gd name="T47" fmla="*/ 2147483646 h 45"/>
                <a:gd name="T48" fmla="*/ 2147483646 w 30"/>
                <a:gd name="T49" fmla="*/ 2147483646 h 45"/>
                <a:gd name="T50" fmla="*/ 2147483646 w 30"/>
                <a:gd name="T51" fmla="*/ 2147483646 h 45"/>
                <a:gd name="T52" fmla="*/ 2147483646 w 30"/>
                <a:gd name="T53" fmla="*/ 2147483646 h 45"/>
                <a:gd name="T54" fmla="*/ 2147483646 w 30"/>
                <a:gd name="T55" fmla="*/ 2147483646 h 45"/>
                <a:gd name="T56" fmla="*/ 2147483646 w 30"/>
                <a:gd name="T57" fmla="*/ 2147483646 h 4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30" h="45">
                  <a:moveTo>
                    <a:pt x="15" y="0"/>
                  </a:moveTo>
                  <a:cubicBezTo>
                    <a:pt x="6" y="0"/>
                    <a:pt x="0" y="7"/>
                    <a:pt x="0" y="15"/>
                  </a:cubicBezTo>
                  <a:cubicBezTo>
                    <a:pt x="0" y="18"/>
                    <a:pt x="1" y="22"/>
                    <a:pt x="3" y="25"/>
                  </a:cubicBezTo>
                  <a:cubicBezTo>
                    <a:pt x="5" y="28"/>
                    <a:pt x="6" y="30"/>
                    <a:pt x="6" y="32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2"/>
                    <a:pt x="8" y="44"/>
                    <a:pt x="10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5"/>
                    <a:pt x="14" y="45"/>
                    <a:pt x="15" y="45"/>
                  </a:cubicBezTo>
                  <a:cubicBezTo>
                    <a:pt x="16" y="45"/>
                    <a:pt x="17" y="45"/>
                    <a:pt x="17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2" y="44"/>
                    <a:pt x="23" y="42"/>
                    <a:pt x="23" y="4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0"/>
                    <a:pt x="24" y="28"/>
                    <a:pt x="27" y="25"/>
                  </a:cubicBezTo>
                  <a:cubicBezTo>
                    <a:pt x="29" y="22"/>
                    <a:pt x="30" y="18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23" y="22"/>
                  </a:moveTo>
                  <a:cubicBezTo>
                    <a:pt x="21" y="24"/>
                    <a:pt x="20" y="27"/>
                    <a:pt x="19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7" y="24"/>
                    <a:pt x="18" y="20"/>
                  </a:cubicBezTo>
                  <a:cubicBezTo>
                    <a:pt x="18" y="20"/>
                    <a:pt x="17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0"/>
                    <a:pt x="11" y="20"/>
                    <a:pt x="11" y="20"/>
                  </a:cubicBezTo>
                  <a:cubicBezTo>
                    <a:pt x="13" y="24"/>
                    <a:pt x="13" y="28"/>
                    <a:pt x="13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7"/>
                    <a:pt x="8" y="24"/>
                    <a:pt x="7" y="22"/>
                  </a:cubicBezTo>
                  <a:cubicBezTo>
                    <a:pt x="5" y="20"/>
                    <a:pt x="4" y="17"/>
                    <a:pt x="4" y="15"/>
                  </a:cubicBezTo>
                  <a:cubicBezTo>
                    <a:pt x="4" y="9"/>
                    <a:pt x="9" y="4"/>
                    <a:pt x="15" y="4"/>
                  </a:cubicBezTo>
                  <a:cubicBezTo>
                    <a:pt x="21" y="4"/>
                    <a:pt x="26" y="9"/>
                    <a:pt x="26" y="15"/>
                  </a:cubicBezTo>
                  <a:cubicBezTo>
                    <a:pt x="26" y="17"/>
                    <a:pt x="25" y="20"/>
                    <a:pt x="2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4" name="组合 1074"/>
          <p:cNvGrpSpPr/>
          <p:nvPr/>
        </p:nvGrpSpPr>
        <p:grpSpPr bwMode="auto">
          <a:xfrm>
            <a:off x="9496425" y="2127250"/>
            <a:ext cx="885825" cy="841375"/>
            <a:chOff x="10736263" y="2260601"/>
            <a:chExt cx="885825" cy="841375"/>
          </a:xfrm>
          <a:solidFill>
            <a:schemeClr val="accent4"/>
          </a:solidFill>
        </p:grpSpPr>
        <p:sp>
          <p:nvSpPr>
            <p:cNvPr id="45" name="Freeform 71"/>
            <p:cNvSpPr>
              <a:spLocks noEditPoints="1"/>
            </p:cNvSpPr>
            <p:nvPr/>
          </p:nvSpPr>
          <p:spPr bwMode="auto">
            <a:xfrm>
              <a:off x="10736263" y="2397126"/>
              <a:ext cx="885825" cy="704850"/>
            </a:xfrm>
            <a:custGeom>
              <a:avLst/>
              <a:gdLst>
                <a:gd name="T0" fmla="*/ 2147483646 w 209"/>
                <a:gd name="T1" fmla="*/ 2147483646 h 166"/>
                <a:gd name="T2" fmla="*/ 2147483646 w 209"/>
                <a:gd name="T3" fmla="*/ 2147483646 h 166"/>
                <a:gd name="T4" fmla="*/ 2147483646 w 209"/>
                <a:gd name="T5" fmla="*/ 2147483646 h 166"/>
                <a:gd name="T6" fmla="*/ 2147483646 w 209"/>
                <a:gd name="T7" fmla="*/ 2147483646 h 166"/>
                <a:gd name="T8" fmla="*/ 2147483646 w 209"/>
                <a:gd name="T9" fmla="*/ 2147483646 h 166"/>
                <a:gd name="T10" fmla="*/ 2147483646 w 209"/>
                <a:gd name="T11" fmla="*/ 2147483646 h 166"/>
                <a:gd name="T12" fmla="*/ 2147483646 w 209"/>
                <a:gd name="T13" fmla="*/ 0 h 166"/>
                <a:gd name="T14" fmla="*/ 2147483646 w 209"/>
                <a:gd name="T15" fmla="*/ 2147483646 h 166"/>
                <a:gd name="T16" fmla="*/ 2147483646 w 209"/>
                <a:gd name="T17" fmla="*/ 2147483646 h 166"/>
                <a:gd name="T18" fmla="*/ 2147483646 w 209"/>
                <a:gd name="T19" fmla="*/ 2147483646 h 166"/>
                <a:gd name="T20" fmla="*/ 2147483646 w 209"/>
                <a:gd name="T21" fmla="*/ 2147483646 h 166"/>
                <a:gd name="T22" fmla="*/ 2147483646 w 209"/>
                <a:gd name="T23" fmla="*/ 2147483646 h 166"/>
                <a:gd name="T24" fmla="*/ 2147483646 w 209"/>
                <a:gd name="T25" fmla="*/ 2147483646 h 166"/>
                <a:gd name="T26" fmla="*/ 2147483646 w 209"/>
                <a:gd name="T27" fmla="*/ 2147483646 h 166"/>
                <a:gd name="T28" fmla="*/ 2147483646 w 209"/>
                <a:gd name="T29" fmla="*/ 2147483646 h 166"/>
                <a:gd name="T30" fmla="*/ 2147483646 w 209"/>
                <a:gd name="T31" fmla="*/ 2147483646 h 166"/>
                <a:gd name="T32" fmla="*/ 2147483646 w 209"/>
                <a:gd name="T33" fmla="*/ 2147483646 h 166"/>
                <a:gd name="T34" fmla="*/ 2147483646 w 209"/>
                <a:gd name="T35" fmla="*/ 2147483646 h 166"/>
                <a:gd name="T36" fmla="*/ 2147483646 w 209"/>
                <a:gd name="T37" fmla="*/ 2147483646 h 166"/>
                <a:gd name="T38" fmla="*/ 2147483646 w 209"/>
                <a:gd name="T39" fmla="*/ 2147483646 h 166"/>
                <a:gd name="T40" fmla="*/ 2147483646 w 209"/>
                <a:gd name="T41" fmla="*/ 2147483646 h 166"/>
                <a:gd name="T42" fmla="*/ 2147483646 w 209"/>
                <a:gd name="T43" fmla="*/ 2147483646 h 166"/>
                <a:gd name="T44" fmla="*/ 2147483646 w 209"/>
                <a:gd name="T45" fmla="*/ 2147483646 h 166"/>
                <a:gd name="T46" fmla="*/ 2147483646 w 209"/>
                <a:gd name="T47" fmla="*/ 2147483646 h 166"/>
                <a:gd name="T48" fmla="*/ 2147483646 w 209"/>
                <a:gd name="T49" fmla="*/ 2147483646 h 166"/>
                <a:gd name="T50" fmla="*/ 2147483646 w 209"/>
                <a:gd name="T51" fmla="*/ 2147483646 h 166"/>
                <a:gd name="T52" fmla="*/ 2147483646 w 209"/>
                <a:gd name="T53" fmla="*/ 2147483646 h 166"/>
                <a:gd name="T54" fmla="*/ 2147483646 w 209"/>
                <a:gd name="T55" fmla="*/ 2147483646 h 166"/>
                <a:gd name="T56" fmla="*/ 2147483646 w 209"/>
                <a:gd name="T57" fmla="*/ 2147483646 h 166"/>
                <a:gd name="T58" fmla="*/ 2147483646 w 209"/>
                <a:gd name="T59" fmla="*/ 2147483646 h 166"/>
                <a:gd name="T60" fmla="*/ 2147483646 w 209"/>
                <a:gd name="T61" fmla="*/ 2147483646 h 166"/>
                <a:gd name="T62" fmla="*/ 2147483646 w 209"/>
                <a:gd name="T63" fmla="*/ 2147483646 h 166"/>
                <a:gd name="T64" fmla="*/ 2147483646 w 209"/>
                <a:gd name="T65" fmla="*/ 2147483646 h 166"/>
                <a:gd name="T66" fmla="*/ 2147483646 w 209"/>
                <a:gd name="T67" fmla="*/ 2147483646 h 166"/>
                <a:gd name="T68" fmla="*/ 2147483646 w 209"/>
                <a:gd name="T69" fmla="*/ 2147483646 h 166"/>
                <a:gd name="T70" fmla="*/ 2147483646 w 209"/>
                <a:gd name="T71" fmla="*/ 2147483646 h 166"/>
                <a:gd name="T72" fmla="*/ 2147483646 w 209"/>
                <a:gd name="T73" fmla="*/ 2147483646 h 166"/>
                <a:gd name="T74" fmla="*/ 2147483646 w 209"/>
                <a:gd name="T75" fmla="*/ 2147483646 h 16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9" h="166">
                  <a:moveTo>
                    <a:pt x="205" y="66"/>
                  </a:moveTo>
                  <a:cubicBezTo>
                    <a:pt x="175" y="14"/>
                    <a:pt x="175" y="14"/>
                    <a:pt x="175" y="14"/>
                  </a:cubicBezTo>
                  <a:cubicBezTo>
                    <a:pt x="174" y="13"/>
                    <a:pt x="174" y="13"/>
                    <a:pt x="173" y="12"/>
                  </a:cubicBezTo>
                  <a:cubicBezTo>
                    <a:pt x="172" y="11"/>
                    <a:pt x="171" y="10"/>
                    <a:pt x="170" y="9"/>
                  </a:cubicBezTo>
                  <a:cubicBezTo>
                    <a:pt x="170" y="9"/>
                    <a:pt x="169" y="9"/>
                    <a:pt x="169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8" y="9"/>
                    <a:pt x="167" y="8"/>
                    <a:pt x="16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1" y="8"/>
                    <a:pt x="128" y="11"/>
                    <a:pt x="126" y="15"/>
                  </a:cubicBezTo>
                  <a:cubicBezTo>
                    <a:pt x="111" y="38"/>
                    <a:pt x="111" y="38"/>
                    <a:pt x="111" y="38"/>
                  </a:cubicBezTo>
                  <a:cubicBezTo>
                    <a:pt x="80" y="38"/>
                    <a:pt x="80" y="38"/>
                    <a:pt x="80" y="38"/>
                  </a:cubicBezTo>
                  <a:cubicBezTo>
                    <a:pt x="79" y="38"/>
                    <a:pt x="77" y="39"/>
                    <a:pt x="76" y="39"/>
                  </a:cubicBezTo>
                  <a:cubicBezTo>
                    <a:pt x="76" y="6"/>
                    <a:pt x="76" y="6"/>
                    <a:pt x="76" y="6"/>
                  </a:cubicBezTo>
                  <a:cubicBezTo>
                    <a:pt x="76" y="3"/>
                    <a:pt x="74" y="0"/>
                    <a:pt x="7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4" y="3"/>
                    <a:pt x="4" y="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9"/>
                    <a:pt x="6" y="51"/>
                    <a:pt x="9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2" y="58"/>
                    <a:pt x="22" y="59"/>
                    <a:pt x="22" y="60"/>
                  </a:cubicBezTo>
                  <a:cubicBezTo>
                    <a:pt x="22" y="61"/>
                    <a:pt x="22" y="62"/>
                    <a:pt x="2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5" y="62"/>
                    <a:pt x="0" y="67"/>
                    <a:pt x="0" y="74"/>
                  </a:cubicBezTo>
                  <a:cubicBezTo>
                    <a:pt x="0" y="80"/>
                    <a:pt x="5" y="86"/>
                    <a:pt x="12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9" y="163"/>
                    <a:pt x="21" y="166"/>
                    <a:pt x="24" y="166"/>
                  </a:cubicBezTo>
                  <a:cubicBezTo>
                    <a:pt x="27" y="166"/>
                    <a:pt x="29" y="163"/>
                    <a:pt x="29" y="161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30" y="86"/>
                    <a:pt x="130" y="86"/>
                    <a:pt x="130" y="86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62"/>
                    <a:pt x="134" y="166"/>
                    <a:pt x="138" y="166"/>
                  </a:cubicBezTo>
                  <a:cubicBezTo>
                    <a:pt x="143" y="166"/>
                    <a:pt x="147" y="162"/>
                    <a:pt x="147" y="157"/>
                  </a:cubicBezTo>
                  <a:cubicBezTo>
                    <a:pt x="147" y="86"/>
                    <a:pt x="147" y="86"/>
                    <a:pt x="147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157"/>
                    <a:pt x="153" y="157"/>
                    <a:pt x="153" y="157"/>
                  </a:cubicBezTo>
                  <a:cubicBezTo>
                    <a:pt x="153" y="162"/>
                    <a:pt x="157" y="166"/>
                    <a:pt x="162" y="166"/>
                  </a:cubicBezTo>
                  <a:cubicBezTo>
                    <a:pt x="167" y="166"/>
                    <a:pt x="170" y="162"/>
                    <a:pt x="170" y="157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84" y="86"/>
                    <a:pt x="184" y="86"/>
                    <a:pt x="184" y="86"/>
                  </a:cubicBezTo>
                  <a:cubicBezTo>
                    <a:pt x="184" y="161"/>
                    <a:pt x="184" y="161"/>
                    <a:pt x="184" y="161"/>
                  </a:cubicBezTo>
                  <a:cubicBezTo>
                    <a:pt x="184" y="163"/>
                    <a:pt x="186" y="166"/>
                    <a:pt x="189" y="166"/>
                  </a:cubicBezTo>
                  <a:cubicBezTo>
                    <a:pt x="192" y="166"/>
                    <a:pt x="194" y="163"/>
                    <a:pt x="194" y="161"/>
                  </a:cubicBezTo>
                  <a:cubicBezTo>
                    <a:pt x="194" y="86"/>
                    <a:pt x="194" y="86"/>
                    <a:pt x="194" y="86"/>
                  </a:cubicBezTo>
                  <a:cubicBezTo>
                    <a:pt x="197" y="86"/>
                    <a:pt x="197" y="86"/>
                    <a:pt x="197" y="86"/>
                  </a:cubicBezTo>
                  <a:cubicBezTo>
                    <a:pt x="204" y="86"/>
                    <a:pt x="209" y="80"/>
                    <a:pt x="209" y="74"/>
                  </a:cubicBezTo>
                  <a:cubicBezTo>
                    <a:pt x="209" y="71"/>
                    <a:pt x="208" y="68"/>
                    <a:pt x="205" y="66"/>
                  </a:cubicBezTo>
                  <a:close/>
                  <a:moveTo>
                    <a:pt x="10" y="42"/>
                  </a:moveTo>
                  <a:cubicBezTo>
                    <a:pt x="10" y="6"/>
                    <a:pt x="10" y="6"/>
                    <a:pt x="1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2"/>
                    <a:pt x="70" y="42"/>
                    <a:pt x="70" y="42"/>
                  </a:cubicBezTo>
                  <a:lnTo>
                    <a:pt x="10" y="42"/>
                  </a:lnTo>
                  <a:close/>
                  <a:moveTo>
                    <a:pt x="57" y="62"/>
                  </a:moveTo>
                  <a:cubicBezTo>
                    <a:pt x="57" y="62"/>
                    <a:pt x="58" y="61"/>
                    <a:pt x="58" y="60"/>
                  </a:cubicBezTo>
                  <a:cubicBezTo>
                    <a:pt x="58" y="59"/>
                    <a:pt x="57" y="58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48" y="55"/>
                    <a:pt x="48" y="55"/>
                    <a:pt x="48" y="54"/>
                  </a:cubicBezTo>
                  <a:cubicBezTo>
                    <a:pt x="48" y="54"/>
                    <a:pt x="48" y="53"/>
                    <a:pt x="48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2" y="51"/>
                    <a:pt x="73" y="51"/>
                    <a:pt x="74" y="50"/>
                  </a:cubicBezTo>
                  <a:cubicBezTo>
                    <a:pt x="75" y="52"/>
                    <a:pt x="78" y="54"/>
                    <a:pt x="80" y="54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6" y="54"/>
                    <a:pt x="116" y="54"/>
                    <a:pt x="117" y="53"/>
                  </a:cubicBezTo>
                  <a:cubicBezTo>
                    <a:pt x="119" y="53"/>
                    <a:pt x="120" y="52"/>
                    <a:pt x="122" y="50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27" y="62"/>
                    <a:pt x="127" y="62"/>
                    <a:pt x="127" y="62"/>
                  </a:cubicBezTo>
                  <a:lnTo>
                    <a:pt x="57" y="62"/>
                  </a:lnTo>
                  <a:close/>
                  <a:moveTo>
                    <a:pt x="175" y="44"/>
                  </a:moveTo>
                  <a:cubicBezTo>
                    <a:pt x="185" y="62"/>
                    <a:pt x="185" y="62"/>
                    <a:pt x="185" y="62"/>
                  </a:cubicBezTo>
                  <a:cubicBezTo>
                    <a:pt x="174" y="62"/>
                    <a:pt x="174" y="62"/>
                    <a:pt x="174" y="62"/>
                  </a:cubicBezTo>
                  <a:lnTo>
                    <a:pt x="175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6" name="Oval 72"/>
            <p:cNvSpPr>
              <a:spLocks noChangeArrowheads="1"/>
            </p:cNvSpPr>
            <p:nvPr/>
          </p:nvSpPr>
          <p:spPr bwMode="auto">
            <a:xfrm>
              <a:off x="11296650" y="2260601"/>
              <a:ext cx="157162" cy="1619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</p:grpSp>
      <p:grpSp>
        <p:nvGrpSpPr>
          <p:cNvPr id="47" name="组合 1072"/>
          <p:cNvGrpSpPr/>
          <p:nvPr/>
        </p:nvGrpSpPr>
        <p:grpSpPr bwMode="auto">
          <a:xfrm>
            <a:off x="4438650" y="2127250"/>
            <a:ext cx="550863" cy="841375"/>
            <a:chOff x="4084638" y="2260601"/>
            <a:chExt cx="550862" cy="841375"/>
          </a:xfrm>
          <a:solidFill>
            <a:schemeClr val="accent2"/>
          </a:solidFill>
        </p:grpSpPr>
        <p:sp>
          <p:nvSpPr>
            <p:cNvPr id="48" name="Oval 73"/>
            <p:cNvSpPr>
              <a:spLocks noChangeArrowheads="1"/>
            </p:cNvSpPr>
            <p:nvPr/>
          </p:nvSpPr>
          <p:spPr bwMode="auto">
            <a:xfrm>
              <a:off x="4219575" y="2260601"/>
              <a:ext cx="152400" cy="157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470400" y="2379663"/>
              <a:ext cx="142875" cy="98425"/>
            </a:xfrm>
            <a:custGeom>
              <a:avLst/>
              <a:gdLst>
                <a:gd name="T0" fmla="*/ 2147483646 w 34"/>
                <a:gd name="T1" fmla="*/ 2147483646 h 23"/>
                <a:gd name="T2" fmla="*/ 2147483646 w 34"/>
                <a:gd name="T3" fmla="*/ 2147483646 h 23"/>
                <a:gd name="T4" fmla="*/ 2147483646 w 34"/>
                <a:gd name="T5" fmla="*/ 2147483646 h 23"/>
                <a:gd name="T6" fmla="*/ 2147483646 w 34"/>
                <a:gd name="T7" fmla="*/ 2147483646 h 23"/>
                <a:gd name="T8" fmla="*/ 2147483646 w 34"/>
                <a:gd name="T9" fmla="*/ 0 h 23"/>
                <a:gd name="T10" fmla="*/ 2147483646 w 34"/>
                <a:gd name="T11" fmla="*/ 0 h 23"/>
                <a:gd name="T12" fmla="*/ 0 w 34"/>
                <a:gd name="T13" fmla="*/ 2147483646 h 23"/>
                <a:gd name="T14" fmla="*/ 0 w 34"/>
                <a:gd name="T15" fmla="*/ 2147483646 h 23"/>
                <a:gd name="T16" fmla="*/ 2147483646 w 34"/>
                <a:gd name="T17" fmla="*/ 2147483646 h 23"/>
                <a:gd name="T18" fmla="*/ 2147483646 w 34"/>
                <a:gd name="T19" fmla="*/ 2147483646 h 23"/>
                <a:gd name="T20" fmla="*/ 2147483646 w 34"/>
                <a:gd name="T21" fmla="*/ 2147483646 h 23"/>
                <a:gd name="T22" fmla="*/ 2147483646 w 34"/>
                <a:gd name="T23" fmla="*/ 2147483646 h 23"/>
                <a:gd name="T24" fmla="*/ 2147483646 w 34"/>
                <a:gd name="T25" fmla="*/ 2147483646 h 23"/>
                <a:gd name="T26" fmla="*/ 2147483646 w 34"/>
                <a:gd name="T27" fmla="*/ 2147483646 h 2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4" h="23">
                  <a:moveTo>
                    <a:pt x="3" y="23"/>
                  </a:moveTo>
                  <a:cubicBezTo>
                    <a:pt x="31" y="23"/>
                    <a:pt x="31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lose/>
                  <a:moveTo>
                    <a:pt x="5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5" y="20"/>
                    <a:pt x="5" y="20"/>
                    <a:pt x="5" y="20"/>
                  </a:cubicBez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" name="Freeform 75"/>
            <p:cNvSpPr/>
            <p:nvPr/>
          </p:nvSpPr>
          <p:spPr bwMode="auto">
            <a:xfrm>
              <a:off x="4084638" y="2425701"/>
              <a:ext cx="550862" cy="676275"/>
            </a:xfrm>
            <a:custGeom>
              <a:avLst/>
              <a:gdLst>
                <a:gd name="T0" fmla="*/ 2147483646 w 130"/>
                <a:gd name="T1" fmla="*/ 2147483646 h 159"/>
                <a:gd name="T2" fmla="*/ 2147483646 w 130"/>
                <a:gd name="T3" fmla="*/ 2147483646 h 159"/>
                <a:gd name="T4" fmla="*/ 2147483646 w 130"/>
                <a:gd name="T5" fmla="*/ 2147483646 h 159"/>
                <a:gd name="T6" fmla="*/ 2147483646 w 130"/>
                <a:gd name="T7" fmla="*/ 2147483646 h 159"/>
                <a:gd name="T8" fmla="*/ 2147483646 w 130"/>
                <a:gd name="T9" fmla="*/ 2147483646 h 159"/>
                <a:gd name="T10" fmla="*/ 2147483646 w 130"/>
                <a:gd name="T11" fmla="*/ 2147483646 h 159"/>
                <a:gd name="T12" fmla="*/ 2147483646 w 130"/>
                <a:gd name="T13" fmla="*/ 2147483646 h 159"/>
                <a:gd name="T14" fmla="*/ 2147483646 w 130"/>
                <a:gd name="T15" fmla="*/ 2147483646 h 159"/>
                <a:gd name="T16" fmla="*/ 2147483646 w 130"/>
                <a:gd name="T17" fmla="*/ 2147483646 h 159"/>
                <a:gd name="T18" fmla="*/ 2147483646 w 130"/>
                <a:gd name="T19" fmla="*/ 2147483646 h 159"/>
                <a:gd name="T20" fmla="*/ 2147483646 w 130"/>
                <a:gd name="T21" fmla="*/ 2147483646 h 159"/>
                <a:gd name="T22" fmla="*/ 2147483646 w 130"/>
                <a:gd name="T23" fmla="*/ 2147483646 h 159"/>
                <a:gd name="T24" fmla="*/ 2147483646 w 130"/>
                <a:gd name="T25" fmla="*/ 2147483646 h 159"/>
                <a:gd name="T26" fmla="*/ 2147483646 w 130"/>
                <a:gd name="T27" fmla="*/ 2147483646 h 159"/>
                <a:gd name="T28" fmla="*/ 2147483646 w 130"/>
                <a:gd name="T29" fmla="*/ 0 h 159"/>
                <a:gd name="T30" fmla="*/ 2147483646 w 130"/>
                <a:gd name="T31" fmla="*/ 0 h 159"/>
                <a:gd name="T32" fmla="*/ 2147483646 w 130"/>
                <a:gd name="T33" fmla="*/ 2147483646 h 159"/>
                <a:gd name="T34" fmla="*/ 2147483646 w 130"/>
                <a:gd name="T35" fmla="*/ 2147483646 h 159"/>
                <a:gd name="T36" fmla="*/ 2147483646 w 130"/>
                <a:gd name="T37" fmla="*/ 2147483646 h 159"/>
                <a:gd name="T38" fmla="*/ 2147483646 w 130"/>
                <a:gd name="T39" fmla="*/ 2147483646 h 159"/>
                <a:gd name="T40" fmla="*/ 2147483646 w 130"/>
                <a:gd name="T41" fmla="*/ 2147483646 h 159"/>
                <a:gd name="T42" fmla="*/ 2147483646 w 130"/>
                <a:gd name="T43" fmla="*/ 2147483646 h 159"/>
                <a:gd name="T44" fmla="*/ 2147483646 w 130"/>
                <a:gd name="T45" fmla="*/ 2147483646 h 159"/>
                <a:gd name="T46" fmla="*/ 2147483646 w 130"/>
                <a:gd name="T47" fmla="*/ 2147483646 h 159"/>
                <a:gd name="T48" fmla="*/ 2147483646 w 130"/>
                <a:gd name="T49" fmla="*/ 2147483646 h 159"/>
                <a:gd name="T50" fmla="*/ 2147483646 w 130"/>
                <a:gd name="T51" fmla="*/ 2147483646 h 159"/>
                <a:gd name="T52" fmla="*/ 2147483646 w 130"/>
                <a:gd name="T53" fmla="*/ 2147483646 h 159"/>
                <a:gd name="T54" fmla="*/ 2147483646 w 130"/>
                <a:gd name="T55" fmla="*/ 2147483646 h 159"/>
                <a:gd name="T56" fmla="*/ 2147483646 w 130"/>
                <a:gd name="T57" fmla="*/ 2147483646 h 159"/>
                <a:gd name="T58" fmla="*/ 2147483646 w 130"/>
                <a:gd name="T59" fmla="*/ 2147483646 h 159"/>
                <a:gd name="T60" fmla="*/ 2147483646 w 130"/>
                <a:gd name="T61" fmla="*/ 2147483646 h 159"/>
                <a:gd name="T62" fmla="*/ 2147483646 w 130"/>
                <a:gd name="T63" fmla="*/ 2147483646 h 159"/>
                <a:gd name="T64" fmla="*/ 2147483646 w 130"/>
                <a:gd name="T65" fmla="*/ 2147483646 h 159"/>
                <a:gd name="T66" fmla="*/ 2147483646 w 130"/>
                <a:gd name="T67" fmla="*/ 2147483646 h 159"/>
                <a:gd name="T68" fmla="*/ 2147483646 w 130"/>
                <a:gd name="T69" fmla="*/ 2147483646 h 159"/>
                <a:gd name="T70" fmla="*/ 2147483646 w 130"/>
                <a:gd name="T71" fmla="*/ 2147483646 h 159"/>
                <a:gd name="T72" fmla="*/ 2147483646 w 130"/>
                <a:gd name="T73" fmla="*/ 2147483646 h 159"/>
                <a:gd name="T74" fmla="*/ 2147483646 w 130"/>
                <a:gd name="T75" fmla="*/ 2147483646 h 159"/>
                <a:gd name="T76" fmla="*/ 2147483646 w 130"/>
                <a:gd name="T77" fmla="*/ 2147483646 h 159"/>
                <a:gd name="T78" fmla="*/ 2147483646 w 130"/>
                <a:gd name="T79" fmla="*/ 2147483646 h 159"/>
                <a:gd name="T80" fmla="*/ 2147483646 w 130"/>
                <a:gd name="T81" fmla="*/ 2147483646 h 159"/>
                <a:gd name="T82" fmla="*/ 2147483646 w 130"/>
                <a:gd name="T83" fmla="*/ 2147483646 h 159"/>
                <a:gd name="T84" fmla="*/ 2147483646 w 130"/>
                <a:gd name="T85" fmla="*/ 2147483646 h 159"/>
                <a:gd name="T86" fmla="*/ 2147483646 w 130"/>
                <a:gd name="T87" fmla="*/ 2147483646 h 159"/>
                <a:gd name="T88" fmla="*/ 2147483646 w 130"/>
                <a:gd name="T89" fmla="*/ 2147483646 h 159"/>
                <a:gd name="T90" fmla="*/ 2147483646 w 130"/>
                <a:gd name="T91" fmla="*/ 2147483646 h 159"/>
                <a:gd name="T92" fmla="*/ 2147483646 w 130"/>
                <a:gd name="T93" fmla="*/ 2147483646 h 15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30" h="159">
                  <a:moveTo>
                    <a:pt x="129" y="16"/>
                  </a:moveTo>
                  <a:cubicBezTo>
                    <a:pt x="125" y="14"/>
                    <a:pt x="125" y="14"/>
                    <a:pt x="125" y="14"/>
                  </a:cubicBezTo>
                  <a:cubicBezTo>
                    <a:pt x="124" y="13"/>
                    <a:pt x="124" y="13"/>
                    <a:pt x="124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1" y="14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7"/>
                    <a:pt x="86" y="17"/>
                    <a:pt x="86" y="18"/>
                  </a:cubicBezTo>
                  <a:cubicBezTo>
                    <a:pt x="86" y="19"/>
                    <a:pt x="87" y="20"/>
                    <a:pt x="88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89" y="28"/>
                    <a:pt x="89" y="28"/>
                    <a:pt x="89" y="28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4"/>
                    <a:pt x="72" y="3"/>
                    <a:pt x="71" y="3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0" y="1"/>
                    <a:pt x="67" y="0"/>
                    <a:pt x="6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30" y="1"/>
                    <a:pt x="28" y="2"/>
                    <a:pt x="27" y="4"/>
                  </a:cubicBezTo>
                  <a:cubicBezTo>
                    <a:pt x="27" y="5"/>
                    <a:pt x="26" y="7"/>
                    <a:pt x="26" y="8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5"/>
                    <a:pt x="2" y="79"/>
                    <a:pt x="6" y="81"/>
                  </a:cubicBezTo>
                  <a:cubicBezTo>
                    <a:pt x="10" y="82"/>
                    <a:pt x="14" y="81"/>
                    <a:pt x="15" y="7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9"/>
                    <a:pt x="28" y="71"/>
                    <a:pt x="29" y="73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9" y="155"/>
                    <a:pt x="33" y="159"/>
                    <a:pt x="38" y="159"/>
                  </a:cubicBezTo>
                  <a:cubicBezTo>
                    <a:pt x="43" y="159"/>
                    <a:pt x="47" y="155"/>
                    <a:pt x="47" y="150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5"/>
                    <a:pt x="57" y="159"/>
                    <a:pt x="62" y="159"/>
                  </a:cubicBezTo>
                  <a:cubicBezTo>
                    <a:pt x="67" y="159"/>
                    <a:pt x="71" y="155"/>
                    <a:pt x="71" y="150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2" y="71"/>
                    <a:pt x="72" y="69"/>
                    <a:pt x="72" y="67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4" y="47"/>
                    <a:pt x="89" y="48"/>
                    <a:pt x="92" y="46"/>
                  </a:cubicBezTo>
                  <a:cubicBezTo>
                    <a:pt x="92" y="46"/>
                    <a:pt x="92" y="46"/>
                    <a:pt x="93" y="46"/>
                  </a:cubicBezTo>
                  <a:cubicBezTo>
                    <a:pt x="93" y="46"/>
                    <a:pt x="93" y="46"/>
                    <a:pt x="93" y="46"/>
                  </a:cubicBezTo>
                  <a:cubicBezTo>
                    <a:pt x="93" y="46"/>
                    <a:pt x="93" y="46"/>
                    <a:pt x="93" y="46"/>
                  </a:cubicBezTo>
                  <a:cubicBezTo>
                    <a:pt x="93" y="46"/>
                    <a:pt x="93" y="45"/>
                    <a:pt x="94" y="45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4" y="25"/>
                    <a:pt x="115" y="22"/>
                    <a:pt x="115" y="20"/>
                  </a:cubicBezTo>
                  <a:cubicBezTo>
                    <a:pt x="128" y="20"/>
                    <a:pt x="128" y="20"/>
                    <a:pt x="128" y="20"/>
                  </a:cubicBezTo>
                  <a:cubicBezTo>
                    <a:pt x="129" y="20"/>
                    <a:pt x="130" y="19"/>
                    <a:pt x="130" y="18"/>
                  </a:cubicBezTo>
                  <a:cubicBezTo>
                    <a:pt x="130" y="17"/>
                    <a:pt x="129" y="16"/>
                    <a:pt x="12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" name="MH_SubTitle_1"/>
          <p:cNvSpPr txBox="1"/>
          <p:nvPr>
            <p:custDataLst>
              <p:tags r:id="rId2"/>
            </p:custDataLst>
          </p:nvPr>
        </p:nvSpPr>
        <p:spPr bwMode="auto">
          <a:xfrm>
            <a:off x="1568450" y="1458913"/>
            <a:ext cx="109061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</a:rPr>
              <a:t>点击此处添加文字</a:t>
            </a:r>
          </a:p>
        </p:txBody>
      </p:sp>
      <p:sp>
        <p:nvSpPr>
          <p:cNvPr id="52" name="MH_SubTitle_1"/>
          <p:cNvSpPr txBox="1"/>
          <p:nvPr>
            <p:custDataLst>
              <p:tags r:id="rId3"/>
            </p:custDataLst>
          </p:nvPr>
        </p:nvSpPr>
        <p:spPr bwMode="auto">
          <a:xfrm>
            <a:off x="4168775" y="1458913"/>
            <a:ext cx="109061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</a:rPr>
              <a:t>点击此处添加文字</a:t>
            </a:r>
          </a:p>
        </p:txBody>
      </p:sp>
      <p:sp>
        <p:nvSpPr>
          <p:cNvPr id="53" name="MH_SubTitle_1"/>
          <p:cNvSpPr txBox="1"/>
          <p:nvPr>
            <p:custDataLst>
              <p:tags r:id="rId4"/>
            </p:custDataLst>
          </p:nvPr>
        </p:nvSpPr>
        <p:spPr bwMode="auto">
          <a:xfrm>
            <a:off x="6916738" y="1458913"/>
            <a:ext cx="10922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</a:rPr>
              <a:t>点击此处添加文字</a:t>
            </a:r>
          </a:p>
        </p:txBody>
      </p:sp>
      <p:sp>
        <p:nvSpPr>
          <p:cNvPr id="54" name="MH_SubTitle_1"/>
          <p:cNvSpPr txBox="1"/>
          <p:nvPr>
            <p:custDataLst>
              <p:tags r:id="rId5"/>
            </p:custDataLst>
          </p:nvPr>
        </p:nvSpPr>
        <p:spPr bwMode="auto">
          <a:xfrm>
            <a:off x="9393238" y="1458913"/>
            <a:ext cx="109061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</a:rPr>
              <a:t>点击此处添加文字</a:t>
            </a:r>
          </a:p>
        </p:txBody>
      </p:sp>
      <p:sp>
        <p:nvSpPr>
          <p:cNvPr id="55" name="MH_Text_1"/>
          <p:cNvSpPr/>
          <p:nvPr/>
        </p:nvSpPr>
        <p:spPr>
          <a:xfrm>
            <a:off x="1246188" y="4467225"/>
            <a:ext cx="173355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极致简约风潮流所向，通用设计，完美兼容。</a:t>
            </a:r>
          </a:p>
        </p:txBody>
      </p:sp>
      <p:sp>
        <p:nvSpPr>
          <p:cNvPr id="56" name="MH_Text_2"/>
          <p:cNvSpPr/>
          <p:nvPr/>
        </p:nvSpPr>
        <p:spPr>
          <a:xfrm>
            <a:off x="3846513" y="4467225"/>
            <a:ext cx="1735137" cy="1525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极致简约风潮流所向，通用设计，完美兼容。</a:t>
            </a:r>
          </a:p>
        </p:txBody>
      </p:sp>
      <p:sp>
        <p:nvSpPr>
          <p:cNvPr id="57" name="MH_Text_3"/>
          <p:cNvSpPr/>
          <p:nvPr/>
        </p:nvSpPr>
        <p:spPr>
          <a:xfrm>
            <a:off x="6594475" y="4467225"/>
            <a:ext cx="1735138" cy="1525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极致简约风潮流所向，通用设计，完美兼容。</a:t>
            </a:r>
          </a:p>
        </p:txBody>
      </p:sp>
      <p:sp>
        <p:nvSpPr>
          <p:cNvPr id="58" name="MH_Text_4"/>
          <p:cNvSpPr/>
          <p:nvPr/>
        </p:nvSpPr>
        <p:spPr>
          <a:xfrm>
            <a:off x="9070975" y="4467225"/>
            <a:ext cx="1735138" cy="1525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极致简约风潮流所向，通用设计，完美兼容。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51" grpId="0"/>
      <p:bldP spid="52" grpId="0"/>
      <p:bldP spid="53" grpId="0"/>
      <p:bldP spid="54" grpId="0"/>
      <p:bldP spid="56" grpId="0"/>
      <p:bldP spid="57" grpId="0"/>
      <p:bldP spid="5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Desc_1"/>
          <p:cNvSpPr txBox="1"/>
          <p:nvPr>
            <p:custDataLst>
              <p:tags r:id="rId2"/>
            </p:custDataLst>
          </p:nvPr>
        </p:nvSpPr>
        <p:spPr>
          <a:xfrm>
            <a:off x="7860815" y="1818334"/>
            <a:ext cx="2141505" cy="369774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prstMaterial="matte">
            <a:contourClr>
              <a:srgbClr val="FFFFFF"/>
            </a:contourClr>
          </a:sp3d>
        </p:spPr>
        <p:txBody>
          <a:bodyPr tIns="81000" rIns="67500" bIns="81000" anchor="ctr"/>
          <a:lstStyle/>
          <a:p>
            <a:pPr algn="ctr" defTabSz="914400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ED7D31">
                  <a:lumMod val="50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MH_Other_1"/>
          <p:cNvSpPr/>
          <p:nvPr>
            <p:custDataLst>
              <p:tags r:id="rId3"/>
            </p:custDataLst>
          </p:nvPr>
        </p:nvSpPr>
        <p:spPr>
          <a:xfrm>
            <a:off x="2155825" y="4997450"/>
            <a:ext cx="5149850" cy="519113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MH_SubTitle_4"/>
          <p:cNvSpPr/>
          <p:nvPr>
            <p:custDataLst>
              <p:tags r:id="rId4"/>
            </p:custDataLst>
          </p:nvPr>
        </p:nvSpPr>
        <p:spPr>
          <a:xfrm>
            <a:off x="2370138" y="4710113"/>
            <a:ext cx="3900487" cy="574675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97000" anchor="ctr">
            <a:normAutofit/>
          </a:bodyPr>
          <a:lstStyle/>
          <a:p>
            <a:pPr algn="ctr" defTabSz="91440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点击此处添加文字</a:t>
            </a:r>
          </a:p>
        </p:txBody>
      </p:sp>
      <p:sp>
        <p:nvSpPr>
          <p:cNvPr id="13" name="MH_Other_3"/>
          <p:cNvSpPr/>
          <p:nvPr>
            <p:custDataLst>
              <p:tags r:id="rId5"/>
            </p:custDataLst>
          </p:nvPr>
        </p:nvSpPr>
        <p:spPr>
          <a:xfrm>
            <a:off x="2155825" y="4033838"/>
            <a:ext cx="5149850" cy="51911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MH_SubTitle_3"/>
          <p:cNvSpPr/>
          <p:nvPr>
            <p:custDataLst>
              <p:tags r:id="rId6"/>
            </p:custDataLst>
          </p:nvPr>
        </p:nvSpPr>
        <p:spPr>
          <a:xfrm>
            <a:off x="2370138" y="3746500"/>
            <a:ext cx="3900487" cy="57467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97000" anchor="ctr">
            <a:normAutofit/>
          </a:bodyPr>
          <a:lstStyle/>
          <a:p>
            <a:pPr algn="ctr" defTabSz="91440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点击此处添加文字</a:t>
            </a:r>
          </a:p>
        </p:txBody>
      </p:sp>
      <p:sp>
        <p:nvSpPr>
          <p:cNvPr id="15" name="MH_Other_4"/>
          <p:cNvSpPr/>
          <p:nvPr>
            <p:custDataLst>
              <p:tags r:id="rId7"/>
            </p:custDataLst>
          </p:nvPr>
        </p:nvSpPr>
        <p:spPr>
          <a:xfrm>
            <a:off x="2155825" y="3070225"/>
            <a:ext cx="5149850" cy="51911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MH_SubTitle_2"/>
          <p:cNvSpPr/>
          <p:nvPr>
            <p:custDataLst>
              <p:tags r:id="rId8"/>
            </p:custDataLst>
          </p:nvPr>
        </p:nvSpPr>
        <p:spPr>
          <a:xfrm>
            <a:off x="2370138" y="2782888"/>
            <a:ext cx="3900487" cy="57467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点击此处添加文字</a:t>
            </a:r>
          </a:p>
        </p:txBody>
      </p:sp>
      <p:sp>
        <p:nvSpPr>
          <p:cNvPr id="17" name="MH_Other_5"/>
          <p:cNvSpPr/>
          <p:nvPr>
            <p:custDataLst>
              <p:tags r:id="rId9"/>
            </p:custDataLst>
          </p:nvPr>
        </p:nvSpPr>
        <p:spPr>
          <a:xfrm>
            <a:off x="2155825" y="2106613"/>
            <a:ext cx="5149850" cy="51911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MH_SubTitle_1"/>
          <p:cNvSpPr/>
          <p:nvPr>
            <p:custDataLst>
              <p:tags r:id="rId10"/>
            </p:custDataLst>
          </p:nvPr>
        </p:nvSpPr>
        <p:spPr>
          <a:xfrm>
            <a:off x="2370138" y="1819275"/>
            <a:ext cx="3900487" cy="574675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97000" anchor="ctr">
            <a:normAutofit/>
          </a:bodyPr>
          <a:lstStyle/>
          <a:p>
            <a:pPr algn="ctr" defTabSz="914400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点击此处添加文字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8064500" y="2320925"/>
            <a:ext cx="1733550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2" grpId="0" animBg="1"/>
      <p:bldP spid="14" grpId="0" animBg="1"/>
      <p:bldP spid="16" grpId="0" animBg="1"/>
      <p:bldP spid="18" grpId="0" animBg="1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1023938" y="1581150"/>
            <a:ext cx="4033837" cy="4030663"/>
            <a:chOff x="1023938" y="1581150"/>
            <a:chExt cx="4033837" cy="4030663"/>
          </a:xfrm>
        </p:grpSpPr>
        <p:sp>
          <p:nvSpPr>
            <p:cNvPr id="11" name="Freeform 112"/>
            <p:cNvSpPr/>
            <p:nvPr/>
          </p:nvSpPr>
          <p:spPr bwMode="auto">
            <a:xfrm>
              <a:off x="3040063" y="4227513"/>
              <a:ext cx="1427162" cy="1384300"/>
            </a:xfrm>
            <a:custGeom>
              <a:avLst/>
              <a:gdLst>
                <a:gd name="T0" fmla="*/ 0 w 336"/>
                <a:gd name="T1" fmla="*/ 2147483646 h 326"/>
                <a:gd name="T2" fmla="*/ 0 w 336"/>
                <a:gd name="T3" fmla="*/ 2147483646 h 326"/>
                <a:gd name="T4" fmla="*/ 2147483646 w 336"/>
                <a:gd name="T5" fmla="*/ 2147483646 h 326"/>
                <a:gd name="T6" fmla="*/ 2147483646 w 336"/>
                <a:gd name="T7" fmla="*/ 0 h 326"/>
                <a:gd name="T8" fmla="*/ 0 w 336"/>
                <a:gd name="T9" fmla="*/ 2147483646 h 3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6" h="326">
                  <a:moveTo>
                    <a:pt x="0" y="61"/>
                  </a:moveTo>
                  <a:cubicBezTo>
                    <a:pt x="0" y="326"/>
                    <a:pt x="0" y="326"/>
                    <a:pt x="0" y="326"/>
                  </a:cubicBezTo>
                  <a:cubicBezTo>
                    <a:pt x="131" y="326"/>
                    <a:pt x="250" y="273"/>
                    <a:pt x="336" y="187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10" y="38"/>
                    <a:pt x="58" y="61"/>
                    <a:pt x="0" y="6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13"/>
            <p:cNvSpPr/>
            <p:nvPr/>
          </p:nvSpPr>
          <p:spPr bwMode="auto">
            <a:xfrm>
              <a:off x="3668713" y="3598863"/>
              <a:ext cx="1389062" cy="1422400"/>
            </a:xfrm>
            <a:custGeom>
              <a:avLst/>
              <a:gdLst>
                <a:gd name="T0" fmla="*/ 62 w 327"/>
                <a:gd name="T1" fmla="*/ 0 h 335"/>
                <a:gd name="T2" fmla="*/ 0 w 327"/>
                <a:gd name="T3" fmla="*/ 148 h 335"/>
                <a:gd name="T4" fmla="*/ 188 w 327"/>
                <a:gd name="T5" fmla="*/ 335 h 335"/>
                <a:gd name="T6" fmla="*/ 327 w 327"/>
                <a:gd name="T7" fmla="*/ 0 h 335"/>
                <a:gd name="T8" fmla="*/ 62 w 327"/>
                <a:gd name="T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335">
                  <a:moveTo>
                    <a:pt x="62" y="0"/>
                  </a:moveTo>
                  <a:cubicBezTo>
                    <a:pt x="62" y="58"/>
                    <a:pt x="38" y="110"/>
                    <a:pt x="0" y="148"/>
                  </a:cubicBezTo>
                  <a:cubicBezTo>
                    <a:pt x="188" y="335"/>
                    <a:pt x="188" y="335"/>
                    <a:pt x="188" y="335"/>
                  </a:cubicBezTo>
                  <a:cubicBezTo>
                    <a:pt x="274" y="250"/>
                    <a:pt x="327" y="131"/>
                    <a:pt x="327" y="0"/>
                  </a:cubicBezTo>
                  <a:lnTo>
                    <a:pt x="6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3" name="Freeform 114"/>
            <p:cNvSpPr/>
            <p:nvPr/>
          </p:nvSpPr>
          <p:spPr bwMode="auto">
            <a:xfrm>
              <a:off x="1612900" y="4227513"/>
              <a:ext cx="1427163" cy="1384300"/>
            </a:xfrm>
            <a:custGeom>
              <a:avLst/>
              <a:gdLst>
                <a:gd name="T0" fmla="*/ 2147483646 w 336"/>
                <a:gd name="T1" fmla="*/ 0 h 326"/>
                <a:gd name="T2" fmla="*/ 0 w 336"/>
                <a:gd name="T3" fmla="*/ 2147483646 h 326"/>
                <a:gd name="T4" fmla="*/ 2147483646 w 336"/>
                <a:gd name="T5" fmla="*/ 2147483646 h 326"/>
                <a:gd name="T6" fmla="*/ 2147483646 w 336"/>
                <a:gd name="T7" fmla="*/ 2147483646 h 326"/>
                <a:gd name="T8" fmla="*/ 2147483646 w 336"/>
                <a:gd name="T9" fmla="*/ 0 h 3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6" h="326">
                  <a:moveTo>
                    <a:pt x="188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86" y="273"/>
                    <a:pt x="205" y="326"/>
                    <a:pt x="336" y="326"/>
                  </a:cubicBezTo>
                  <a:cubicBezTo>
                    <a:pt x="336" y="61"/>
                    <a:pt x="336" y="61"/>
                    <a:pt x="336" y="61"/>
                  </a:cubicBezTo>
                  <a:cubicBezTo>
                    <a:pt x="278" y="61"/>
                    <a:pt x="226" y="38"/>
                    <a:pt x="1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15"/>
            <p:cNvSpPr/>
            <p:nvPr/>
          </p:nvSpPr>
          <p:spPr bwMode="auto">
            <a:xfrm>
              <a:off x="1612900" y="1581150"/>
              <a:ext cx="1427163" cy="1389063"/>
            </a:xfrm>
            <a:custGeom>
              <a:avLst/>
              <a:gdLst>
                <a:gd name="T0" fmla="*/ 2147483646 w 336"/>
                <a:gd name="T1" fmla="*/ 2147483646 h 327"/>
                <a:gd name="T2" fmla="*/ 2147483646 w 336"/>
                <a:gd name="T3" fmla="*/ 0 h 327"/>
                <a:gd name="T4" fmla="*/ 0 w 336"/>
                <a:gd name="T5" fmla="*/ 2147483646 h 327"/>
                <a:gd name="T6" fmla="*/ 2147483646 w 336"/>
                <a:gd name="T7" fmla="*/ 2147483646 h 327"/>
                <a:gd name="T8" fmla="*/ 2147483646 w 336"/>
                <a:gd name="T9" fmla="*/ 2147483646 h 3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6" h="327">
                  <a:moveTo>
                    <a:pt x="336" y="265"/>
                  </a:moveTo>
                  <a:cubicBezTo>
                    <a:pt x="336" y="0"/>
                    <a:pt x="336" y="0"/>
                    <a:pt x="336" y="0"/>
                  </a:cubicBezTo>
                  <a:cubicBezTo>
                    <a:pt x="205" y="0"/>
                    <a:pt x="86" y="53"/>
                    <a:pt x="0" y="139"/>
                  </a:cubicBezTo>
                  <a:cubicBezTo>
                    <a:pt x="188" y="327"/>
                    <a:pt x="188" y="327"/>
                    <a:pt x="188" y="327"/>
                  </a:cubicBezTo>
                  <a:cubicBezTo>
                    <a:pt x="226" y="289"/>
                    <a:pt x="278" y="265"/>
                    <a:pt x="336" y="2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5" name="Freeform 116"/>
            <p:cNvSpPr/>
            <p:nvPr/>
          </p:nvSpPr>
          <p:spPr bwMode="auto">
            <a:xfrm>
              <a:off x="3668713" y="2171700"/>
              <a:ext cx="1389062" cy="1427163"/>
            </a:xfrm>
            <a:custGeom>
              <a:avLst/>
              <a:gdLst>
                <a:gd name="T0" fmla="*/ 2147483646 w 327"/>
                <a:gd name="T1" fmla="*/ 2147483646 h 336"/>
                <a:gd name="T2" fmla="*/ 2147483646 w 327"/>
                <a:gd name="T3" fmla="*/ 2147483646 h 336"/>
                <a:gd name="T4" fmla="*/ 2147483646 w 327"/>
                <a:gd name="T5" fmla="*/ 0 h 336"/>
                <a:gd name="T6" fmla="*/ 0 w 327"/>
                <a:gd name="T7" fmla="*/ 2147483646 h 336"/>
                <a:gd name="T8" fmla="*/ 2147483646 w 327"/>
                <a:gd name="T9" fmla="*/ 2147483646 h 3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7" h="336">
                  <a:moveTo>
                    <a:pt x="62" y="336"/>
                  </a:moveTo>
                  <a:cubicBezTo>
                    <a:pt x="327" y="336"/>
                    <a:pt x="327" y="336"/>
                    <a:pt x="327" y="336"/>
                  </a:cubicBezTo>
                  <a:cubicBezTo>
                    <a:pt x="327" y="205"/>
                    <a:pt x="274" y="86"/>
                    <a:pt x="188" y="0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38" y="226"/>
                    <a:pt x="62" y="278"/>
                    <a:pt x="62" y="33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17"/>
            <p:cNvSpPr/>
            <p:nvPr/>
          </p:nvSpPr>
          <p:spPr bwMode="auto">
            <a:xfrm>
              <a:off x="3040063" y="1581150"/>
              <a:ext cx="1427162" cy="1389063"/>
            </a:xfrm>
            <a:custGeom>
              <a:avLst/>
              <a:gdLst>
                <a:gd name="T0" fmla="*/ 2147483646 w 336"/>
                <a:gd name="T1" fmla="*/ 2147483646 h 327"/>
                <a:gd name="T2" fmla="*/ 2147483646 w 336"/>
                <a:gd name="T3" fmla="*/ 2147483646 h 327"/>
                <a:gd name="T4" fmla="*/ 0 w 336"/>
                <a:gd name="T5" fmla="*/ 0 h 327"/>
                <a:gd name="T6" fmla="*/ 0 w 336"/>
                <a:gd name="T7" fmla="*/ 2147483646 h 327"/>
                <a:gd name="T8" fmla="*/ 2147483646 w 336"/>
                <a:gd name="T9" fmla="*/ 2147483646 h 3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6" h="327">
                  <a:moveTo>
                    <a:pt x="148" y="327"/>
                  </a:moveTo>
                  <a:cubicBezTo>
                    <a:pt x="336" y="139"/>
                    <a:pt x="336" y="139"/>
                    <a:pt x="336" y="139"/>
                  </a:cubicBezTo>
                  <a:cubicBezTo>
                    <a:pt x="250" y="53"/>
                    <a:pt x="131" y="0"/>
                    <a:pt x="0" y="0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58" y="265"/>
                    <a:pt x="110" y="289"/>
                    <a:pt x="148" y="3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17" name="Freeform 118"/>
            <p:cNvSpPr/>
            <p:nvPr/>
          </p:nvSpPr>
          <p:spPr bwMode="auto">
            <a:xfrm>
              <a:off x="1023938" y="2171700"/>
              <a:ext cx="1387475" cy="1427163"/>
            </a:xfrm>
            <a:custGeom>
              <a:avLst/>
              <a:gdLst>
                <a:gd name="T0" fmla="*/ 327 w 327"/>
                <a:gd name="T1" fmla="*/ 188 h 336"/>
                <a:gd name="T2" fmla="*/ 139 w 327"/>
                <a:gd name="T3" fmla="*/ 0 h 336"/>
                <a:gd name="T4" fmla="*/ 0 w 327"/>
                <a:gd name="T5" fmla="*/ 336 h 336"/>
                <a:gd name="T6" fmla="*/ 266 w 327"/>
                <a:gd name="T7" fmla="*/ 336 h 336"/>
                <a:gd name="T8" fmla="*/ 327 w 327"/>
                <a:gd name="T9" fmla="*/ 188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336">
                  <a:moveTo>
                    <a:pt x="327" y="188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54" y="86"/>
                    <a:pt x="0" y="205"/>
                    <a:pt x="0" y="336"/>
                  </a:cubicBezTo>
                  <a:cubicBezTo>
                    <a:pt x="266" y="336"/>
                    <a:pt x="266" y="336"/>
                    <a:pt x="266" y="336"/>
                  </a:cubicBezTo>
                  <a:cubicBezTo>
                    <a:pt x="266" y="278"/>
                    <a:pt x="289" y="226"/>
                    <a:pt x="327" y="18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18" name="Freeform 119"/>
            <p:cNvSpPr/>
            <p:nvPr/>
          </p:nvSpPr>
          <p:spPr bwMode="auto">
            <a:xfrm>
              <a:off x="1023938" y="3598863"/>
              <a:ext cx="1387475" cy="1422400"/>
            </a:xfrm>
            <a:custGeom>
              <a:avLst/>
              <a:gdLst>
                <a:gd name="T0" fmla="*/ 2147483646 w 327"/>
                <a:gd name="T1" fmla="*/ 0 h 335"/>
                <a:gd name="T2" fmla="*/ 0 w 327"/>
                <a:gd name="T3" fmla="*/ 0 h 335"/>
                <a:gd name="T4" fmla="*/ 2147483646 w 327"/>
                <a:gd name="T5" fmla="*/ 2147483646 h 335"/>
                <a:gd name="T6" fmla="*/ 2147483646 w 327"/>
                <a:gd name="T7" fmla="*/ 2147483646 h 335"/>
                <a:gd name="T8" fmla="*/ 2147483646 w 327"/>
                <a:gd name="T9" fmla="*/ 0 h 3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7" h="335">
                  <a:moveTo>
                    <a:pt x="26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1"/>
                    <a:pt x="54" y="250"/>
                    <a:pt x="139" y="335"/>
                  </a:cubicBezTo>
                  <a:cubicBezTo>
                    <a:pt x="327" y="148"/>
                    <a:pt x="327" y="148"/>
                    <a:pt x="327" y="148"/>
                  </a:cubicBezTo>
                  <a:cubicBezTo>
                    <a:pt x="289" y="110"/>
                    <a:pt x="266" y="58"/>
                    <a:pt x="26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9" name="组合 3258"/>
            <p:cNvGrpSpPr/>
            <p:nvPr/>
          </p:nvGrpSpPr>
          <p:grpSpPr bwMode="auto">
            <a:xfrm>
              <a:off x="2403475" y="3051175"/>
              <a:ext cx="438150" cy="1082675"/>
              <a:chOff x="2359589" y="3316851"/>
              <a:chExt cx="438150" cy="1082675"/>
            </a:xfrm>
          </p:grpSpPr>
          <p:sp>
            <p:nvSpPr>
              <p:cNvPr id="48" name="Freeform 120"/>
              <p:cNvSpPr/>
              <p:nvPr/>
            </p:nvSpPr>
            <p:spPr bwMode="auto">
              <a:xfrm>
                <a:off x="2483414" y="3316851"/>
                <a:ext cx="314325" cy="1082675"/>
              </a:xfrm>
              <a:custGeom>
                <a:avLst/>
                <a:gdLst>
                  <a:gd name="T0" fmla="*/ 2147483646 w 74"/>
                  <a:gd name="T1" fmla="*/ 2147483646 h 255"/>
                  <a:gd name="T2" fmla="*/ 2147483646 w 74"/>
                  <a:gd name="T3" fmla="*/ 2147483646 h 255"/>
                  <a:gd name="T4" fmla="*/ 2147483646 w 74"/>
                  <a:gd name="T5" fmla="*/ 2147483646 h 255"/>
                  <a:gd name="T6" fmla="*/ 2147483646 w 74"/>
                  <a:gd name="T7" fmla="*/ 2147483646 h 255"/>
                  <a:gd name="T8" fmla="*/ 2147483646 w 74"/>
                  <a:gd name="T9" fmla="*/ 2147483646 h 255"/>
                  <a:gd name="T10" fmla="*/ 2147483646 w 74"/>
                  <a:gd name="T11" fmla="*/ 2147483646 h 255"/>
                  <a:gd name="T12" fmla="*/ 2147483646 w 74"/>
                  <a:gd name="T13" fmla="*/ 2147483646 h 255"/>
                  <a:gd name="T14" fmla="*/ 2147483646 w 74"/>
                  <a:gd name="T15" fmla="*/ 0 h 255"/>
                  <a:gd name="T16" fmla="*/ 2147483646 w 74"/>
                  <a:gd name="T17" fmla="*/ 2147483646 h 255"/>
                  <a:gd name="T18" fmla="*/ 2147483646 w 74"/>
                  <a:gd name="T19" fmla="*/ 2147483646 h 255"/>
                  <a:gd name="T20" fmla="*/ 2147483646 w 74"/>
                  <a:gd name="T21" fmla="*/ 2147483646 h 255"/>
                  <a:gd name="T22" fmla="*/ 2147483646 w 74"/>
                  <a:gd name="T23" fmla="*/ 2147483646 h 255"/>
                  <a:gd name="T24" fmla="*/ 2147483646 w 74"/>
                  <a:gd name="T25" fmla="*/ 2147483646 h 255"/>
                  <a:gd name="T26" fmla="*/ 2147483646 w 74"/>
                  <a:gd name="T27" fmla="*/ 2147483646 h 255"/>
                  <a:gd name="T28" fmla="*/ 2147483646 w 74"/>
                  <a:gd name="T29" fmla="*/ 2147483646 h 255"/>
                  <a:gd name="T30" fmla="*/ 0 w 74"/>
                  <a:gd name="T31" fmla="*/ 2147483646 h 255"/>
                  <a:gd name="T32" fmla="*/ 0 w 74"/>
                  <a:gd name="T33" fmla="*/ 2147483646 h 255"/>
                  <a:gd name="T34" fmla="*/ 2147483646 w 74"/>
                  <a:gd name="T35" fmla="*/ 2147483646 h 255"/>
                  <a:gd name="T36" fmla="*/ 2147483646 w 74"/>
                  <a:gd name="T37" fmla="*/ 2147483646 h 255"/>
                  <a:gd name="T38" fmla="*/ 2147483646 w 74"/>
                  <a:gd name="T39" fmla="*/ 2147483646 h 255"/>
                  <a:gd name="T40" fmla="*/ 2147483646 w 74"/>
                  <a:gd name="T41" fmla="*/ 2147483646 h 255"/>
                  <a:gd name="T42" fmla="*/ 2147483646 w 74"/>
                  <a:gd name="T43" fmla="*/ 2147483646 h 255"/>
                  <a:gd name="T44" fmla="*/ 2147483646 w 74"/>
                  <a:gd name="T45" fmla="*/ 2147483646 h 255"/>
                  <a:gd name="T46" fmla="*/ 2147483646 w 74"/>
                  <a:gd name="T47" fmla="*/ 2147483646 h 255"/>
                  <a:gd name="T48" fmla="*/ 2147483646 w 74"/>
                  <a:gd name="T49" fmla="*/ 2147483646 h 255"/>
                  <a:gd name="T50" fmla="*/ 2147483646 w 74"/>
                  <a:gd name="T51" fmla="*/ 2147483646 h 255"/>
                  <a:gd name="T52" fmla="*/ 2147483646 w 74"/>
                  <a:gd name="T53" fmla="*/ 2147483646 h 255"/>
                  <a:gd name="T54" fmla="*/ 2147483646 w 74"/>
                  <a:gd name="T55" fmla="*/ 2147483646 h 255"/>
                  <a:gd name="T56" fmla="*/ 2147483646 w 74"/>
                  <a:gd name="T57" fmla="*/ 2147483646 h 255"/>
                  <a:gd name="T58" fmla="*/ 2147483646 w 74"/>
                  <a:gd name="T59" fmla="*/ 2147483646 h 255"/>
                  <a:gd name="T60" fmla="*/ 2147483646 w 74"/>
                  <a:gd name="T61" fmla="*/ 2147483646 h 255"/>
                  <a:gd name="T62" fmla="*/ 2147483646 w 74"/>
                  <a:gd name="T63" fmla="*/ 2147483646 h 255"/>
                  <a:gd name="T64" fmla="*/ 2147483646 w 74"/>
                  <a:gd name="T65" fmla="*/ 2147483646 h 255"/>
                  <a:gd name="T66" fmla="*/ 2147483646 w 74"/>
                  <a:gd name="T67" fmla="*/ 2147483646 h 255"/>
                  <a:gd name="T68" fmla="*/ 2147483646 w 74"/>
                  <a:gd name="T69" fmla="*/ 2147483646 h 25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74" h="255">
                    <a:moveTo>
                      <a:pt x="71" y="56"/>
                    </a:moveTo>
                    <a:cubicBezTo>
                      <a:pt x="70" y="54"/>
                      <a:pt x="68" y="54"/>
                      <a:pt x="68" y="54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50" y="41"/>
                      <a:pt x="52" y="36"/>
                      <a:pt x="54" y="29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7"/>
                      <a:pt x="47" y="0"/>
                      <a:pt x="38" y="0"/>
                    </a:cubicBezTo>
                    <a:cubicBezTo>
                      <a:pt x="28" y="0"/>
                      <a:pt x="20" y="7"/>
                      <a:pt x="20" y="1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3" y="36"/>
                      <a:pt x="26" y="40"/>
                      <a:pt x="30" y="43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6" y="54"/>
                      <a:pt x="5" y="55"/>
                    </a:cubicBezTo>
                    <a:cubicBezTo>
                      <a:pt x="2" y="56"/>
                      <a:pt x="0" y="59"/>
                      <a:pt x="0" y="63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8"/>
                      <a:pt x="4" y="142"/>
                      <a:pt x="9" y="142"/>
                    </a:cubicBezTo>
                    <a:cubicBezTo>
                      <a:pt x="10" y="142"/>
                      <a:pt x="11" y="142"/>
                      <a:pt x="12" y="141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11" y="243"/>
                      <a:pt x="11" y="243"/>
                      <a:pt x="11" y="243"/>
                    </a:cubicBezTo>
                    <a:cubicBezTo>
                      <a:pt x="11" y="250"/>
                      <a:pt x="17" y="255"/>
                      <a:pt x="23" y="255"/>
                    </a:cubicBezTo>
                    <a:cubicBezTo>
                      <a:pt x="30" y="255"/>
                      <a:pt x="35" y="250"/>
                      <a:pt x="35" y="243"/>
                    </a:cubicBezTo>
                    <a:cubicBezTo>
                      <a:pt x="35" y="162"/>
                      <a:pt x="35" y="162"/>
                      <a:pt x="35" y="162"/>
                    </a:cubicBezTo>
                    <a:cubicBezTo>
                      <a:pt x="36" y="162"/>
                      <a:pt x="36" y="162"/>
                      <a:pt x="37" y="162"/>
                    </a:cubicBezTo>
                    <a:cubicBezTo>
                      <a:pt x="38" y="162"/>
                      <a:pt x="39" y="162"/>
                      <a:pt x="40" y="162"/>
                    </a:cubicBezTo>
                    <a:cubicBezTo>
                      <a:pt x="40" y="243"/>
                      <a:pt x="40" y="243"/>
                      <a:pt x="40" y="243"/>
                    </a:cubicBezTo>
                    <a:cubicBezTo>
                      <a:pt x="40" y="250"/>
                      <a:pt x="45" y="255"/>
                      <a:pt x="52" y="255"/>
                    </a:cubicBezTo>
                    <a:cubicBezTo>
                      <a:pt x="58" y="255"/>
                      <a:pt x="63" y="250"/>
                      <a:pt x="63" y="243"/>
                    </a:cubicBezTo>
                    <a:cubicBezTo>
                      <a:pt x="63" y="142"/>
                      <a:pt x="63" y="142"/>
                      <a:pt x="63" y="142"/>
                    </a:cubicBezTo>
                    <a:cubicBezTo>
                      <a:pt x="64" y="142"/>
                      <a:pt x="64" y="142"/>
                      <a:pt x="64" y="142"/>
                    </a:cubicBezTo>
                    <a:cubicBezTo>
                      <a:pt x="65" y="142"/>
                      <a:pt x="65" y="142"/>
                      <a:pt x="66" y="142"/>
                    </a:cubicBezTo>
                    <a:cubicBezTo>
                      <a:pt x="70" y="142"/>
                      <a:pt x="74" y="138"/>
                      <a:pt x="74" y="133"/>
                    </a:cubicBezTo>
                    <a:cubicBezTo>
                      <a:pt x="74" y="63"/>
                      <a:pt x="74" y="63"/>
                      <a:pt x="74" y="63"/>
                    </a:cubicBezTo>
                    <a:cubicBezTo>
                      <a:pt x="74" y="60"/>
                      <a:pt x="73" y="57"/>
                      <a:pt x="71" y="56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121"/>
              <p:cNvSpPr/>
              <p:nvPr/>
            </p:nvSpPr>
            <p:spPr bwMode="auto">
              <a:xfrm>
                <a:off x="2359589" y="3859776"/>
                <a:ext cx="280988" cy="327025"/>
              </a:xfrm>
              <a:custGeom>
                <a:avLst/>
                <a:gdLst>
                  <a:gd name="T0" fmla="*/ 2147483646 w 66"/>
                  <a:gd name="T1" fmla="*/ 2147483646 h 77"/>
                  <a:gd name="T2" fmla="*/ 2147483646 w 66"/>
                  <a:gd name="T3" fmla="*/ 2147483646 h 77"/>
                  <a:gd name="T4" fmla="*/ 2147483646 w 66"/>
                  <a:gd name="T5" fmla="*/ 2147483646 h 77"/>
                  <a:gd name="T6" fmla="*/ 2147483646 w 66"/>
                  <a:gd name="T7" fmla="*/ 2147483646 h 77"/>
                  <a:gd name="T8" fmla="*/ 2147483646 w 66"/>
                  <a:gd name="T9" fmla="*/ 2147483646 h 77"/>
                  <a:gd name="T10" fmla="*/ 2147483646 w 66"/>
                  <a:gd name="T11" fmla="*/ 2147483646 h 77"/>
                  <a:gd name="T12" fmla="*/ 2147483646 w 66"/>
                  <a:gd name="T13" fmla="*/ 2147483646 h 77"/>
                  <a:gd name="T14" fmla="*/ 2147483646 w 66"/>
                  <a:gd name="T15" fmla="*/ 2147483646 h 77"/>
                  <a:gd name="T16" fmla="*/ 2147483646 w 66"/>
                  <a:gd name="T17" fmla="*/ 2147483646 h 77"/>
                  <a:gd name="T18" fmla="*/ 2147483646 w 66"/>
                  <a:gd name="T19" fmla="*/ 2147483646 h 77"/>
                  <a:gd name="T20" fmla="*/ 2147483646 w 66"/>
                  <a:gd name="T21" fmla="*/ 2147483646 h 77"/>
                  <a:gd name="T22" fmla="*/ 2147483646 w 66"/>
                  <a:gd name="T23" fmla="*/ 2147483646 h 77"/>
                  <a:gd name="T24" fmla="*/ 2147483646 w 66"/>
                  <a:gd name="T25" fmla="*/ 2147483646 h 77"/>
                  <a:gd name="T26" fmla="*/ 2147483646 w 66"/>
                  <a:gd name="T27" fmla="*/ 2147483646 h 77"/>
                  <a:gd name="T28" fmla="*/ 2147483646 w 66"/>
                  <a:gd name="T29" fmla="*/ 2147483646 h 77"/>
                  <a:gd name="T30" fmla="*/ 2147483646 w 66"/>
                  <a:gd name="T31" fmla="*/ 2147483646 h 77"/>
                  <a:gd name="T32" fmla="*/ 2147483646 w 66"/>
                  <a:gd name="T33" fmla="*/ 2147483646 h 77"/>
                  <a:gd name="T34" fmla="*/ 2147483646 w 66"/>
                  <a:gd name="T35" fmla="*/ 2147483646 h 77"/>
                  <a:gd name="T36" fmla="*/ 2147483646 w 66"/>
                  <a:gd name="T37" fmla="*/ 2147483646 h 77"/>
                  <a:gd name="T38" fmla="*/ 2147483646 w 66"/>
                  <a:gd name="T39" fmla="*/ 2147483646 h 77"/>
                  <a:gd name="T40" fmla="*/ 2147483646 w 66"/>
                  <a:gd name="T41" fmla="*/ 2147483646 h 77"/>
                  <a:gd name="T42" fmla="*/ 0 w 66"/>
                  <a:gd name="T43" fmla="*/ 2147483646 h 77"/>
                  <a:gd name="T44" fmla="*/ 2147483646 w 66"/>
                  <a:gd name="T45" fmla="*/ 2147483646 h 77"/>
                  <a:gd name="T46" fmla="*/ 2147483646 w 66"/>
                  <a:gd name="T47" fmla="*/ 2147483646 h 77"/>
                  <a:gd name="T48" fmla="*/ 2147483646 w 66"/>
                  <a:gd name="T49" fmla="*/ 2147483646 h 77"/>
                  <a:gd name="T50" fmla="*/ 2147483646 w 66"/>
                  <a:gd name="T51" fmla="*/ 2147483646 h 77"/>
                  <a:gd name="T52" fmla="*/ 2147483646 w 66"/>
                  <a:gd name="T53" fmla="*/ 2147483646 h 77"/>
                  <a:gd name="T54" fmla="*/ 2147483646 w 66"/>
                  <a:gd name="T55" fmla="*/ 2147483646 h 7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66" h="77">
                    <a:moveTo>
                      <a:pt x="65" y="30"/>
                    </a:moveTo>
                    <a:cubicBezTo>
                      <a:pt x="65" y="28"/>
                      <a:pt x="64" y="26"/>
                      <a:pt x="62" y="25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5" y="17"/>
                      <a:pt x="45" y="12"/>
                      <a:pt x="45" y="11"/>
                    </a:cubicBezTo>
                    <a:cubicBezTo>
                      <a:pt x="45" y="9"/>
                      <a:pt x="44" y="8"/>
                      <a:pt x="44" y="8"/>
                    </a:cubicBezTo>
                    <a:cubicBezTo>
                      <a:pt x="44" y="8"/>
                      <a:pt x="42" y="7"/>
                      <a:pt x="39" y="6"/>
                    </a:cubicBezTo>
                    <a:cubicBezTo>
                      <a:pt x="39" y="6"/>
                      <a:pt x="36" y="8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8" y="5"/>
                      <a:pt x="28" y="6"/>
                      <a:pt x="29" y="6"/>
                    </a:cubicBezTo>
                    <a:cubicBezTo>
                      <a:pt x="29" y="5"/>
                      <a:pt x="29" y="3"/>
                      <a:pt x="29" y="2"/>
                    </a:cubicBezTo>
                    <a:cubicBezTo>
                      <a:pt x="29" y="1"/>
                      <a:pt x="28" y="1"/>
                      <a:pt x="28" y="1"/>
                    </a:cubicBezTo>
                    <a:cubicBezTo>
                      <a:pt x="24" y="0"/>
                      <a:pt x="23" y="3"/>
                      <a:pt x="23" y="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9" y="5"/>
                      <a:pt x="7" y="6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8"/>
                      <a:pt x="2" y="10"/>
                      <a:pt x="2" y="1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4"/>
                      <a:pt x="1" y="56"/>
                      <a:pt x="3" y="57"/>
                    </a:cubicBezTo>
                    <a:cubicBezTo>
                      <a:pt x="51" y="76"/>
                      <a:pt x="51" y="76"/>
                      <a:pt x="51" y="76"/>
                    </a:cubicBezTo>
                    <a:cubicBezTo>
                      <a:pt x="53" y="77"/>
                      <a:pt x="56" y="77"/>
                      <a:pt x="58" y="76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4" y="72"/>
                      <a:pt x="66" y="70"/>
                      <a:pt x="66" y="68"/>
                    </a:cubicBezTo>
                    <a:lnTo>
                      <a:pt x="65" y="3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122"/>
              <p:cNvSpPr/>
              <p:nvPr/>
            </p:nvSpPr>
            <p:spPr bwMode="auto">
              <a:xfrm>
                <a:off x="2631052" y="3527989"/>
                <a:ext cx="22225" cy="9525"/>
              </a:xfrm>
              <a:custGeom>
                <a:avLst/>
                <a:gdLst>
                  <a:gd name="T0" fmla="*/ 2147483646 w 14"/>
                  <a:gd name="T1" fmla="*/ 2147483646 h 6"/>
                  <a:gd name="T2" fmla="*/ 2147483646 w 14"/>
                  <a:gd name="T3" fmla="*/ 0 h 6"/>
                  <a:gd name="T4" fmla="*/ 0 w 14"/>
                  <a:gd name="T5" fmla="*/ 0 h 6"/>
                  <a:gd name="T6" fmla="*/ 2147483646 w 14"/>
                  <a:gd name="T7" fmla="*/ 2147483646 h 6"/>
                  <a:gd name="T8" fmla="*/ 2147483646 w 14"/>
                  <a:gd name="T9" fmla="*/ 2147483646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6">
                    <a:moveTo>
                      <a:pt x="11" y="6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3" y="6"/>
                    </a:lnTo>
                    <a:lnTo>
                      <a:pt x="1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123"/>
              <p:cNvSpPr/>
              <p:nvPr/>
            </p:nvSpPr>
            <p:spPr bwMode="auto">
              <a:xfrm>
                <a:off x="2618352" y="3545451"/>
                <a:ext cx="50800" cy="215900"/>
              </a:xfrm>
              <a:custGeom>
                <a:avLst/>
                <a:gdLst>
                  <a:gd name="T0" fmla="*/ 2147483646 w 32"/>
                  <a:gd name="T1" fmla="*/ 0 h 136"/>
                  <a:gd name="T2" fmla="*/ 0 w 32"/>
                  <a:gd name="T3" fmla="*/ 2147483646 h 136"/>
                  <a:gd name="T4" fmla="*/ 2147483646 w 32"/>
                  <a:gd name="T5" fmla="*/ 2147483646 h 136"/>
                  <a:gd name="T6" fmla="*/ 2147483646 w 32"/>
                  <a:gd name="T7" fmla="*/ 2147483646 h 136"/>
                  <a:gd name="T8" fmla="*/ 2147483646 w 32"/>
                  <a:gd name="T9" fmla="*/ 0 h 136"/>
                  <a:gd name="T10" fmla="*/ 2147483646 w 32"/>
                  <a:gd name="T11" fmla="*/ 0 h 1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" h="136">
                    <a:moveTo>
                      <a:pt x="11" y="0"/>
                    </a:moveTo>
                    <a:lnTo>
                      <a:pt x="0" y="120"/>
                    </a:lnTo>
                    <a:lnTo>
                      <a:pt x="16" y="136"/>
                    </a:lnTo>
                    <a:lnTo>
                      <a:pt x="32" y="120"/>
                    </a:lnTo>
                    <a:lnTo>
                      <a:pt x="19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Freeform 145"/>
            <p:cNvSpPr>
              <a:spLocks noEditPoints="1"/>
            </p:cNvSpPr>
            <p:nvPr/>
          </p:nvSpPr>
          <p:spPr bwMode="auto">
            <a:xfrm>
              <a:off x="2986088" y="3076575"/>
              <a:ext cx="352425" cy="355600"/>
            </a:xfrm>
            <a:custGeom>
              <a:avLst/>
              <a:gdLst>
                <a:gd name="T0" fmla="*/ 2147483646 w 83"/>
                <a:gd name="T1" fmla="*/ 2147483646 h 84"/>
                <a:gd name="T2" fmla="*/ 2147483646 w 83"/>
                <a:gd name="T3" fmla="*/ 2147483646 h 84"/>
                <a:gd name="T4" fmla="*/ 2147483646 w 83"/>
                <a:gd name="T5" fmla="*/ 2147483646 h 84"/>
                <a:gd name="T6" fmla="*/ 2147483646 w 83"/>
                <a:gd name="T7" fmla="*/ 2147483646 h 84"/>
                <a:gd name="T8" fmla="*/ 2147483646 w 83"/>
                <a:gd name="T9" fmla="*/ 2147483646 h 84"/>
                <a:gd name="T10" fmla="*/ 2147483646 w 83"/>
                <a:gd name="T11" fmla="*/ 2147483646 h 84"/>
                <a:gd name="T12" fmla="*/ 2147483646 w 83"/>
                <a:gd name="T13" fmla="*/ 2147483646 h 84"/>
                <a:gd name="T14" fmla="*/ 2147483646 w 83"/>
                <a:gd name="T15" fmla="*/ 2147483646 h 84"/>
                <a:gd name="T16" fmla="*/ 2147483646 w 83"/>
                <a:gd name="T17" fmla="*/ 2147483646 h 84"/>
                <a:gd name="T18" fmla="*/ 2147483646 w 83"/>
                <a:gd name="T19" fmla="*/ 2147483646 h 84"/>
                <a:gd name="T20" fmla="*/ 2147483646 w 83"/>
                <a:gd name="T21" fmla="*/ 2147483646 h 84"/>
                <a:gd name="T22" fmla="*/ 2147483646 w 83"/>
                <a:gd name="T23" fmla="*/ 2147483646 h 84"/>
                <a:gd name="T24" fmla="*/ 2147483646 w 83"/>
                <a:gd name="T25" fmla="*/ 2147483646 h 84"/>
                <a:gd name="T26" fmla="*/ 2147483646 w 83"/>
                <a:gd name="T27" fmla="*/ 2147483646 h 84"/>
                <a:gd name="T28" fmla="*/ 2147483646 w 83"/>
                <a:gd name="T29" fmla="*/ 2147483646 h 84"/>
                <a:gd name="T30" fmla="*/ 2147483646 w 83"/>
                <a:gd name="T31" fmla="*/ 2147483646 h 84"/>
                <a:gd name="T32" fmla="*/ 2147483646 w 83"/>
                <a:gd name="T33" fmla="*/ 2147483646 h 84"/>
                <a:gd name="T34" fmla="*/ 2147483646 w 83"/>
                <a:gd name="T35" fmla="*/ 2147483646 h 84"/>
                <a:gd name="T36" fmla="*/ 2147483646 w 83"/>
                <a:gd name="T37" fmla="*/ 2147483646 h 84"/>
                <a:gd name="T38" fmla="*/ 2147483646 w 83"/>
                <a:gd name="T39" fmla="*/ 2147483646 h 84"/>
                <a:gd name="T40" fmla="*/ 2147483646 w 83"/>
                <a:gd name="T41" fmla="*/ 2147483646 h 84"/>
                <a:gd name="T42" fmla="*/ 2147483646 w 83"/>
                <a:gd name="T43" fmla="*/ 2147483646 h 84"/>
                <a:gd name="T44" fmla="*/ 2147483646 w 83"/>
                <a:gd name="T45" fmla="*/ 2147483646 h 84"/>
                <a:gd name="T46" fmla="*/ 0 w 83"/>
                <a:gd name="T47" fmla="*/ 2147483646 h 84"/>
                <a:gd name="T48" fmla="*/ 2147483646 w 83"/>
                <a:gd name="T49" fmla="*/ 2147483646 h 84"/>
                <a:gd name="T50" fmla="*/ 2147483646 w 83"/>
                <a:gd name="T51" fmla="*/ 2147483646 h 84"/>
                <a:gd name="T52" fmla="*/ 2147483646 w 83"/>
                <a:gd name="T53" fmla="*/ 2147483646 h 84"/>
                <a:gd name="T54" fmla="*/ 2147483646 w 83"/>
                <a:gd name="T55" fmla="*/ 2147483646 h 84"/>
                <a:gd name="T56" fmla="*/ 2147483646 w 83"/>
                <a:gd name="T57" fmla="*/ 2147483646 h 84"/>
                <a:gd name="T58" fmla="*/ 2147483646 w 83"/>
                <a:gd name="T59" fmla="*/ 2147483646 h 84"/>
                <a:gd name="T60" fmla="*/ 2147483646 w 83"/>
                <a:gd name="T61" fmla="*/ 2147483646 h 84"/>
                <a:gd name="T62" fmla="*/ 2147483646 w 83"/>
                <a:gd name="T63" fmla="*/ 2147483646 h 84"/>
                <a:gd name="T64" fmla="*/ 2147483646 w 83"/>
                <a:gd name="T65" fmla="*/ 2147483646 h 84"/>
                <a:gd name="T66" fmla="*/ 2147483646 w 83"/>
                <a:gd name="T67" fmla="*/ 2147483646 h 84"/>
                <a:gd name="T68" fmla="*/ 2147483646 w 83"/>
                <a:gd name="T69" fmla="*/ 2147483646 h 84"/>
                <a:gd name="T70" fmla="*/ 2147483646 w 83"/>
                <a:gd name="T71" fmla="*/ 2147483646 h 84"/>
                <a:gd name="T72" fmla="*/ 2147483646 w 83"/>
                <a:gd name="T73" fmla="*/ 2147483646 h 84"/>
                <a:gd name="T74" fmla="*/ 2147483646 w 83"/>
                <a:gd name="T75" fmla="*/ 2147483646 h 84"/>
                <a:gd name="T76" fmla="*/ 2147483646 w 83"/>
                <a:gd name="T77" fmla="*/ 2147483646 h 84"/>
                <a:gd name="T78" fmla="*/ 2147483646 w 83"/>
                <a:gd name="T79" fmla="*/ 2147483646 h 84"/>
                <a:gd name="T80" fmla="*/ 2147483646 w 83"/>
                <a:gd name="T81" fmla="*/ 2147483646 h 84"/>
                <a:gd name="T82" fmla="*/ 2147483646 w 83"/>
                <a:gd name="T83" fmla="*/ 2147483646 h 84"/>
                <a:gd name="T84" fmla="*/ 2147483646 w 83"/>
                <a:gd name="T85" fmla="*/ 2147483646 h 84"/>
                <a:gd name="T86" fmla="*/ 2147483646 w 83"/>
                <a:gd name="T87" fmla="*/ 2147483646 h 84"/>
                <a:gd name="T88" fmla="*/ 2147483646 w 83"/>
                <a:gd name="T89" fmla="*/ 2147483646 h 84"/>
                <a:gd name="T90" fmla="*/ 2147483646 w 83"/>
                <a:gd name="T91" fmla="*/ 2147483646 h 84"/>
                <a:gd name="T92" fmla="*/ 2147483646 w 83"/>
                <a:gd name="T93" fmla="*/ 2147483646 h 84"/>
                <a:gd name="T94" fmla="*/ 2147483646 w 83"/>
                <a:gd name="T95" fmla="*/ 2147483646 h 84"/>
                <a:gd name="T96" fmla="*/ 2147483646 w 83"/>
                <a:gd name="T97" fmla="*/ 2147483646 h 84"/>
                <a:gd name="T98" fmla="*/ 2147483646 w 83"/>
                <a:gd name="T99" fmla="*/ 2147483646 h 84"/>
                <a:gd name="T100" fmla="*/ 2147483646 w 83"/>
                <a:gd name="T101" fmla="*/ 2147483646 h 84"/>
                <a:gd name="T102" fmla="*/ 2147483646 w 83"/>
                <a:gd name="T103" fmla="*/ 2147483646 h 84"/>
                <a:gd name="T104" fmla="*/ 2147483646 w 83"/>
                <a:gd name="T105" fmla="*/ 2147483646 h 84"/>
                <a:gd name="T106" fmla="*/ 2147483646 w 83"/>
                <a:gd name="T107" fmla="*/ 2147483646 h 8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3" h="84">
                  <a:moveTo>
                    <a:pt x="78" y="39"/>
                  </a:moveTo>
                  <a:cubicBezTo>
                    <a:pt x="72" y="38"/>
                    <a:pt x="72" y="38"/>
                    <a:pt x="72" y="38"/>
                  </a:cubicBezTo>
                  <a:cubicBezTo>
                    <a:pt x="72" y="36"/>
                    <a:pt x="71" y="34"/>
                    <a:pt x="71" y="3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8" y="27"/>
                    <a:pt x="79" y="23"/>
                    <a:pt x="77" y="20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3"/>
                    <a:pt x="67" y="12"/>
                    <a:pt x="65" y="14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58" y="16"/>
                    <a:pt x="57" y="15"/>
                    <a:pt x="55" y="15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6" y="5"/>
                    <a:pt x="54" y="2"/>
                    <a:pt x="51" y="2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1" y="0"/>
                    <a:pt x="38" y="3"/>
                    <a:pt x="38" y="6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5" y="12"/>
                    <a:pt x="33" y="12"/>
                    <a:pt x="31" y="13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6" y="6"/>
                    <a:pt x="22" y="5"/>
                    <a:pt x="20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3"/>
                    <a:pt x="11" y="16"/>
                    <a:pt x="13" y="1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5"/>
                    <a:pt x="14" y="27"/>
                    <a:pt x="13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4" y="28"/>
                    <a:pt x="2" y="30"/>
                    <a:pt x="1" y="3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2" y="46"/>
                    <a:pt x="5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9"/>
                    <a:pt x="11" y="51"/>
                    <a:pt x="11" y="53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5" y="58"/>
                    <a:pt x="4" y="62"/>
                    <a:pt x="6" y="64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2" y="72"/>
                    <a:pt x="16" y="73"/>
                    <a:pt x="18" y="71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4" y="69"/>
                    <a:pt x="26" y="70"/>
                    <a:pt x="28" y="71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27" y="79"/>
                    <a:pt x="29" y="82"/>
                    <a:pt x="32" y="83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42" y="84"/>
                    <a:pt x="45" y="82"/>
                    <a:pt x="45" y="79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8" y="74"/>
                    <a:pt x="50" y="73"/>
                    <a:pt x="52" y="72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7" y="79"/>
                    <a:pt x="61" y="80"/>
                    <a:pt x="63" y="7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2"/>
                    <a:pt x="72" y="68"/>
                    <a:pt x="70" y="66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8" y="59"/>
                    <a:pt x="69" y="58"/>
                    <a:pt x="70" y="56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9" y="57"/>
                    <a:pt x="82" y="55"/>
                    <a:pt x="82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42"/>
                    <a:pt x="81" y="39"/>
                    <a:pt x="78" y="39"/>
                  </a:cubicBezTo>
                  <a:close/>
                  <a:moveTo>
                    <a:pt x="50" y="55"/>
                  </a:moveTo>
                  <a:cubicBezTo>
                    <a:pt x="43" y="61"/>
                    <a:pt x="33" y="59"/>
                    <a:pt x="28" y="52"/>
                  </a:cubicBezTo>
                  <a:cubicBezTo>
                    <a:pt x="23" y="45"/>
                    <a:pt x="25" y="35"/>
                    <a:pt x="32" y="30"/>
                  </a:cubicBezTo>
                  <a:cubicBezTo>
                    <a:pt x="39" y="25"/>
                    <a:pt x="49" y="27"/>
                    <a:pt x="54" y="34"/>
                  </a:cubicBezTo>
                  <a:cubicBezTo>
                    <a:pt x="59" y="40"/>
                    <a:pt x="57" y="50"/>
                    <a:pt x="50" y="55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46"/>
            <p:cNvSpPr>
              <a:spLocks noEditPoints="1"/>
            </p:cNvSpPr>
            <p:nvPr/>
          </p:nvSpPr>
          <p:spPr bwMode="auto">
            <a:xfrm>
              <a:off x="3325813" y="3275013"/>
              <a:ext cx="203200" cy="204787"/>
            </a:xfrm>
            <a:custGeom>
              <a:avLst/>
              <a:gdLst>
                <a:gd name="T0" fmla="*/ 2147483646 w 48"/>
                <a:gd name="T1" fmla="*/ 2147483646 h 48"/>
                <a:gd name="T2" fmla="*/ 2147483646 w 48"/>
                <a:gd name="T3" fmla="*/ 2147483646 h 48"/>
                <a:gd name="T4" fmla="*/ 2147483646 w 48"/>
                <a:gd name="T5" fmla="*/ 2147483646 h 48"/>
                <a:gd name="T6" fmla="*/ 2147483646 w 48"/>
                <a:gd name="T7" fmla="*/ 2147483646 h 48"/>
                <a:gd name="T8" fmla="*/ 2147483646 w 48"/>
                <a:gd name="T9" fmla="*/ 2147483646 h 48"/>
                <a:gd name="T10" fmla="*/ 2147483646 w 48"/>
                <a:gd name="T11" fmla="*/ 2147483646 h 48"/>
                <a:gd name="T12" fmla="*/ 2147483646 w 48"/>
                <a:gd name="T13" fmla="*/ 2147483646 h 48"/>
                <a:gd name="T14" fmla="*/ 2147483646 w 48"/>
                <a:gd name="T15" fmla="*/ 2147483646 h 48"/>
                <a:gd name="T16" fmla="*/ 2147483646 w 48"/>
                <a:gd name="T17" fmla="*/ 2147483646 h 48"/>
                <a:gd name="T18" fmla="*/ 2147483646 w 48"/>
                <a:gd name="T19" fmla="*/ 2147483646 h 48"/>
                <a:gd name="T20" fmla="*/ 2147483646 w 48"/>
                <a:gd name="T21" fmla="*/ 2147483646 h 48"/>
                <a:gd name="T22" fmla="*/ 2147483646 w 48"/>
                <a:gd name="T23" fmla="*/ 0 h 48"/>
                <a:gd name="T24" fmla="*/ 2147483646 w 48"/>
                <a:gd name="T25" fmla="*/ 2147483646 h 48"/>
                <a:gd name="T26" fmla="*/ 2147483646 w 48"/>
                <a:gd name="T27" fmla="*/ 2147483646 h 48"/>
                <a:gd name="T28" fmla="*/ 2147483646 w 48"/>
                <a:gd name="T29" fmla="*/ 2147483646 h 48"/>
                <a:gd name="T30" fmla="*/ 2147483646 w 48"/>
                <a:gd name="T31" fmla="*/ 2147483646 h 48"/>
                <a:gd name="T32" fmla="*/ 2147483646 w 48"/>
                <a:gd name="T33" fmla="*/ 2147483646 h 48"/>
                <a:gd name="T34" fmla="*/ 2147483646 w 48"/>
                <a:gd name="T35" fmla="*/ 2147483646 h 48"/>
                <a:gd name="T36" fmla="*/ 2147483646 w 48"/>
                <a:gd name="T37" fmla="*/ 2147483646 h 48"/>
                <a:gd name="T38" fmla="*/ 2147483646 w 48"/>
                <a:gd name="T39" fmla="*/ 2147483646 h 48"/>
                <a:gd name="T40" fmla="*/ 2147483646 w 48"/>
                <a:gd name="T41" fmla="*/ 2147483646 h 48"/>
                <a:gd name="T42" fmla="*/ 2147483646 w 48"/>
                <a:gd name="T43" fmla="*/ 2147483646 h 48"/>
                <a:gd name="T44" fmla="*/ 2147483646 w 48"/>
                <a:gd name="T45" fmla="*/ 2147483646 h 48"/>
                <a:gd name="T46" fmla="*/ 0 w 48"/>
                <a:gd name="T47" fmla="*/ 2147483646 h 48"/>
                <a:gd name="T48" fmla="*/ 2147483646 w 48"/>
                <a:gd name="T49" fmla="*/ 2147483646 h 48"/>
                <a:gd name="T50" fmla="*/ 2147483646 w 48"/>
                <a:gd name="T51" fmla="*/ 2147483646 h 48"/>
                <a:gd name="T52" fmla="*/ 2147483646 w 48"/>
                <a:gd name="T53" fmla="*/ 2147483646 h 48"/>
                <a:gd name="T54" fmla="*/ 2147483646 w 48"/>
                <a:gd name="T55" fmla="*/ 2147483646 h 48"/>
                <a:gd name="T56" fmla="*/ 2147483646 w 48"/>
                <a:gd name="T57" fmla="*/ 2147483646 h 48"/>
                <a:gd name="T58" fmla="*/ 2147483646 w 48"/>
                <a:gd name="T59" fmla="*/ 2147483646 h 48"/>
                <a:gd name="T60" fmla="*/ 2147483646 w 48"/>
                <a:gd name="T61" fmla="*/ 2147483646 h 48"/>
                <a:gd name="T62" fmla="*/ 2147483646 w 48"/>
                <a:gd name="T63" fmla="*/ 2147483646 h 48"/>
                <a:gd name="T64" fmla="*/ 2147483646 w 48"/>
                <a:gd name="T65" fmla="*/ 2147483646 h 48"/>
                <a:gd name="T66" fmla="*/ 2147483646 w 48"/>
                <a:gd name="T67" fmla="*/ 2147483646 h 48"/>
                <a:gd name="T68" fmla="*/ 2147483646 w 48"/>
                <a:gd name="T69" fmla="*/ 2147483646 h 48"/>
                <a:gd name="T70" fmla="*/ 2147483646 w 48"/>
                <a:gd name="T71" fmla="*/ 2147483646 h 48"/>
                <a:gd name="T72" fmla="*/ 2147483646 w 48"/>
                <a:gd name="T73" fmla="*/ 2147483646 h 48"/>
                <a:gd name="T74" fmla="*/ 2147483646 w 48"/>
                <a:gd name="T75" fmla="*/ 2147483646 h 48"/>
                <a:gd name="T76" fmla="*/ 2147483646 w 48"/>
                <a:gd name="T77" fmla="*/ 2147483646 h 48"/>
                <a:gd name="T78" fmla="*/ 2147483646 w 48"/>
                <a:gd name="T79" fmla="*/ 2147483646 h 48"/>
                <a:gd name="T80" fmla="*/ 2147483646 w 48"/>
                <a:gd name="T81" fmla="*/ 2147483646 h 48"/>
                <a:gd name="T82" fmla="*/ 2147483646 w 48"/>
                <a:gd name="T83" fmla="*/ 2147483646 h 48"/>
                <a:gd name="T84" fmla="*/ 2147483646 w 48"/>
                <a:gd name="T85" fmla="*/ 2147483646 h 48"/>
                <a:gd name="T86" fmla="*/ 2147483646 w 48"/>
                <a:gd name="T87" fmla="*/ 2147483646 h 48"/>
                <a:gd name="T88" fmla="*/ 2147483646 w 48"/>
                <a:gd name="T89" fmla="*/ 2147483646 h 48"/>
                <a:gd name="T90" fmla="*/ 2147483646 w 48"/>
                <a:gd name="T91" fmla="*/ 2147483646 h 48"/>
                <a:gd name="T92" fmla="*/ 2147483646 w 48"/>
                <a:gd name="T93" fmla="*/ 2147483646 h 48"/>
                <a:gd name="T94" fmla="*/ 2147483646 w 48"/>
                <a:gd name="T95" fmla="*/ 2147483646 h 48"/>
                <a:gd name="T96" fmla="*/ 2147483646 w 48"/>
                <a:gd name="T97" fmla="*/ 2147483646 h 48"/>
                <a:gd name="T98" fmla="*/ 2147483646 w 48"/>
                <a:gd name="T99" fmla="*/ 2147483646 h 48"/>
                <a:gd name="T100" fmla="*/ 2147483646 w 48"/>
                <a:gd name="T101" fmla="*/ 2147483646 h 48"/>
                <a:gd name="T102" fmla="*/ 2147483646 w 48"/>
                <a:gd name="T103" fmla="*/ 2147483646 h 48"/>
                <a:gd name="T104" fmla="*/ 2147483646 w 48"/>
                <a:gd name="T105" fmla="*/ 2147483646 h 48"/>
                <a:gd name="T106" fmla="*/ 2147483646 w 48"/>
                <a:gd name="T107" fmla="*/ 2147483646 h 4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48" h="48">
                  <a:moveTo>
                    <a:pt x="45" y="22"/>
                  </a:moveTo>
                  <a:cubicBezTo>
                    <a:pt x="41" y="21"/>
                    <a:pt x="41" y="21"/>
                    <a:pt x="41" y="21"/>
                  </a:cubicBezTo>
                  <a:cubicBezTo>
                    <a:pt x="41" y="20"/>
                    <a:pt x="41" y="19"/>
                    <a:pt x="41" y="1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5" y="15"/>
                    <a:pt x="45" y="13"/>
                    <a:pt x="44" y="1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7"/>
                    <a:pt x="39" y="6"/>
                    <a:pt x="37" y="8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9"/>
                    <a:pt x="33" y="8"/>
                    <a:pt x="32" y="8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3"/>
                    <a:pt x="31" y="1"/>
                    <a:pt x="29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2" y="1"/>
                    <a:pt x="22" y="3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19" y="7"/>
                    <a:pt x="18" y="7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3"/>
                    <a:pt x="13" y="3"/>
                    <a:pt x="11" y="4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7"/>
                    <a:pt x="7" y="9"/>
                    <a:pt x="8" y="10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8" y="15"/>
                    <a:pt x="7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5"/>
                    <a:pt x="1" y="17"/>
                    <a:pt x="1" y="18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8"/>
                    <a:pt x="6" y="29"/>
                    <a:pt x="7" y="30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3"/>
                    <a:pt x="3" y="35"/>
                    <a:pt x="4" y="36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7" y="41"/>
                    <a:pt x="9" y="41"/>
                    <a:pt x="11" y="40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4" y="39"/>
                    <a:pt x="15" y="40"/>
                    <a:pt x="16" y="4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5"/>
                    <a:pt x="17" y="47"/>
                    <a:pt x="18" y="47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24" y="48"/>
                    <a:pt x="26" y="47"/>
                    <a:pt x="26" y="45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8" y="42"/>
                    <a:pt x="29" y="41"/>
                    <a:pt x="30" y="41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5"/>
                    <a:pt x="35" y="45"/>
                    <a:pt x="36" y="44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1" y="41"/>
                    <a:pt x="41" y="39"/>
                    <a:pt x="40" y="37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9" y="34"/>
                    <a:pt x="40" y="33"/>
                    <a:pt x="4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5" y="32"/>
                    <a:pt x="47" y="31"/>
                    <a:pt x="47" y="29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4"/>
                    <a:pt x="47" y="22"/>
                    <a:pt x="45" y="22"/>
                  </a:cubicBezTo>
                  <a:close/>
                  <a:moveTo>
                    <a:pt x="29" y="31"/>
                  </a:moveTo>
                  <a:cubicBezTo>
                    <a:pt x="25" y="34"/>
                    <a:pt x="19" y="33"/>
                    <a:pt x="16" y="29"/>
                  </a:cubicBezTo>
                  <a:cubicBezTo>
                    <a:pt x="13" y="25"/>
                    <a:pt x="14" y="20"/>
                    <a:pt x="18" y="17"/>
                  </a:cubicBezTo>
                  <a:cubicBezTo>
                    <a:pt x="22" y="14"/>
                    <a:pt x="28" y="15"/>
                    <a:pt x="31" y="19"/>
                  </a:cubicBezTo>
                  <a:cubicBezTo>
                    <a:pt x="34" y="23"/>
                    <a:pt x="33" y="28"/>
                    <a:pt x="29" y="31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" name="组合 3257"/>
            <p:cNvGrpSpPr/>
            <p:nvPr/>
          </p:nvGrpSpPr>
          <p:grpSpPr bwMode="auto">
            <a:xfrm>
              <a:off x="1460500" y="3875088"/>
              <a:ext cx="547688" cy="403225"/>
              <a:chOff x="1416614" y="4140764"/>
              <a:chExt cx="547688" cy="403225"/>
            </a:xfrm>
          </p:grpSpPr>
          <p:sp>
            <p:nvSpPr>
              <p:cNvPr id="46" name="Freeform 155"/>
              <p:cNvSpPr>
                <a:spLocks noEditPoints="1"/>
              </p:cNvSpPr>
              <p:nvPr/>
            </p:nvSpPr>
            <p:spPr bwMode="auto">
              <a:xfrm>
                <a:off x="1416614" y="4140764"/>
                <a:ext cx="357188" cy="355600"/>
              </a:xfrm>
              <a:custGeom>
                <a:avLst/>
                <a:gdLst>
                  <a:gd name="T0" fmla="*/ 2147483646 w 84"/>
                  <a:gd name="T1" fmla="*/ 2147483646 h 84"/>
                  <a:gd name="T2" fmla="*/ 2147483646 w 84"/>
                  <a:gd name="T3" fmla="*/ 2147483646 h 84"/>
                  <a:gd name="T4" fmla="*/ 2147483646 w 84"/>
                  <a:gd name="T5" fmla="*/ 2147483646 h 84"/>
                  <a:gd name="T6" fmla="*/ 2147483646 w 84"/>
                  <a:gd name="T7" fmla="*/ 2147483646 h 84"/>
                  <a:gd name="T8" fmla="*/ 2147483646 w 84"/>
                  <a:gd name="T9" fmla="*/ 2147483646 h 84"/>
                  <a:gd name="T10" fmla="*/ 2147483646 w 84"/>
                  <a:gd name="T11" fmla="*/ 2147483646 h 84"/>
                  <a:gd name="T12" fmla="*/ 2147483646 w 84"/>
                  <a:gd name="T13" fmla="*/ 2147483646 h 84"/>
                  <a:gd name="T14" fmla="*/ 2147483646 w 84"/>
                  <a:gd name="T15" fmla="*/ 2147483646 h 84"/>
                  <a:gd name="T16" fmla="*/ 2147483646 w 84"/>
                  <a:gd name="T17" fmla="*/ 2147483646 h 84"/>
                  <a:gd name="T18" fmla="*/ 2147483646 w 84"/>
                  <a:gd name="T19" fmla="*/ 2147483646 h 84"/>
                  <a:gd name="T20" fmla="*/ 2147483646 w 84"/>
                  <a:gd name="T21" fmla="*/ 2147483646 h 84"/>
                  <a:gd name="T22" fmla="*/ 2147483646 w 84"/>
                  <a:gd name="T23" fmla="*/ 2147483646 h 84"/>
                  <a:gd name="T24" fmla="*/ 2147483646 w 84"/>
                  <a:gd name="T25" fmla="*/ 2147483646 h 84"/>
                  <a:gd name="T26" fmla="*/ 2147483646 w 84"/>
                  <a:gd name="T27" fmla="*/ 2147483646 h 84"/>
                  <a:gd name="T28" fmla="*/ 2147483646 w 84"/>
                  <a:gd name="T29" fmla="*/ 2147483646 h 84"/>
                  <a:gd name="T30" fmla="*/ 2147483646 w 84"/>
                  <a:gd name="T31" fmla="*/ 2147483646 h 84"/>
                  <a:gd name="T32" fmla="*/ 2147483646 w 84"/>
                  <a:gd name="T33" fmla="*/ 2147483646 h 84"/>
                  <a:gd name="T34" fmla="*/ 2147483646 w 84"/>
                  <a:gd name="T35" fmla="*/ 2147483646 h 84"/>
                  <a:gd name="T36" fmla="*/ 2147483646 w 84"/>
                  <a:gd name="T37" fmla="*/ 2147483646 h 84"/>
                  <a:gd name="T38" fmla="*/ 2147483646 w 84"/>
                  <a:gd name="T39" fmla="*/ 2147483646 h 84"/>
                  <a:gd name="T40" fmla="*/ 2147483646 w 84"/>
                  <a:gd name="T41" fmla="*/ 2147483646 h 84"/>
                  <a:gd name="T42" fmla="*/ 2147483646 w 84"/>
                  <a:gd name="T43" fmla="*/ 2147483646 h 84"/>
                  <a:gd name="T44" fmla="*/ 2147483646 w 84"/>
                  <a:gd name="T45" fmla="*/ 2147483646 h 84"/>
                  <a:gd name="T46" fmla="*/ 2147483646 w 84"/>
                  <a:gd name="T47" fmla="*/ 2147483646 h 84"/>
                  <a:gd name="T48" fmla="*/ 2147483646 w 84"/>
                  <a:gd name="T49" fmla="*/ 2147483646 h 84"/>
                  <a:gd name="T50" fmla="*/ 2147483646 w 84"/>
                  <a:gd name="T51" fmla="*/ 2147483646 h 84"/>
                  <a:gd name="T52" fmla="*/ 2147483646 w 84"/>
                  <a:gd name="T53" fmla="*/ 2147483646 h 84"/>
                  <a:gd name="T54" fmla="*/ 2147483646 w 84"/>
                  <a:gd name="T55" fmla="*/ 2147483646 h 84"/>
                  <a:gd name="T56" fmla="*/ 2147483646 w 84"/>
                  <a:gd name="T57" fmla="*/ 2147483646 h 84"/>
                  <a:gd name="T58" fmla="*/ 2147483646 w 84"/>
                  <a:gd name="T59" fmla="*/ 2147483646 h 84"/>
                  <a:gd name="T60" fmla="*/ 2147483646 w 84"/>
                  <a:gd name="T61" fmla="*/ 2147483646 h 84"/>
                  <a:gd name="T62" fmla="*/ 2147483646 w 84"/>
                  <a:gd name="T63" fmla="*/ 2147483646 h 84"/>
                  <a:gd name="T64" fmla="*/ 2147483646 w 84"/>
                  <a:gd name="T65" fmla="*/ 2147483646 h 84"/>
                  <a:gd name="T66" fmla="*/ 2147483646 w 84"/>
                  <a:gd name="T67" fmla="*/ 2147483646 h 84"/>
                  <a:gd name="T68" fmla="*/ 2147483646 w 84"/>
                  <a:gd name="T69" fmla="*/ 2147483646 h 84"/>
                  <a:gd name="T70" fmla="*/ 2147483646 w 84"/>
                  <a:gd name="T71" fmla="*/ 2147483646 h 84"/>
                  <a:gd name="T72" fmla="*/ 2147483646 w 84"/>
                  <a:gd name="T73" fmla="*/ 2147483646 h 84"/>
                  <a:gd name="T74" fmla="*/ 2147483646 w 84"/>
                  <a:gd name="T75" fmla="*/ 2147483646 h 84"/>
                  <a:gd name="T76" fmla="*/ 2147483646 w 84"/>
                  <a:gd name="T77" fmla="*/ 2147483646 h 84"/>
                  <a:gd name="T78" fmla="*/ 2147483646 w 84"/>
                  <a:gd name="T79" fmla="*/ 2147483646 h 84"/>
                  <a:gd name="T80" fmla="*/ 2147483646 w 84"/>
                  <a:gd name="T81" fmla="*/ 2147483646 h 84"/>
                  <a:gd name="T82" fmla="*/ 2147483646 w 84"/>
                  <a:gd name="T83" fmla="*/ 2147483646 h 84"/>
                  <a:gd name="T84" fmla="*/ 2147483646 w 84"/>
                  <a:gd name="T85" fmla="*/ 2147483646 h 84"/>
                  <a:gd name="T86" fmla="*/ 2147483646 w 84"/>
                  <a:gd name="T87" fmla="*/ 2147483646 h 84"/>
                  <a:gd name="T88" fmla="*/ 2147483646 w 84"/>
                  <a:gd name="T89" fmla="*/ 2147483646 h 84"/>
                  <a:gd name="T90" fmla="*/ 2147483646 w 84"/>
                  <a:gd name="T91" fmla="*/ 2147483646 h 84"/>
                  <a:gd name="T92" fmla="*/ 2147483646 w 84"/>
                  <a:gd name="T93" fmla="*/ 2147483646 h 84"/>
                  <a:gd name="T94" fmla="*/ 2147483646 w 84"/>
                  <a:gd name="T95" fmla="*/ 2147483646 h 84"/>
                  <a:gd name="T96" fmla="*/ 2147483646 w 84"/>
                  <a:gd name="T97" fmla="*/ 2147483646 h 84"/>
                  <a:gd name="T98" fmla="*/ 2147483646 w 84"/>
                  <a:gd name="T99" fmla="*/ 2147483646 h 84"/>
                  <a:gd name="T100" fmla="*/ 2147483646 w 84"/>
                  <a:gd name="T101" fmla="*/ 2147483646 h 84"/>
                  <a:gd name="T102" fmla="*/ 2147483646 w 84"/>
                  <a:gd name="T103" fmla="*/ 2147483646 h 84"/>
                  <a:gd name="T104" fmla="*/ 2147483646 w 84"/>
                  <a:gd name="T105" fmla="*/ 2147483646 h 84"/>
                  <a:gd name="T106" fmla="*/ 2147483646 w 84"/>
                  <a:gd name="T107" fmla="*/ 2147483646 h 8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84" h="84">
                    <a:moveTo>
                      <a:pt x="79" y="39"/>
                    </a:moveTo>
                    <a:cubicBezTo>
                      <a:pt x="73" y="38"/>
                      <a:pt x="73" y="38"/>
                      <a:pt x="73" y="38"/>
                    </a:cubicBezTo>
                    <a:cubicBezTo>
                      <a:pt x="72" y="36"/>
                      <a:pt x="72" y="34"/>
                      <a:pt x="71" y="32"/>
                    </a:cubicBezTo>
                    <a:cubicBezTo>
                      <a:pt x="76" y="29"/>
                      <a:pt x="76" y="29"/>
                      <a:pt x="76" y="29"/>
                    </a:cubicBezTo>
                    <a:cubicBezTo>
                      <a:pt x="79" y="27"/>
                      <a:pt x="79" y="23"/>
                      <a:pt x="78" y="20"/>
                    </a:cubicBezTo>
                    <a:cubicBezTo>
                      <a:pt x="74" y="15"/>
                      <a:pt x="74" y="15"/>
                      <a:pt x="74" y="15"/>
                    </a:cubicBezTo>
                    <a:cubicBezTo>
                      <a:pt x="72" y="13"/>
                      <a:pt x="68" y="12"/>
                      <a:pt x="66" y="14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59" y="16"/>
                      <a:pt x="57" y="15"/>
                      <a:pt x="56" y="15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7" y="5"/>
                      <a:pt x="55" y="2"/>
                      <a:pt x="52" y="2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2" y="0"/>
                      <a:pt x="39" y="3"/>
                      <a:pt x="39" y="6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6" y="12"/>
                      <a:pt x="34" y="12"/>
                      <a:pt x="32" y="13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6" y="6"/>
                      <a:pt x="23" y="5"/>
                      <a:pt x="20" y="7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2" y="13"/>
                      <a:pt x="12" y="16"/>
                      <a:pt x="14" y="19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6" y="25"/>
                      <a:pt x="14" y="27"/>
                      <a:pt x="13" y="29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5" y="27"/>
                      <a:pt x="2" y="30"/>
                      <a:pt x="2" y="33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42"/>
                      <a:pt x="2" y="45"/>
                      <a:pt x="6" y="46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9"/>
                      <a:pt x="11" y="51"/>
                      <a:pt x="12" y="53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5" y="58"/>
                      <a:pt x="5" y="62"/>
                      <a:pt x="7" y="64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3" y="72"/>
                      <a:pt x="16" y="73"/>
                      <a:pt x="19" y="7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5" y="69"/>
                      <a:pt x="27" y="70"/>
                      <a:pt x="29" y="71"/>
                    </a:cubicBezTo>
                    <a:cubicBezTo>
                      <a:pt x="28" y="76"/>
                      <a:pt x="28" y="76"/>
                      <a:pt x="28" y="76"/>
                    </a:cubicBezTo>
                    <a:cubicBezTo>
                      <a:pt x="27" y="79"/>
                      <a:pt x="29" y="82"/>
                      <a:pt x="33" y="83"/>
                    </a:cubicBezTo>
                    <a:cubicBezTo>
                      <a:pt x="39" y="84"/>
                      <a:pt x="39" y="84"/>
                      <a:pt x="39" y="84"/>
                    </a:cubicBezTo>
                    <a:cubicBezTo>
                      <a:pt x="42" y="84"/>
                      <a:pt x="45" y="82"/>
                      <a:pt x="46" y="79"/>
                    </a:cubicBezTo>
                    <a:cubicBezTo>
                      <a:pt x="47" y="74"/>
                      <a:pt x="47" y="74"/>
                      <a:pt x="47" y="74"/>
                    </a:cubicBezTo>
                    <a:cubicBezTo>
                      <a:pt x="49" y="73"/>
                      <a:pt x="51" y="73"/>
                      <a:pt x="53" y="72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8" y="79"/>
                      <a:pt x="62" y="80"/>
                      <a:pt x="64" y="78"/>
                    </a:cubicBezTo>
                    <a:cubicBezTo>
                      <a:pt x="69" y="74"/>
                      <a:pt x="69" y="74"/>
                      <a:pt x="69" y="74"/>
                    </a:cubicBezTo>
                    <a:cubicBezTo>
                      <a:pt x="72" y="72"/>
                      <a:pt x="73" y="68"/>
                      <a:pt x="71" y="66"/>
                    </a:cubicBezTo>
                    <a:cubicBezTo>
                      <a:pt x="67" y="61"/>
                      <a:pt x="67" y="61"/>
                      <a:pt x="67" y="61"/>
                    </a:cubicBezTo>
                    <a:cubicBezTo>
                      <a:pt x="68" y="59"/>
                      <a:pt x="69" y="58"/>
                      <a:pt x="70" y="56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79" y="57"/>
                      <a:pt x="82" y="55"/>
                      <a:pt x="83" y="52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2"/>
                      <a:pt x="82" y="39"/>
                      <a:pt x="79" y="39"/>
                    </a:cubicBezTo>
                    <a:close/>
                    <a:moveTo>
                      <a:pt x="51" y="55"/>
                    </a:moveTo>
                    <a:cubicBezTo>
                      <a:pt x="44" y="60"/>
                      <a:pt x="34" y="59"/>
                      <a:pt x="29" y="52"/>
                    </a:cubicBezTo>
                    <a:cubicBezTo>
                      <a:pt x="24" y="45"/>
                      <a:pt x="25" y="35"/>
                      <a:pt x="32" y="30"/>
                    </a:cubicBezTo>
                    <a:cubicBezTo>
                      <a:pt x="39" y="25"/>
                      <a:pt x="49" y="26"/>
                      <a:pt x="54" y="33"/>
                    </a:cubicBezTo>
                    <a:cubicBezTo>
                      <a:pt x="59" y="40"/>
                      <a:pt x="58" y="50"/>
                      <a:pt x="51" y="5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56"/>
              <p:cNvSpPr>
                <a:spLocks noEditPoints="1"/>
              </p:cNvSpPr>
              <p:nvPr/>
            </p:nvSpPr>
            <p:spPr bwMode="auto">
              <a:xfrm>
                <a:off x="1756339" y="4339201"/>
                <a:ext cx="207963" cy="204788"/>
              </a:xfrm>
              <a:custGeom>
                <a:avLst/>
                <a:gdLst>
                  <a:gd name="T0" fmla="*/ 2147483646 w 49"/>
                  <a:gd name="T1" fmla="*/ 2147483646 h 48"/>
                  <a:gd name="T2" fmla="*/ 2147483646 w 49"/>
                  <a:gd name="T3" fmla="*/ 2147483646 h 48"/>
                  <a:gd name="T4" fmla="*/ 2147483646 w 49"/>
                  <a:gd name="T5" fmla="*/ 2147483646 h 48"/>
                  <a:gd name="T6" fmla="*/ 2147483646 w 49"/>
                  <a:gd name="T7" fmla="*/ 2147483646 h 48"/>
                  <a:gd name="T8" fmla="*/ 2147483646 w 49"/>
                  <a:gd name="T9" fmla="*/ 2147483646 h 48"/>
                  <a:gd name="T10" fmla="*/ 2147483646 w 49"/>
                  <a:gd name="T11" fmla="*/ 2147483646 h 48"/>
                  <a:gd name="T12" fmla="*/ 2147483646 w 49"/>
                  <a:gd name="T13" fmla="*/ 2147483646 h 48"/>
                  <a:gd name="T14" fmla="*/ 2147483646 w 49"/>
                  <a:gd name="T15" fmla="*/ 2147483646 h 48"/>
                  <a:gd name="T16" fmla="*/ 2147483646 w 49"/>
                  <a:gd name="T17" fmla="*/ 2147483646 h 48"/>
                  <a:gd name="T18" fmla="*/ 2147483646 w 49"/>
                  <a:gd name="T19" fmla="*/ 2147483646 h 48"/>
                  <a:gd name="T20" fmla="*/ 2147483646 w 49"/>
                  <a:gd name="T21" fmla="*/ 2147483646 h 48"/>
                  <a:gd name="T22" fmla="*/ 2147483646 w 49"/>
                  <a:gd name="T23" fmla="*/ 0 h 48"/>
                  <a:gd name="T24" fmla="*/ 2147483646 w 49"/>
                  <a:gd name="T25" fmla="*/ 2147483646 h 48"/>
                  <a:gd name="T26" fmla="*/ 2147483646 w 49"/>
                  <a:gd name="T27" fmla="*/ 2147483646 h 48"/>
                  <a:gd name="T28" fmla="*/ 2147483646 w 49"/>
                  <a:gd name="T29" fmla="*/ 2147483646 h 48"/>
                  <a:gd name="T30" fmla="*/ 2147483646 w 49"/>
                  <a:gd name="T31" fmla="*/ 2147483646 h 48"/>
                  <a:gd name="T32" fmla="*/ 2147483646 w 49"/>
                  <a:gd name="T33" fmla="*/ 2147483646 h 48"/>
                  <a:gd name="T34" fmla="*/ 2147483646 w 49"/>
                  <a:gd name="T35" fmla="*/ 2147483646 h 48"/>
                  <a:gd name="T36" fmla="*/ 2147483646 w 49"/>
                  <a:gd name="T37" fmla="*/ 2147483646 h 48"/>
                  <a:gd name="T38" fmla="*/ 2147483646 w 49"/>
                  <a:gd name="T39" fmla="*/ 2147483646 h 48"/>
                  <a:gd name="T40" fmla="*/ 2147483646 w 49"/>
                  <a:gd name="T41" fmla="*/ 2147483646 h 48"/>
                  <a:gd name="T42" fmla="*/ 2147483646 w 49"/>
                  <a:gd name="T43" fmla="*/ 2147483646 h 48"/>
                  <a:gd name="T44" fmla="*/ 2147483646 w 49"/>
                  <a:gd name="T45" fmla="*/ 2147483646 h 48"/>
                  <a:gd name="T46" fmla="*/ 2147483646 w 49"/>
                  <a:gd name="T47" fmla="*/ 2147483646 h 48"/>
                  <a:gd name="T48" fmla="*/ 2147483646 w 49"/>
                  <a:gd name="T49" fmla="*/ 2147483646 h 48"/>
                  <a:gd name="T50" fmla="*/ 2147483646 w 49"/>
                  <a:gd name="T51" fmla="*/ 2147483646 h 48"/>
                  <a:gd name="T52" fmla="*/ 2147483646 w 49"/>
                  <a:gd name="T53" fmla="*/ 2147483646 h 48"/>
                  <a:gd name="T54" fmla="*/ 2147483646 w 49"/>
                  <a:gd name="T55" fmla="*/ 2147483646 h 48"/>
                  <a:gd name="T56" fmla="*/ 2147483646 w 49"/>
                  <a:gd name="T57" fmla="*/ 2147483646 h 48"/>
                  <a:gd name="T58" fmla="*/ 2147483646 w 49"/>
                  <a:gd name="T59" fmla="*/ 2147483646 h 48"/>
                  <a:gd name="T60" fmla="*/ 2147483646 w 49"/>
                  <a:gd name="T61" fmla="*/ 2147483646 h 48"/>
                  <a:gd name="T62" fmla="*/ 2147483646 w 49"/>
                  <a:gd name="T63" fmla="*/ 2147483646 h 48"/>
                  <a:gd name="T64" fmla="*/ 2147483646 w 49"/>
                  <a:gd name="T65" fmla="*/ 2147483646 h 48"/>
                  <a:gd name="T66" fmla="*/ 2147483646 w 49"/>
                  <a:gd name="T67" fmla="*/ 2147483646 h 48"/>
                  <a:gd name="T68" fmla="*/ 2147483646 w 49"/>
                  <a:gd name="T69" fmla="*/ 2147483646 h 48"/>
                  <a:gd name="T70" fmla="*/ 2147483646 w 49"/>
                  <a:gd name="T71" fmla="*/ 2147483646 h 48"/>
                  <a:gd name="T72" fmla="*/ 2147483646 w 49"/>
                  <a:gd name="T73" fmla="*/ 2147483646 h 48"/>
                  <a:gd name="T74" fmla="*/ 2147483646 w 49"/>
                  <a:gd name="T75" fmla="*/ 2147483646 h 48"/>
                  <a:gd name="T76" fmla="*/ 2147483646 w 49"/>
                  <a:gd name="T77" fmla="*/ 2147483646 h 48"/>
                  <a:gd name="T78" fmla="*/ 2147483646 w 49"/>
                  <a:gd name="T79" fmla="*/ 2147483646 h 48"/>
                  <a:gd name="T80" fmla="*/ 2147483646 w 49"/>
                  <a:gd name="T81" fmla="*/ 2147483646 h 48"/>
                  <a:gd name="T82" fmla="*/ 2147483646 w 49"/>
                  <a:gd name="T83" fmla="*/ 2147483646 h 48"/>
                  <a:gd name="T84" fmla="*/ 2147483646 w 49"/>
                  <a:gd name="T85" fmla="*/ 2147483646 h 48"/>
                  <a:gd name="T86" fmla="*/ 2147483646 w 49"/>
                  <a:gd name="T87" fmla="*/ 2147483646 h 48"/>
                  <a:gd name="T88" fmla="*/ 2147483646 w 49"/>
                  <a:gd name="T89" fmla="*/ 2147483646 h 48"/>
                  <a:gd name="T90" fmla="*/ 2147483646 w 49"/>
                  <a:gd name="T91" fmla="*/ 2147483646 h 48"/>
                  <a:gd name="T92" fmla="*/ 2147483646 w 49"/>
                  <a:gd name="T93" fmla="*/ 2147483646 h 48"/>
                  <a:gd name="T94" fmla="*/ 2147483646 w 49"/>
                  <a:gd name="T95" fmla="*/ 2147483646 h 48"/>
                  <a:gd name="T96" fmla="*/ 2147483646 w 49"/>
                  <a:gd name="T97" fmla="*/ 2147483646 h 48"/>
                  <a:gd name="T98" fmla="*/ 2147483646 w 49"/>
                  <a:gd name="T99" fmla="*/ 2147483646 h 48"/>
                  <a:gd name="T100" fmla="*/ 2147483646 w 49"/>
                  <a:gd name="T101" fmla="*/ 2147483646 h 48"/>
                  <a:gd name="T102" fmla="*/ 2147483646 w 49"/>
                  <a:gd name="T103" fmla="*/ 2147483646 h 48"/>
                  <a:gd name="T104" fmla="*/ 2147483646 w 49"/>
                  <a:gd name="T105" fmla="*/ 2147483646 h 48"/>
                  <a:gd name="T106" fmla="*/ 2147483646 w 49"/>
                  <a:gd name="T107" fmla="*/ 2147483646 h 4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9" h="48">
                    <a:moveTo>
                      <a:pt x="46" y="22"/>
                    </a:move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0"/>
                      <a:pt x="42" y="19"/>
                      <a:pt x="41" y="18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6" y="15"/>
                      <a:pt x="46" y="13"/>
                      <a:pt x="45" y="11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7"/>
                      <a:pt x="39" y="6"/>
                      <a:pt x="38" y="8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4" y="9"/>
                      <a:pt x="33" y="8"/>
                      <a:pt x="32" y="8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3"/>
                      <a:pt x="32" y="1"/>
                      <a:pt x="30" y="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0"/>
                      <a:pt x="23" y="1"/>
                      <a:pt x="22" y="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1" y="6"/>
                      <a:pt x="20" y="7"/>
                      <a:pt x="19" y="7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3"/>
                      <a:pt x="13" y="2"/>
                      <a:pt x="12" y="4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7" y="7"/>
                      <a:pt x="7" y="9"/>
                      <a:pt x="8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9" y="14"/>
                      <a:pt x="9" y="15"/>
                      <a:pt x="8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5"/>
                      <a:pt x="2" y="17"/>
                      <a:pt x="1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7" y="29"/>
                      <a:pt x="7" y="30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4" y="33"/>
                      <a:pt x="3" y="35"/>
                      <a:pt x="4" y="36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8" y="41"/>
                      <a:pt x="10" y="41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4" y="39"/>
                      <a:pt x="16" y="40"/>
                      <a:pt x="17" y="40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45"/>
                      <a:pt x="17" y="47"/>
                      <a:pt x="19" y="47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6" y="47"/>
                      <a:pt x="27" y="4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8" y="42"/>
                      <a:pt x="29" y="41"/>
                      <a:pt x="31" y="41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4" y="45"/>
                      <a:pt x="36" y="45"/>
                      <a:pt x="37" y="44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2" y="41"/>
                      <a:pt x="42" y="39"/>
                      <a:pt x="41" y="37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4"/>
                      <a:pt x="40" y="33"/>
                      <a:pt x="41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6" y="32"/>
                      <a:pt x="48" y="31"/>
                      <a:pt x="48" y="29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9" y="24"/>
                      <a:pt x="47" y="22"/>
                      <a:pt x="46" y="22"/>
                    </a:cubicBezTo>
                    <a:close/>
                    <a:moveTo>
                      <a:pt x="30" y="31"/>
                    </a:moveTo>
                    <a:cubicBezTo>
                      <a:pt x="26" y="34"/>
                      <a:pt x="20" y="33"/>
                      <a:pt x="17" y="29"/>
                    </a:cubicBezTo>
                    <a:cubicBezTo>
                      <a:pt x="14" y="25"/>
                      <a:pt x="15" y="20"/>
                      <a:pt x="19" y="17"/>
                    </a:cubicBezTo>
                    <a:cubicBezTo>
                      <a:pt x="23" y="14"/>
                      <a:pt x="29" y="15"/>
                      <a:pt x="32" y="19"/>
                    </a:cubicBezTo>
                    <a:cubicBezTo>
                      <a:pt x="34" y="23"/>
                      <a:pt x="34" y="28"/>
                      <a:pt x="3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" name="Freeform 199"/>
            <p:cNvSpPr>
              <a:spLocks noEditPoints="1"/>
            </p:cNvSpPr>
            <p:nvPr/>
          </p:nvSpPr>
          <p:spPr bwMode="auto">
            <a:xfrm>
              <a:off x="2220913" y="4765675"/>
              <a:ext cx="407987" cy="344488"/>
            </a:xfrm>
            <a:custGeom>
              <a:avLst/>
              <a:gdLst>
                <a:gd name="T0" fmla="*/ 2147483646 w 96"/>
                <a:gd name="T1" fmla="*/ 2147483646 h 81"/>
                <a:gd name="T2" fmla="*/ 2147483646 w 96"/>
                <a:gd name="T3" fmla="*/ 2147483646 h 81"/>
                <a:gd name="T4" fmla="*/ 2147483646 w 96"/>
                <a:gd name="T5" fmla="*/ 2147483646 h 81"/>
                <a:gd name="T6" fmla="*/ 2147483646 w 96"/>
                <a:gd name="T7" fmla="*/ 2147483646 h 81"/>
                <a:gd name="T8" fmla="*/ 2147483646 w 96"/>
                <a:gd name="T9" fmla="*/ 2147483646 h 81"/>
                <a:gd name="T10" fmla="*/ 2147483646 w 96"/>
                <a:gd name="T11" fmla="*/ 2147483646 h 81"/>
                <a:gd name="T12" fmla="*/ 2147483646 w 96"/>
                <a:gd name="T13" fmla="*/ 2147483646 h 81"/>
                <a:gd name="T14" fmla="*/ 2147483646 w 96"/>
                <a:gd name="T15" fmla="*/ 0 h 81"/>
                <a:gd name="T16" fmla="*/ 2147483646 w 96"/>
                <a:gd name="T17" fmla="*/ 2147483646 h 81"/>
                <a:gd name="T18" fmla="*/ 2147483646 w 96"/>
                <a:gd name="T19" fmla="*/ 2147483646 h 81"/>
                <a:gd name="T20" fmla="*/ 2147483646 w 96"/>
                <a:gd name="T21" fmla="*/ 2147483646 h 81"/>
                <a:gd name="T22" fmla="*/ 2147483646 w 96"/>
                <a:gd name="T23" fmla="*/ 2147483646 h 81"/>
                <a:gd name="T24" fmla="*/ 2147483646 w 96"/>
                <a:gd name="T25" fmla="*/ 2147483646 h 81"/>
                <a:gd name="T26" fmla="*/ 2147483646 w 96"/>
                <a:gd name="T27" fmla="*/ 2147483646 h 81"/>
                <a:gd name="T28" fmla="*/ 2147483646 w 96"/>
                <a:gd name="T29" fmla="*/ 2147483646 h 81"/>
                <a:gd name="T30" fmla="*/ 0 w 96"/>
                <a:gd name="T31" fmla="*/ 2147483646 h 81"/>
                <a:gd name="T32" fmla="*/ 2147483646 w 96"/>
                <a:gd name="T33" fmla="*/ 2147483646 h 81"/>
                <a:gd name="T34" fmla="*/ 2147483646 w 96"/>
                <a:gd name="T35" fmla="*/ 2147483646 h 81"/>
                <a:gd name="T36" fmla="*/ 2147483646 w 96"/>
                <a:gd name="T37" fmla="*/ 2147483646 h 81"/>
                <a:gd name="T38" fmla="*/ 2147483646 w 96"/>
                <a:gd name="T39" fmla="*/ 2147483646 h 81"/>
                <a:gd name="T40" fmla="*/ 2147483646 w 96"/>
                <a:gd name="T41" fmla="*/ 2147483646 h 81"/>
                <a:gd name="T42" fmla="*/ 2147483646 w 96"/>
                <a:gd name="T43" fmla="*/ 2147483646 h 81"/>
                <a:gd name="T44" fmla="*/ 2147483646 w 96"/>
                <a:gd name="T45" fmla="*/ 2147483646 h 81"/>
                <a:gd name="T46" fmla="*/ 2147483646 w 96"/>
                <a:gd name="T47" fmla="*/ 2147483646 h 81"/>
                <a:gd name="T48" fmla="*/ 2147483646 w 96"/>
                <a:gd name="T49" fmla="*/ 2147483646 h 81"/>
                <a:gd name="T50" fmla="*/ 2147483646 w 96"/>
                <a:gd name="T51" fmla="*/ 2147483646 h 81"/>
                <a:gd name="T52" fmla="*/ 2147483646 w 96"/>
                <a:gd name="T53" fmla="*/ 2147483646 h 81"/>
                <a:gd name="T54" fmla="*/ 2147483646 w 96"/>
                <a:gd name="T55" fmla="*/ 2147483646 h 81"/>
                <a:gd name="T56" fmla="*/ 2147483646 w 96"/>
                <a:gd name="T57" fmla="*/ 2147483646 h 8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96" h="81">
                  <a:moveTo>
                    <a:pt x="81" y="14"/>
                  </a:moveTo>
                  <a:cubicBezTo>
                    <a:pt x="81" y="14"/>
                    <a:pt x="81" y="14"/>
                    <a:pt x="81" y="14"/>
                  </a:cubicBezTo>
                  <a:cubicBezTo>
                    <a:pt x="81" y="13"/>
                    <a:pt x="80" y="12"/>
                    <a:pt x="78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9" y="12"/>
                    <a:pt x="68" y="13"/>
                    <a:pt x="68" y="14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3" y="2"/>
                    <a:pt x="58" y="0"/>
                    <a:pt x="51" y="0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36" y="1"/>
                    <a:pt x="31" y="3"/>
                    <a:pt x="31" y="9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6" y="13"/>
                    <a:pt x="24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4"/>
                    <a:pt x="14" y="15"/>
                    <a:pt x="14" y="16"/>
                  </a:cubicBezTo>
                  <a:cubicBezTo>
                    <a:pt x="6" y="17"/>
                    <a:pt x="0" y="24"/>
                    <a:pt x="0" y="33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74"/>
                    <a:pt x="9" y="81"/>
                    <a:pt x="18" y="81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8" y="80"/>
                    <a:pt x="96" y="72"/>
                    <a:pt x="96" y="62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5" y="22"/>
                    <a:pt x="89" y="16"/>
                    <a:pt x="81" y="14"/>
                  </a:cubicBezTo>
                  <a:close/>
                  <a:moveTo>
                    <a:pt x="37" y="9"/>
                  </a:moveTo>
                  <a:cubicBezTo>
                    <a:pt x="37" y="8"/>
                    <a:pt x="37" y="7"/>
                    <a:pt x="43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8" y="6"/>
                    <a:pt x="58" y="8"/>
                    <a:pt x="58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37" y="15"/>
                    <a:pt x="37" y="15"/>
                    <a:pt x="37" y="15"/>
                  </a:cubicBezTo>
                  <a:lnTo>
                    <a:pt x="37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组合 3256"/>
            <p:cNvGrpSpPr/>
            <p:nvPr/>
          </p:nvGrpSpPr>
          <p:grpSpPr bwMode="auto">
            <a:xfrm>
              <a:off x="4162425" y="2808288"/>
              <a:ext cx="534988" cy="319087"/>
              <a:chOff x="4118539" y="3073964"/>
              <a:chExt cx="534988" cy="319088"/>
            </a:xfrm>
          </p:grpSpPr>
          <p:sp>
            <p:nvSpPr>
              <p:cNvPr id="44" name="Freeform 200"/>
              <p:cNvSpPr/>
              <p:nvPr/>
            </p:nvSpPr>
            <p:spPr bwMode="auto">
              <a:xfrm>
                <a:off x="4118539" y="3073964"/>
                <a:ext cx="261938" cy="258763"/>
              </a:xfrm>
              <a:custGeom>
                <a:avLst/>
                <a:gdLst>
                  <a:gd name="T0" fmla="*/ 2147483646 w 62"/>
                  <a:gd name="T1" fmla="*/ 0 h 61"/>
                  <a:gd name="T2" fmla="*/ 2147483646 w 62"/>
                  <a:gd name="T3" fmla="*/ 2147483646 h 61"/>
                  <a:gd name="T4" fmla="*/ 2147483646 w 62"/>
                  <a:gd name="T5" fmla="*/ 2147483646 h 61"/>
                  <a:gd name="T6" fmla="*/ 2147483646 w 62"/>
                  <a:gd name="T7" fmla="*/ 2147483646 h 61"/>
                  <a:gd name="T8" fmla="*/ 2147483646 w 62"/>
                  <a:gd name="T9" fmla="*/ 2147483646 h 61"/>
                  <a:gd name="T10" fmla="*/ 2147483646 w 62"/>
                  <a:gd name="T11" fmla="*/ 2147483646 h 61"/>
                  <a:gd name="T12" fmla="*/ 2147483646 w 62"/>
                  <a:gd name="T13" fmla="*/ 2147483646 h 61"/>
                  <a:gd name="T14" fmla="*/ 2147483646 w 62"/>
                  <a:gd name="T15" fmla="*/ 2147483646 h 61"/>
                  <a:gd name="T16" fmla="*/ 2147483646 w 62"/>
                  <a:gd name="T17" fmla="*/ 2147483646 h 61"/>
                  <a:gd name="T18" fmla="*/ 0 w 62"/>
                  <a:gd name="T19" fmla="*/ 2147483646 h 61"/>
                  <a:gd name="T20" fmla="*/ 2147483646 w 62"/>
                  <a:gd name="T21" fmla="*/ 2147483646 h 61"/>
                  <a:gd name="T22" fmla="*/ 2147483646 w 62"/>
                  <a:gd name="T23" fmla="*/ 0 h 6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2" h="61">
                    <a:moveTo>
                      <a:pt x="31" y="0"/>
                    </a:moveTo>
                    <a:cubicBezTo>
                      <a:pt x="32" y="0"/>
                      <a:pt x="33" y="1"/>
                      <a:pt x="33" y="1"/>
                    </a:cubicBezTo>
                    <a:cubicBezTo>
                      <a:pt x="62" y="35"/>
                      <a:pt x="62" y="35"/>
                      <a:pt x="62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58"/>
                      <a:pt x="48" y="58"/>
                      <a:pt x="48" y="58"/>
                    </a:cubicBezTo>
                    <a:cubicBezTo>
                      <a:pt x="48" y="60"/>
                      <a:pt x="47" y="61"/>
                      <a:pt x="45" y="61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61"/>
                      <a:pt x="14" y="60"/>
                      <a:pt x="14" y="58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30" y="0"/>
                      <a:pt x="3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201"/>
              <p:cNvSpPr/>
              <p:nvPr/>
            </p:nvSpPr>
            <p:spPr bwMode="auto">
              <a:xfrm>
                <a:off x="4390002" y="3134289"/>
                <a:ext cx="263525" cy="258763"/>
              </a:xfrm>
              <a:custGeom>
                <a:avLst/>
                <a:gdLst>
                  <a:gd name="T0" fmla="*/ 2147483646 w 62"/>
                  <a:gd name="T1" fmla="*/ 2147483646 h 61"/>
                  <a:gd name="T2" fmla="*/ 2147483646 w 62"/>
                  <a:gd name="T3" fmla="*/ 2147483646 h 61"/>
                  <a:gd name="T4" fmla="*/ 0 w 62"/>
                  <a:gd name="T5" fmla="*/ 2147483646 h 61"/>
                  <a:gd name="T6" fmla="*/ 2147483646 w 62"/>
                  <a:gd name="T7" fmla="*/ 2147483646 h 61"/>
                  <a:gd name="T8" fmla="*/ 2147483646 w 62"/>
                  <a:gd name="T9" fmla="*/ 2147483646 h 61"/>
                  <a:gd name="T10" fmla="*/ 2147483646 w 62"/>
                  <a:gd name="T11" fmla="*/ 0 h 61"/>
                  <a:gd name="T12" fmla="*/ 2147483646 w 62"/>
                  <a:gd name="T13" fmla="*/ 0 h 61"/>
                  <a:gd name="T14" fmla="*/ 2147483646 w 62"/>
                  <a:gd name="T15" fmla="*/ 2147483646 h 61"/>
                  <a:gd name="T16" fmla="*/ 2147483646 w 62"/>
                  <a:gd name="T17" fmla="*/ 2147483646 h 61"/>
                  <a:gd name="T18" fmla="*/ 2147483646 w 62"/>
                  <a:gd name="T19" fmla="*/ 2147483646 h 61"/>
                  <a:gd name="T20" fmla="*/ 2147483646 w 62"/>
                  <a:gd name="T21" fmla="*/ 2147483646 h 61"/>
                  <a:gd name="T22" fmla="*/ 2147483646 w 62"/>
                  <a:gd name="T23" fmla="*/ 2147483646 h 6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2" h="61">
                    <a:moveTo>
                      <a:pt x="31" y="61"/>
                    </a:moveTo>
                    <a:cubicBezTo>
                      <a:pt x="30" y="61"/>
                      <a:pt x="30" y="60"/>
                      <a:pt x="29" y="5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6" y="0"/>
                      <a:pt x="17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7" y="0"/>
                      <a:pt x="48" y="1"/>
                      <a:pt x="48" y="2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33" y="60"/>
                      <a:pt x="32" y="61"/>
                      <a:pt x="31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5" name="组合 3255"/>
            <p:cNvGrpSpPr/>
            <p:nvPr/>
          </p:nvGrpSpPr>
          <p:grpSpPr bwMode="auto">
            <a:xfrm>
              <a:off x="3392488" y="2027238"/>
              <a:ext cx="390525" cy="352425"/>
              <a:chOff x="3348602" y="2292914"/>
              <a:chExt cx="390525" cy="352425"/>
            </a:xfrm>
          </p:grpSpPr>
          <p:sp>
            <p:nvSpPr>
              <p:cNvPr id="39" name="Freeform 202"/>
              <p:cNvSpPr/>
              <p:nvPr/>
            </p:nvSpPr>
            <p:spPr bwMode="auto">
              <a:xfrm>
                <a:off x="3566089" y="2310376"/>
                <a:ext cx="68263" cy="246063"/>
              </a:xfrm>
              <a:custGeom>
                <a:avLst/>
                <a:gdLst>
                  <a:gd name="T0" fmla="*/ 2147483646 w 16"/>
                  <a:gd name="T1" fmla="*/ 2147483646 h 58"/>
                  <a:gd name="T2" fmla="*/ 2147483646 w 16"/>
                  <a:gd name="T3" fmla="*/ 2147483646 h 58"/>
                  <a:gd name="T4" fmla="*/ 2147483646 w 16"/>
                  <a:gd name="T5" fmla="*/ 2147483646 h 58"/>
                  <a:gd name="T6" fmla="*/ 0 w 16"/>
                  <a:gd name="T7" fmla="*/ 2147483646 h 58"/>
                  <a:gd name="T8" fmla="*/ 0 w 16"/>
                  <a:gd name="T9" fmla="*/ 2147483646 h 58"/>
                  <a:gd name="T10" fmla="*/ 2147483646 w 16"/>
                  <a:gd name="T11" fmla="*/ 0 h 58"/>
                  <a:gd name="T12" fmla="*/ 2147483646 w 16"/>
                  <a:gd name="T13" fmla="*/ 0 h 58"/>
                  <a:gd name="T14" fmla="*/ 2147483646 w 16"/>
                  <a:gd name="T15" fmla="*/ 2147483646 h 58"/>
                  <a:gd name="T16" fmla="*/ 2147483646 w 16"/>
                  <a:gd name="T17" fmla="*/ 2147483646 h 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58">
                    <a:moveTo>
                      <a:pt x="16" y="52"/>
                    </a:moveTo>
                    <a:cubicBezTo>
                      <a:pt x="16" y="55"/>
                      <a:pt x="13" y="58"/>
                      <a:pt x="10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58"/>
                      <a:pt x="0" y="55"/>
                      <a:pt x="0" y="5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3" y="0"/>
                      <a:pt x="16" y="2"/>
                      <a:pt x="16" y="5"/>
                    </a:cubicBezTo>
                    <a:lnTo>
                      <a:pt x="16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Freeform 203"/>
              <p:cNvSpPr/>
              <p:nvPr/>
            </p:nvSpPr>
            <p:spPr bwMode="auto">
              <a:xfrm>
                <a:off x="3348602" y="2377051"/>
                <a:ext cx="68263" cy="179388"/>
              </a:xfrm>
              <a:custGeom>
                <a:avLst/>
                <a:gdLst>
                  <a:gd name="T0" fmla="*/ 2147483646 w 16"/>
                  <a:gd name="T1" fmla="*/ 2147483646 h 42"/>
                  <a:gd name="T2" fmla="*/ 2147483646 w 16"/>
                  <a:gd name="T3" fmla="*/ 2147483646 h 42"/>
                  <a:gd name="T4" fmla="*/ 2147483646 w 16"/>
                  <a:gd name="T5" fmla="*/ 2147483646 h 42"/>
                  <a:gd name="T6" fmla="*/ 0 w 16"/>
                  <a:gd name="T7" fmla="*/ 2147483646 h 42"/>
                  <a:gd name="T8" fmla="*/ 0 w 16"/>
                  <a:gd name="T9" fmla="*/ 2147483646 h 42"/>
                  <a:gd name="T10" fmla="*/ 2147483646 w 16"/>
                  <a:gd name="T11" fmla="*/ 0 h 42"/>
                  <a:gd name="T12" fmla="*/ 2147483646 w 16"/>
                  <a:gd name="T13" fmla="*/ 0 h 42"/>
                  <a:gd name="T14" fmla="*/ 2147483646 w 16"/>
                  <a:gd name="T15" fmla="*/ 2147483646 h 42"/>
                  <a:gd name="T16" fmla="*/ 2147483646 w 16"/>
                  <a:gd name="T17" fmla="*/ 2147483646 h 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42">
                    <a:moveTo>
                      <a:pt x="16" y="36"/>
                    </a:moveTo>
                    <a:cubicBezTo>
                      <a:pt x="16" y="39"/>
                      <a:pt x="14" y="42"/>
                      <a:pt x="11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0" y="39"/>
                      <a:pt x="0" y="3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5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6" y="6"/>
                    </a:cubicBezTo>
                    <a:lnTo>
                      <a:pt x="16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204"/>
              <p:cNvSpPr/>
              <p:nvPr/>
            </p:nvSpPr>
            <p:spPr bwMode="auto">
              <a:xfrm>
                <a:off x="3672452" y="2292914"/>
                <a:ext cx="66675" cy="263525"/>
              </a:xfrm>
              <a:custGeom>
                <a:avLst/>
                <a:gdLst>
                  <a:gd name="T0" fmla="*/ 2147483646 w 16"/>
                  <a:gd name="T1" fmla="*/ 2147483646 h 62"/>
                  <a:gd name="T2" fmla="*/ 2147483646 w 16"/>
                  <a:gd name="T3" fmla="*/ 2147483646 h 62"/>
                  <a:gd name="T4" fmla="*/ 2147483646 w 16"/>
                  <a:gd name="T5" fmla="*/ 2147483646 h 62"/>
                  <a:gd name="T6" fmla="*/ 0 w 16"/>
                  <a:gd name="T7" fmla="*/ 2147483646 h 62"/>
                  <a:gd name="T8" fmla="*/ 0 w 16"/>
                  <a:gd name="T9" fmla="*/ 2147483646 h 62"/>
                  <a:gd name="T10" fmla="*/ 2147483646 w 16"/>
                  <a:gd name="T11" fmla="*/ 0 h 62"/>
                  <a:gd name="T12" fmla="*/ 2147483646 w 16"/>
                  <a:gd name="T13" fmla="*/ 0 h 62"/>
                  <a:gd name="T14" fmla="*/ 2147483646 w 16"/>
                  <a:gd name="T15" fmla="*/ 2147483646 h 62"/>
                  <a:gd name="T16" fmla="*/ 2147483646 w 16"/>
                  <a:gd name="T17" fmla="*/ 2147483646 h 6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62">
                    <a:moveTo>
                      <a:pt x="16" y="56"/>
                    </a:moveTo>
                    <a:cubicBezTo>
                      <a:pt x="16" y="59"/>
                      <a:pt x="13" y="62"/>
                      <a:pt x="11" y="62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2" y="62"/>
                      <a:pt x="0" y="59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0"/>
                      <a:pt x="16" y="2"/>
                      <a:pt x="16" y="5"/>
                    </a:cubicBezTo>
                    <a:lnTo>
                      <a:pt x="16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205"/>
              <p:cNvSpPr/>
              <p:nvPr/>
            </p:nvSpPr>
            <p:spPr bwMode="auto">
              <a:xfrm>
                <a:off x="3348602" y="2581839"/>
                <a:ext cx="390525" cy="63500"/>
              </a:xfrm>
              <a:custGeom>
                <a:avLst/>
                <a:gdLst>
                  <a:gd name="T0" fmla="*/ 2147483646 w 92"/>
                  <a:gd name="T1" fmla="*/ 2147483646 h 15"/>
                  <a:gd name="T2" fmla="*/ 0 w 92"/>
                  <a:gd name="T3" fmla="*/ 2147483646 h 15"/>
                  <a:gd name="T4" fmla="*/ 0 w 92"/>
                  <a:gd name="T5" fmla="*/ 2147483646 h 15"/>
                  <a:gd name="T6" fmla="*/ 2147483646 w 92"/>
                  <a:gd name="T7" fmla="*/ 0 h 15"/>
                  <a:gd name="T8" fmla="*/ 2147483646 w 92"/>
                  <a:gd name="T9" fmla="*/ 0 h 15"/>
                  <a:gd name="T10" fmla="*/ 2147483646 w 92"/>
                  <a:gd name="T11" fmla="*/ 2147483646 h 15"/>
                  <a:gd name="T12" fmla="*/ 2147483646 w 92"/>
                  <a:gd name="T13" fmla="*/ 2147483646 h 15"/>
                  <a:gd name="T14" fmla="*/ 2147483646 w 92"/>
                  <a:gd name="T15" fmla="*/ 2147483646 h 15"/>
                  <a:gd name="T16" fmla="*/ 2147483646 w 92"/>
                  <a:gd name="T17" fmla="*/ 2147483646 h 1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2" h="15">
                    <a:moveTo>
                      <a:pt x="5" y="15"/>
                    </a:moveTo>
                    <a:cubicBezTo>
                      <a:pt x="3" y="15"/>
                      <a:pt x="0" y="13"/>
                      <a:pt x="0" y="1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9" y="0"/>
                      <a:pt x="92" y="2"/>
                      <a:pt x="92" y="5"/>
                    </a:cubicBezTo>
                    <a:cubicBezTo>
                      <a:pt x="92" y="10"/>
                      <a:pt x="92" y="10"/>
                      <a:pt x="92" y="10"/>
                    </a:cubicBezTo>
                    <a:cubicBezTo>
                      <a:pt x="92" y="13"/>
                      <a:pt x="89" y="15"/>
                      <a:pt x="87" y="15"/>
                    </a:cubicBezTo>
                    <a:lnTo>
                      <a:pt x="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206"/>
              <p:cNvSpPr/>
              <p:nvPr/>
            </p:nvSpPr>
            <p:spPr bwMode="auto">
              <a:xfrm>
                <a:off x="3454964" y="2351651"/>
                <a:ext cx="73025" cy="204788"/>
              </a:xfrm>
              <a:custGeom>
                <a:avLst/>
                <a:gdLst>
                  <a:gd name="T0" fmla="*/ 2147483646 w 17"/>
                  <a:gd name="T1" fmla="*/ 2147483646 h 48"/>
                  <a:gd name="T2" fmla="*/ 2147483646 w 17"/>
                  <a:gd name="T3" fmla="*/ 2147483646 h 48"/>
                  <a:gd name="T4" fmla="*/ 2147483646 w 17"/>
                  <a:gd name="T5" fmla="*/ 2147483646 h 48"/>
                  <a:gd name="T6" fmla="*/ 0 w 17"/>
                  <a:gd name="T7" fmla="*/ 2147483646 h 48"/>
                  <a:gd name="T8" fmla="*/ 0 w 17"/>
                  <a:gd name="T9" fmla="*/ 2147483646 h 48"/>
                  <a:gd name="T10" fmla="*/ 2147483646 w 17"/>
                  <a:gd name="T11" fmla="*/ 0 h 48"/>
                  <a:gd name="T12" fmla="*/ 2147483646 w 17"/>
                  <a:gd name="T13" fmla="*/ 0 h 48"/>
                  <a:gd name="T14" fmla="*/ 2147483646 w 17"/>
                  <a:gd name="T15" fmla="*/ 2147483646 h 48"/>
                  <a:gd name="T16" fmla="*/ 2147483646 w 17"/>
                  <a:gd name="T17" fmla="*/ 2147483646 h 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7" h="48">
                    <a:moveTo>
                      <a:pt x="17" y="42"/>
                    </a:moveTo>
                    <a:cubicBezTo>
                      <a:pt x="17" y="45"/>
                      <a:pt x="14" y="48"/>
                      <a:pt x="11" y="48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3" y="48"/>
                      <a:pt x="0" y="45"/>
                      <a:pt x="0" y="4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7" y="2"/>
                      <a:pt x="17" y="5"/>
                    </a:cubicBezTo>
                    <a:lnTo>
                      <a:pt x="17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" name="Freeform 209"/>
            <p:cNvSpPr/>
            <p:nvPr/>
          </p:nvSpPr>
          <p:spPr bwMode="auto">
            <a:xfrm>
              <a:off x="4768850" y="3594100"/>
              <a:ext cx="195263" cy="169863"/>
            </a:xfrm>
            <a:custGeom>
              <a:avLst/>
              <a:gdLst>
                <a:gd name="T0" fmla="*/ 2147483646 w 123"/>
                <a:gd name="T1" fmla="*/ 0 h 107"/>
                <a:gd name="T2" fmla="*/ 2147483646 w 123"/>
                <a:gd name="T3" fmla="*/ 2147483646 h 107"/>
                <a:gd name="T4" fmla="*/ 0 w 123"/>
                <a:gd name="T5" fmla="*/ 0 h 107"/>
                <a:gd name="T6" fmla="*/ 2147483646 w 123"/>
                <a:gd name="T7" fmla="*/ 0 h 10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3" h="107">
                  <a:moveTo>
                    <a:pt x="123" y="0"/>
                  </a:moveTo>
                  <a:lnTo>
                    <a:pt x="62" y="107"/>
                  </a:lnTo>
                  <a:lnTo>
                    <a:pt x="0" y="0"/>
                  </a:lnTo>
                  <a:lnTo>
                    <a:pt x="12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10"/>
            <p:cNvSpPr/>
            <p:nvPr/>
          </p:nvSpPr>
          <p:spPr bwMode="auto">
            <a:xfrm>
              <a:off x="4264025" y="2230438"/>
              <a:ext cx="185738" cy="192087"/>
            </a:xfrm>
            <a:custGeom>
              <a:avLst/>
              <a:gdLst>
                <a:gd name="T0" fmla="*/ 2147483646 w 117"/>
                <a:gd name="T1" fmla="*/ 0 h 121"/>
                <a:gd name="T2" fmla="*/ 2147483646 w 117"/>
                <a:gd name="T3" fmla="*/ 2147483646 h 121"/>
                <a:gd name="T4" fmla="*/ 0 w 117"/>
                <a:gd name="T5" fmla="*/ 2147483646 h 121"/>
                <a:gd name="T6" fmla="*/ 2147483646 w 117"/>
                <a:gd name="T7" fmla="*/ 0 h 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7" h="121">
                  <a:moveTo>
                    <a:pt x="85" y="0"/>
                  </a:moveTo>
                  <a:lnTo>
                    <a:pt x="117" y="121"/>
                  </a:lnTo>
                  <a:lnTo>
                    <a:pt x="0" y="89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11"/>
            <p:cNvSpPr/>
            <p:nvPr/>
          </p:nvSpPr>
          <p:spPr bwMode="auto">
            <a:xfrm>
              <a:off x="3036888" y="1679575"/>
              <a:ext cx="169862" cy="198438"/>
            </a:xfrm>
            <a:custGeom>
              <a:avLst/>
              <a:gdLst>
                <a:gd name="T0" fmla="*/ 0 w 107"/>
                <a:gd name="T1" fmla="*/ 0 h 125"/>
                <a:gd name="T2" fmla="*/ 2147483646 w 107"/>
                <a:gd name="T3" fmla="*/ 2147483646 h 125"/>
                <a:gd name="T4" fmla="*/ 0 w 107"/>
                <a:gd name="T5" fmla="*/ 2147483646 h 125"/>
                <a:gd name="T6" fmla="*/ 0 w 107"/>
                <a:gd name="T7" fmla="*/ 0 h 1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7" h="125">
                  <a:moveTo>
                    <a:pt x="0" y="0"/>
                  </a:moveTo>
                  <a:lnTo>
                    <a:pt x="107" y="61"/>
                  </a:lnTo>
                  <a:lnTo>
                    <a:pt x="0" y="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12"/>
            <p:cNvSpPr/>
            <p:nvPr/>
          </p:nvSpPr>
          <p:spPr bwMode="auto">
            <a:xfrm>
              <a:off x="1690688" y="2205038"/>
              <a:ext cx="190500" cy="187325"/>
            </a:xfrm>
            <a:custGeom>
              <a:avLst/>
              <a:gdLst>
                <a:gd name="T0" fmla="*/ 0 w 120"/>
                <a:gd name="T1" fmla="*/ 30 h 118"/>
                <a:gd name="T2" fmla="*/ 120 w 120"/>
                <a:gd name="T3" fmla="*/ 0 h 118"/>
                <a:gd name="T4" fmla="*/ 88 w 120"/>
                <a:gd name="T5" fmla="*/ 118 h 118"/>
                <a:gd name="T6" fmla="*/ 0 w 120"/>
                <a:gd name="T7" fmla="*/ 3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18">
                  <a:moveTo>
                    <a:pt x="0" y="30"/>
                  </a:moveTo>
                  <a:lnTo>
                    <a:pt x="120" y="0"/>
                  </a:lnTo>
                  <a:lnTo>
                    <a:pt x="88" y="118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0" name="Freeform 213"/>
            <p:cNvSpPr/>
            <p:nvPr/>
          </p:nvSpPr>
          <p:spPr bwMode="auto">
            <a:xfrm>
              <a:off x="1146175" y="3432175"/>
              <a:ext cx="195263" cy="169863"/>
            </a:xfrm>
            <a:custGeom>
              <a:avLst/>
              <a:gdLst>
                <a:gd name="T0" fmla="*/ 0 w 123"/>
                <a:gd name="T1" fmla="*/ 2147483646 h 107"/>
                <a:gd name="T2" fmla="*/ 2147483646 w 123"/>
                <a:gd name="T3" fmla="*/ 0 h 107"/>
                <a:gd name="T4" fmla="*/ 2147483646 w 123"/>
                <a:gd name="T5" fmla="*/ 2147483646 h 107"/>
                <a:gd name="T6" fmla="*/ 0 w 123"/>
                <a:gd name="T7" fmla="*/ 2147483646 h 10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3" h="107">
                  <a:moveTo>
                    <a:pt x="0" y="107"/>
                  </a:moveTo>
                  <a:lnTo>
                    <a:pt x="62" y="0"/>
                  </a:lnTo>
                  <a:lnTo>
                    <a:pt x="123" y="107"/>
                  </a:lnTo>
                  <a:lnTo>
                    <a:pt x="0" y="1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214"/>
            <p:cNvSpPr/>
            <p:nvPr/>
          </p:nvSpPr>
          <p:spPr bwMode="auto">
            <a:xfrm>
              <a:off x="1655763" y="4749800"/>
              <a:ext cx="187325" cy="190500"/>
            </a:xfrm>
            <a:custGeom>
              <a:avLst/>
              <a:gdLst>
                <a:gd name="T0" fmla="*/ 2147483646 w 118"/>
                <a:gd name="T1" fmla="*/ 2147483646 h 120"/>
                <a:gd name="T2" fmla="*/ 0 w 118"/>
                <a:gd name="T3" fmla="*/ 0 h 120"/>
                <a:gd name="T4" fmla="*/ 2147483646 w 118"/>
                <a:gd name="T5" fmla="*/ 2147483646 h 120"/>
                <a:gd name="T6" fmla="*/ 2147483646 w 118"/>
                <a:gd name="T7" fmla="*/ 2147483646 h 12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" h="120">
                  <a:moveTo>
                    <a:pt x="32" y="120"/>
                  </a:moveTo>
                  <a:lnTo>
                    <a:pt x="0" y="0"/>
                  </a:lnTo>
                  <a:lnTo>
                    <a:pt x="118" y="32"/>
                  </a:lnTo>
                  <a:lnTo>
                    <a:pt x="32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215"/>
            <p:cNvSpPr/>
            <p:nvPr/>
          </p:nvSpPr>
          <p:spPr bwMode="auto">
            <a:xfrm>
              <a:off x="2874963" y="5300663"/>
              <a:ext cx="169862" cy="195262"/>
            </a:xfrm>
            <a:custGeom>
              <a:avLst/>
              <a:gdLst>
                <a:gd name="T0" fmla="*/ 2147483646 w 107"/>
                <a:gd name="T1" fmla="*/ 2147483646 h 123"/>
                <a:gd name="T2" fmla="*/ 0 w 107"/>
                <a:gd name="T3" fmla="*/ 2147483646 h 123"/>
                <a:gd name="T4" fmla="*/ 2147483646 w 107"/>
                <a:gd name="T5" fmla="*/ 0 h 123"/>
                <a:gd name="T6" fmla="*/ 2147483646 w 107"/>
                <a:gd name="T7" fmla="*/ 2147483646 h 1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7" h="123">
                  <a:moveTo>
                    <a:pt x="107" y="123"/>
                  </a:moveTo>
                  <a:lnTo>
                    <a:pt x="0" y="62"/>
                  </a:lnTo>
                  <a:lnTo>
                    <a:pt x="107" y="0"/>
                  </a:lnTo>
                  <a:lnTo>
                    <a:pt x="107" y="1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216"/>
            <p:cNvSpPr/>
            <p:nvPr/>
          </p:nvSpPr>
          <p:spPr bwMode="auto">
            <a:xfrm>
              <a:off x="4208463" y="4808538"/>
              <a:ext cx="190500" cy="190500"/>
            </a:xfrm>
            <a:custGeom>
              <a:avLst/>
              <a:gdLst>
                <a:gd name="T0" fmla="*/ 120 w 120"/>
                <a:gd name="T1" fmla="*/ 88 h 120"/>
                <a:gd name="T2" fmla="*/ 0 w 120"/>
                <a:gd name="T3" fmla="*/ 120 h 120"/>
                <a:gd name="T4" fmla="*/ 32 w 120"/>
                <a:gd name="T5" fmla="*/ 0 h 120"/>
                <a:gd name="T6" fmla="*/ 120 w 120"/>
                <a:gd name="T7" fmla="*/ 8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0">
                  <a:moveTo>
                    <a:pt x="120" y="88"/>
                  </a:moveTo>
                  <a:lnTo>
                    <a:pt x="0" y="120"/>
                  </a:lnTo>
                  <a:lnTo>
                    <a:pt x="32" y="0"/>
                  </a:lnTo>
                  <a:lnTo>
                    <a:pt x="120" y="8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34" name="矩形 51"/>
            <p:cNvSpPr>
              <a:spLocks noChangeArrowheads="1"/>
            </p:cNvSpPr>
            <p:nvPr/>
          </p:nvSpPr>
          <p:spPr bwMode="auto">
            <a:xfrm>
              <a:off x="2913063" y="3573463"/>
              <a:ext cx="80010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5" name="KSO_Shape"/>
            <p:cNvSpPr/>
            <p:nvPr/>
          </p:nvSpPr>
          <p:spPr bwMode="auto">
            <a:xfrm>
              <a:off x="3236913" y="4740275"/>
              <a:ext cx="688975" cy="47307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" name="KSO_Shape"/>
            <p:cNvSpPr/>
            <p:nvPr/>
          </p:nvSpPr>
          <p:spPr bwMode="auto">
            <a:xfrm>
              <a:off x="2141538" y="1976438"/>
              <a:ext cx="652462" cy="623887"/>
            </a:xfrm>
            <a:custGeom>
              <a:avLst/>
              <a:gdLst>
                <a:gd name="T0" fmla="*/ 859152 w 2887663"/>
                <a:gd name="T1" fmla="*/ 1613541 h 2762250"/>
                <a:gd name="T2" fmla="*/ 660904 w 2887663"/>
                <a:gd name="T3" fmla="*/ 1631599 h 2762250"/>
                <a:gd name="T4" fmla="*/ 582760 w 2887663"/>
                <a:gd name="T5" fmla="*/ 1615068 h 2762250"/>
                <a:gd name="T6" fmla="*/ 995462 w 2887663"/>
                <a:gd name="T7" fmla="*/ 1633083 h 2762250"/>
                <a:gd name="T8" fmla="*/ 794773 w 2887663"/>
                <a:gd name="T9" fmla="*/ 1314259 h 2762250"/>
                <a:gd name="T10" fmla="*/ 610807 w 2887663"/>
                <a:gd name="T11" fmla="*/ 1237111 h 2762250"/>
                <a:gd name="T12" fmla="*/ 1010000 w 2887663"/>
                <a:gd name="T13" fmla="*/ 1258119 h 2762250"/>
                <a:gd name="T14" fmla="*/ 971706 w 2887663"/>
                <a:gd name="T15" fmla="*/ 1228164 h 2762250"/>
                <a:gd name="T16" fmla="*/ 1592768 w 2887663"/>
                <a:gd name="T17" fmla="*/ 1051361 h 2762250"/>
                <a:gd name="T18" fmla="*/ 1541332 w 2887663"/>
                <a:gd name="T19" fmla="*/ 1069171 h 2762250"/>
                <a:gd name="T20" fmla="*/ 1858757 w 2887663"/>
                <a:gd name="T21" fmla="*/ 1072313 h 2762250"/>
                <a:gd name="T22" fmla="*/ 1791171 w 2887663"/>
                <a:gd name="T23" fmla="*/ 1051365 h 2762250"/>
                <a:gd name="T24" fmla="*/ 1711030 w 2887663"/>
                <a:gd name="T25" fmla="*/ 968622 h 2762250"/>
                <a:gd name="T26" fmla="*/ 151645 w 2887663"/>
                <a:gd name="T27" fmla="*/ 762046 h 2762250"/>
                <a:gd name="T28" fmla="*/ 981201 w 2887663"/>
                <a:gd name="T29" fmla="*/ 768990 h 2762250"/>
                <a:gd name="T30" fmla="*/ 971764 w 2887663"/>
                <a:gd name="T31" fmla="*/ 1009888 h 2762250"/>
                <a:gd name="T32" fmla="*/ 1026917 w 2887663"/>
                <a:gd name="T33" fmla="*/ 1583646 h 2762250"/>
                <a:gd name="T34" fmla="*/ 718440 w 2887663"/>
                <a:gd name="T35" fmla="*/ 1721482 h 2762250"/>
                <a:gd name="T36" fmla="*/ 610651 w 2887663"/>
                <a:gd name="T37" fmla="*/ 1478698 h 2762250"/>
                <a:gd name="T38" fmla="*/ 560741 w 2887663"/>
                <a:gd name="T39" fmla="*/ 1185640 h 2762250"/>
                <a:gd name="T40" fmla="*/ 815324 w 2887663"/>
                <a:gd name="T41" fmla="*/ 771713 h 2762250"/>
                <a:gd name="T42" fmla="*/ 136146 w 2887663"/>
                <a:gd name="T43" fmla="*/ 816029 h 2762250"/>
                <a:gd name="T44" fmla="*/ 1067177 w 2887663"/>
                <a:gd name="T45" fmla="*/ 813407 h 2762250"/>
                <a:gd name="T46" fmla="*/ 1528817 w 2887663"/>
                <a:gd name="T47" fmla="*/ 756426 h 2762250"/>
                <a:gd name="T48" fmla="*/ 1840906 w 2887663"/>
                <a:gd name="T49" fmla="*/ 737034 h 2762250"/>
                <a:gd name="T50" fmla="*/ 1292342 w 2887663"/>
                <a:gd name="T51" fmla="*/ 568311 h 2762250"/>
                <a:gd name="T52" fmla="*/ 47127 w 2887663"/>
                <a:gd name="T53" fmla="*/ 541498 h 2762250"/>
                <a:gd name="T54" fmla="*/ 1204370 w 2887663"/>
                <a:gd name="T55" fmla="*/ 510077 h 2762250"/>
                <a:gd name="T56" fmla="*/ 1155777 w 2887663"/>
                <a:gd name="T57" fmla="*/ 521860 h 2762250"/>
                <a:gd name="T58" fmla="*/ 1096152 w 2887663"/>
                <a:gd name="T59" fmla="*/ 532321 h 2762250"/>
                <a:gd name="T60" fmla="*/ 1242636 w 2887663"/>
                <a:gd name="T61" fmla="*/ 504891 h 2762250"/>
                <a:gd name="T62" fmla="*/ 870122 w 2887663"/>
                <a:gd name="T63" fmla="*/ 534990 h 2762250"/>
                <a:gd name="T64" fmla="*/ 913650 w 2887663"/>
                <a:gd name="T65" fmla="*/ 644448 h 2762250"/>
                <a:gd name="T66" fmla="*/ 779299 w 2887663"/>
                <a:gd name="T67" fmla="*/ 746385 h 2762250"/>
                <a:gd name="T68" fmla="*/ 691197 w 2887663"/>
                <a:gd name="T69" fmla="*/ 575724 h 2762250"/>
                <a:gd name="T70" fmla="*/ 1168871 w 2887663"/>
                <a:gd name="T71" fmla="*/ 480811 h 2762250"/>
                <a:gd name="T72" fmla="*/ 1840343 w 2887663"/>
                <a:gd name="T73" fmla="*/ 706985 h 2762250"/>
                <a:gd name="T74" fmla="*/ 1885331 w 2887663"/>
                <a:gd name="T75" fmla="*/ 1036912 h 2762250"/>
                <a:gd name="T76" fmla="*/ 1588622 w 2887663"/>
                <a:gd name="T77" fmla="*/ 1119655 h 2762250"/>
                <a:gd name="T78" fmla="*/ 1576695 w 2887663"/>
                <a:gd name="T79" fmla="*/ 720602 h 2762250"/>
                <a:gd name="T80" fmla="*/ 1493833 w 2887663"/>
                <a:gd name="T81" fmla="*/ 411832 h 2762250"/>
                <a:gd name="T82" fmla="*/ 1275484 w 2887663"/>
                <a:gd name="T83" fmla="*/ 362396 h 2762250"/>
                <a:gd name="T84" fmla="*/ 1107388 w 2887663"/>
                <a:gd name="T85" fmla="*/ 362576 h 2762250"/>
                <a:gd name="T86" fmla="*/ 326123 w 2887663"/>
                <a:gd name="T87" fmla="*/ 320344 h 2762250"/>
                <a:gd name="T88" fmla="*/ 258049 w 2887663"/>
                <a:gd name="T89" fmla="*/ 723731 h 2762250"/>
                <a:gd name="T90" fmla="*/ 204010 w 2887663"/>
                <a:gd name="T91" fmla="*/ 839314 h 2762250"/>
                <a:gd name="T92" fmla="*/ 59276 w 2887663"/>
                <a:gd name="T93" fmla="*/ 675484 h 2762250"/>
                <a:gd name="T94" fmla="*/ 32256 w 2887663"/>
                <a:gd name="T95" fmla="*/ 329155 h 2762250"/>
                <a:gd name="T96" fmla="*/ 1290906 w 2887663"/>
                <a:gd name="T97" fmla="*/ 155423 h 2762250"/>
                <a:gd name="T98" fmla="*/ 1253293 w 2887663"/>
                <a:gd name="T99" fmla="*/ 489815 h 2762250"/>
                <a:gd name="T100" fmla="*/ 1112660 w 2887663"/>
                <a:gd name="T101" fmla="*/ 568754 h 2762250"/>
                <a:gd name="T102" fmla="*/ 1105555 w 2887663"/>
                <a:gd name="T103" fmla="*/ 323142 h 2762250"/>
                <a:gd name="T104" fmla="*/ 1200843 w 2887663"/>
                <a:gd name="T105" fmla="*/ 214889 h 2762250"/>
                <a:gd name="T106" fmla="*/ 1747182 w 2887663"/>
                <a:gd name="T107" fmla="*/ 188111 h 2762250"/>
                <a:gd name="T108" fmla="*/ 1769224 w 2887663"/>
                <a:gd name="T109" fmla="*/ 298086 h 2762250"/>
                <a:gd name="T110" fmla="*/ 1613878 w 2887663"/>
                <a:gd name="T111" fmla="*/ 273578 h 2762250"/>
                <a:gd name="T112" fmla="*/ 1622904 w 2887663"/>
                <a:gd name="T113" fmla="*/ 148101 h 2762250"/>
                <a:gd name="T114" fmla="*/ 198167 w 2887663"/>
                <a:gd name="T115" fmla="*/ 155541 h 2762250"/>
                <a:gd name="T116" fmla="*/ 216304 w 2887663"/>
                <a:gd name="T117" fmla="*/ 266289 h 2762250"/>
                <a:gd name="T118" fmla="*/ 120615 w 2887663"/>
                <a:gd name="T119" fmla="*/ 174765 h 2762250"/>
                <a:gd name="T120" fmla="*/ 1223671 w 2887663"/>
                <a:gd name="T121" fmla="*/ 34092 h 2762250"/>
                <a:gd name="T122" fmla="*/ 1232241 w 2887663"/>
                <a:gd name="T123" fmla="*/ 84078 h 2762250"/>
                <a:gd name="T124" fmla="*/ 1135246 w 2887663"/>
                <a:gd name="T125" fmla="*/ 56889 h 27622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887663" h="2762250">
                  <a:moveTo>
                    <a:pt x="873134" y="2527300"/>
                  </a:moveTo>
                  <a:lnTo>
                    <a:pt x="877887" y="2538366"/>
                  </a:lnTo>
                  <a:lnTo>
                    <a:pt x="723573" y="2601913"/>
                  </a:lnTo>
                  <a:lnTo>
                    <a:pt x="719137" y="2590848"/>
                  </a:lnTo>
                  <a:lnTo>
                    <a:pt x="873134" y="2527300"/>
                  </a:lnTo>
                  <a:close/>
                  <a:moveTo>
                    <a:pt x="1277937" y="2406650"/>
                  </a:moveTo>
                  <a:lnTo>
                    <a:pt x="1369498" y="2406650"/>
                  </a:lnTo>
                  <a:lnTo>
                    <a:pt x="1373617" y="2409226"/>
                  </a:lnTo>
                  <a:lnTo>
                    <a:pt x="1384072" y="2416632"/>
                  </a:lnTo>
                  <a:lnTo>
                    <a:pt x="1390725" y="2421462"/>
                  </a:lnTo>
                  <a:lnTo>
                    <a:pt x="1398012" y="2426935"/>
                  </a:lnTo>
                  <a:lnTo>
                    <a:pt x="1404665" y="2432409"/>
                  </a:lnTo>
                  <a:lnTo>
                    <a:pt x="1411318" y="2438527"/>
                  </a:lnTo>
                  <a:lnTo>
                    <a:pt x="1417021" y="2444645"/>
                  </a:lnTo>
                  <a:lnTo>
                    <a:pt x="1419556" y="2447865"/>
                  </a:lnTo>
                  <a:lnTo>
                    <a:pt x="1421457" y="2450763"/>
                  </a:lnTo>
                  <a:lnTo>
                    <a:pt x="1423358" y="2453661"/>
                  </a:lnTo>
                  <a:lnTo>
                    <a:pt x="1424625" y="2456559"/>
                  </a:lnTo>
                  <a:lnTo>
                    <a:pt x="1425258" y="2459135"/>
                  </a:lnTo>
                  <a:lnTo>
                    <a:pt x="1425575" y="2461389"/>
                  </a:lnTo>
                  <a:lnTo>
                    <a:pt x="1425258" y="2464287"/>
                  </a:lnTo>
                  <a:lnTo>
                    <a:pt x="1423991" y="2466219"/>
                  </a:lnTo>
                  <a:lnTo>
                    <a:pt x="1422724" y="2468473"/>
                  </a:lnTo>
                  <a:lnTo>
                    <a:pt x="1419872" y="2469761"/>
                  </a:lnTo>
                  <a:lnTo>
                    <a:pt x="1417021" y="2471371"/>
                  </a:lnTo>
                  <a:lnTo>
                    <a:pt x="1412902" y="2472981"/>
                  </a:lnTo>
                  <a:lnTo>
                    <a:pt x="1408150" y="2473625"/>
                  </a:lnTo>
                  <a:lnTo>
                    <a:pt x="1402131" y="2474591"/>
                  </a:lnTo>
                  <a:lnTo>
                    <a:pt x="1394844" y="2474913"/>
                  </a:lnTo>
                  <a:lnTo>
                    <a:pt x="1387874" y="2474913"/>
                  </a:lnTo>
                  <a:lnTo>
                    <a:pt x="1380904" y="2474591"/>
                  </a:lnTo>
                  <a:lnTo>
                    <a:pt x="1374567" y="2473303"/>
                  </a:lnTo>
                  <a:lnTo>
                    <a:pt x="1368548" y="2472337"/>
                  </a:lnTo>
                  <a:lnTo>
                    <a:pt x="1362528" y="2471049"/>
                  </a:lnTo>
                  <a:lnTo>
                    <a:pt x="1357459" y="2469117"/>
                  </a:lnTo>
                  <a:lnTo>
                    <a:pt x="1351756" y="2467185"/>
                  </a:lnTo>
                  <a:lnTo>
                    <a:pt x="1347004" y="2464931"/>
                  </a:lnTo>
                  <a:lnTo>
                    <a:pt x="1341618" y="2462677"/>
                  </a:lnTo>
                  <a:lnTo>
                    <a:pt x="1332113" y="2456881"/>
                  </a:lnTo>
                  <a:lnTo>
                    <a:pt x="1323242" y="2451085"/>
                  </a:lnTo>
                  <a:lnTo>
                    <a:pt x="1314055" y="2444645"/>
                  </a:lnTo>
                  <a:lnTo>
                    <a:pt x="1310570" y="2442069"/>
                  </a:lnTo>
                  <a:lnTo>
                    <a:pt x="1307718" y="2440781"/>
                  </a:lnTo>
                  <a:lnTo>
                    <a:pt x="1306768" y="2440781"/>
                  </a:lnTo>
                  <a:lnTo>
                    <a:pt x="1305817" y="2440781"/>
                  </a:lnTo>
                  <a:lnTo>
                    <a:pt x="1305184" y="2441747"/>
                  </a:lnTo>
                  <a:lnTo>
                    <a:pt x="1304550" y="2442713"/>
                  </a:lnTo>
                  <a:lnTo>
                    <a:pt x="1304233" y="2444001"/>
                  </a:lnTo>
                  <a:lnTo>
                    <a:pt x="1303283" y="2444967"/>
                  </a:lnTo>
                  <a:lnTo>
                    <a:pt x="1302649" y="2444967"/>
                  </a:lnTo>
                  <a:lnTo>
                    <a:pt x="1302332" y="2445611"/>
                  </a:lnTo>
                  <a:lnTo>
                    <a:pt x="1291560" y="2444967"/>
                  </a:lnTo>
                  <a:lnTo>
                    <a:pt x="1286175" y="2444323"/>
                  </a:lnTo>
                  <a:lnTo>
                    <a:pt x="1283957" y="2444001"/>
                  </a:lnTo>
                  <a:lnTo>
                    <a:pt x="1282373" y="2443357"/>
                  </a:lnTo>
                  <a:lnTo>
                    <a:pt x="1280472" y="2434341"/>
                  </a:lnTo>
                  <a:lnTo>
                    <a:pt x="1279205" y="2426935"/>
                  </a:lnTo>
                  <a:lnTo>
                    <a:pt x="1278571" y="2421140"/>
                  </a:lnTo>
                  <a:lnTo>
                    <a:pt x="1278571" y="2416632"/>
                  </a:lnTo>
                  <a:lnTo>
                    <a:pt x="1278571" y="2413090"/>
                  </a:lnTo>
                  <a:lnTo>
                    <a:pt x="1278888" y="2411158"/>
                  </a:lnTo>
                  <a:lnTo>
                    <a:pt x="1279205" y="2409226"/>
                  </a:lnTo>
                  <a:lnTo>
                    <a:pt x="1277937" y="2406650"/>
                  </a:lnTo>
                  <a:close/>
                  <a:moveTo>
                    <a:pt x="1045692" y="2406650"/>
                  </a:moveTo>
                  <a:lnTo>
                    <a:pt x="1138237" y="2406650"/>
                  </a:lnTo>
                  <a:lnTo>
                    <a:pt x="1136956" y="2409226"/>
                  </a:lnTo>
                  <a:lnTo>
                    <a:pt x="1137277" y="2411158"/>
                  </a:lnTo>
                  <a:lnTo>
                    <a:pt x="1137597" y="2413090"/>
                  </a:lnTo>
                  <a:lnTo>
                    <a:pt x="1137597" y="2416632"/>
                  </a:lnTo>
                  <a:lnTo>
                    <a:pt x="1137597" y="2421140"/>
                  </a:lnTo>
                  <a:lnTo>
                    <a:pt x="1136956" y="2426935"/>
                  </a:lnTo>
                  <a:lnTo>
                    <a:pt x="1135675" y="2434341"/>
                  </a:lnTo>
                  <a:lnTo>
                    <a:pt x="1133754" y="2443357"/>
                  </a:lnTo>
                  <a:lnTo>
                    <a:pt x="1132153" y="2444001"/>
                  </a:lnTo>
                  <a:lnTo>
                    <a:pt x="1129911" y="2444323"/>
                  </a:lnTo>
                  <a:lnTo>
                    <a:pt x="1124147" y="2444967"/>
                  </a:lnTo>
                  <a:lnTo>
                    <a:pt x="1113580" y="2445611"/>
                  </a:lnTo>
                  <a:lnTo>
                    <a:pt x="1113260" y="2444967"/>
                  </a:lnTo>
                  <a:lnTo>
                    <a:pt x="1112619" y="2444967"/>
                  </a:lnTo>
                  <a:lnTo>
                    <a:pt x="1112299" y="2444001"/>
                  </a:lnTo>
                  <a:lnTo>
                    <a:pt x="1111338" y="2442713"/>
                  </a:lnTo>
                  <a:lnTo>
                    <a:pt x="1110698" y="2441747"/>
                  </a:lnTo>
                  <a:lnTo>
                    <a:pt x="1109737" y="2440781"/>
                  </a:lnTo>
                  <a:lnTo>
                    <a:pt x="1109097" y="2440781"/>
                  </a:lnTo>
                  <a:lnTo>
                    <a:pt x="1107816" y="2440781"/>
                  </a:lnTo>
                  <a:lnTo>
                    <a:pt x="1105254" y="2442069"/>
                  </a:lnTo>
                  <a:lnTo>
                    <a:pt x="1101411" y="2444645"/>
                  </a:lnTo>
                  <a:lnTo>
                    <a:pt x="1092445" y="2451085"/>
                  </a:lnTo>
                  <a:lnTo>
                    <a:pt x="1083479" y="2456881"/>
                  </a:lnTo>
                  <a:lnTo>
                    <a:pt x="1073872" y="2462677"/>
                  </a:lnTo>
                  <a:lnTo>
                    <a:pt x="1069069" y="2464931"/>
                  </a:lnTo>
                  <a:lnTo>
                    <a:pt x="1063625" y="2467185"/>
                  </a:lnTo>
                  <a:lnTo>
                    <a:pt x="1057861" y="2469117"/>
                  </a:lnTo>
                  <a:lnTo>
                    <a:pt x="1052737" y="2471049"/>
                  </a:lnTo>
                  <a:lnTo>
                    <a:pt x="1046653" y="2472337"/>
                  </a:lnTo>
                  <a:lnTo>
                    <a:pt x="1040569" y="2473303"/>
                  </a:lnTo>
                  <a:lnTo>
                    <a:pt x="1034164" y="2474591"/>
                  </a:lnTo>
                  <a:lnTo>
                    <a:pt x="1027119" y="2474913"/>
                  </a:lnTo>
                  <a:lnTo>
                    <a:pt x="1020394" y="2474913"/>
                  </a:lnTo>
                  <a:lnTo>
                    <a:pt x="1012709" y="2474591"/>
                  </a:lnTo>
                  <a:lnTo>
                    <a:pt x="1006625" y="2473625"/>
                  </a:lnTo>
                  <a:lnTo>
                    <a:pt x="1001821" y="2472981"/>
                  </a:lnTo>
                  <a:lnTo>
                    <a:pt x="997658" y="2471371"/>
                  </a:lnTo>
                  <a:lnTo>
                    <a:pt x="994456" y="2469761"/>
                  </a:lnTo>
                  <a:lnTo>
                    <a:pt x="991894" y="2468473"/>
                  </a:lnTo>
                  <a:lnTo>
                    <a:pt x="990293" y="2466219"/>
                  </a:lnTo>
                  <a:lnTo>
                    <a:pt x="989332" y="2464287"/>
                  </a:lnTo>
                  <a:lnTo>
                    <a:pt x="989012" y="2461389"/>
                  </a:lnTo>
                  <a:lnTo>
                    <a:pt x="989332" y="2459135"/>
                  </a:lnTo>
                  <a:lnTo>
                    <a:pt x="989973" y="2456559"/>
                  </a:lnTo>
                  <a:lnTo>
                    <a:pt x="991254" y="2453661"/>
                  </a:lnTo>
                  <a:lnTo>
                    <a:pt x="993175" y="2450763"/>
                  </a:lnTo>
                  <a:lnTo>
                    <a:pt x="995417" y="2447865"/>
                  </a:lnTo>
                  <a:lnTo>
                    <a:pt x="997658" y="2444645"/>
                  </a:lnTo>
                  <a:lnTo>
                    <a:pt x="1003422" y="2438527"/>
                  </a:lnTo>
                  <a:lnTo>
                    <a:pt x="1010147" y="2432409"/>
                  </a:lnTo>
                  <a:lnTo>
                    <a:pt x="1017192" y="2426935"/>
                  </a:lnTo>
                  <a:lnTo>
                    <a:pt x="1024237" y="2421462"/>
                  </a:lnTo>
                  <a:lnTo>
                    <a:pt x="1030962" y="2416632"/>
                  </a:lnTo>
                  <a:lnTo>
                    <a:pt x="1041529" y="2409226"/>
                  </a:lnTo>
                  <a:lnTo>
                    <a:pt x="1045692" y="2406650"/>
                  </a:lnTo>
                  <a:close/>
                  <a:moveTo>
                    <a:pt x="1201246" y="2330132"/>
                  </a:moveTo>
                  <a:lnTo>
                    <a:pt x="1182492" y="2330450"/>
                  </a:lnTo>
                  <a:lnTo>
                    <a:pt x="1164372" y="2331085"/>
                  </a:lnTo>
                  <a:lnTo>
                    <a:pt x="1157061" y="2331720"/>
                  </a:lnTo>
                  <a:lnTo>
                    <a:pt x="1155472" y="2331720"/>
                  </a:lnTo>
                  <a:lnTo>
                    <a:pt x="1153565" y="2344420"/>
                  </a:lnTo>
                  <a:lnTo>
                    <a:pt x="1148796" y="2388235"/>
                  </a:lnTo>
                  <a:lnTo>
                    <a:pt x="1139896" y="2388235"/>
                  </a:lnTo>
                  <a:lnTo>
                    <a:pt x="1042943" y="2389822"/>
                  </a:lnTo>
                  <a:lnTo>
                    <a:pt x="1039764" y="2347277"/>
                  </a:lnTo>
                  <a:lnTo>
                    <a:pt x="1022280" y="2352040"/>
                  </a:lnTo>
                  <a:lnTo>
                    <a:pt x="1005115" y="2356802"/>
                  </a:lnTo>
                  <a:lnTo>
                    <a:pt x="989539" y="2361565"/>
                  </a:lnTo>
                  <a:lnTo>
                    <a:pt x="974281" y="2367280"/>
                  </a:lnTo>
                  <a:lnTo>
                    <a:pt x="960930" y="2372995"/>
                  </a:lnTo>
                  <a:lnTo>
                    <a:pt x="947579" y="2379027"/>
                  </a:lnTo>
                  <a:lnTo>
                    <a:pt x="935817" y="2385377"/>
                  </a:lnTo>
                  <a:lnTo>
                    <a:pt x="925009" y="2391727"/>
                  </a:lnTo>
                  <a:lnTo>
                    <a:pt x="915791" y="2398395"/>
                  </a:lnTo>
                  <a:lnTo>
                    <a:pt x="907208" y="2405380"/>
                  </a:lnTo>
                  <a:lnTo>
                    <a:pt x="903711" y="2409190"/>
                  </a:lnTo>
                  <a:lnTo>
                    <a:pt x="900215" y="2412365"/>
                  </a:lnTo>
                  <a:lnTo>
                    <a:pt x="896718" y="2415857"/>
                  </a:lnTo>
                  <a:lnTo>
                    <a:pt x="894175" y="2419667"/>
                  </a:lnTo>
                  <a:lnTo>
                    <a:pt x="891632" y="2422842"/>
                  </a:lnTo>
                  <a:lnTo>
                    <a:pt x="889407" y="2426335"/>
                  </a:lnTo>
                  <a:lnTo>
                    <a:pt x="887500" y="2430145"/>
                  </a:lnTo>
                  <a:lnTo>
                    <a:pt x="885910" y="2433637"/>
                  </a:lnTo>
                  <a:lnTo>
                    <a:pt x="884639" y="2437130"/>
                  </a:lnTo>
                  <a:lnTo>
                    <a:pt x="884003" y="2440622"/>
                  </a:lnTo>
                  <a:lnTo>
                    <a:pt x="883367" y="2444432"/>
                  </a:lnTo>
                  <a:lnTo>
                    <a:pt x="883367" y="2447925"/>
                  </a:lnTo>
                  <a:lnTo>
                    <a:pt x="883367" y="2451100"/>
                  </a:lnTo>
                  <a:lnTo>
                    <a:pt x="883685" y="2454592"/>
                  </a:lnTo>
                  <a:lnTo>
                    <a:pt x="884639" y="2457450"/>
                  </a:lnTo>
                  <a:lnTo>
                    <a:pt x="885592" y="2460942"/>
                  </a:lnTo>
                  <a:lnTo>
                    <a:pt x="887182" y="2464435"/>
                  </a:lnTo>
                  <a:lnTo>
                    <a:pt x="888771" y="2467610"/>
                  </a:lnTo>
                  <a:lnTo>
                    <a:pt x="890678" y="2471102"/>
                  </a:lnTo>
                  <a:lnTo>
                    <a:pt x="892903" y="2473960"/>
                  </a:lnTo>
                  <a:lnTo>
                    <a:pt x="898307" y="2480945"/>
                  </a:lnTo>
                  <a:lnTo>
                    <a:pt x="904665" y="2487295"/>
                  </a:lnTo>
                  <a:lnTo>
                    <a:pt x="912294" y="2493645"/>
                  </a:lnTo>
                  <a:lnTo>
                    <a:pt x="920877" y="2499995"/>
                  </a:lnTo>
                  <a:lnTo>
                    <a:pt x="930413" y="2506027"/>
                  </a:lnTo>
                  <a:lnTo>
                    <a:pt x="940903" y="2512060"/>
                  </a:lnTo>
                  <a:lnTo>
                    <a:pt x="952665" y="2518092"/>
                  </a:lnTo>
                  <a:lnTo>
                    <a:pt x="964426" y="2523807"/>
                  </a:lnTo>
                  <a:lnTo>
                    <a:pt x="978095" y="2528888"/>
                  </a:lnTo>
                  <a:lnTo>
                    <a:pt x="992082" y="2533968"/>
                  </a:lnTo>
                  <a:lnTo>
                    <a:pt x="1006704" y="2538730"/>
                  </a:lnTo>
                  <a:lnTo>
                    <a:pt x="1022598" y="2543175"/>
                  </a:lnTo>
                  <a:lnTo>
                    <a:pt x="1041671" y="2548255"/>
                  </a:lnTo>
                  <a:lnTo>
                    <a:pt x="1062015" y="2552700"/>
                  </a:lnTo>
                  <a:lnTo>
                    <a:pt x="1083631" y="2556510"/>
                  </a:lnTo>
                  <a:lnTo>
                    <a:pt x="1105247" y="2559368"/>
                  </a:lnTo>
                  <a:lnTo>
                    <a:pt x="1128452" y="2562225"/>
                  </a:lnTo>
                  <a:lnTo>
                    <a:pt x="1151975" y="2564130"/>
                  </a:lnTo>
                  <a:lnTo>
                    <a:pt x="1176452" y="2565083"/>
                  </a:lnTo>
                  <a:lnTo>
                    <a:pt x="1201246" y="2565400"/>
                  </a:lnTo>
                  <a:lnTo>
                    <a:pt x="1222862" y="2565083"/>
                  </a:lnTo>
                  <a:lnTo>
                    <a:pt x="1243524" y="2564448"/>
                  </a:lnTo>
                  <a:lnTo>
                    <a:pt x="1264187" y="2562860"/>
                  </a:lnTo>
                  <a:lnTo>
                    <a:pt x="1283895" y="2560955"/>
                  </a:lnTo>
                  <a:lnTo>
                    <a:pt x="1303286" y="2558733"/>
                  </a:lnTo>
                  <a:lnTo>
                    <a:pt x="1321723" y="2555558"/>
                  </a:lnTo>
                  <a:lnTo>
                    <a:pt x="1339842" y="2552700"/>
                  </a:lnTo>
                  <a:lnTo>
                    <a:pt x="1357643" y="2548890"/>
                  </a:lnTo>
                  <a:lnTo>
                    <a:pt x="1374173" y="2544763"/>
                  </a:lnTo>
                  <a:lnTo>
                    <a:pt x="1390385" y="2540635"/>
                  </a:lnTo>
                  <a:lnTo>
                    <a:pt x="1405325" y="2535873"/>
                  </a:lnTo>
                  <a:lnTo>
                    <a:pt x="1419630" y="2530793"/>
                  </a:lnTo>
                  <a:lnTo>
                    <a:pt x="1431073" y="2526347"/>
                  </a:lnTo>
                  <a:lnTo>
                    <a:pt x="1441881" y="2521902"/>
                  </a:lnTo>
                  <a:lnTo>
                    <a:pt x="1452053" y="2516822"/>
                  </a:lnTo>
                  <a:lnTo>
                    <a:pt x="1461590" y="2512060"/>
                  </a:lnTo>
                  <a:lnTo>
                    <a:pt x="1470490" y="2507297"/>
                  </a:lnTo>
                  <a:lnTo>
                    <a:pt x="1478437" y="2502217"/>
                  </a:lnTo>
                  <a:lnTo>
                    <a:pt x="1486066" y="2497137"/>
                  </a:lnTo>
                  <a:lnTo>
                    <a:pt x="1492742" y="2491740"/>
                  </a:lnTo>
                  <a:lnTo>
                    <a:pt x="1499099" y="2486025"/>
                  </a:lnTo>
                  <a:lnTo>
                    <a:pt x="1504503" y="2480945"/>
                  </a:lnTo>
                  <a:lnTo>
                    <a:pt x="1508954" y="2475230"/>
                  </a:lnTo>
                  <a:lnTo>
                    <a:pt x="1512768" y="2469832"/>
                  </a:lnTo>
                  <a:lnTo>
                    <a:pt x="1515629" y="2464435"/>
                  </a:lnTo>
                  <a:lnTo>
                    <a:pt x="1517854" y="2458720"/>
                  </a:lnTo>
                  <a:lnTo>
                    <a:pt x="1519126" y="2453322"/>
                  </a:lnTo>
                  <a:lnTo>
                    <a:pt x="1519444" y="2447925"/>
                  </a:lnTo>
                  <a:lnTo>
                    <a:pt x="1519126" y="2442845"/>
                  </a:lnTo>
                  <a:lnTo>
                    <a:pt x="1518490" y="2438082"/>
                  </a:lnTo>
                  <a:lnTo>
                    <a:pt x="1516583" y="2433002"/>
                  </a:lnTo>
                  <a:lnTo>
                    <a:pt x="1514358" y="2427922"/>
                  </a:lnTo>
                  <a:lnTo>
                    <a:pt x="1511179" y="2422842"/>
                  </a:lnTo>
                  <a:lnTo>
                    <a:pt x="1507364" y="2418080"/>
                  </a:lnTo>
                  <a:lnTo>
                    <a:pt x="1503232" y="2413317"/>
                  </a:lnTo>
                  <a:lnTo>
                    <a:pt x="1498464" y="2408237"/>
                  </a:lnTo>
                  <a:lnTo>
                    <a:pt x="1493060" y="2403475"/>
                  </a:lnTo>
                  <a:lnTo>
                    <a:pt x="1487020" y="2399030"/>
                  </a:lnTo>
                  <a:lnTo>
                    <a:pt x="1480662" y="2393950"/>
                  </a:lnTo>
                  <a:lnTo>
                    <a:pt x="1473669" y="2389505"/>
                  </a:lnTo>
                  <a:lnTo>
                    <a:pt x="1465722" y="2385060"/>
                  </a:lnTo>
                  <a:lnTo>
                    <a:pt x="1457775" y="2380615"/>
                  </a:lnTo>
                  <a:lnTo>
                    <a:pt x="1448557" y="2376487"/>
                  </a:lnTo>
                  <a:lnTo>
                    <a:pt x="1439656" y="2372360"/>
                  </a:lnTo>
                  <a:lnTo>
                    <a:pt x="1424716" y="2365692"/>
                  </a:lnTo>
                  <a:lnTo>
                    <a:pt x="1408504" y="2360295"/>
                  </a:lnTo>
                  <a:lnTo>
                    <a:pt x="1391020" y="2354897"/>
                  </a:lnTo>
                  <a:lnTo>
                    <a:pt x="1372583" y="2350135"/>
                  </a:lnTo>
                  <a:lnTo>
                    <a:pt x="1369722" y="2389822"/>
                  </a:lnTo>
                  <a:lnTo>
                    <a:pt x="1268319" y="2389822"/>
                  </a:lnTo>
                  <a:lnTo>
                    <a:pt x="1260690" y="2332355"/>
                  </a:lnTo>
                  <a:lnTo>
                    <a:pt x="1246385" y="2331720"/>
                  </a:lnTo>
                  <a:lnTo>
                    <a:pt x="1231763" y="2330767"/>
                  </a:lnTo>
                  <a:lnTo>
                    <a:pt x="1216823" y="2330450"/>
                  </a:lnTo>
                  <a:lnTo>
                    <a:pt x="1201246" y="2330132"/>
                  </a:lnTo>
                  <a:close/>
                  <a:moveTo>
                    <a:pt x="1861529" y="2074863"/>
                  </a:moveTo>
                  <a:lnTo>
                    <a:pt x="1868488" y="2085078"/>
                  </a:lnTo>
                  <a:lnTo>
                    <a:pt x="1702093" y="2192338"/>
                  </a:lnTo>
                  <a:lnTo>
                    <a:pt x="1695450" y="2181803"/>
                  </a:lnTo>
                  <a:lnTo>
                    <a:pt x="1861529" y="2074863"/>
                  </a:lnTo>
                  <a:close/>
                  <a:moveTo>
                    <a:pt x="1219048" y="2005330"/>
                  </a:moveTo>
                  <a:lnTo>
                    <a:pt x="1186942" y="2065337"/>
                  </a:lnTo>
                  <a:lnTo>
                    <a:pt x="1161512" y="2280602"/>
                  </a:lnTo>
                  <a:lnTo>
                    <a:pt x="1180902" y="2279650"/>
                  </a:lnTo>
                  <a:lnTo>
                    <a:pt x="1201246" y="2279332"/>
                  </a:lnTo>
                  <a:lnTo>
                    <a:pt x="1214915" y="2279650"/>
                  </a:lnTo>
                  <a:lnTo>
                    <a:pt x="1227948" y="2279967"/>
                  </a:lnTo>
                  <a:lnTo>
                    <a:pt x="1254332" y="2281237"/>
                  </a:lnTo>
                  <a:lnTo>
                    <a:pt x="1219048" y="2005330"/>
                  </a:lnTo>
                  <a:close/>
                  <a:moveTo>
                    <a:pt x="1196160" y="1991360"/>
                  </a:moveTo>
                  <a:lnTo>
                    <a:pt x="1191074" y="2032000"/>
                  </a:lnTo>
                  <a:lnTo>
                    <a:pt x="1212690" y="1991360"/>
                  </a:lnTo>
                  <a:lnTo>
                    <a:pt x="1208876" y="1991677"/>
                  </a:lnTo>
                  <a:lnTo>
                    <a:pt x="1204743" y="1991995"/>
                  </a:lnTo>
                  <a:lnTo>
                    <a:pt x="1200293" y="1991677"/>
                  </a:lnTo>
                  <a:lnTo>
                    <a:pt x="1196160" y="1991360"/>
                  </a:lnTo>
                  <a:close/>
                  <a:moveTo>
                    <a:pt x="751423" y="1981200"/>
                  </a:moveTo>
                  <a:lnTo>
                    <a:pt x="838200" y="2111073"/>
                  </a:lnTo>
                  <a:lnTo>
                    <a:pt x="828139" y="2117725"/>
                  </a:lnTo>
                  <a:lnTo>
                    <a:pt x="741362" y="1987852"/>
                  </a:lnTo>
                  <a:lnTo>
                    <a:pt x="751423" y="1981200"/>
                  </a:lnTo>
                  <a:close/>
                  <a:moveTo>
                    <a:pt x="2195208" y="1862138"/>
                  </a:moveTo>
                  <a:lnTo>
                    <a:pt x="2201863" y="1872672"/>
                  </a:lnTo>
                  <a:lnTo>
                    <a:pt x="2035164" y="1979613"/>
                  </a:lnTo>
                  <a:lnTo>
                    <a:pt x="2028825" y="1969398"/>
                  </a:lnTo>
                  <a:lnTo>
                    <a:pt x="2195208" y="1862138"/>
                  </a:lnTo>
                  <a:close/>
                  <a:moveTo>
                    <a:pt x="857250" y="1828800"/>
                  </a:moveTo>
                  <a:lnTo>
                    <a:pt x="932616" y="1842554"/>
                  </a:lnTo>
                  <a:lnTo>
                    <a:pt x="934861" y="1843179"/>
                  </a:lnTo>
                  <a:lnTo>
                    <a:pt x="937106" y="1844430"/>
                  </a:lnTo>
                  <a:lnTo>
                    <a:pt x="939351" y="1846305"/>
                  </a:lnTo>
                  <a:lnTo>
                    <a:pt x="940955" y="1848806"/>
                  </a:lnTo>
                  <a:lnTo>
                    <a:pt x="942879" y="1851307"/>
                  </a:lnTo>
                  <a:lnTo>
                    <a:pt x="944162" y="1854745"/>
                  </a:lnTo>
                  <a:lnTo>
                    <a:pt x="945445" y="1858497"/>
                  </a:lnTo>
                  <a:lnTo>
                    <a:pt x="946407" y="1862560"/>
                  </a:lnTo>
                  <a:lnTo>
                    <a:pt x="948972" y="1871313"/>
                  </a:lnTo>
                  <a:lnTo>
                    <a:pt x="950255" y="1880691"/>
                  </a:lnTo>
                  <a:lnTo>
                    <a:pt x="952500" y="1899134"/>
                  </a:lnTo>
                  <a:lnTo>
                    <a:pt x="952500" y="1902886"/>
                  </a:lnTo>
                  <a:lnTo>
                    <a:pt x="952180" y="1905386"/>
                  </a:lnTo>
                  <a:lnTo>
                    <a:pt x="951859" y="1906949"/>
                  </a:lnTo>
                  <a:lnTo>
                    <a:pt x="951217" y="1907262"/>
                  </a:lnTo>
                  <a:lnTo>
                    <a:pt x="950576" y="1907262"/>
                  </a:lnTo>
                  <a:lnTo>
                    <a:pt x="949293" y="1907262"/>
                  </a:lnTo>
                  <a:lnTo>
                    <a:pt x="947690" y="1906324"/>
                  </a:lnTo>
                  <a:lnTo>
                    <a:pt x="945765" y="1904761"/>
                  </a:lnTo>
                  <a:lnTo>
                    <a:pt x="943841" y="1902886"/>
                  </a:lnTo>
                  <a:lnTo>
                    <a:pt x="939993" y="1897571"/>
                  </a:lnTo>
                  <a:lnTo>
                    <a:pt x="937106" y="1892257"/>
                  </a:lnTo>
                  <a:lnTo>
                    <a:pt x="935503" y="1889131"/>
                  </a:lnTo>
                  <a:lnTo>
                    <a:pt x="934541" y="1886318"/>
                  </a:lnTo>
                  <a:lnTo>
                    <a:pt x="933899" y="1883504"/>
                  </a:lnTo>
                  <a:lnTo>
                    <a:pt x="933579" y="1881316"/>
                  </a:lnTo>
                  <a:lnTo>
                    <a:pt x="933579" y="1879441"/>
                  </a:lnTo>
                  <a:lnTo>
                    <a:pt x="933258" y="1878190"/>
                  </a:lnTo>
                  <a:lnTo>
                    <a:pt x="932937" y="1876627"/>
                  </a:lnTo>
                  <a:lnTo>
                    <a:pt x="931975" y="1875064"/>
                  </a:lnTo>
                  <a:lnTo>
                    <a:pt x="931334" y="1874439"/>
                  </a:lnTo>
                  <a:lnTo>
                    <a:pt x="930692" y="1873501"/>
                  </a:lnTo>
                  <a:lnTo>
                    <a:pt x="929409" y="1873189"/>
                  </a:lnTo>
                  <a:lnTo>
                    <a:pt x="928768" y="1873189"/>
                  </a:lnTo>
                  <a:lnTo>
                    <a:pt x="927485" y="1873501"/>
                  </a:lnTo>
                  <a:lnTo>
                    <a:pt x="926844" y="1874439"/>
                  </a:lnTo>
                  <a:lnTo>
                    <a:pt x="925882" y="1875064"/>
                  </a:lnTo>
                  <a:lnTo>
                    <a:pt x="925240" y="1876627"/>
                  </a:lnTo>
                  <a:lnTo>
                    <a:pt x="924599" y="1878190"/>
                  </a:lnTo>
                  <a:lnTo>
                    <a:pt x="924278" y="1880378"/>
                  </a:lnTo>
                  <a:lnTo>
                    <a:pt x="923637" y="1882879"/>
                  </a:lnTo>
                  <a:lnTo>
                    <a:pt x="923316" y="1885380"/>
                  </a:lnTo>
                  <a:lnTo>
                    <a:pt x="923316" y="1891319"/>
                  </a:lnTo>
                  <a:lnTo>
                    <a:pt x="922354" y="1896321"/>
                  </a:lnTo>
                  <a:lnTo>
                    <a:pt x="921392" y="1898822"/>
                  </a:lnTo>
                  <a:lnTo>
                    <a:pt x="920430" y="1900697"/>
                  </a:lnTo>
                  <a:lnTo>
                    <a:pt x="919147" y="1902573"/>
                  </a:lnTo>
                  <a:lnTo>
                    <a:pt x="917543" y="1904449"/>
                  </a:lnTo>
                  <a:lnTo>
                    <a:pt x="916260" y="1905699"/>
                  </a:lnTo>
                  <a:lnTo>
                    <a:pt x="914336" y="1906949"/>
                  </a:lnTo>
                  <a:lnTo>
                    <a:pt x="912091" y="1908200"/>
                  </a:lnTo>
                  <a:lnTo>
                    <a:pt x="909846" y="1909138"/>
                  </a:lnTo>
                  <a:lnTo>
                    <a:pt x="906960" y="1909450"/>
                  </a:lnTo>
                  <a:lnTo>
                    <a:pt x="904073" y="1909763"/>
                  </a:lnTo>
                  <a:lnTo>
                    <a:pt x="900546" y="1909763"/>
                  </a:lnTo>
                  <a:lnTo>
                    <a:pt x="897018" y="1909763"/>
                  </a:lnTo>
                  <a:lnTo>
                    <a:pt x="894132" y="1909450"/>
                  </a:lnTo>
                  <a:lnTo>
                    <a:pt x="891245" y="1908512"/>
                  </a:lnTo>
                  <a:lnTo>
                    <a:pt x="888359" y="1907262"/>
                  </a:lnTo>
                  <a:lnTo>
                    <a:pt x="885793" y="1905386"/>
                  </a:lnTo>
                  <a:lnTo>
                    <a:pt x="883548" y="1903511"/>
                  </a:lnTo>
                  <a:lnTo>
                    <a:pt x="881303" y="1901323"/>
                  </a:lnTo>
                  <a:lnTo>
                    <a:pt x="879058" y="1898822"/>
                  </a:lnTo>
                  <a:lnTo>
                    <a:pt x="877134" y="1896321"/>
                  </a:lnTo>
                  <a:lnTo>
                    <a:pt x="873286" y="1889756"/>
                  </a:lnTo>
                  <a:lnTo>
                    <a:pt x="870079" y="1882879"/>
                  </a:lnTo>
                  <a:lnTo>
                    <a:pt x="867192" y="1875690"/>
                  </a:lnTo>
                  <a:lnTo>
                    <a:pt x="864947" y="1868500"/>
                  </a:lnTo>
                  <a:lnTo>
                    <a:pt x="863023" y="1860997"/>
                  </a:lnTo>
                  <a:lnTo>
                    <a:pt x="861099" y="1853495"/>
                  </a:lnTo>
                  <a:lnTo>
                    <a:pt x="858854" y="1840991"/>
                  </a:lnTo>
                  <a:lnTo>
                    <a:pt x="857571" y="1832238"/>
                  </a:lnTo>
                  <a:lnTo>
                    <a:pt x="857250" y="1828800"/>
                  </a:lnTo>
                  <a:close/>
                  <a:moveTo>
                    <a:pt x="1562100" y="1827213"/>
                  </a:moveTo>
                  <a:lnTo>
                    <a:pt x="1561780" y="1830705"/>
                  </a:lnTo>
                  <a:lnTo>
                    <a:pt x="1560497" y="1839595"/>
                  </a:lnTo>
                  <a:lnTo>
                    <a:pt x="1557931" y="1852613"/>
                  </a:lnTo>
                  <a:lnTo>
                    <a:pt x="1556328" y="1859915"/>
                  </a:lnTo>
                  <a:lnTo>
                    <a:pt x="1554403" y="1867535"/>
                  </a:lnTo>
                  <a:lnTo>
                    <a:pt x="1552158" y="1875155"/>
                  </a:lnTo>
                  <a:lnTo>
                    <a:pt x="1549272" y="1882140"/>
                  </a:lnTo>
                  <a:lnTo>
                    <a:pt x="1546065" y="1889443"/>
                  </a:lnTo>
                  <a:lnTo>
                    <a:pt x="1542537" y="1895475"/>
                  </a:lnTo>
                  <a:lnTo>
                    <a:pt x="1540613" y="1898333"/>
                  </a:lnTo>
                  <a:lnTo>
                    <a:pt x="1538047" y="1900873"/>
                  </a:lnTo>
                  <a:lnTo>
                    <a:pt x="1535802" y="1903413"/>
                  </a:lnTo>
                  <a:lnTo>
                    <a:pt x="1533237" y="1905000"/>
                  </a:lnTo>
                  <a:lnTo>
                    <a:pt x="1530992" y="1906905"/>
                  </a:lnTo>
                  <a:lnTo>
                    <a:pt x="1528426" y="1908175"/>
                  </a:lnTo>
                  <a:lnTo>
                    <a:pt x="1525219" y="1908810"/>
                  </a:lnTo>
                  <a:lnTo>
                    <a:pt x="1522333" y="1909763"/>
                  </a:lnTo>
                  <a:lnTo>
                    <a:pt x="1518805" y="1909763"/>
                  </a:lnTo>
                  <a:lnTo>
                    <a:pt x="1515277" y="1909763"/>
                  </a:lnTo>
                  <a:lnTo>
                    <a:pt x="1512391" y="1909445"/>
                  </a:lnTo>
                  <a:lnTo>
                    <a:pt x="1509825" y="1908493"/>
                  </a:lnTo>
                  <a:lnTo>
                    <a:pt x="1506939" y="1907858"/>
                  </a:lnTo>
                  <a:lnTo>
                    <a:pt x="1505014" y="1906588"/>
                  </a:lnTo>
                  <a:lnTo>
                    <a:pt x="1503411" y="1905635"/>
                  </a:lnTo>
                  <a:lnTo>
                    <a:pt x="1501487" y="1904048"/>
                  </a:lnTo>
                  <a:lnTo>
                    <a:pt x="1500204" y="1902143"/>
                  </a:lnTo>
                  <a:lnTo>
                    <a:pt x="1498600" y="1900238"/>
                  </a:lnTo>
                  <a:lnTo>
                    <a:pt x="1497959" y="1898333"/>
                  </a:lnTo>
                  <a:lnTo>
                    <a:pt x="1497317" y="1895793"/>
                  </a:lnTo>
                  <a:lnTo>
                    <a:pt x="1496035" y="1890713"/>
                  </a:lnTo>
                  <a:lnTo>
                    <a:pt x="1495714" y="1884998"/>
                  </a:lnTo>
                  <a:lnTo>
                    <a:pt x="1495714" y="1881823"/>
                  </a:lnTo>
                  <a:lnTo>
                    <a:pt x="1495393" y="1879600"/>
                  </a:lnTo>
                  <a:lnTo>
                    <a:pt x="1494752" y="1877378"/>
                  </a:lnTo>
                  <a:lnTo>
                    <a:pt x="1494110" y="1875790"/>
                  </a:lnTo>
                  <a:lnTo>
                    <a:pt x="1493469" y="1874203"/>
                  </a:lnTo>
                  <a:lnTo>
                    <a:pt x="1492507" y="1873568"/>
                  </a:lnTo>
                  <a:lnTo>
                    <a:pt x="1491865" y="1872933"/>
                  </a:lnTo>
                  <a:lnTo>
                    <a:pt x="1490583" y="1872298"/>
                  </a:lnTo>
                  <a:lnTo>
                    <a:pt x="1489941" y="1872298"/>
                  </a:lnTo>
                  <a:lnTo>
                    <a:pt x="1488979" y="1872933"/>
                  </a:lnTo>
                  <a:lnTo>
                    <a:pt x="1488017" y="1873568"/>
                  </a:lnTo>
                  <a:lnTo>
                    <a:pt x="1487376" y="1874203"/>
                  </a:lnTo>
                  <a:lnTo>
                    <a:pt x="1486413" y="1875790"/>
                  </a:lnTo>
                  <a:lnTo>
                    <a:pt x="1486093" y="1877060"/>
                  </a:lnTo>
                  <a:lnTo>
                    <a:pt x="1485772" y="1878965"/>
                  </a:lnTo>
                  <a:lnTo>
                    <a:pt x="1485772" y="1880870"/>
                  </a:lnTo>
                  <a:lnTo>
                    <a:pt x="1485451" y="1883093"/>
                  </a:lnTo>
                  <a:lnTo>
                    <a:pt x="1485131" y="1885633"/>
                  </a:lnTo>
                  <a:lnTo>
                    <a:pt x="1483848" y="1888490"/>
                  </a:lnTo>
                  <a:lnTo>
                    <a:pt x="1482244" y="1891665"/>
                  </a:lnTo>
                  <a:lnTo>
                    <a:pt x="1479358" y="1897380"/>
                  </a:lnTo>
                  <a:lnTo>
                    <a:pt x="1475509" y="1902460"/>
                  </a:lnTo>
                  <a:lnTo>
                    <a:pt x="1473585" y="1904365"/>
                  </a:lnTo>
                  <a:lnTo>
                    <a:pt x="1471661" y="1905953"/>
                  </a:lnTo>
                  <a:lnTo>
                    <a:pt x="1470378" y="1906905"/>
                  </a:lnTo>
                  <a:lnTo>
                    <a:pt x="1468774" y="1906905"/>
                  </a:lnTo>
                  <a:lnTo>
                    <a:pt x="1468454" y="1906905"/>
                  </a:lnTo>
                  <a:lnTo>
                    <a:pt x="1467492" y="1906588"/>
                  </a:lnTo>
                  <a:lnTo>
                    <a:pt x="1466850" y="1904683"/>
                  </a:lnTo>
                  <a:lnTo>
                    <a:pt x="1466850" y="1902143"/>
                  </a:lnTo>
                  <a:lnTo>
                    <a:pt x="1466850" y="1898650"/>
                  </a:lnTo>
                  <a:lnTo>
                    <a:pt x="1469095" y="1879918"/>
                  </a:lnTo>
                  <a:lnTo>
                    <a:pt x="1470699" y="1870710"/>
                  </a:lnTo>
                  <a:lnTo>
                    <a:pt x="1472944" y="1861503"/>
                  </a:lnTo>
                  <a:lnTo>
                    <a:pt x="1473906" y="1857375"/>
                  </a:lnTo>
                  <a:lnTo>
                    <a:pt x="1475189" y="1853565"/>
                  </a:lnTo>
                  <a:lnTo>
                    <a:pt x="1476792" y="1850390"/>
                  </a:lnTo>
                  <a:lnTo>
                    <a:pt x="1478716" y="1847215"/>
                  </a:lnTo>
                  <a:lnTo>
                    <a:pt x="1479999" y="1844993"/>
                  </a:lnTo>
                  <a:lnTo>
                    <a:pt x="1482244" y="1843088"/>
                  </a:lnTo>
                  <a:lnTo>
                    <a:pt x="1484810" y="1841500"/>
                  </a:lnTo>
                  <a:lnTo>
                    <a:pt x="1487055" y="1841183"/>
                  </a:lnTo>
                  <a:lnTo>
                    <a:pt x="1562100" y="1827213"/>
                  </a:lnTo>
                  <a:close/>
                  <a:moveTo>
                    <a:pt x="575376" y="1720850"/>
                  </a:moveTo>
                  <a:lnTo>
                    <a:pt x="663575" y="1850406"/>
                  </a:lnTo>
                  <a:lnTo>
                    <a:pt x="653349" y="1857375"/>
                  </a:lnTo>
                  <a:lnTo>
                    <a:pt x="565150" y="1727502"/>
                  </a:lnTo>
                  <a:lnTo>
                    <a:pt x="575376" y="1720850"/>
                  </a:lnTo>
                  <a:close/>
                  <a:moveTo>
                    <a:pt x="2438400" y="1706563"/>
                  </a:moveTo>
                  <a:lnTo>
                    <a:pt x="2444750" y="1717208"/>
                  </a:lnTo>
                  <a:lnTo>
                    <a:pt x="2368550" y="1766888"/>
                  </a:lnTo>
                  <a:lnTo>
                    <a:pt x="2362200" y="1756242"/>
                  </a:lnTo>
                  <a:lnTo>
                    <a:pt x="2438400" y="1706563"/>
                  </a:lnTo>
                  <a:close/>
                  <a:moveTo>
                    <a:pt x="2439910" y="1539875"/>
                  </a:moveTo>
                  <a:lnTo>
                    <a:pt x="2513012" y="1539875"/>
                  </a:lnTo>
                  <a:lnTo>
                    <a:pt x="2511735" y="1542137"/>
                  </a:lnTo>
                  <a:lnTo>
                    <a:pt x="2512374" y="1543430"/>
                  </a:lnTo>
                  <a:lnTo>
                    <a:pt x="2512693" y="1547632"/>
                  </a:lnTo>
                  <a:lnTo>
                    <a:pt x="2512693" y="1551510"/>
                  </a:lnTo>
                  <a:lnTo>
                    <a:pt x="2512374" y="1556035"/>
                  </a:lnTo>
                  <a:lnTo>
                    <a:pt x="2511097" y="1561853"/>
                  </a:lnTo>
                  <a:lnTo>
                    <a:pt x="2509501" y="1568963"/>
                  </a:lnTo>
                  <a:lnTo>
                    <a:pt x="2508543" y="1569286"/>
                  </a:lnTo>
                  <a:lnTo>
                    <a:pt x="2506628" y="1569933"/>
                  </a:lnTo>
                  <a:lnTo>
                    <a:pt x="2502478" y="1570256"/>
                  </a:lnTo>
                  <a:lnTo>
                    <a:pt x="2493859" y="1570579"/>
                  </a:lnTo>
                  <a:lnTo>
                    <a:pt x="2492901" y="1570256"/>
                  </a:lnTo>
                  <a:lnTo>
                    <a:pt x="2492582" y="1569286"/>
                  </a:lnTo>
                  <a:lnTo>
                    <a:pt x="2491305" y="1567347"/>
                  </a:lnTo>
                  <a:lnTo>
                    <a:pt x="2490666" y="1567024"/>
                  </a:lnTo>
                  <a:lnTo>
                    <a:pt x="2489070" y="1567024"/>
                  </a:lnTo>
                  <a:lnTo>
                    <a:pt x="2487155" y="1567994"/>
                  </a:lnTo>
                  <a:lnTo>
                    <a:pt x="2484282" y="1569933"/>
                  </a:lnTo>
                  <a:lnTo>
                    <a:pt x="2476940" y="1575104"/>
                  </a:lnTo>
                  <a:lnTo>
                    <a:pt x="2469917" y="1579629"/>
                  </a:lnTo>
                  <a:lnTo>
                    <a:pt x="2462255" y="1584477"/>
                  </a:lnTo>
                  <a:lnTo>
                    <a:pt x="2454275" y="1587709"/>
                  </a:lnTo>
                  <a:lnTo>
                    <a:pt x="2449806" y="1589325"/>
                  </a:lnTo>
                  <a:lnTo>
                    <a:pt x="2445336" y="1590941"/>
                  </a:lnTo>
                  <a:lnTo>
                    <a:pt x="2440867" y="1591911"/>
                  </a:lnTo>
                  <a:lnTo>
                    <a:pt x="2435760" y="1592880"/>
                  </a:lnTo>
                  <a:lnTo>
                    <a:pt x="2430971" y="1593527"/>
                  </a:lnTo>
                  <a:lnTo>
                    <a:pt x="2425544" y="1593850"/>
                  </a:lnTo>
                  <a:lnTo>
                    <a:pt x="2420118" y="1593850"/>
                  </a:lnTo>
                  <a:lnTo>
                    <a:pt x="2414372" y="1593527"/>
                  </a:lnTo>
                  <a:lnTo>
                    <a:pt x="2409264" y="1593203"/>
                  </a:lnTo>
                  <a:lnTo>
                    <a:pt x="2405752" y="1592234"/>
                  </a:lnTo>
                  <a:lnTo>
                    <a:pt x="2402241" y="1591264"/>
                  </a:lnTo>
                  <a:lnTo>
                    <a:pt x="2399687" y="1589971"/>
                  </a:lnTo>
                  <a:lnTo>
                    <a:pt x="2397772" y="1589002"/>
                  </a:lnTo>
                  <a:lnTo>
                    <a:pt x="2396495" y="1587063"/>
                  </a:lnTo>
                  <a:lnTo>
                    <a:pt x="2395856" y="1585447"/>
                  </a:lnTo>
                  <a:lnTo>
                    <a:pt x="2395537" y="1583507"/>
                  </a:lnTo>
                  <a:lnTo>
                    <a:pt x="2395537" y="1581568"/>
                  </a:lnTo>
                  <a:lnTo>
                    <a:pt x="2396176" y="1579306"/>
                  </a:lnTo>
                  <a:lnTo>
                    <a:pt x="2397453" y="1577043"/>
                  </a:lnTo>
                  <a:lnTo>
                    <a:pt x="2398410" y="1574781"/>
                  </a:lnTo>
                  <a:lnTo>
                    <a:pt x="2402241" y="1570256"/>
                  </a:lnTo>
                  <a:lnTo>
                    <a:pt x="2406710" y="1565085"/>
                  </a:lnTo>
                  <a:lnTo>
                    <a:pt x="2412137" y="1560237"/>
                  </a:lnTo>
                  <a:lnTo>
                    <a:pt x="2417564" y="1555712"/>
                  </a:lnTo>
                  <a:lnTo>
                    <a:pt x="2428417" y="1547632"/>
                  </a:lnTo>
                  <a:lnTo>
                    <a:pt x="2436717" y="1541814"/>
                  </a:lnTo>
                  <a:lnTo>
                    <a:pt x="2439910" y="1539875"/>
                  </a:lnTo>
                  <a:close/>
                  <a:moveTo>
                    <a:pt x="2579046" y="1497966"/>
                  </a:moveTo>
                  <a:lnTo>
                    <a:pt x="2564773" y="1498283"/>
                  </a:lnTo>
                  <a:lnTo>
                    <a:pt x="2550817" y="1498918"/>
                  </a:lnTo>
                  <a:lnTo>
                    <a:pt x="2537179" y="1499553"/>
                  </a:lnTo>
                  <a:lnTo>
                    <a:pt x="2524174" y="1500823"/>
                  </a:lnTo>
                  <a:lnTo>
                    <a:pt x="2521002" y="1525271"/>
                  </a:lnTo>
                  <a:lnTo>
                    <a:pt x="2437584" y="1526223"/>
                  </a:lnTo>
                  <a:lnTo>
                    <a:pt x="2436950" y="1515746"/>
                  </a:lnTo>
                  <a:lnTo>
                    <a:pt x="2424579" y="1519556"/>
                  </a:lnTo>
                  <a:lnTo>
                    <a:pt x="2412527" y="1523366"/>
                  </a:lnTo>
                  <a:lnTo>
                    <a:pt x="2401108" y="1527493"/>
                  </a:lnTo>
                  <a:lnTo>
                    <a:pt x="2390324" y="1531938"/>
                  </a:lnTo>
                  <a:lnTo>
                    <a:pt x="2380491" y="1536383"/>
                  </a:lnTo>
                  <a:lnTo>
                    <a:pt x="2371610" y="1541146"/>
                  </a:lnTo>
                  <a:lnTo>
                    <a:pt x="2363046" y="1546226"/>
                  </a:lnTo>
                  <a:lnTo>
                    <a:pt x="2355434" y="1551306"/>
                  </a:lnTo>
                  <a:lnTo>
                    <a:pt x="2348773" y="1556703"/>
                  </a:lnTo>
                  <a:lnTo>
                    <a:pt x="2342747" y="1562101"/>
                  </a:lnTo>
                  <a:lnTo>
                    <a:pt x="2337672" y="1567181"/>
                  </a:lnTo>
                  <a:lnTo>
                    <a:pt x="2333549" y="1572896"/>
                  </a:lnTo>
                  <a:lnTo>
                    <a:pt x="2330377" y="1578293"/>
                  </a:lnTo>
                  <a:lnTo>
                    <a:pt x="2327522" y="1583691"/>
                  </a:lnTo>
                  <a:lnTo>
                    <a:pt x="2326888" y="1586548"/>
                  </a:lnTo>
                  <a:lnTo>
                    <a:pt x="2326253" y="1589406"/>
                  </a:lnTo>
                  <a:lnTo>
                    <a:pt x="2325619" y="1591946"/>
                  </a:lnTo>
                  <a:lnTo>
                    <a:pt x="2325619" y="1594803"/>
                  </a:lnTo>
                  <a:lnTo>
                    <a:pt x="2326253" y="1599248"/>
                  </a:lnTo>
                  <a:lnTo>
                    <a:pt x="2326888" y="1603376"/>
                  </a:lnTo>
                  <a:lnTo>
                    <a:pt x="2328474" y="1607821"/>
                  </a:lnTo>
                  <a:lnTo>
                    <a:pt x="2330694" y="1611948"/>
                  </a:lnTo>
                  <a:lnTo>
                    <a:pt x="2333231" y="1616393"/>
                  </a:lnTo>
                  <a:lnTo>
                    <a:pt x="2336403" y="1620521"/>
                  </a:lnTo>
                  <a:lnTo>
                    <a:pt x="2339892" y="1625283"/>
                  </a:lnTo>
                  <a:lnTo>
                    <a:pt x="2344650" y="1629411"/>
                  </a:lnTo>
                  <a:lnTo>
                    <a:pt x="2349090" y="1633538"/>
                  </a:lnTo>
                  <a:lnTo>
                    <a:pt x="2354165" y="1637666"/>
                  </a:lnTo>
                  <a:lnTo>
                    <a:pt x="2360192" y="1641793"/>
                  </a:lnTo>
                  <a:lnTo>
                    <a:pt x="2366535" y="1645603"/>
                  </a:lnTo>
                  <a:lnTo>
                    <a:pt x="2373513" y="1649096"/>
                  </a:lnTo>
                  <a:lnTo>
                    <a:pt x="2380491" y="1652906"/>
                  </a:lnTo>
                  <a:lnTo>
                    <a:pt x="2388104" y="1656716"/>
                  </a:lnTo>
                  <a:lnTo>
                    <a:pt x="2396350" y="1660208"/>
                  </a:lnTo>
                  <a:lnTo>
                    <a:pt x="2404914" y="1663383"/>
                  </a:lnTo>
                  <a:lnTo>
                    <a:pt x="2414112" y="1666876"/>
                  </a:lnTo>
                  <a:lnTo>
                    <a:pt x="2423311" y="1670051"/>
                  </a:lnTo>
                  <a:lnTo>
                    <a:pt x="2433143" y="1672908"/>
                  </a:lnTo>
                  <a:lnTo>
                    <a:pt x="2443293" y="1675448"/>
                  </a:lnTo>
                  <a:lnTo>
                    <a:pt x="2454077" y="1678306"/>
                  </a:lnTo>
                  <a:lnTo>
                    <a:pt x="2465179" y="1680846"/>
                  </a:lnTo>
                  <a:lnTo>
                    <a:pt x="2476280" y="1682751"/>
                  </a:lnTo>
                  <a:lnTo>
                    <a:pt x="2488016" y="1684973"/>
                  </a:lnTo>
                  <a:lnTo>
                    <a:pt x="2500068" y="1686561"/>
                  </a:lnTo>
                  <a:lnTo>
                    <a:pt x="2512439" y="1687831"/>
                  </a:lnTo>
                  <a:lnTo>
                    <a:pt x="2525126" y="1689101"/>
                  </a:lnTo>
                  <a:lnTo>
                    <a:pt x="2537813" y="1690053"/>
                  </a:lnTo>
                  <a:lnTo>
                    <a:pt x="2551452" y="1691006"/>
                  </a:lnTo>
                  <a:lnTo>
                    <a:pt x="2565090" y="1691323"/>
                  </a:lnTo>
                  <a:lnTo>
                    <a:pt x="2579046" y="1691323"/>
                  </a:lnTo>
                  <a:lnTo>
                    <a:pt x="2592685" y="1691323"/>
                  </a:lnTo>
                  <a:lnTo>
                    <a:pt x="2606324" y="1691006"/>
                  </a:lnTo>
                  <a:lnTo>
                    <a:pt x="2619328" y="1690053"/>
                  </a:lnTo>
                  <a:lnTo>
                    <a:pt x="2632650" y="1689101"/>
                  </a:lnTo>
                  <a:lnTo>
                    <a:pt x="2645337" y="1687831"/>
                  </a:lnTo>
                  <a:lnTo>
                    <a:pt x="2657390" y="1686561"/>
                  </a:lnTo>
                  <a:lnTo>
                    <a:pt x="2669443" y="1684973"/>
                  </a:lnTo>
                  <a:lnTo>
                    <a:pt x="2681496" y="1682751"/>
                  </a:lnTo>
                  <a:lnTo>
                    <a:pt x="2692597" y="1680846"/>
                  </a:lnTo>
                  <a:lnTo>
                    <a:pt x="2703698" y="1678306"/>
                  </a:lnTo>
                  <a:lnTo>
                    <a:pt x="2714165" y="1675448"/>
                  </a:lnTo>
                  <a:lnTo>
                    <a:pt x="2724315" y="1672908"/>
                  </a:lnTo>
                  <a:lnTo>
                    <a:pt x="2734465" y="1670051"/>
                  </a:lnTo>
                  <a:lnTo>
                    <a:pt x="2743663" y="1666876"/>
                  </a:lnTo>
                  <a:lnTo>
                    <a:pt x="2752861" y="1663383"/>
                  </a:lnTo>
                  <a:lnTo>
                    <a:pt x="2761425" y="1660208"/>
                  </a:lnTo>
                  <a:lnTo>
                    <a:pt x="2769355" y="1656716"/>
                  </a:lnTo>
                  <a:lnTo>
                    <a:pt x="2777284" y="1652906"/>
                  </a:lnTo>
                  <a:lnTo>
                    <a:pt x="2784262" y="1649096"/>
                  </a:lnTo>
                  <a:lnTo>
                    <a:pt x="2791240" y="1645603"/>
                  </a:lnTo>
                  <a:lnTo>
                    <a:pt x="2797584" y="1641793"/>
                  </a:lnTo>
                  <a:lnTo>
                    <a:pt x="2803293" y="1637666"/>
                  </a:lnTo>
                  <a:lnTo>
                    <a:pt x="2808368" y="1633538"/>
                  </a:lnTo>
                  <a:lnTo>
                    <a:pt x="2813443" y="1629411"/>
                  </a:lnTo>
                  <a:lnTo>
                    <a:pt x="2817566" y="1625283"/>
                  </a:lnTo>
                  <a:lnTo>
                    <a:pt x="2821055" y="1620521"/>
                  </a:lnTo>
                  <a:lnTo>
                    <a:pt x="2824544" y="1616393"/>
                  </a:lnTo>
                  <a:lnTo>
                    <a:pt x="2827082" y="1611948"/>
                  </a:lnTo>
                  <a:lnTo>
                    <a:pt x="2828985" y="1607821"/>
                  </a:lnTo>
                  <a:lnTo>
                    <a:pt x="2830571" y="1603376"/>
                  </a:lnTo>
                  <a:lnTo>
                    <a:pt x="2831839" y="1599248"/>
                  </a:lnTo>
                  <a:lnTo>
                    <a:pt x="2832157" y="1594803"/>
                  </a:lnTo>
                  <a:lnTo>
                    <a:pt x="2831839" y="1591628"/>
                  </a:lnTo>
                  <a:lnTo>
                    <a:pt x="2831205" y="1588771"/>
                  </a:lnTo>
                  <a:lnTo>
                    <a:pt x="2830571" y="1585596"/>
                  </a:lnTo>
                  <a:lnTo>
                    <a:pt x="2829302" y="1582738"/>
                  </a:lnTo>
                  <a:lnTo>
                    <a:pt x="2828350" y="1579563"/>
                  </a:lnTo>
                  <a:lnTo>
                    <a:pt x="2826447" y="1576706"/>
                  </a:lnTo>
                  <a:lnTo>
                    <a:pt x="2824544" y="1573213"/>
                  </a:lnTo>
                  <a:lnTo>
                    <a:pt x="2822324" y="1570356"/>
                  </a:lnTo>
                  <a:lnTo>
                    <a:pt x="2817566" y="1564323"/>
                  </a:lnTo>
                  <a:lnTo>
                    <a:pt x="2810905" y="1558608"/>
                  </a:lnTo>
                  <a:lnTo>
                    <a:pt x="2803928" y="1552576"/>
                  </a:lnTo>
                  <a:lnTo>
                    <a:pt x="2795681" y="1546861"/>
                  </a:lnTo>
                  <a:lnTo>
                    <a:pt x="2786165" y="1541146"/>
                  </a:lnTo>
                  <a:lnTo>
                    <a:pt x="2776016" y="1536066"/>
                  </a:lnTo>
                  <a:lnTo>
                    <a:pt x="2764914" y="1531303"/>
                  </a:lnTo>
                  <a:lnTo>
                    <a:pt x="2752861" y="1526223"/>
                  </a:lnTo>
                  <a:lnTo>
                    <a:pt x="2740174" y="1521778"/>
                  </a:lnTo>
                  <a:lnTo>
                    <a:pt x="2726535" y="1517333"/>
                  </a:lnTo>
                  <a:lnTo>
                    <a:pt x="2711945" y="1513523"/>
                  </a:lnTo>
                  <a:lnTo>
                    <a:pt x="2696720" y="1510031"/>
                  </a:lnTo>
                  <a:lnTo>
                    <a:pt x="2695769" y="1526223"/>
                  </a:lnTo>
                  <a:lnTo>
                    <a:pt x="2673883" y="1526223"/>
                  </a:lnTo>
                  <a:lnTo>
                    <a:pt x="2688474" y="1540511"/>
                  </a:lnTo>
                  <a:lnTo>
                    <a:pt x="2695452" y="1540511"/>
                  </a:lnTo>
                  <a:lnTo>
                    <a:pt x="2698624" y="1542416"/>
                  </a:lnTo>
                  <a:lnTo>
                    <a:pt x="2706870" y="1548131"/>
                  </a:lnTo>
                  <a:lnTo>
                    <a:pt x="2717972" y="1556068"/>
                  </a:lnTo>
                  <a:lnTo>
                    <a:pt x="2723046" y="1560513"/>
                  </a:lnTo>
                  <a:lnTo>
                    <a:pt x="2728439" y="1565276"/>
                  </a:lnTo>
                  <a:lnTo>
                    <a:pt x="2732879" y="1570356"/>
                  </a:lnTo>
                  <a:lnTo>
                    <a:pt x="2736685" y="1574801"/>
                  </a:lnTo>
                  <a:lnTo>
                    <a:pt x="2738271" y="1577023"/>
                  </a:lnTo>
                  <a:lnTo>
                    <a:pt x="2738905" y="1579246"/>
                  </a:lnTo>
                  <a:lnTo>
                    <a:pt x="2739540" y="1581468"/>
                  </a:lnTo>
                  <a:lnTo>
                    <a:pt x="2740174" y="1583373"/>
                  </a:lnTo>
                  <a:lnTo>
                    <a:pt x="2739540" y="1585278"/>
                  </a:lnTo>
                  <a:lnTo>
                    <a:pt x="2738905" y="1586866"/>
                  </a:lnTo>
                  <a:lnTo>
                    <a:pt x="2737320" y="1588771"/>
                  </a:lnTo>
                  <a:lnTo>
                    <a:pt x="2735417" y="1589723"/>
                  </a:lnTo>
                  <a:lnTo>
                    <a:pt x="2732879" y="1590993"/>
                  </a:lnTo>
                  <a:lnTo>
                    <a:pt x="2730024" y="1591946"/>
                  </a:lnTo>
                  <a:lnTo>
                    <a:pt x="2725901" y="1592898"/>
                  </a:lnTo>
                  <a:lnTo>
                    <a:pt x="2721143" y="1593216"/>
                  </a:lnTo>
                  <a:lnTo>
                    <a:pt x="2715117" y="1593533"/>
                  </a:lnTo>
                  <a:lnTo>
                    <a:pt x="2710042" y="1593533"/>
                  </a:lnTo>
                  <a:lnTo>
                    <a:pt x="2704650" y="1593216"/>
                  </a:lnTo>
                  <a:lnTo>
                    <a:pt x="2699575" y="1592581"/>
                  </a:lnTo>
                  <a:lnTo>
                    <a:pt x="2694500" y="1591628"/>
                  </a:lnTo>
                  <a:lnTo>
                    <a:pt x="2690060" y="1590676"/>
                  </a:lnTo>
                  <a:lnTo>
                    <a:pt x="2685619" y="1589088"/>
                  </a:lnTo>
                  <a:lnTo>
                    <a:pt x="2681496" y="1587501"/>
                  </a:lnTo>
                  <a:lnTo>
                    <a:pt x="2673566" y="1584326"/>
                  </a:lnTo>
                  <a:lnTo>
                    <a:pt x="2665954" y="1579563"/>
                  </a:lnTo>
                  <a:lnTo>
                    <a:pt x="2658659" y="1575118"/>
                  </a:lnTo>
                  <a:lnTo>
                    <a:pt x="2651681" y="1570038"/>
                  </a:lnTo>
                  <a:lnTo>
                    <a:pt x="2648826" y="1568133"/>
                  </a:lnTo>
                  <a:lnTo>
                    <a:pt x="2646606" y="1567181"/>
                  </a:lnTo>
                  <a:lnTo>
                    <a:pt x="2645337" y="1567181"/>
                  </a:lnTo>
                  <a:lnTo>
                    <a:pt x="2644386" y="1567498"/>
                  </a:lnTo>
                  <a:lnTo>
                    <a:pt x="2643434" y="1569403"/>
                  </a:lnTo>
                  <a:lnTo>
                    <a:pt x="2643117" y="1570356"/>
                  </a:lnTo>
                  <a:lnTo>
                    <a:pt x="2642165" y="1570673"/>
                  </a:lnTo>
                  <a:lnTo>
                    <a:pt x="2633602" y="1570356"/>
                  </a:lnTo>
                  <a:lnTo>
                    <a:pt x="2629161" y="1570038"/>
                  </a:lnTo>
                  <a:lnTo>
                    <a:pt x="2627258" y="1569403"/>
                  </a:lnTo>
                  <a:lnTo>
                    <a:pt x="2626306" y="1569086"/>
                  </a:lnTo>
                  <a:lnTo>
                    <a:pt x="2624720" y="1562101"/>
                  </a:lnTo>
                  <a:lnTo>
                    <a:pt x="2624086" y="1556386"/>
                  </a:lnTo>
                  <a:lnTo>
                    <a:pt x="2623452" y="1551941"/>
                  </a:lnTo>
                  <a:lnTo>
                    <a:pt x="2623135" y="1548131"/>
                  </a:lnTo>
                  <a:lnTo>
                    <a:pt x="2623452" y="1544003"/>
                  </a:lnTo>
                  <a:lnTo>
                    <a:pt x="2624086" y="1542733"/>
                  </a:lnTo>
                  <a:lnTo>
                    <a:pt x="2622817" y="1540511"/>
                  </a:lnTo>
                  <a:lnTo>
                    <a:pt x="2671029" y="1540511"/>
                  </a:lnTo>
                  <a:lnTo>
                    <a:pt x="2656439" y="1526223"/>
                  </a:lnTo>
                  <a:lnTo>
                    <a:pt x="2615839" y="1526223"/>
                  </a:lnTo>
                  <a:lnTo>
                    <a:pt x="2612033" y="1499236"/>
                  </a:lnTo>
                  <a:lnTo>
                    <a:pt x="2595857" y="1498283"/>
                  </a:lnTo>
                  <a:lnTo>
                    <a:pt x="2579046" y="1497966"/>
                  </a:lnTo>
                  <a:close/>
                  <a:moveTo>
                    <a:pt x="400303" y="1460500"/>
                  </a:moveTo>
                  <a:lnTo>
                    <a:pt x="487363" y="1590373"/>
                  </a:lnTo>
                  <a:lnTo>
                    <a:pt x="477269" y="1597025"/>
                  </a:lnTo>
                  <a:lnTo>
                    <a:pt x="390525" y="1467152"/>
                  </a:lnTo>
                  <a:lnTo>
                    <a:pt x="400303" y="1460500"/>
                  </a:lnTo>
                  <a:close/>
                  <a:moveTo>
                    <a:pt x="2575557" y="1210946"/>
                  </a:moveTo>
                  <a:lnTo>
                    <a:pt x="2570165" y="1211581"/>
                  </a:lnTo>
                  <a:lnTo>
                    <a:pt x="2565408" y="1211898"/>
                  </a:lnTo>
                  <a:lnTo>
                    <a:pt x="2561919" y="1211581"/>
                  </a:lnTo>
                  <a:lnTo>
                    <a:pt x="2558747" y="1211263"/>
                  </a:lnTo>
                  <a:lnTo>
                    <a:pt x="2527663" y="1469708"/>
                  </a:lnTo>
                  <a:lnTo>
                    <a:pt x="2540350" y="1468756"/>
                  </a:lnTo>
                  <a:lnTo>
                    <a:pt x="2553038" y="1468438"/>
                  </a:lnTo>
                  <a:lnTo>
                    <a:pt x="2565725" y="1468121"/>
                  </a:lnTo>
                  <a:lnTo>
                    <a:pt x="2579046" y="1467486"/>
                  </a:lnTo>
                  <a:lnTo>
                    <a:pt x="2593637" y="1468121"/>
                  </a:lnTo>
                  <a:lnTo>
                    <a:pt x="2608227" y="1468438"/>
                  </a:lnTo>
                  <a:lnTo>
                    <a:pt x="2575557" y="1210946"/>
                  </a:lnTo>
                  <a:close/>
                  <a:moveTo>
                    <a:pt x="309562" y="1149350"/>
                  </a:moveTo>
                  <a:lnTo>
                    <a:pt x="361753" y="1149350"/>
                  </a:lnTo>
                  <a:lnTo>
                    <a:pt x="369977" y="1155018"/>
                  </a:lnTo>
                  <a:lnTo>
                    <a:pt x="377884" y="1160685"/>
                  </a:lnTo>
                  <a:lnTo>
                    <a:pt x="381680" y="1164149"/>
                  </a:lnTo>
                  <a:lnTo>
                    <a:pt x="385476" y="1167298"/>
                  </a:lnTo>
                  <a:lnTo>
                    <a:pt x="388639" y="1170761"/>
                  </a:lnTo>
                  <a:lnTo>
                    <a:pt x="391169" y="1174225"/>
                  </a:lnTo>
                  <a:lnTo>
                    <a:pt x="392751" y="1177059"/>
                  </a:lnTo>
                  <a:lnTo>
                    <a:pt x="393700" y="1178633"/>
                  </a:lnTo>
                  <a:lnTo>
                    <a:pt x="393700" y="1180208"/>
                  </a:lnTo>
                  <a:lnTo>
                    <a:pt x="393067" y="1181467"/>
                  </a:lnTo>
                  <a:lnTo>
                    <a:pt x="392751" y="1182727"/>
                  </a:lnTo>
                  <a:lnTo>
                    <a:pt x="391802" y="1183671"/>
                  </a:lnTo>
                  <a:lnTo>
                    <a:pt x="390537" y="1184616"/>
                  </a:lnTo>
                  <a:lnTo>
                    <a:pt x="388639" y="1185561"/>
                  </a:lnTo>
                  <a:lnTo>
                    <a:pt x="386425" y="1186505"/>
                  </a:lnTo>
                  <a:lnTo>
                    <a:pt x="383578" y="1186820"/>
                  </a:lnTo>
                  <a:lnTo>
                    <a:pt x="380098" y="1187135"/>
                  </a:lnTo>
                  <a:lnTo>
                    <a:pt x="375986" y="1187450"/>
                  </a:lnTo>
                  <a:lnTo>
                    <a:pt x="372191" y="1187450"/>
                  </a:lnTo>
                  <a:lnTo>
                    <a:pt x="364599" y="1186820"/>
                  </a:lnTo>
                  <a:lnTo>
                    <a:pt x="357957" y="1185246"/>
                  </a:lnTo>
                  <a:lnTo>
                    <a:pt x="351631" y="1183042"/>
                  </a:lnTo>
                  <a:lnTo>
                    <a:pt x="345937" y="1180523"/>
                  </a:lnTo>
                  <a:lnTo>
                    <a:pt x="340244" y="1177374"/>
                  </a:lnTo>
                  <a:lnTo>
                    <a:pt x="335499" y="1174225"/>
                  </a:lnTo>
                  <a:lnTo>
                    <a:pt x="330122" y="1170761"/>
                  </a:lnTo>
                  <a:lnTo>
                    <a:pt x="328540" y="1169187"/>
                  </a:lnTo>
                  <a:lnTo>
                    <a:pt x="326959" y="1168557"/>
                  </a:lnTo>
                  <a:lnTo>
                    <a:pt x="325693" y="1168557"/>
                  </a:lnTo>
                  <a:lnTo>
                    <a:pt x="325061" y="1168872"/>
                  </a:lnTo>
                  <a:lnTo>
                    <a:pt x="324745" y="1170447"/>
                  </a:lnTo>
                  <a:lnTo>
                    <a:pt x="324112" y="1170761"/>
                  </a:lnTo>
                  <a:lnTo>
                    <a:pt x="323479" y="1171076"/>
                  </a:lnTo>
                  <a:lnTo>
                    <a:pt x="317469" y="1170761"/>
                  </a:lnTo>
                  <a:lnTo>
                    <a:pt x="313990" y="1170447"/>
                  </a:lnTo>
                  <a:lnTo>
                    <a:pt x="312409" y="1170132"/>
                  </a:lnTo>
                  <a:lnTo>
                    <a:pt x="311143" y="1164779"/>
                  </a:lnTo>
                  <a:lnTo>
                    <a:pt x="310511" y="1160685"/>
                  </a:lnTo>
                  <a:lnTo>
                    <a:pt x="309878" y="1155018"/>
                  </a:lnTo>
                  <a:lnTo>
                    <a:pt x="310511" y="1152184"/>
                  </a:lnTo>
                  <a:lnTo>
                    <a:pt x="310827" y="1150924"/>
                  </a:lnTo>
                  <a:lnTo>
                    <a:pt x="309562" y="1149350"/>
                  </a:lnTo>
                  <a:close/>
                  <a:moveTo>
                    <a:pt x="178239" y="1149350"/>
                  </a:moveTo>
                  <a:lnTo>
                    <a:pt x="230188" y="1149350"/>
                  </a:lnTo>
                  <a:lnTo>
                    <a:pt x="229550" y="1150924"/>
                  </a:lnTo>
                  <a:lnTo>
                    <a:pt x="229869" y="1152184"/>
                  </a:lnTo>
                  <a:lnTo>
                    <a:pt x="229869" y="1155018"/>
                  </a:lnTo>
                  <a:lnTo>
                    <a:pt x="229550" y="1160685"/>
                  </a:lnTo>
                  <a:lnTo>
                    <a:pt x="229232" y="1164779"/>
                  </a:lnTo>
                  <a:lnTo>
                    <a:pt x="227957" y="1170132"/>
                  </a:lnTo>
                  <a:lnTo>
                    <a:pt x="225726" y="1170447"/>
                  </a:lnTo>
                  <a:lnTo>
                    <a:pt x="222858" y="1170761"/>
                  </a:lnTo>
                  <a:lnTo>
                    <a:pt x="216802" y="1171076"/>
                  </a:lnTo>
                  <a:lnTo>
                    <a:pt x="215846" y="1170761"/>
                  </a:lnTo>
                  <a:lnTo>
                    <a:pt x="215527" y="1170447"/>
                  </a:lnTo>
                  <a:lnTo>
                    <a:pt x="214890" y="1168872"/>
                  </a:lnTo>
                  <a:lnTo>
                    <a:pt x="214571" y="1168557"/>
                  </a:lnTo>
                  <a:lnTo>
                    <a:pt x="213296" y="1168557"/>
                  </a:lnTo>
                  <a:lnTo>
                    <a:pt x="211703" y="1169187"/>
                  </a:lnTo>
                  <a:lnTo>
                    <a:pt x="209472" y="1170761"/>
                  </a:lnTo>
                  <a:lnTo>
                    <a:pt x="204691" y="1174225"/>
                  </a:lnTo>
                  <a:lnTo>
                    <a:pt x="199273" y="1177374"/>
                  </a:lnTo>
                  <a:lnTo>
                    <a:pt x="194174" y="1180523"/>
                  </a:lnTo>
                  <a:lnTo>
                    <a:pt x="188119" y="1183042"/>
                  </a:lnTo>
                  <a:lnTo>
                    <a:pt x="182063" y="1185246"/>
                  </a:lnTo>
                  <a:lnTo>
                    <a:pt x="175371" y="1186820"/>
                  </a:lnTo>
                  <a:lnTo>
                    <a:pt x="167722" y="1187450"/>
                  </a:lnTo>
                  <a:lnTo>
                    <a:pt x="163579" y="1187450"/>
                  </a:lnTo>
                  <a:lnTo>
                    <a:pt x="159435" y="1187135"/>
                  </a:lnTo>
                  <a:lnTo>
                    <a:pt x="155930" y="1186820"/>
                  </a:lnTo>
                  <a:lnTo>
                    <a:pt x="153380" y="1186505"/>
                  </a:lnTo>
                  <a:lnTo>
                    <a:pt x="151149" y="1185561"/>
                  </a:lnTo>
                  <a:lnTo>
                    <a:pt x="149237" y="1184616"/>
                  </a:lnTo>
                  <a:lnTo>
                    <a:pt x="147643" y="1183671"/>
                  </a:lnTo>
                  <a:lnTo>
                    <a:pt x="147006" y="1182727"/>
                  </a:lnTo>
                  <a:lnTo>
                    <a:pt x="146050" y="1181467"/>
                  </a:lnTo>
                  <a:lnTo>
                    <a:pt x="146050" y="1180208"/>
                  </a:lnTo>
                  <a:lnTo>
                    <a:pt x="146050" y="1178633"/>
                  </a:lnTo>
                  <a:lnTo>
                    <a:pt x="146368" y="1177059"/>
                  </a:lnTo>
                  <a:lnTo>
                    <a:pt x="148281" y="1174225"/>
                  </a:lnTo>
                  <a:lnTo>
                    <a:pt x="151149" y="1170761"/>
                  </a:lnTo>
                  <a:lnTo>
                    <a:pt x="154017" y="1167298"/>
                  </a:lnTo>
                  <a:lnTo>
                    <a:pt x="157842" y="1164149"/>
                  </a:lnTo>
                  <a:lnTo>
                    <a:pt x="161985" y="1160685"/>
                  </a:lnTo>
                  <a:lnTo>
                    <a:pt x="169634" y="1155018"/>
                  </a:lnTo>
                  <a:lnTo>
                    <a:pt x="178239" y="1149350"/>
                  </a:lnTo>
                  <a:close/>
                  <a:moveTo>
                    <a:pt x="1364001" y="1136650"/>
                  </a:moveTo>
                  <a:lnTo>
                    <a:pt x="1375444" y="1136650"/>
                  </a:lnTo>
                  <a:lnTo>
                    <a:pt x="1386888" y="1137285"/>
                  </a:lnTo>
                  <a:lnTo>
                    <a:pt x="1398332" y="1138872"/>
                  </a:lnTo>
                  <a:lnTo>
                    <a:pt x="1409457" y="1140777"/>
                  </a:lnTo>
                  <a:lnTo>
                    <a:pt x="1421219" y="1143000"/>
                  </a:lnTo>
                  <a:lnTo>
                    <a:pt x="1432663" y="1146175"/>
                  </a:lnTo>
                  <a:lnTo>
                    <a:pt x="1443788" y="1149032"/>
                  </a:lnTo>
                  <a:lnTo>
                    <a:pt x="1455232" y="1152842"/>
                  </a:lnTo>
                  <a:lnTo>
                    <a:pt x="1466040" y="1156652"/>
                  </a:lnTo>
                  <a:lnTo>
                    <a:pt x="1476848" y="1161097"/>
                  </a:lnTo>
                  <a:lnTo>
                    <a:pt x="1487338" y="1165542"/>
                  </a:lnTo>
                  <a:lnTo>
                    <a:pt x="1498146" y="1169987"/>
                  </a:lnTo>
                  <a:lnTo>
                    <a:pt x="1508318" y="1175067"/>
                  </a:lnTo>
                  <a:lnTo>
                    <a:pt x="1518490" y="1180147"/>
                  </a:lnTo>
                  <a:lnTo>
                    <a:pt x="1527709" y="1185545"/>
                  </a:lnTo>
                  <a:lnTo>
                    <a:pt x="1537245" y="1190942"/>
                  </a:lnTo>
                  <a:lnTo>
                    <a:pt x="1545828" y="1196022"/>
                  </a:lnTo>
                  <a:lnTo>
                    <a:pt x="1554410" y="1201420"/>
                  </a:lnTo>
                  <a:lnTo>
                    <a:pt x="1569987" y="1211897"/>
                  </a:lnTo>
                  <a:lnTo>
                    <a:pt x="1583020" y="1222057"/>
                  </a:lnTo>
                  <a:lnTo>
                    <a:pt x="1594463" y="1231265"/>
                  </a:lnTo>
                  <a:lnTo>
                    <a:pt x="1599231" y="1235710"/>
                  </a:lnTo>
                  <a:lnTo>
                    <a:pt x="1603046" y="1239837"/>
                  </a:lnTo>
                  <a:lnTo>
                    <a:pt x="1606543" y="1243330"/>
                  </a:lnTo>
                  <a:lnTo>
                    <a:pt x="1609086" y="1246822"/>
                  </a:lnTo>
                  <a:lnTo>
                    <a:pt x="1610993" y="1249997"/>
                  </a:lnTo>
                  <a:lnTo>
                    <a:pt x="1611947" y="1252220"/>
                  </a:lnTo>
                  <a:lnTo>
                    <a:pt x="1612582" y="1256347"/>
                  </a:lnTo>
                  <a:lnTo>
                    <a:pt x="1612900" y="1261427"/>
                  </a:lnTo>
                  <a:lnTo>
                    <a:pt x="1612900" y="1276985"/>
                  </a:lnTo>
                  <a:lnTo>
                    <a:pt x="1612582" y="1297305"/>
                  </a:lnTo>
                  <a:lnTo>
                    <a:pt x="1611311" y="1322387"/>
                  </a:lnTo>
                  <a:lnTo>
                    <a:pt x="1609404" y="1351280"/>
                  </a:lnTo>
                  <a:lnTo>
                    <a:pt x="1607178" y="1383347"/>
                  </a:lnTo>
                  <a:lnTo>
                    <a:pt x="1601774" y="1455102"/>
                  </a:lnTo>
                  <a:lnTo>
                    <a:pt x="1595099" y="1531937"/>
                  </a:lnTo>
                  <a:lnTo>
                    <a:pt x="1588106" y="1608772"/>
                  </a:lnTo>
                  <a:lnTo>
                    <a:pt x="1580159" y="1680845"/>
                  </a:lnTo>
                  <a:lnTo>
                    <a:pt x="1576344" y="1713230"/>
                  </a:lnTo>
                  <a:lnTo>
                    <a:pt x="1572847" y="1742122"/>
                  </a:lnTo>
                  <a:lnTo>
                    <a:pt x="1568397" y="1774825"/>
                  </a:lnTo>
                  <a:lnTo>
                    <a:pt x="1566172" y="1787842"/>
                  </a:lnTo>
                  <a:lnTo>
                    <a:pt x="1564265" y="1798955"/>
                  </a:lnTo>
                  <a:lnTo>
                    <a:pt x="1551232" y="1804035"/>
                  </a:lnTo>
                  <a:lnTo>
                    <a:pt x="1539152" y="1808162"/>
                  </a:lnTo>
                  <a:lnTo>
                    <a:pt x="1527073" y="1811655"/>
                  </a:lnTo>
                  <a:lnTo>
                    <a:pt x="1515947" y="1813877"/>
                  </a:lnTo>
                  <a:lnTo>
                    <a:pt x="1505775" y="1815465"/>
                  </a:lnTo>
                  <a:lnTo>
                    <a:pt x="1501325" y="1815782"/>
                  </a:lnTo>
                  <a:lnTo>
                    <a:pt x="1496874" y="1815782"/>
                  </a:lnTo>
                  <a:lnTo>
                    <a:pt x="1492742" y="1815782"/>
                  </a:lnTo>
                  <a:lnTo>
                    <a:pt x="1488609" y="1814830"/>
                  </a:lnTo>
                  <a:lnTo>
                    <a:pt x="1485113" y="1814195"/>
                  </a:lnTo>
                  <a:lnTo>
                    <a:pt x="1481934" y="1813242"/>
                  </a:lnTo>
                  <a:lnTo>
                    <a:pt x="1482888" y="1798955"/>
                  </a:lnTo>
                  <a:lnTo>
                    <a:pt x="1484159" y="1778952"/>
                  </a:lnTo>
                  <a:lnTo>
                    <a:pt x="1486384" y="1724025"/>
                  </a:lnTo>
                  <a:lnTo>
                    <a:pt x="1487338" y="1671637"/>
                  </a:lnTo>
                  <a:lnTo>
                    <a:pt x="1488927" y="1614487"/>
                  </a:lnTo>
                  <a:lnTo>
                    <a:pt x="1489881" y="1556067"/>
                  </a:lnTo>
                  <a:lnTo>
                    <a:pt x="1490199" y="1498600"/>
                  </a:lnTo>
                  <a:lnTo>
                    <a:pt x="1473033" y="1530667"/>
                  </a:lnTo>
                  <a:lnTo>
                    <a:pt x="1462543" y="1524952"/>
                  </a:lnTo>
                  <a:lnTo>
                    <a:pt x="1490199" y="1472882"/>
                  </a:lnTo>
                  <a:lnTo>
                    <a:pt x="1489881" y="1423035"/>
                  </a:lnTo>
                  <a:lnTo>
                    <a:pt x="1489245" y="1402080"/>
                  </a:lnTo>
                  <a:lnTo>
                    <a:pt x="1488609" y="1384300"/>
                  </a:lnTo>
                  <a:lnTo>
                    <a:pt x="1487974" y="1370012"/>
                  </a:lnTo>
                  <a:lnTo>
                    <a:pt x="1486702" y="1360170"/>
                  </a:lnTo>
                  <a:lnTo>
                    <a:pt x="1486066" y="1356677"/>
                  </a:lnTo>
                  <a:lnTo>
                    <a:pt x="1485113" y="1354455"/>
                  </a:lnTo>
                  <a:lnTo>
                    <a:pt x="1484477" y="1353502"/>
                  </a:lnTo>
                  <a:lnTo>
                    <a:pt x="1484159" y="1353502"/>
                  </a:lnTo>
                  <a:lnTo>
                    <a:pt x="1483841" y="1354137"/>
                  </a:lnTo>
                  <a:lnTo>
                    <a:pt x="1477166" y="1362392"/>
                  </a:lnTo>
                  <a:lnTo>
                    <a:pt x="1470808" y="1371282"/>
                  </a:lnTo>
                  <a:lnTo>
                    <a:pt x="1469537" y="1373505"/>
                  </a:lnTo>
                  <a:lnTo>
                    <a:pt x="1449192" y="1674812"/>
                  </a:lnTo>
                  <a:lnTo>
                    <a:pt x="1443788" y="1731962"/>
                  </a:lnTo>
                  <a:lnTo>
                    <a:pt x="1437431" y="1803400"/>
                  </a:lnTo>
                  <a:lnTo>
                    <a:pt x="1434252" y="1830705"/>
                  </a:lnTo>
                  <a:lnTo>
                    <a:pt x="1433934" y="1834515"/>
                  </a:lnTo>
                  <a:lnTo>
                    <a:pt x="1431709" y="1841817"/>
                  </a:lnTo>
                  <a:lnTo>
                    <a:pt x="1429166" y="1848485"/>
                  </a:lnTo>
                  <a:lnTo>
                    <a:pt x="1426623" y="1855152"/>
                  </a:lnTo>
                  <a:lnTo>
                    <a:pt x="1423126" y="1861820"/>
                  </a:lnTo>
                  <a:lnTo>
                    <a:pt x="1419630" y="1868805"/>
                  </a:lnTo>
                  <a:lnTo>
                    <a:pt x="1415815" y="1875155"/>
                  </a:lnTo>
                  <a:lnTo>
                    <a:pt x="1411683" y="1881822"/>
                  </a:lnTo>
                  <a:lnTo>
                    <a:pt x="1407232" y="1888172"/>
                  </a:lnTo>
                  <a:lnTo>
                    <a:pt x="1400557" y="1978660"/>
                  </a:lnTo>
                  <a:lnTo>
                    <a:pt x="1376398" y="2298382"/>
                  </a:lnTo>
                  <a:lnTo>
                    <a:pt x="1388795" y="2301557"/>
                  </a:lnTo>
                  <a:lnTo>
                    <a:pt x="1400875" y="2305050"/>
                  </a:lnTo>
                  <a:lnTo>
                    <a:pt x="1412954" y="2308225"/>
                  </a:lnTo>
                  <a:lnTo>
                    <a:pt x="1424080" y="2312035"/>
                  </a:lnTo>
                  <a:lnTo>
                    <a:pt x="1435524" y="2315845"/>
                  </a:lnTo>
                  <a:lnTo>
                    <a:pt x="1446014" y="2319972"/>
                  </a:lnTo>
                  <a:lnTo>
                    <a:pt x="1456504" y="2324100"/>
                  </a:lnTo>
                  <a:lnTo>
                    <a:pt x="1466358" y="2328545"/>
                  </a:lnTo>
                  <a:lnTo>
                    <a:pt x="1529298" y="2288857"/>
                  </a:lnTo>
                  <a:lnTo>
                    <a:pt x="1535656" y="2299017"/>
                  </a:lnTo>
                  <a:lnTo>
                    <a:pt x="1479073" y="2334895"/>
                  </a:lnTo>
                  <a:lnTo>
                    <a:pt x="1489881" y="2340610"/>
                  </a:lnTo>
                  <a:lnTo>
                    <a:pt x="1499417" y="2346325"/>
                  </a:lnTo>
                  <a:lnTo>
                    <a:pt x="1508954" y="2352675"/>
                  </a:lnTo>
                  <a:lnTo>
                    <a:pt x="1517536" y="2358707"/>
                  </a:lnTo>
                  <a:lnTo>
                    <a:pt x="1525483" y="2365057"/>
                  </a:lnTo>
                  <a:lnTo>
                    <a:pt x="1533112" y="2371725"/>
                  </a:lnTo>
                  <a:lnTo>
                    <a:pt x="1539788" y="2378710"/>
                  </a:lnTo>
                  <a:lnTo>
                    <a:pt x="1546146" y="2385695"/>
                  </a:lnTo>
                  <a:lnTo>
                    <a:pt x="1551867" y="2392997"/>
                  </a:lnTo>
                  <a:lnTo>
                    <a:pt x="1556636" y="2400300"/>
                  </a:lnTo>
                  <a:lnTo>
                    <a:pt x="1560768" y="2407920"/>
                  </a:lnTo>
                  <a:lnTo>
                    <a:pt x="1564265" y="2415857"/>
                  </a:lnTo>
                  <a:lnTo>
                    <a:pt x="1566808" y="2423477"/>
                  </a:lnTo>
                  <a:lnTo>
                    <a:pt x="1568715" y="2431732"/>
                  </a:lnTo>
                  <a:lnTo>
                    <a:pt x="1569987" y="2439670"/>
                  </a:lnTo>
                  <a:lnTo>
                    <a:pt x="1570304" y="2447925"/>
                  </a:lnTo>
                  <a:lnTo>
                    <a:pt x="1569987" y="2455545"/>
                  </a:lnTo>
                  <a:lnTo>
                    <a:pt x="1569033" y="2463165"/>
                  </a:lnTo>
                  <a:lnTo>
                    <a:pt x="1567126" y="2470785"/>
                  </a:lnTo>
                  <a:lnTo>
                    <a:pt x="1564900" y="2477770"/>
                  </a:lnTo>
                  <a:lnTo>
                    <a:pt x="1562040" y="2485390"/>
                  </a:lnTo>
                  <a:lnTo>
                    <a:pt x="1558225" y="2492057"/>
                  </a:lnTo>
                  <a:lnTo>
                    <a:pt x="1554093" y="2499360"/>
                  </a:lnTo>
                  <a:lnTo>
                    <a:pt x="1549324" y="2506027"/>
                  </a:lnTo>
                  <a:lnTo>
                    <a:pt x="1543920" y="2512695"/>
                  </a:lnTo>
                  <a:lnTo>
                    <a:pt x="1537881" y="2519362"/>
                  </a:lnTo>
                  <a:lnTo>
                    <a:pt x="1531523" y="2525712"/>
                  </a:lnTo>
                  <a:lnTo>
                    <a:pt x="1524212" y="2531745"/>
                  </a:lnTo>
                  <a:lnTo>
                    <a:pt x="1516901" y="2537778"/>
                  </a:lnTo>
                  <a:lnTo>
                    <a:pt x="1508636" y="2543810"/>
                  </a:lnTo>
                  <a:lnTo>
                    <a:pt x="1500053" y="2549208"/>
                  </a:lnTo>
                  <a:lnTo>
                    <a:pt x="1490517" y="2554923"/>
                  </a:lnTo>
                  <a:lnTo>
                    <a:pt x="1480980" y="2560320"/>
                  </a:lnTo>
                  <a:lnTo>
                    <a:pt x="1470808" y="2565083"/>
                  </a:lnTo>
                  <a:lnTo>
                    <a:pt x="1460318" y="2569845"/>
                  </a:lnTo>
                  <a:lnTo>
                    <a:pt x="1449192" y="2574608"/>
                  </a:lnTo>
                  <a:lnTo>
                    <a:pt x="1437749" y="2579053"/>
                  </a:lnTo>
                  <a:lnTo>
                    <a:pt x="1425669" y="2583180"/>
                  </a:lnTo>
                  <a:lnTo>
                    <a:pt x="1413272" y="2587308"/>
                  </a:lnTo>
                  <a:lnTo>
                    <a:pt x="1400557" y="2591118"/>
                  </a:lnTo>
                  <a:lnTo>
                    <a:pt x="1387206" y="2594293"/>
                  </a:lnTo>
                  <a:lnTo>
                    <a:pt x="1373855" y="2597785"/>
                  </a:lnTo>
                  <a:lnTo>
                    <a:pt x="1360186" y="2600960"/>
                  </a:lnTo>
                  <a:lnTo>
                    <a:pt x="1345882" y="2603500"/>
                  </a:lnTo>
                  <a:lnTo>
                    <a:pt x="1331259" y="2606040"/>
                  </a:lnTo>
                  <a:lnTo>
                    <a:pt x="1316319" y="2608263"/>
                  </a:lnTo>
                  <a:lnTo>
                    <a:pt x="1301061" y="2610168"/>
                  </a:lnTo>
                  <a:lnTo>
                    <a:pt x="1285802" y="2612073"/>
                  </a:lnTo>
                  <a:lnTo>
                    <a:pt x="1381166" y="2755265"/>
                  </a:lnTo>
                  <a:lnTo>
                    <a:pt x="1370994" y="2762250"/>
                  </a:lnTo>
                  <a:lnTo>
                    <a:pt x="1271816" y="2613343"/>
                  </a:lnTo>
                  <a:lnTo>
                    <a:pt x="1254968" y="2614613"/>
                  </a:lnTo>
                  <a:lnTo>
                    <a:pt x="1237167" y="2615565"/>
                  </a:lnTo>
                  <a:lnTo>
                    <a:pt x="1219366" y="2615883"/>
                  </a:lnTo>
                  <a:lnTo>
                    <a:pt x="1201246" y="2616200"/>
                  </a:lnTo>
                  <a:lnTo>
                    <a:pt x="1181856" y="2615883"/>
                  </a:lnTo>
                  <a:lnTo>
                    <a:pt x="1162465" y="2615565"/>
                  </a:lnTo>
                  <a:lnTo>
                    <a:pt x="1143710" y="2614295"/>
                  </a:lnTo>
                  <a:lnTo>
                    <a:pt x="1124955" y="2612708"/>
                  </a:lnTo>
                  <a:lnTo>
                    <a:pt x="1106836" y="2611120"/>
                  </a:lnTo>
                  <a:lnTo>
                    <a:pt x="1089035" y="2609215"/>
                  </a:lnTo>
                  <a:lnTo>
                    <a:pt x="1071870" y="2606358"/>
                  </a:lnTo>
                  <a:lnTo>
                    <a:pt x="1055022" y="2603500"/>
                  </a:lnTo>
                  <a:lnTo>
                    <a:pt x="1038492" y="2600008"/>
                  </a:lnTo>
                  <a:lnTo>
                    <a:pt x="1022598" y="2596833"/>
                  </a:lnTo>
                  <a:lnTo>
                    <a:pt x="1007022" y="2592705"/>
                  </a:lnTo>
                  <a:lnTo>
                    <a:pt x="992082" y="2588260"/>
                  </a:lnTo>
                  <a:lnTo>
                    <a:pt x="977777" y="2583498"/>
                  </a:lnTo>
                  <a:lnTo>
                    <a:pt x="963791" y="2578735"/>
                  </a:lnTo>
                  <a:lnTo>
                    <a:pt x="950757" y="2573338"/>
                  </a:lnTo>
                  <a:lnTo>
                    <a:pt x="937724" y="2568258"/>
                  </a:lnTo>
                  <a:lnTo>
                    <a:pt x="925645" y="2562225"/>
                  </a:lnTo>
                  <a:lnTo>
                    <a:pt x="914519" y="2556193"/>
                  </a:lnTo>
                  <a:lnTo>
                    <a:pt x="903711" y="2550160"/>
                  </a:lnTo>
                  <a:lnTo>
                    <a:pt x="893857" y="2543175"/>
                  </a:lnTo>
                  <a:lnTo>
                    <a:pt x="884321" y="2536508"/>
                  </a:lnTo>
                  <a:lnTo>
                    <a:pt x="875738" y="2529523"/>
                  </a:lnTo>
                  <a:lnTo>
                    <a:pt x="867473" y="2522220"/>
                  </a:lnTo>
                  <a:lnTo>
                    <a:pt x="860162" y="2514600"/>
                  </a:lnTo>
                  <a:lnTo>
                    <a:pt x="853804" y="2506662"/>
                  </a:lnTo>
                  <a:lnTo>
                    <a:pt x="848400" y="2499042"/>
                  </a:lnTo>
                  <a:lnTo>
                    <a:pt x="843632" y="2491105"/>
                  </a:lnTo>
                  <a:lnTo>
                    <a:pt x="839500" y="2482850"/>
                  </a:lnTo>
                  <a:lnTo>
                    <a:pt x="836639" y="2473960"/>
                  </a:lnTo>
                  <a:lnTo>
                    <a:pt x="834414" y="2465387"/>
                  </a:lnTo>
                  <a:lnTo>
                    <a:pt x="833460" y="2461260"/>
                  </a:lnTo>
                  <a:lnTo>
                    <a:pt x="832824" y="2456815"/>
                  </a:lnTo>
                  <a:lnTo>
                    <a:pt x="832506" y="2452370"/>
                  </a:lnTo>
                  <a:lnTo>
                    <a:pt x="832506" y="2447925"/>
                  </a:lnTo>
                  <a:lnTo>
                    <a:pt x="832824" y="2440305"/>
                  </a:lnTo>
                  <a:lnTo>
                    <a:pt x="833460" y="2432685"/>
                  </a:lnTo>
                  <a:lnTo>
                    <a:pt x="835367" y="2425700"/>
                  </a:lnTo>
                  <a:lnTo>
                    <a:pt x="837592" y="2418397"/>
                  </a:lnTo>
                  <a:lnTo>
                    <a:pt x="840453" y="2411412"/>
                  </a:lnTo>
                  <a:lnTo>
                    <a:pt x="844268" y="2404110"/>
                  </a:lnTo>
                  <a:lnTo>
                    <a:pt x="847765" y="2397442"/>
                  </a:lnTo>
                  <a:lnTo>
                    <a:pt x="852851" y="2390775"/>
                  </a:lnTo>
                  <a:lnTo>
                    <a:pt x="857937" y="2384107"/>
                  </a:lnTo>
                  <a:lnTo>
                    <a:pt x="863659" y="2377757"/>
                  </a:lnTo>
                  <a:lnTo>
                    <a:pt x="870016" y="2371407"/>
                  </a:lnTo>
                  <a:lnTo>
                    <a:pt x="877009" y="2365375"/>
                  </a:lnTo>
                  <a:lnTo>
                    <a:pt x="884321" y="2359342"/>
                  </a:lnTo>
                  <a:lnTo>
                    <a:pt x="892268" y="2353945"/>
                  </a:lnTo>
                  <a:lnTo>
                    <a:pt x="900533" y="2348230"/>
                  </a:lnTo>
                  <a:lnTo>
                    <a:pt x="909115" y="2342515"/>
                  </a:lnTo>
                  <a:lnTo>
                    <a:pt x="921513" y="2335847"/>
                  </a:lnTo>
                  <a:lnTo>
                    <a:pt x="934546" y="2329497"/>
                  </a:lnTo>
                  <a:lnTo>
                    <a:pt x="947897" y="2323465"/>
                  </a:lnTo>
                  <a:lnTo>
                    <a:pt x="962201" y="2317750"/>
                  </a:lnTo>
                  <a:lnTo>
                    <a:pt x="957751" y="2310765"/>
                  </a:lnTo>
                  <a:lnTo>
                    <a:pt x="915791" y="2248217"/>
                  </a:lnTo>
                  <a:lnTo>
                    <a:pt x="925645" y="2241232"/>
                  </a:lnTo>
                  <a:lnTo>
                    <a:pt x="969194" y="2306002"/>
                  </a:lnTo>
                  <a:lnTo>
                    <a:pt x="974281" y="2313622"/>
                  </a:lnTo>
                  <a:lnTo>
                    <a:pt x="984453" y="2310130"/>
                  </a:lnTo>
                  <a:lnTo>
                    <a:pt x="994625" y="2306637"/>
                  </a:lnTo>
                  <a:lnTo>
                    <a:pt x="1005115" y="2303780"/>
                  </a:lnTo>
                  <a:lnTo>
                    <a:pt x="1016241" y="2300922"/>
                  </a:lnTo>
                  <a:lnTo>
                    <a:pt x="1035949" y="2296160"/>
                  </a:lnTo>
                  <a:lnTo>
                    <a:pt x="1004797" y="1881505"/>
                  </a:lnTo>
                  <a:lnTo>
                    <a:pt x="998439" y="1871980"/>
                  </a:lnTo>
                  <a:lnTo>
                    <a:pt x="992718" y="1862455"/>
                  </a:lnTo>
                  <a:lnTo>
                    <a:pt x="988903" y="1856105"/>
                  </a:lnTo>
                  <a:lnTo>
                    <a:pt x="985724" y="1849120"/>
                  </a:lnTo>
                  <a:lnTo>
                    <a:pt x="982545" y="1842135"/>
                  </a:lnTo>
                  <a:lnTo>
                    <a:pt x="980002" y="1835150"/>
                  </a:lnTo>
                  <a:lnTo>
                    <a:pt x="979685" y="1830705"/>
                  </a:lnTo>
                  <a:lnTo>
                    <a:pt x="976506" y="1798955"/>
                  </a:lnTo>
                  <a:lnTo>
                    <a:pt x="968559" y="1715452"/>
                  </a:lnTo>
                  <a:lnTo>
                    <a:pt x="963791" y="1658620"/>
                  </a:lnTo>
                  <a:lnTo>
                    <a:pt x="958704" y="1594485"/>
                  </a:lnTo>
                  <a:lnTo>
                    <a:pt x="943128" y="1365567"/>
                  </a:lnTo>
                  <a:lnTo>
                    <a:pt x="939950" y="1363027"/>
                  </a:lnTo>
                  <a:lnTo>
                    <a:pt x="937089" y="1360487"/>
                  </a:lnTo>
                  <a:lnTo>
                    <a:pt x="930731" y="1354137"/>
                  </a:lnTo>
                  <a:lnTo>
                    <a:pt x="930413" y="1353502"/>
                  </a:lnTo>
                  <a:lnTo>
                    <a:pt x="930095" y="1354137"/>
                  </a:lnTo>
                  <a:lnTo>
                    <a:pt x="929460" y="1355725"/>
                  </a:lnTo>
                  <a:lnTo>
                    <a:pt x="928824" y="1358900"/>
                  </a:lnTo>
                  <a:lnTo>
                    <a:pt x="928506" y="1363345"/>
                  </a:lnTo>
                  <a:lnTo>
                    <a:pt x="928188" y="1376997"/>
                  </a:lnTo>
                  <a:lnTo>
                    <a:pt x="928188" y="1395095"/>
                  </a:lnTo>
                  <a:lnTo>
                    <a:pt x="928506" y="1417320"/>
                  </a:lnTo>
                  <a:lnTo>
                    <a:pt x="928824" y="1442720"/>
                  </a:lnTo>
                  <a:lnTo>
                    <a:pt x="930731" y="1502092"/>
                  </a:lnTo>
                  <a:lnTo>
                    <a:pt x="933274" y="1568450"/>
                  </a:lnTo>
                  <a:lnTo>
                    <a:pt x="936453" y="1636077"/>
                  </a:lnTo>
                  <a:lnTo>
                    <a:pt x="939632" y="1699895"/>
                  </a:lnTo>
                  <a:lnTo>
                    <a:pt x="942811" y="1755140"/>
                  </a:lnTo>
                  <a:lnTo>
                    <a:pt x="945036" y="1791652"/>
                  </a:lnTo>
                  <a:lnTo>
                    <a:pt x="946943" y="1815465"/>
                  </a:lnTo>
                  <a:lnTo>
                    <a:pt x="938996" y="1815782"/>
                  </a:lnTo>
                  <a:lnTo>
                    <a:pt x="929142" y="1815782"/>
                  </a:lnTo>
                  <a:lnTo>
                    <a:pt x="918016" y="1815782"/>
                  </a:lnTo>
                  <a:lnTo>
                    <a:pt x="904983" y="1814512"/>
                  </a:lnTo>
                  <a:lnTo>
                    <a:pt x="898625" y="1813877"/>
                  </a:lnTo>
                  <a:lnTo>
                    <a:pt x="891950" y="1812607"/>
                  </a:lnTo>
                  <a:lnTo>
                    <a:pt x="884639" y="1811337"/>
                  </a:lnTo>
                  <a:lnTo>
                    <a:pt x="877963" y="1809115"/>
                  </a:lnTo>
                  <a:lnTo>
                    <a:pt x="870970" y="1806575"/>
                  </a:lnTo>
                  <a:lnTo>
                    <a:pt x="863659" y="1804035"/>
                  </a:lnTo>
                  <a:lnTo>
                    <a:pt x="856983" y="1800542"/>
                  </a:lnTo>
                  <a:lnTo>
                    <a:pt x="849990" y="1797050"/>
                  </a:lnTo>
                  <a:lnTo>
                    <a:pt x="847765" y="1783397"/>
                  </a:lnTo>
                  <a:lnTo>
                    <a:pt x="845222" y="1766887"/>
                  </a:lnTo>
                  <a:lnTo>
                    <a:pt x="842996" y="1747520"/>
                  </a:lnTo>
                  <a:lnTo>
                    <a:pt x="840453" y="1725930"/>
                  </a:lnTo>
                  <a:lnTo>
                    <a:pt x="837592" y="1697672"/>
                  </a:lnTo>
                  <a:lnTo>
                    <a:pt x="834732" y="1666875"/>
                  </a:lnTo>
                  <a:lnTo>
                    <a:pt x="829010" y="1599565"/>
                  </a:lnTo>
                  <a:lnTo>
                    <a:pt x="824242" y="1529080"/>
                  </a:lnTo>
                  <a:lnTo>
                    <a:pt x="820109" y="1460182"/>
                  </a:lnTo>
                  <a:lnTo>
                    <a:pt x="816612" y="1395730"/>
                  </a:lnTo>
                  <a:lnTo>
                    <a:pt x="815659" y="1367155"/>
                  </a:lnTo>
                  <a:lnTo>
                    <a:pt x="814705" y="1341120"/>
                  </a:lnTo>
                  <a:lnTo>
                    <a:pt x="814387" y="1318895"/>
                  </a:lnTo>
                  <a:lnTo>
                    <a:pt x="814387" y="1300480"/>
                  </a:lnTo>
                  <a:lnTo>
                    <a:pt x="814705" y="1286827"/>
                  </a:lnTo>
                  <a:lnTo>
                    <a:pt x="815023" y="1281747"/>
                  </a:lnTo>
                  <a:lnTo>
                    <a:pt x="815659" y="1277937"/>
                  </a:lnTo>
                  <a:lnTo>
                    <a:pt x="816295" y="1270635"/>
                  </a:lnTo>
                  <a:lnTo>
                    <a:pt x="818202" y="1263332"/>
                  </a:lnTo>
                  <a:lnTo>
                    <a:pt x="820427" y="1256347"/>
                  </a:lnTo>
                  <a:lnTo>
                    <a:pt x="823288" y="1249362"/>
                  </a:lnTo>
                  <a:lnTo>
                    <a:pt x="827102" y="1242695"/>
                  </a:lnTo>
                  <a:lnTo>
                    <a:pt x="831553" y="1236345"/>
                  </a:lnTo>
                  <a:lnTo>
                    <a:pt x="836957" y="1229995"/>
                  </a:lnTo>
                  <a:lnTo>
                    <a:pt x="842679" y="1223962"/>
                  </a:lnTo>
                  <a:lnTo>
                    <a:pt x="849036" y="1218247"/>
                  </a:lnTo>
                  <a:lnTo>
                    <a:pt x="856029" y="1212532"/>
                  </a:lnTo>
                  <a:lnTo>
                    <a:pt x="863659" y="1207452"/>
                  </a:lnTo>
                  <a:lnTo>
                    <a:pt x="871606" y="1202055"/>
                  </a:lnTo>
                  <a:lnTo>
                    <a:pt x="879870" y="1197292"/>
                  </a:lnTo>
                  <a:lnTo>
                    <a:pt x="888771" y="1192847"/>
                  </a:lnTo>
                  <a:lnTo>
                    <a:pt x="897990" y="1188085"/>
                  </a:lnTo>
                  <a:lnTo>
                    <a:pt x="907844" y="1183640"/>
                  </a:lnTo>
                  <a:lnTo>
                    <a:pt x="917380" y="1179512"/>
                  </a:lnTo>
                  <a:lnTo>
                    <a:pt x="928188" y="1175385"/>
                  </a:lnTo>
                  <a:lnTo>
                    <a:pt x="938360" y="1171575"/>
                  </a:lnTo>
                  <a:lnTo>
                    <a:pt x="949168" y="1168400"/>
                  </a:lnTo>
                  <a:lnTo>
                    <a:pt x="971420" y="1161415"/>
                  </a:lnTo>
                  <a:lnTo>
                    <a:pt x="993989" y="1155382"/>
                  </a:lnTo>
                  <a:lnTo>
                    <a:pt x="1016876" y="1150302"/>
                  </a:lnTo>
                  <a:lnTo>
                    <a:pt x="1040399" y="1145540"/>
                  </a:lnTo>
                  <a:lnTo>
                    <a:pt x="1063287" y="1141412"/>
                  </a:lnTo>
                  <a:lnTo>
                    <a:pt x="1085856" y="1138237"/>
                  </a:lnTo>
                  <a:lnTo>
                    <a:pt x="1090942" y="1137920"/>
                  </a:lnTo>
                  <a:lnTo>
                    <a:pt x="1096346" y="1138237"/>
                  </a:lnTo>
                  <a:lnTo>
                    <a:pt x="1169776" y="1409700"/>
                  </a:lnTo>
                  <a:lnTo>
                    <a:pt x="1171366" y="1398587"/>
                  </a:lnTo>
                  <a:lnTo>
                    <a:pt x="1196796" y="1212532"/>
                  </a:lnTo>
                  <a:lnTo>
                    <a:pt x="1189803" y="1194117"/>
                  </a:lnTo>
                  <a:lnTo>
                    <a:pt x="1203472" y="1169670"/>
                  </a:lnTo>
                  <a:lnTo>
                    <a:pt x="1235895" y="1169670"/>
                  </a:lnTo>
                  <a:lnTo>
                    <a:pt x="1249246" y="1194117"/>
                  </a:lnTo>
                  <a:lnTo>
                    <a:pt x="1242889" y="1216025"/>
                  </a:lnTo>
                  <a:lnTo>
                    <a:pt x="1265776" y="1412557"/>
                  </a:lnTo>
                  <a:lnTo>
                    <a:pt x="1325855" y="1146810"/>
                  </a:lnTo>
                  <a:lnTo>
                    <a:pt x="1332849" y="1143317"/>
                  </a:lnTo>
                  <a:lnTo>
                    <a:pt x="1337935" y="1141095"/>
                  </a:lnTo>
                  <a:lnTo>
                    <a:pt x="1341113" y="1139190"/>
                  </a:lnTo>
                  <a:lnTo>
                    <a:pt x="1341749" y="1138555"/>
                  </a:lnTo>
                  <a:lnTo>
                    <a:pt x="1341749" y="1138237"/>
                  </a:lnTo>
                  <a:lnTo>
                    <a:pt x="1352557" y="1136967"/>
                  </a:lnTo>
                  <a:lnTo>
                    <a:pt x="1364001" y="1136650"/>
                  </a:lnTo>
                  <a:close/>
                  <a:moveTo>
                    <a:pt x="276860" y="1112205"/>
                  </a:moveTo>
                  <a:lnTo>
                    <a:pt x="257810" y="1112523"/>
                  </a:lnTo>
                  <a:lnTo>
                    <a:pt x="239395" y="1114113"/>
                  </a:lnTo>
                  <a:lnTo>
                    <a:pt x="236537" y="1138913"/>
                  </a:lnTo>
                  <a:lnTo>
                    <a:pt x="176212" y="1139866"/>
                  </a:lnTo>
                  <a:lnTo>
                    <a:pt x="175260" y="1124923"/>
                  </a:lnTo>
                  <a:lnTo>
                    <a:pt x="166687" y="1127784"/>
                  </a:lnTo>
                  <a:lnTo>
                    <a:pt x="158432" y="1130328"/>
                  </a:lnTo>
                  <a:lnTo>
                    <a:pt x="151130" y="1132872"/>
                  </a:lnTo>
                  <a:lnTo>
                    <a:pt x="143827" y="1136051"/>
                  </a:lnTo>
                  <a:lnTo>
                    <a:pt x="137160" y="1138913"/>
                  </a:lnTo>
                  <a:lnTo>
                    <a:pt x="130810" y="1142410"/>
                  </a:lnTo>
                  <a:lnTo>
                    <a:pt x="125095" y="1145271"/>
                  </a:lnTo>
                  <a:lnTo>
                    <a:pt x="119697" y="1148769"/>
                  </a:lnTo>
                  <a:lnTo>
                    <a:pt x="115252" y="1152584"/>
                  </a:lnTo>
                  <a:lnTo>
                    <a:pt x="111125" y="1155763"/>
                  </a:lnTo>
                  <a:lnTo>
                    <a:pt x="107315" y="1159261"/>
                  </a:lnTo>
                  <a:lnTo>
                    <a:pt x="104457" y="1163076"/>
                  </a:lnTo>
                  <a:lnTo>
                    <a:pt x="102235" y="1166891"/>
                  </a:lnTo>
                  <a:lnTo>
                    <a:pt x="100647" y="1170071"/>
                  </a:lnTo>
                  <a:lnTo>
                    <a:pt x="99377" y="1173886"/>
                  </a:lnTo>
                  <a:lnTo>
                    <a:pt x="99060" y="1177384"/>
                  </a:lnTo>
                  <a:lnTo>
                    <a:pt x="99377" y="1180245"/>
                  </a:lnTo>
                  <a:lnTo>
                    <a:pt x="100330" y="1183425"/>
                  </a:lnTo>
                  <a:lnTo>
                    <a:pt x="101282" y="1186286"/>
                  </a:lnTo>
                  <a:lnTo>
                    <a:pt x="102870" y="1189148"/>
                  </a:lnTo>
                  <a:lnTo>
                    <a:pt x="104775" y="1192009"/>
                  </a:lnTo>
                  <a:lnTo>
                    <a:pt x="106997" y="1195188"/>
                  </a:lnTo>
                  <a:lnTo>
                    <a:pt x="109537" y="1197732"/>
                  </a:lnTo>
                  <a:lnTo>
                    <a:pt x="112712" y="1200593"/>
                  </a:lnTo>
                  <a:lnTo>
                    <a:pt x="116205" y="1203455"/>
                  </a:lnTo>
                  <a:lnTo>
                    <a:pt x="119697" y="1206316"/>
                  </a:lnTo>
                  <a:lnTo>
                    <a:pt x="124460" y="1208860"/>
                  </a:lnTo>
                  <a:lnTo>
                    <a:pt x="128905" y="1211721"/>
                  </a:lnTo>
                  <a:lnTo>
                    <a:pt x="138747" y="1216809"/>
                  </a:lnTo>
                  <a:lnTo>
                    <a:pt x="149860" y="1221896"/>
                  </a:lnTo>
                  <a:lnTo>
                    <a:pt x="162242" y="1226347"/>
                  </a:lnTo>
                  <a:lnTo>
                    <a:pt x="175895" y="1230162"/>
                  </a:lnTo>
                  <a:lnTo>
                    <a:pt x="190500" y="1233977"/>
                  </a:lnTo>
                  <a:lnTo>
                    <a:pt x="206375" y="1236839"/>
                  </a:lnTo>
                  <a:lnTo>
                    <a:pt x="222885" y="1239383"/>
                  </a:lnTo>
                  <a:lnTo>
                    <a:pt x="240030" y="1241290"/>
                  </a:lnTo>
                  <a:lnTo>
                    <a:pt x="258127" y="1242562"/>
                  </a:lnTo>
                  <a:lnTo>
                    <a:pt x="276860" y="1242880"/>
                  </a:lnTo>
                  <a:lnTo>
                    <a:pt x="295910" y="1242562"/>
                  </a:lnTo>
                  <a:lnTo>
                    <a:pt x="313690" y="1241290"/>
                  </a:lnTo>
                  <a:lnTo>
                    <a:pt x="331153" y="1239383"/>
                  </a:lnTo>
                  <a:lnTo>
                    <a:pt x="347663" y="1236839"/>
                  </a:lnTo>
                  <a:lnTo>
                    <a:pt x="363220" y="1233977"/>
                  </a:lnTo>
                  <a:lnTo>
                    <a:pt x="377825" y="1230162"/>
                  </a:lnTo>
                  <a:lnTo>
                    <a:pt x="391160" y="1226347"/>
                  </a:lnTo>
                  <a:lnTo>
                    <a:pt x="403860" y="1221896"/>
                  </a:lnTo>
                  <a:lnTo>
                    <a:pt x="414973" y="1216809"/>
                  </a:lnTo>
                  <a:lnTo>
                    <a:pt x="425133" y="1211721"/>
                  </a:lnTo>
                  <a:lnTo>
                    <a:pt x="429578" y="1208860"/>
                  </a:lnTo>
                  <a:lnTo>
                    <a:pt x="433705" y="1206316"/>
                  </a:lnTo>
                  <a:lnTo>
                    <a:pt x="437515" y="1203455"/>
                  </a:lnTo>
                  <a:lnTo>
                    <a:pt x="441008" y="1200593"/>
                  </a:lnTo>
                  <a:lnTo>
                    <a:pt x="444183" y="1197732"/>
                  </a:lnTo>
                  <a:lnTo>
                    <a:pt x="447040" y="1195188"/>
                  </a:lnTo>
                  <a:lnTo>
                    <a:pt x="449263" y="1192009"/>
                  </a:lnTo>
                  <a:lnTo>
                    <a:pt x="451168" y="1189148"/>
                  </a:lnTo>
                  <a:lnTo>
                    <a:pt x="452438" y="1186286"/>
                  </a:lnTo>
                  <a:lnTo>
                    <a:pt x="453708" y="1183425"/>
                  </a:lnTo>
                  <a:lnTo>
                    <a:pt x="454343" y="1180245"/>
                  </a:lnTo>
                  <a:lnTo>
                    <a:pt x="454343" y="1177384"/>
                  </a:lnTo>
                  <a:lnTo>
                    <a:pt x="454025" y="1173568"/>
                  </a:lnTo>
                  <a:lnTo>
                    <a:pt x="453073" y="1169435"/>
                  </a:lnTo>
                  <a:lnTo>
                    <a:pt x="450850" y="1165620"/>
                  </a:lnTo>
                  <a:lnTo>
                    <a:pt x="447993" y="1161486"/>
                  </a:lnTo>
                  <a:lnTo>
                    <a:pt x="444183" y="1157671"/>
                  </a:lnTo>
                  <a:lnTo>
                    <a:pt x="440055" y="1153538"/>
                  </a:lnTo>
                  <a:lnTo>
                    <a:pt x="435293" y="1149723"/>
                  </a:lnTo>
                  <a:lnTo>
                    <a:pt x="429578" y="1146225"/>
                  </a:lnTo>
                  <a:lnTo>
                    <a:pt x="423228" y="1142728"/>
                  </a:lnTo>
                  <a:lnTo>
                    <a:pt x="416560" y="1138913"/>
                  </a:lnTo>
                  <a:lnTo>
                    <a:pt x="408940" y="1135415"/>
                  </a:lnTo>
                  <a:lnTo>
                    <a:pt x="400685" y="1132554"/>
                  </a:lnTo>
                  <a:lnTo>
                    <a:pt x="392113" y="1129692"/>
                  </a:lnTo>
                  <a:lnTo>
                    <a:pt x="382905" y="1126513"/>
                  </a:lnTo>
                  <a:lnTo>
                    <a:pt x="373380" y="1123969"/>
                  </a:lnTo>
                  <a:lnTo>
                    <a:pt x="363220" y="1121744"/>
                  </a:lnTo>
                  <a:lnTo>
                    <a:pt x="361633" y="1139866"/>
                  </a:lnTo>
                  <a:lnTo>
                    <a:pt x="304165" y="1139866"/>
                  </a:lnTo>
                  <a:lnTo>
                    <a:pt x="300673" y="1113477"/>
                  </a:lnTo>
                  <a:lnTo>
                    <a:pt x="288925" y="1112523"/>
                  </a:lnTo>
                  <a:lnTo>
                    <a:pt x="276860" y="1112205"/>
                  </a:lnTo>
                  <a:close/>
                  <a:moveTo>
                    <a:pt x="1696009" y="1087438"/>
                  </a:moveTo>
                  <a:lnTo>
                    <a:pt x="1706562" y="1093141"/>
                  </a:lnTo>
                  <a:lnTo>
                    <a:pt x="1628215" y="1238251"/>
                  </a:lnTo>
                  <a:lnTo>
                    <a:pt x="1617662" y="1232865"/>
                  </a:lnTo>
                  <a:lnTo>
                    <a:pt x="1696009" y="1087438"/>
                  </a:lnTo>
                  <a:close/>
                  <a:moveTo>
                    <a:pt x="2290762" y="1082675"/>
                  </a:moveTo>
                  <a:lnTo>
                    <a:pt x="2349183" y="1093734"/>
                  </a:lnTo>
                  <a:lnTo>
                    <a:pt x="2351088" y="1094049"/>
                  </a:lnTo>
                  <a:lnTo>
                    <a:pt x="2352993" y="1095313"/>
                  </a:lnTo>
                  <a:lnTo>
                    <a:pt x="2354580" y="1096893"/>
                  </a:lnTo>
                  <a:lnTo>
                    <a:pt x="2356168" y="1098473"/>
                  </a:lnTo>
                  <a:lnTo>
                    <a:pt x="2357438" y="1101001"/>
                  </a:lnTo>
                  <a:lnTo>
                    <a:pt x="2358708" y="1103528"/>
                  </a:lnTo>
                  <a:lnTo>
                    <a:pt x="2360613" y="1109848"/>
                  </a:lnTo>
                  <a:lnTo>
                    <a:pt x="2362200" y="1116483"/>
                  </a:lnTo>
                  <a:lnTo>
                    <a:pt x="2363470" y="1124066"/>
                  </a:lnTo>
                  <a:lnTo>
                    <a:pt x="2365058" y="1138600"/>
                  </a:lnTo>
                  <a:lnTo>
                    <a:pt x="2365375" y="1141760"/>
                  </a:lnTo>
                  <a:lnTo>
                    <a:pt x="2365058" y="1143971"/>
                  </a:lnTo>
                  <a:lnTo>
                    <a:pt x="2364740" y="1144919"/>
                  </a:lnTo>
                  <a:lnTo>
                    <a:pt x="2363470" y="1145867"/>
                  </a:lnTo>
                  <a:lnTo>
                    <a:pt x="2362835" y="1145235"/>
                  </a:lnTo>
                  <a:lnTo>
                    <a:pt x="2361248" y="1144603"/>
                  </a:lnTo>
                  <a:lnTo>
                    <a:pt x="2359660" y="1143655"/>
                  </a:lnTo>
                  <a:lnTo>
                    <a:pt x="2358708" y="1142076"/>
                  </a:lnTo>
                  <a:lnTo>
                    <a:pt x="2355533" y="1137968"/>
                  </a:lnTo>
                  <a:lnTo>
                    <a:pt x="2352993" y="1133545"/>
                  </a:lnTo>
                  <a:lnTo>
                    <a:pt x="2351088" y="1128489"/>
                  </a:lnTo>
                  <a:lnTo>
                    <a:pt x="2350453" y="1126593"/>
                  </a:lnTo>
                  <a:lnTo>
                    <a:pt x="2350453" y="1124698"/>
                  </a:lnTo>
                  <a:lnTo>
                    <a:pt x="2350135" y="1121854"/>
                  </a:lnTo>
                  <a:lnTo>
                    <a:pt x="2349183" y="1119958"/>
                  </a:lnTo>
                  <a:lnTo>
                    <a:pt x="2347913" y="1118694"/>
                  </a:lnTo>
                  <a:lnTo>
                    <a:pt x="2346960" y="1118378"/>
                  </a:lnTo>
                  <a:lnTo>
                    <a:pt x="2346643" y="1118378"/>
                  </a:lnTo>
                  <a:lnTo>
                    <a:pt x="2346008" y="1118378"/>
                  </a:lnTo>
                  <a:lnTo>
                    <a:pt x="2345055" y="1119326"/>
                  </a:lnTo>
                  <a:lnTo>
                    <a:pt x="2344420" y="1119958"/>
                  </a:lnTo>
                  <a:lnTo>
                    <a:pt x="2343785" y="1120906"/>
                  </a:lnTo>
                  <a:lnTo>
                    <a:pt x="2342833" y="1124066"/>
                  </a:lnTo>
                  <a:lnTo>
                    <a:pt x="2342515" y="1128173"/>
                  </a:lnTo>
                  <a:lnTo>
                    <a:pt x="2342198" y="1132597"/>
                  </a:lnTo>
                  <a:lnTo>
                    <a:pt x="2341245" y="1136704"/>
                  </a:lnTo>
                  <a:lnTo>
                    <a:pt x="2340293" y="1140180"/>
                  </a:lnTo>
                  <a:lnTo>
                    <a:pt x="2339023" y="1141760"/>
                  </a:lnTo>
                  <a:lnTo>
                    <a:pt x="2338070" y="1143023"/>
                  </a:lnTo>
                  <a:lnTo>
                    <a:pt x="2336800" y="1144287"/>
                  </a:lnTo>
                  <a:lnTo>
                    <a:pt x="2335530" y="1145235"/>
                  </a:lnTo>
                  <a:lnTo>
                    <a:pt x="2333625" y="1146183"/>
                  </a:lnTo>
                  <a:lnTo>
                    <a:pt x="2331720" y="1146815"/>
                  </a:lnTo>
                  <a:lnTo>
                    <a:pt x="2329815" y="1147131"/>
                  </a:lnTo>
                  <a:lnTo>
                    <a:pt x="2326957" y="1147763"/>
                  </a:lnTo>
                  <a:lnTo>
                    <a:pt x="2321877" y="1147763"/>
                  </a:lnTo>
                  <a:lnTo>
                    <a:pt x="2319655" y="1147131"/>
                  </a:lnTo>
                  <a:lnTo>
                    <a:pt x="2317432" y="1146499"/>
                  </a:lnTo>
                  <a:lnTo>
                    <a:pt x="2315210" y="1145235"/>
                  </a:lnTo>
                  <a:lnTo>
                    <a:pt x="2313305" y="1144287"/>
                  </a:lnTo>
                  <a:lnTo>
                    <a:pt x="2311400" y="1142392"/>
                  </a:lnTo>
                  <a:lnTo>
                    <a:pt x="2309495" y="1140812"/>
                  </a:lnTo>
                  <a:lnTo>
                    <a:pt x="2306002" y="1136388"/>
                  </a:lnTo>
                  <a:lnTo>
                    <a:pt x="2303145" y="1131649"/>
                  </a:lnTo>
                  <a:lnTo>
                    <a:pt x="2300922" y="1125962"/>
                  </a:lnTo>
                  <a:lnTo>
                    <a:pt x="2298382" y="1120274"/>
                  </a:lnTo>
                  <a:lnTo>
                    <a:pt x="2296795" y="1114271"/>
                  </a:lnTo>
                  <a:lnTo>
                    <a:pt x="2295207" y="1108268"/>
                  </a:lnTo>
                  <a:lnTo>
                    <a:pt x="2293620" y="1102580"/>
                  </a:lnTo>
                  <a:lnTo>
                    <a:pt x="2291715" y="1092470"/>
                  </a:lnTo>
                  <a:lnTo>
                    <a:pt x="2291080" y="1085519"/>
                  </a:lnTo>
                  <a:lnTo>
                    <a:pt x="2290762" y="1082675"/>
                  </a:lnTo>
                  <a:close/>
                  <a:moveTo>
                    <a:pt x="2847975" y="1081088"/>
                  </a:moveTo>
                  <a:lnTo>
                    <a:pt x="2847658" y="1083616"/>
                  </a:lnTo>
                  <a:lnTo>
                    <a:pt x="2846705" y="1090883"/>
                  </a:lnTo>
                  <a:lnTo>
                    <a:pt x="2844800" y="1100993"/>
                  </a:lnTo>
                  <a:lnTo>
                    <a:pt x="2843530" y="1106997"/>
                  </a:lnTo>
                  <a:lnTo>
                    <a:pt x="2842260" y="1113000"/>
                  </a:lnTo>
                  <a:lnTo>
                    <a:pt x="2840355" y="1119003"/>
                  </a:lnTo>
                  <a:lnTo>
                    <a:pt x="2838133" y="1124375"/>
                  </a:lnTo>
                  <a:lnTo>
                    <a:pt x="2835275" y="1130062"/>
                  </a:lnTo>
                  <a:lnTo>
                    <a:pt x="2832735" y="1134801"/>
                  </a:lnTo>
                  <a:lnTo>
                    <a:pt x="2829243" y="1139225"/>
                  </a:lnTo>
                  <a:lnTo>
                    <a:pt x="2827338" y="1140805"/>
                  </a:lnTo>
                  <a:lnTo>
                    <a:pt x="2825433" y="1142384"/>
                  </a:lnTo>
                  <a:lnTo>
                    <a:pt x="2823845" y="1143964"/>
                  </a:lnTo>
                  <a:lnTo>
                    <a:pt x="2821305" y="1144596"/>
                  </a:lnTo>
                  <a:lnTo>
                    <a:pt x="2819083" y="1145544"/>
                  </a:lnTo>
                  <a:lnTo>
                    <a:pt x="2816860" y="1145860"/>
                  </a:lnTo>
                  <a:lnTo>
                    <a:pt x="2811145" y="1146176"/>
                  </a:lnTo>
                  <a:lnTo>
                    <a:pt x="2808922" y="1145860"/>
                  </a:lnTo>
                  <a:lnTo>
                    <a:pt x="2807017" y="1145544"/>
                  </a:lnTo>
                  <a:lnTo>
                    <a:pt x="2804795" y="1144596"/>
                  </a:lnTo>
                  <a:lnTo>
                    <a:pt x="2803525" y="1143964"/>
                  </a:lnTo>
                  <a:lnTo>
                    <a:pt x="2801937" y="1142700"/>
                  </a:lnTo>
                  <a:lnTo>
                    <a:pt x="2800667" y="1141752"/>
                  </a:lnTo>
                  <a:lnTo>
                    <a:pt x="2799715" y="1140173"/>
                  </a:lnTo>
                  <a:lnTo>
                    <a:pt x="2798445" y="1138593"/>
                  </a:lnTo>
                  <a:lnTo>
                    <a:pt x="2796857" y="1135433"/>
                  </a:lnTo>
                  <a:lnTo>
                    <a:pt x="2796222" y="1131326"/>
                  </a:lnTo>
                  <a:lnTo>
                    <a:pt x="2796222" y="1126586"/>
                  </a:lnTo>
                  <a:lnTo>
                    <a:pt x="2795905" y="1122163"/>
                  </a:lnTo>
                  <a:lnTo>
                    <a:pt x="2794635" y="1119319"/>
                  </a:lnTo>
                  <a:lnTo>
                    <a:pt x="2794317" y="1118371"/>
                  </a:lnTo>
                  <a:lnTo>
                    <a:pt x="2793682" y="1117423"/>
                  </a:lnTo>
                  <a:lnTo>
                    <a:pt x="2792730" y="1117107"/>
                  </a:lnTo>
                  <a:lnTo>
                    <a:pt x="2792095" y="1117107"/>
                  </a:lnTo>
                  <a:lnTo>
                    <a:pt x="2791460" y="1117107"/>
                  </a:lnTo>
                  <a:lnTo>
                    <a:pt x="2790507" y="1117107"/>
                  </a:lnTo>
                  <a:lnTo>
                    <a:pt x="2789555" y="1118371"/>
                  </a:lnTo>
                  <a:lnTo>
                    <a:pt x="2788602" y="1120267"/>
                  </a:lnTo>
                  <a:lnTo>
                    <a:pt x="2788285" y="1123427"/>
                  </a:lnTo>
                  <a:lnTo>
                    <a:pt x="2787967" y="1125322"/>
                  </a:lnTo>
                  <a:lnTo>
                    <a:pt x="2787650" y="1127218"/>
                  </a:lnTo>
                  <a:lnTo>
                    <a:pt x="2785745" y="1131642"/>
                  </a:lnTo>
                  <a:lnTo>
                    <a:pt x="2783205" y="1136381"/>
                  </a:lnTo>
                  <a:lnTo>
                    <a:pt x="2780030" y="1140489"/>
                  </a:lnTo>
                  <a:lnTo>
                    <a:pt x="2778442" y="1142068"/>
                  </a:lnTo>
                  <a:lnTo>
                    <a:pt x="2777490" y="1143332"/>
                  </a:lnTo>
                  <a:lnTo>
                    <a:pt x="2775902" y="1143964"/>
                  </a:lnTo>
                  <a:lnTo>
                    <a:pt x="2774950" y="1143964"/>
                  </a:lnTo>
                  <a:lnTo>
                    <a:pt x="2773997" y="1143648"/>
                  </a:lnTo>
                  <a:lnTo>
                    <a:pt x="2773680" y="1142384"/>
                  </a:lnTo>
                  <a:lnTo>
                    <a:pt x="2773362" y="1140173"/>
                  </a:lnTo>
                  <a:lnTo>
                    <a:pt x="2773362" y="1137329"/>
                  </a:lnTo>
                  <a:lnTo>
                    <a:pt x="2775267" y="1122479"/>
                  </a:lnTo>
                  <a:lnTo>
                    <a:pt x="2776220" y="1115212"/>
                  </a:lnTo>
                  <a:lnTo>
                    <a:pt x="2777807" y="1108261"/>
                  </a:lnTo>
                  <a:lnTo>
                    <a:pt x="2780030" y="1101941"/>
                  </a:lnTo>
                  <a:lnTo>
                    <a:pt x="2781300" y="1099414"/>
                  </a:lnTo>
                  <a:lnTo>
                    <a:pt x="2782252" y="1097202"/>
                  </a:lnTo>
                  <a:lnTo>
                    <a:pt x="2783840" y="1095306"/>
                  </a:lnTo>
                  <a:lnTo>
                    <a:pt x="2785427" y="1093410"/>
                  </a:lnTo>
                  <a:lnTo>
                    <a:pt x="2787332" y="1092778"/>
                  </a:lnTo>
                  <a:lnTo>
                    <a:pt x="2789237" y="1092147"/>
                  </a:lnTo>
                  <a:lnTo>
                    <a:pt x="2847975" y="1081088"/>
                  </a:lnTo>
                  <a:close/>
                  <a:moveTo>
                    <a:pt x="2154535" y="1031875"/>
                  </a:moveTo>
                  <a:lnTo>
                    <a:pt x="2276475" y="1148694"/>
                  </a:lnTo>
                  <a:lnTo>
                    <a:pt x="2268240" y="1157288"/>
                  </a:lnTo>
                  <a:lnTo>
                    <a:pt x="2146300" y="1040469"/>
                  </a:lnTo>
                  <a:lnTo>
                    <a:pt x="2154535" y="1031875"/>
                  </a:lnTo>
                  <a:close/>
                  <a:moveTo>
                    <a:pt x="951225" y="992188"/>
                  </a:moveTo>
                  <a:lnTo>
                    <a:pt x="954087" y="1004130"/>
                  </a:lnTo>
                  <a:lnTo>
                    <a:pt x="747081" y="1054101"/>
                  </a:lnTo>
                  <a:lnTo>
                    <a:pt x="744537" y="1042158"/>
                  </a:lnTo>
                  <a:lnTo>
                    <a:pt x="951225" y="992188"/>
                  </a:lnTo>
                  <a:close/>
                  <a:moveTo>
                    <a:pt x="263208" y="913173"/>
                  </a:moveTo>
                  <a:lnTo>
                    <a:pt x="242887" y="1082955"/>
                  </a:lnTo>
                  <a:lnTo>
                    <a:pt x="259715" y="1082001"/>
                  </a:lnTo>
                  <a:lnTo>
                    <a:pt x="276860" y="1081683"/>
                  </a:lnTo>
                  <a:lnTo>
                    <a:pt x="296863" y="1082001"/>
                  </a:lnTo>
                  <a:lnTo>
                    <a:pt x="275590" y="913173"/>
                  </a:lnTo>
                  <a:lnTo>
                    <a:pt x="271780" y="913491"/>
                  </a:lnTo>
                  <a:lnTo>
                    <a:pt x="267970" y="913491"/>
                  </a:lnTo>
                  <a:lnTo>
                    <a:pt x="265748" y="913491"/>
                  </a:lnTo>
                  <a:lnTo>
                    <a:pt x="263208" y="913173"/>
                  </a:lnTo>
                  <a:close/>
                  <a:moveTo>
                    <a:pt x="1967124" y="852488"/>
                  </a:moveTo>
                  <a:lnTo>
                    <a:pt x="2032000" y="915353"/>
                  </a:lnTo>
                  <a:lnTo>
                    <a:pt x="2023538" y="923926"/>
                  </a:lnTo>
                  <a:lnTo>
                    <a:pt x="1958975" y="861378"/>
                  </a:lnTo>
                  <a:lnTo>
                    <a:pt x="1967124" y="852488"/>
                  </a:lnTo>
                  <a:close/>
                  <a:moveTo>
                    <a:pt x="71437" y="820738"/>
                  </a:moveTo>
                  <a:lnTo>
                    <a:pt x="113846" y="828515"/>
                  </a:lnTo>
                  <a:lnTo>
                    <a:pt x="115452" y="828826"/>
                  </a:lnTo>
                  <a:lnTo>
                    <a:pt x="116737" y="829759"/>
                  </a:lnTo>
                  <a:lnTo>
                    <a:pt x="117701" y="830692"/>
                  </a:lnTo>
                  <a:lnTo>
                    <a:pt x="118986" y="832247"/>
                  </a:lnTo>
                  <a:lnTo>
                    <a:pt x="120914" y="835669"/>
                  </a:lnTo>
                  <a:lnTo>
                    <a:pt x="121878" y="840024"/>
                  </a:lnTo>
                  <a:lnTo>
                    <a:pt x="123163" y="844690"/>
                  </a:lnTo>
                  <a:lnTo>
                    <a:pt x="124127" y="850289"/>
                  </a:lnTo>
                  <a:lnTo>
                    <a:pt x="125412" y="860555"/>
                  </a:lnTo>
                  <a:lnTo>
                    <a:pt x="125412" y="862732"/>
                  </a:lnTo>
                  <a:lnTo>
                    <a:pt x="125412" y="863976"/>
                  </a:lnTo>
                  <a:lnTo>
                    <a:pt x="125090" y="864909"/>
                  </a:lnTo>
                  <a:lnTo>
                    <a:pt x="124127" y="865532"/>
                  </a:lnTo>
                  <a:lnTo>
                    <a:pt x="123484" y="865532"/>
                  </a:lnTo>
                  <a:lnTo>
                    <a:pt x="122842" y="864598"/>
                  </a:lnTo>
                  <a:lnTo>
                    <a:pt x="120271" y="862732"/>
                  </a:lnTo>
                  <a:lnTo>
                    <a:pt x="118344" y="859932"/>
                  </a:lnTo>
                  <a:lnTo>
                    <a:pt x="116737" y="856511"/>
                  </a:lnTo>
                  <a:lnTo>
                    <a:pt x="115131" y="853089"/>
                  </a:lnTo>
                  <a:lnTo>
                    <a:pt x="114810" y="850600"/>
                  </a:lnTo>
                  <a:lnTo>
                    <a:pt x="114167" y="848423"/>
                  </a:lnTo>
                  <a:lnTo>
                    <a:pt x="113846" y="846868"/>
                  </a:lnTo>
                  <a:lnTo>
                    <a:pt x="112882" y="846245"/>
                  </a:lnTo>
                  <a:lnTo>
                    <a:pt x="111597" y="846245"/>
                  </a:lnTo>
                  <a:lnTo>
                    <a:pt x="110954" y="846556"/>
                  </a:lnTo>
                  <a:lnTo>
                    <a:pt x="109669" y="847801"/>
                  </a:lnTo>
                  <a:lnTo>
                    <a:pt x="109348" y="849978"/>
                  </a:lnTo>
                  <a:lnTo>
                    <a:pt x="109026" y="852778"/>
                  </a:lnTo>
                  <a:lnTo>
                    <a:pt x="108705" y="856200"/>
                  </a:lnTo>
                  <a:lnTo>
                    <a:pt x="108384" y="858999"/>
                  </a:lnTo>
                  <a:lnTo>
                    <a:pt x="107099" y="861799"/>
                  </a:lnTo>
                  <a:lnTo>
                    <a:pt x="105492" y="863665"/>
                  </a:lnTo>
                  <a:lnTo>
                    <a:pt x="103565" y="864909"/>
                  </a:lnTo>
                  <a:lnTo>
                    <a:pt x="100994" y="866154"/>
                  </a:lnTo>
                  <a:lnTo>
                    <a:pt x="98103" y="866776"/>
                  </a:lnTo>
                  <a:lnTo>
                    <a:pt x="93926" y="866465"/>
                  </a:lnTo>
                  <a:lnTo>
                    <a:pt x="92320" y="866465"/>
                  </a:lnTo>
                  <a:lnTo>
                    <a:pt x="90392" y="865843"/>
                  </a:lnTo>
                  <a:lnTo>
                    <a:pt x="87822" y="864287"/>
                  </a:lnTo>
                  <a:lnTo>
                    <a:pt x="84931" y="861799"/>
                  </a:lnTo>
                  <a:lnTo>
                    <a:pt x="82360" y="858688"/>
                  </a:lnTo>
                  <a:lnTo>
                    <a:pt x="80433" y="855577"/>
                  </a:lnTo>
                  <a:lnTo>
                    <a:pt x="78505" y="851534"/>
                  </a:lnTo>
                  <a:lnTo>
                    <a:pt x="76899" y="847490"/>
                  </a:lnTo>
                  <a:lnTo>
                    <a:pt x="75613" y="843446"/>
                  </a:lnTo>
                  <a:lnTo>
                    <a:pt x="73686" y="834736"/>
                  </a:lnTo>
                  <a:lnTo>
                    <a:pt x="72079" y="827892"/>
                  </a:lnTo>
                  <a:lnTo>
                    <a:pt x="71437" y="820738"/>
                  </a:lnTo>
                  <a:close/>
                  <a:moveTo>
                    <a:pt x="471487" y="819150"/>
                  </a:moveTo>
                  <a:lnTo>
                    <a:pt x="470534" y="826277"/>
                  </a:lnTo>
                  <a:lnTo>
                    <a:pt x="468947" y="833729"/>
                  </a:lnTo>
                  <a:lnTo>
                    <a:pt x="467042" y="842152"/>
                  </a:lnTo>
                  <a:lnTo>
                    <a:pt x="465772" y="846688"/>
                  </a:lnTo>
                  <a:lnTo>
                    <a:pt x="464184" y="850900"/>
                  </a:lnTo>
                  <a:lnTo>
                    <a:pt x="462279" y="854788"/>
                  </a:lnTo>
                  <a:lnTo>
                    <a:pt x="460374" y="858675"/>
                  </a:lnTo>
                  <a:lnTo>
                    <a:pt x="457834" y="861591"/>
                  </a:lnTo>
                  <a:lnTo>
                    <a:pt x="455294" y="864507"/>
                  </a:lnTo>
                  <a:lnTo>
                    <a:pt x="452119" y="865803"/>
                  </a:lnTo>
                  <a:lnTo>
                    <a:pt x="450532" y="866451"/>
                  </a:lnTo>
                  <a:lnTo>
                    <a:pt x="449262" y="866775"/>
                  </a:lnTo>
                  <a:lnTo>
                    <a:pt x="445134" y="866775"/>
                  </a:lnTo>
                  <a:lnTo>
                    <a:pt x="441959" y="866451"/>
                  </a:lnTo>
                  <a:lnTo>
                    <a:pt x="439419" y="865155"/>
                  </a:lnTo>
                  <a:lnTo>
                    <a:pt x="437514" y="863535"/>
                  </a:lnTo>
                  <a:lnTo>
                    <a:pt x="435927" y="861267"/>
                  </a:lnTo>
                  <a:lnTo>
                    <a:pt x="434974" y="858999"/>
                  </a:lnTo>
                  <a:lnTo>
                    <a:pt x="434022" y="856084"/>
                  </a:lnTo>
                  <a:lnTo>
                    <a:pt x="434022" y="852520"/>
                  </a:lnTo>
                  <a:lnTo>
                    <a:pt x="433704" y="849280"/>
                  </a:lnTo>
                  <a:lnTo>
                    <a:pt x="433387" y="847012"/>
                  </a:lnTo>
                  <a:lnTo>
                    <a:pt x="432117" y="846040"/>
                  </a:lnTo>
                  <a:lnTo>
                    <a:pt x="431482" y="845068"/>
                  </a:lnTo>
                  <a:lnTo>
                    <a:pt x="430212" y="845716"/>
                  </a:lnTo>
                  <a:lnTo>
                    <a:pt x="429259" y="846364"/>
                  </a:lnTo>
                  <a:lnTo>
                    <a:pt x="428942" y="847984"/>
                  </a:lnTo>
                  <a:lnTo>
                    <a:pt x="428624" y="850252"/>
                  </a:lnTo>
                  <a:lnTo>
                    <a:pt x="427989" y="852844"/>
                  </a:lnTo>
                  <a:lnTo>
                    <a:pt x="426719" y="856408"/>
                  </a:lnTo>
                  <a:lnTo>
                    <a:pt x="424814" y="859647"/>
                  </a:lnTo>
                  <a:lnTo>
                    <a:pt x="422592" y="862563"/>
                  </a:lnTo>
                  <a:lnTo>
                    <a:pt x="420687" y="864831"/>
                  </a:lnTo>
                  <a:lnTo>
                    <a:pt x="419734" y="865155"/>
                  </a:lnTo>
                  <a:lnTo>
                    <a:pt x="419099" y="865479"/>
                  </a:lnTo>
                  <a:lnTo>
                    <a:pt x="418464" y="865155"/>
                  </a:lnTo>
                  <a:lnTo>
                    <a:pt x="417829" y="863859"/>
                  </a:lnTo>
                  <a:lnTo>
                    <a:pt x="417512" y="862563"/>
                  </a:lnTo>
                  <a:lnTo>
                    <a:pt x="417829" y="860619"/>
                  </a:lnTo>
                  <a:lnTo>
                    <a:pt x="419099" y="849280"/>
                  </a:lnTo>
                  <a:lnTo>
                    <a:pt x="419734" y="844096"/>
                  </a:lnTo>
                  <a:lnTo>
                    <a:pt x="421004" y="838913"/>
                  </a:lnTo>
                  <a:lnTo>
                    <a:pt x="422592" y="834377"/>
                  </a:lnTo>
                  <a:lnTo>
                    <a:pt x="424179" y="830489"/>
                  </a:lnTo>
                  <a:lnTo>
                    <a:pt x="425449" y="829193"/>
                  </a:lnTo>
                  <a:lnTo>
                    <a:pt x="426719" y="828221"/>
                  </a:lnTo>
                  <a:lnTo>
                    <a:pt x="427672" y="827573"/>
                  </a:lnTo>
                  <a:lnTo>
                    <a:pt x="429259" y="827249"/>
                  </a:lnTo>
                  <a:lnTo>
                    <a:pt x="471487" y="819150"/>
                  </a:lnTo>
                  <a:close/>
                  <a:moveTo>
                    <a:pt x="1825625" y="773113"/>
                  </a:moveTo>
                  <a:lnTo>
                    <a:pt x="1867021" y="773113"/>
                  </a:lnTo>
                  <a:lnTo>
                    <a:pt x="1873657" y="778074"/>
                  </a:lnTo>
                  <a:lnTo>
                    <a:pt x="1879660" y="782704"/>
                  </a:lnTo>
                  <a:lnTo>
                    <a:pt x="1885664" y="787996"/>
                  </a:lnTo>
                  <a:lnTo>
                    <a:pt x="1888192" y="790972"/>
                  </a:lnTo>
                  <a:lnTo>
                    <a:pt x="1890404" y="793618"/>
                  </a:lnTo>
                  <a:lnTo>
                    <a:pt x="1891668" y="796264"/>
                  </a:lnTo>
                  <a:lnTo>
                    <a:pt x="1891984" y="797587"/>
                  </a:lnTo>
                  <a:lnTo>
                    <a:pt x="1892300" y="798579"/>
                  </a:lnTo>
                  <a:lnTo>
                    <a:pt x="1891984" y="799902"/>
                  </a:lnTo>
                  <a:lnTo>
                    <a:pt x="1891668" y="801225"/>
                  </a:lnTo>
                  <a:lnTo>
                    <a:pt x="1891036" y="801886"/>
                  </a:lnTo>
                  <a:lnTo>
                    <a:pt x="1889772" y="802548"/>
                  </a:lnTo>
                  <a:lnTo>
                    <a:pt x="1888192" y="803540"/>
                  </a:lnTo>
                  <a:lnTo>
                    <a:pt x="1886296" y="804201"/>
                  </a:lnTo>
                  <a:lnTo>
                    <a:pt x="1881556" y="804863"/>
                  </a:lnTo>
                  <a:lnTo>
                    <a:pt x="1875237" y="804863"/>
                  </a:lnTo>
                  <a:lnTo>
                    <a:pt x="1869233" y="804201"/>
                  </a:lnTo>
                  <a:lnTo>
                    <a:pt x="1863861" y="802878"/>
                  </a:lnTo>
                  <a:lnTo>
                    <a:pt x="1859121" y="801556"/>
                  </a:lnTo>
                  <a:lnTo>
                    <a:pt x="1854697" y="799240"/>
                  </a:lnTo>
                  <a:lnTo>
                    <a:pt x="1849957" y="796595"/>
                  </a:lnTo>
                  <a:lnTo>
                    <a:pt x="1846481" y="793949"/>
                  </a:lnTo>
                  <a:lnTo>
                    <a:pt x="1842373" y="790972"/>
                  </a:lnTo>
                  <a:lnTo>
                    <a:pt x="1840477" y="789649"/>
                  </a:lnTo>
                  <a:lnTo>
                    <a:pt x="1839213" y="789319"/>
                  </a:lnTo>
                  <a:lnTo>
                    <a:pt x="1838581" y="789319"/>
                  </a:lnTo>
                  <a:lnTo>
                    <a:pt x="1838265" y="789649"/>
                  </a:lnTo>
                  <a:lnTo>
                    <a:pt x="1837317" y="790972"/>
                  </a:lnTo>
                  <a:lnTo>
                    <a:pt x="1837317" y="791303"/>
                  </a:lnTo>
                  <a:lnTo>
                    <a:pt x="1836685" y="791303"/>
                  </a:lnTo>
                  <a:lnTo>
                    <a:pt x="1832261" y="791303"/>
                  </a:lnTo>
                  <a:lnTo>
                    <a:pt x="1829417" y="790972"/>
                  </a:lnTo>
                  <a:lnTo>
                    <a:pt x="1827521" y="790642"/>
                  </a:lnTo>
                  <a:lnTo>
                    <a:pt x="1826573" y="782704"/>
                  </a:lnTo>
                  <a:lnTo>
                    <a:pt x="1826257" y="778074"/>
                  </a:lnTo>
                  <a:lnTo>
                    <a:pt x="1826573" y="775759"/>
                  </a:lnTo>
                  <a:lnTo>
                    <a:pt x="1826573" y="774767"/>
                  </a:lnTo>
                  <a:lnTo>
                    <a:pt x="1825625" y="773113"/>
                  </a:lnTo>
                  <a:close/>
                  <a:moveTo>
                    <a:pt x="1722120" y="773113"/>
                  </a:moveTo>
                  <a:lnTo>
                    <a:pt x="1763712" y="773113"/>
                  </a:lnTo>
                  <a:lnTo>
                    <a:pt x="1762760" y="774767"/>
                  </a:lnTo>
                  <a:lnTo>
                    <a:pt x="1763077" y="775759"/>
                  </a:lnTo>
                  <a:lnTo>
                    <a:pt x="1763077" y="778074"/>
                  </a:lnTo>
                  <a:lnTo>
                    <a:pt x="1762760" y="782704"/>
                  </a:lnTo>
                  <a:lnTo>
                    <a:pt x="1761807" y="790642"/>
                  </a:lnTo>
                  <a:lnTo>
                    <a:pt x="1759902" y="790972"/>
                  </a:lnTo>
                  <a:lnTo>
                    <a:pt x="1757680" y="791303"/>
                  </a:lnTo>
                  <a:lnTo>
                    <a:pt x="1752600" y="791303"/>
                  </a:lnTo>
                  <a:lnTo>
                    <a:pt x="1752282" y="791303"/>
                  </a:lnTo>
                  <a:lnTo>
                    <a:pt x="1751965" y="790972"/>
                  </a:lnTo>
                  <a:lnTo>
                    <a:pt x="1751330" y="789649"/>
                  </a:lnTo>
                  <a:lnTo>
                    <a:pt x="1750695" y="789319"/>
                  </a:lnTo>
                  <a:lnTo>
                    <a:pt x="1750060" y="789319"/>
                  </a:lnTo>
                  <a:lnTo>
                    <a:pt x="1748790" y="789649"/>
                  </a:lnTo>
                  <a:lnTo>
                    <a:pt x="1747202" y="790972"/>
                  </a:lnTo>
                  <a:lnTo>
                    <a:pt x="1743392" y="793949"/>
                  </a:lnTo>
                  <a:lnTo>
                    <a:pt x="1739265" y="796595"/>
                  </a:lnTo>
                  <a:lnTo>
                    <a:pt x="1734502" y="799240"/>
                  </a:lnTo>
                  <a:lnTo>
                    <a:pt x="1730057" y="801556"/>
                  </a:lnTo>
                  <a:lnTo>
                    <a:pt x="1725295" y="802878"/>
                  </a:lnTo>
                  <a:lnTo>
                    <a:pt x="1719897" y="804201"/>
                  </a:lnTo>
                  <a:lnTo>
                    <a:pt x="1713865" y="804863"/>
                  </a:lnTo>
                  <a:lnTo>
                    <a:pt x="1707515" y="804863"/>
                  </a:lnTo>
                  <a:lnTo>
                    <a:pt x="1702752" y="804201"/>
                  </a:lnTo>
                  <a:lnTo>
                    <a:pt x="1700847" y="803540"/>
                  </a:lnTo>
                  <a:lnTo>
                    <a:pt x="1699260" y="802548"/>
                  </a:lnTo>
                  <a:lnTo>
                    <a:pt x="1698307" y="801886"/>
                  </a:lnTo>
                  <a:lnTo>
                    <a:pt x="1697355" y="801225"/>
                  </a:lnTo>
                  <a:lnTo>
                    <a:pt x="1697037" y="799902"/>
                  </a:lnTo>
                  <a:lnTo>
                    <a:pt x="1697037" y="798579"/>
                  </a:lnTo>
                  <a:lnTo>
                    <a:pt x="1697037" y="797587"/>
                  </a:lnTo>
                  <a:lnTo>
                    <a:pt x="1697355" y="796264"/>
                  </a:lnTo>
                  <a:lnTo>
                    <a:pt x="1698625" y="793618"/>
                  </a:lnTo>
                  <a:lnTo>
                    <a:pt x="1700847" y="790972"/>
                  </a:lnTo>
                  <a:lnTo>
                    <a:pt x="1703387" y="787996"/>
                  </a:lnTo>
                  <a:lnTo>
                    <a:pt x="1709420" y="782704"/>
                  </a:lnTo>
                  <a:lnTo>
                    <a:pt x="1715452" y="778074"/>
                  </a:lnTo>
                  <a:lnTo>
                    <a:pt x="1722120" y="773113"/>
                  </a:lnTo>
                  <a:close/>
                  <a:moveTo>
                    <a:pt x="1800322" y="754463"/>
                  </a:moveTo>
                  <a:lnTo>
                    <a:pt x="1784168" y="754780"/>
                  </a:lnTo>
                  <a:lnTo>
                    <a:pt x="1768964" y="756049"/>
                  </a:lnTo>
                  <a:lnTo>
                    <a:pt x="1767697" y="764936"/>
                  </a:lnTo>
                  <a:lnTo>
                    <a:pt x="1720500" y="765888"/>
                  </a:lnTo>
                  <a:lnTo>
                    <a:pt x="1720183" y="764618"/>
                  </a:lnTo>
                  <a:lnTo>
                    <a:pt x="1713215" y="766522"/>
                  </a:lnTo>
                  <a:lnTo>
                    <a:pt x="1706880" y="768744"/>
                  </a:lnTo>
                  <a:lnTo>
                    <a:pt x="1700861" y="770966"/>
                  </a:lnTo>
                  <a:lnTo>
                    <a:pt x="1695476" y="773187"/>
                  </a:lnTo>
                  <a:lnTo>
                    <a:pt x="1690092" y="776043"/>
                  </a:lnTo>
                  <a:lnTo>
                    <a:pt x="1685340" y="778265"/>
                  </a:lnTo>
                  <a:lnTo>
                    <a:pt x="1680589" y="780804"/>
                  </a:lnTo>
                  <a:lnTo>
                    <a:pt x="1676471" y="783343"/>
                  </a:lnTo>
                  <a:lnTo>
                    <a:pt x="1673304" y="786199"/>
                  </a:lnTo>
                  <a:lnTo>
                    <a:pt x="1670136" y="789055"/>
                  </a:lnTo>
                  <a:lnTo>
                    <a:pt x="1667602" y="791594"/>
                  </a:lnTo>
                  <a:lnTo>
                    <a:pt x="1665385" y="794451"/>
                  </a:lnTo>
                  <a:lnTo>
                    <a:pt x="1663484" y="796989"/>
                  </a:lnTo>
                  <a:lnTo>
                    <a:pt x="1662217" y="799528"/>
                  </a:lnTo>
                  <a:lnTo>
                    <a:pt x="1661584" y="802067"/>
                  </a:lnTo>
                  <a:lnTo>
                    <a:pt x="1661267" y="804924"/>
                  </a:lnTo>
                  <a:lnTo>
                    <a:pt x="1661584" y="806828"/>
                  </a:lnTo>
                  <a:lnTo>
                    <a:pt x="1661900" y="808732"/>
                  </a:lnTo>
                  <a:lnTo>
                    <a:pt x="1662534" y="810954"/>
                  </a:lnTo>
                  <a:lnTo>
                    <a:pt x="1663801" y="813175"/>
                  </a:lnTo>
                  <a:lnTo>
                    <a:pt x="1665068" y="815079"/>
                  </a:lnTo>
                  <a:lnTo>
                    <a:pt x="1666969" y="817301"/>
                  </a:lnTo>
                  <a:lnTo>
                    <a:pt x="1671086" y="821427"/>
                  </a:lnTo>
                  <a:lnTo>
                    <a:pt x="1676154" y="825870"/>
                  </a:lnTo>
                  <a:lnTo>
                    <a:pt x="1682490" y="829995"/>
                  </a:lnTo>
                  <a:lnTo>
                    <a:pt x="1690092" y="833804"/>
                  </a:lnTo>
                  <a:lnTo>
                    <a:pt x="1698644" y="837930"/>
                  </a:lnTo>
                  <a:lnTo>
                    <a:pt x="1708147" y="841421"/>
                  </a:lnTo>
                  <a:lnTo>
                    <a:pt x="1718600" y="844594"/>
                  </a:lnTo>
                  <a:lnTo>
                    <a:pt x="1729686" y="847768"/>
                  </a:lnTo>
                  <a:lnTo>
                    <a:pt x="1742356" y="849989"/>
                  </a:lnTo>
                  <a:lnTo>
                    <a:pt x="1755660" y="852211"/>
                  </a:lnTo>
                  <a:lnTo>
                    <a:pt x="1769597" y="853798"/>
                  </a:lnTo>
                  <a:lnTo>
                    <a:pt x="1784485" y="854750"/>
                  </a:lnTo>
                  <a:lnTo>
                    <a:pt x="1800322" y="854750"/>
                  </a:lnTo>
                  <a:lnTo>
                    <a:pt x="1816477" y="854750"/>
                  </a:lnTo>
                  <a:lnTo>
                    <a:pt x="1831048" y="853798"/>
                  </a:lnTo>
                  <a:lnTo>
                    <a:pt x="1845302" y="852211"/>
                  </a:lnTo>
                  <a:lnTo>
                    <a:pt x="1858605" y="849989"/>
                  </a:lnTo>
                  <a:lnTo>
                    <a:pt x="1870959" y="847768"/>
                  </a:lnTo>
                  <a:lnTo>
                    <a:pt x="1882362" y="844594"/>
                  </a:lnTo>
                  <a:lnTo>
                    <a:pt x="1893132" y="841421"/>
                  </a:lnTo>
                  <a:lnTo>
                    <a:pt x="1902318" y="837930"/>
                  </a:lnTo>
                  <a:lnTo>
                    <a:pt x="1910870" y="833804"/>
                  </a:lnTo>
                  <a:lnTo>
                    <a:pt x="1918472" y="829995"/>
                  </a:lnTo>
                  <a:lnTo>
                    <a:pt x="1924807" y="825870"/>
                  </a:lnTo>
                  <a:lnTo>
                    <a:pt x="1930192" y="821427"/>
                  </a:lnTo>
                  <a:lnTo>
                    <a:pt x="1934310" y="817301"/>
                  </a:lnTo>
                  <a:lnTo>
                    <a:pt x="1935894" y="815079"/>
                  </a:lnTo>
                  <a:lnTo>
                    <a:pt x="1937161" y="813175"/>
                  </a:lnTo>
                  <a:lnTo>
                    <a:pt x="1938428" y="810954"/>
                  </a:lnTo>
                  <a:lnTo>
                    <a:pt x="1939061" y="808732"/>
                  </a:lnTo>
                  <a:lnTo>
                    <a:pt x="1939378" y="806828"/>
                  </a:lnTo>
                  <a:lnTo>
                    <a:pt x="1939378" y="804924"/>
                  </a:lnTo>
                  <a:lnTo>
                    <a:pt x="1939378" y="801750"/>
                  </a:lnTo>
                  <a:lnTo>
                    <a:pt x="1938428" y="799211"/>
                  </a:lnTo>
                  <a:lnTo>
                    <a:pt x="1936844" y="796037"/>
                  </a:lnTo>
                  <a:lnTo>
                    <a:pt x="1934627" y="793181"/>
                  </a:lnTo>
                  <a:lnTo>
                    <a:pt x="1932093" y="790325"/>
                  </a:lnTo>
                  <a:lnTo>
                    <a:pt x="1928925" y="787151"/>
                  </a:lnTo>
                  <a:lnTo>
                    <a:pt x="1924807" y="784295"/>
                  </a:lnTo>
                  <a:lnTo>
                    <a:pt x="1920689" y="781121"/>
                  </a:lnTo>
                  <a:lnTo>
                    <a:pt x="1915938" y="778265"/>
                  </a:lnTo>
                  <a:lnTo>
                    <a:pt x="1910236" y="775409"/>
                  </a:lnTo>
                  <a:lnTo>
                    <a:pt x="1904218" y="772870"/>
                  </a:lnTo>
                  <a:lnTo>
                    <a:pt x="1897883" y="770331"/>
                  </a:lnTo>
                  <a:lnTo>
                    <a:pt x="1890914" y="767475"/>
                  </a:lnTo>
                  <a:lnTo>
                    <a:pt x="1883629" y="765253"/>
                  </a:lnTo>
                  <a:lnTo>
                    <a:pt x="1875710" y="763349"/>
                  </a:lnTo>
                  <a:lnTo>
                    <a:pt x="1867158" y="761127"/>
                  </a:lnTo>
                  <a:lnTo>
                    <a:pt x="1867158" y="765888"/>
                  </a:lnTo>
                  <a:lnTo>
                    <a:pt x="1821228" y="765888"/>
                  </a:lnTo>
                  <a:lnTo>
                    <a:pt x="1820278" y="755097"/>
                  </a:lnTo>
                  <a:lnTo>
                    <a:pt x="1810459" y="754780"/>
                  </a:lnTo>
                  <a:lnTo>
                    <a:pt x="1800322" y="754463"/>
                  </a:lnTo>
                  <a:close/>
                  <a:moveTo>
                    <a:pt x="2034836" y="711200"/>
                  </a:moveTo>
                  <a:lnTo>
                    <a:pt x="2039938" y="721912"/>
                  </a:lnTo>
                  <a:lnTo>
                    <a:pt x="1973603" y="752475"/>
                  </a:lnTo>
                  <a:lnTo>
                    <a:pt x="1968500" y="741762"/>
                  </a:lnTo>
                  <a:lnTo>
                    <a:pt x="2034836" y="711200"/>
                  </a:lnTo>
                  <a:close/>
                  <a:moveTo>
                    <a:pt x="1625600" y="692150"/>
                  </a:moveTo>
                  <a:lnTo>
                    <a:pt x="1697038" y="735585"/>
                  </a:lnTo>
                  <a:lnTo>
                    <a:pt x="1690688" y="746125"/>
                  </a:lnTo>
                  <a:lnTo>
                    <a:pt x="1619250" y="702689"/>
                  </a:lnTo>
                  <a:lnTo>
                    <a:pt x="1625600" y="692150"/>
                  </a:lnTo>
                  <a:close/>
                  <a:moveTo>
                    <a:pt x="1231408" y="690563"/>
                  </a:moveTo>
                  <a:lnTo>
                    <a:pt x="1244414" y="691513"/>
                  </a:lnTo>
                  <a:lnTo>
                    <a:pt x="1256468" y="692463"/>
                  </a:lnTo>
                  <a:lnTo>
                    <a:pt x="1267888" y="694046"/>
                  </a:lnTo>
                  <a:lnTo>
                    <a:pt x="1279308" y="696262"/>
                  </a:lnTo>
                  <a:lnTo>
                    <a:pt x="1289776" y="698795"/>
                  </a:lnTo>
                  <a:lnTo>
                    <a:pt x="1299927" y="702277"/>
                  </a:lnTo>
                  <a:lnTo>
                    <a:pt x="1309761" y="705760"/>
                  </a:lnTo>
                  <a:lnTo>
                    <a:pt x="1318643" y="708926"/>
                  </a:lnTo>
                  <a:lnTo>
                    <a:pt x="1327208" y="713042"/>
                  </a:lnTo>
                  <a:lnTo>
                    <a:pt x="1335773" y="716841"/>
                  </a:lnTo>
                  <a:lnTo>
                    <a:pt x="1343069" y="720957"/>
                  </a:lnTo>
                  <a:lnTo>
                    <a:pt x="1350047" y="725073"/>
                  </a:lnTo>
                  <a:lnTo>
                    <a:pt x="1356392" y="729189"/>
                  </a:lnTo>
                  <a:lnTo>
                    <a:pt x="1367494" y="737104"/>
                  </a:lnTo>
                  <a:lnTo>
                    <a:pt x="1376059" y="744386"/>
                  </a:lnTo>
                  <a:lnTo>
                    <a:pt x="1382721" y="749769"/>
                  </a:lnTo>
                  <a:lnTo>
                    <a:pt x="1387479" y="754834"/>
                  </a:lnTo>
                  <a:lnTo>
                    <a:pt x="1385893" y="758634"/>
                  </a:lnTo>
                  <a:lnTo>
                    <a:pt x="1383672" y="762750"/>
                  </a:lnTo>
                  <a:lnTo>
                    <a:pt x="1380183" y="768132"/>
                  </a:lnTo>
                  <a:lnTo>
                    <a:pt x="1376694" y="774147"/>
                  </a:lnTo>
                  <a:lnTo>
                    <a:pt x="1371301" y="780796"/>
                  </a:lnTo>
                  <a:lnTo>
                    <a:pt x="1365274" y="787445"/>
                  </a:lnTo>
                  <a:lnTo>
                    <a:pt x="1361784" y="790928"/>
                  </a:lnTo>
                  <a:lnTo>
                    <a:pt x="1358295" y="793777"/>
                  </a:lnTo>
                  <a:lnTo>
                    <a:pt x="1354488" y="796627"/>
                  </a:lnTo>
                  <a:lnTo>
                    <a:pt x="1350047" y="799793"/>
                  </a:lnTo>
                  <a:lnTo>
                    <a:pt x="1345924" y="802326"/>
                  </a:lnTo>
                  <a:lnTo>
                    <a:pt x="1340848" y="804542"/>
                  </a:lnTo>
                  <a:lnTo>
                    <a:pt x="1336090" y="806758"/>
                  </a:lnTo>
                  <a:lnTo>
                    <a:pt x="1330380" y="808658"/>
                  </a:lnTo>
                  <a:lnTo>
                    <a:pt x="1324987" y="809924"/>
                  </a:lnTo>
                  <a:lnTo>
                    <a:pt x="1318960" y="810874"/>
                  </a:lnTo>
                  <a:lnTo>
                    <a:pt x="1312616" y="811507"/>
                  </a:lnTo>
                  <a:lnTo>
                    <a:pt x="1306271" y="811507"/>
                  </a:lnTo>
                  <a:lnTo>
                    <a:pt x="1299610" y="810557"/>
                  </a:lnTo>
                  <a:lnTo>
                    <a:pt x="1292948" y="809608"/>
                  </a:lnTo>
                  <a:lnTo>
                    <a:pt x="1285335" y="807708"/>
                  </a:lnTo>
                  <a:lnTo>
                    <a:pt x="1277405" y="805492"/>
                  </a:lnTo>
                  <a:lnTo>
                    <a:pt x="1269474" y="802009"/>
                  </a:lnTo>
                  <a:lnTo>
                    <a:pt x="1261227" y="798210"/>
                  </a:lnTo>
                  <a:lnTo>
                    <a:pt x="1251710" y="793777"/>
                  </a:lnTo>
                  <a:lnTo>
                    <a:pt x="1242194" y="789345"/>
                  </a:lnTo>
                  <a:lnTo>
                    <a:pt x="1281529" y="808341"/>
                  </a:lnTo>
                  <a:lnTo>
                    <a:pt x="1300244" y="816890"/>
                  </a:lnTo>
                  <a:lnTo>
                    <a:pt x="1309444" y="820689"/>
                  </a:lnTo>
                  <a:lnTo>
                    <a:pt x="1318009" y="823855"/>
                  </a:lnTo>
                  <a:lnTo>
                    <a:pt x="1326256" y="826388"/>
                  </a:lnTo>
                  <a:lnTo>
                    <a:pt x="1334187" y="828287"/>
                  </a:lnTo>
                  <a:lnTo>
                    <a:pt x="1341483" y="829870"/>
                  </a:lnTo>
                  <a:lnTo>
                    <a:pt x="1348779" y="830187"/>
                  </a:lnTo>
                  <a:lnTo>
                    <a:pt x="1352268" y="830187"/>
                  </a:lnTo>
                  <a:lnTo>
                    <a:pt x="1355440" y="829870"/>
                  </a:lnTo>
                  <a:lnTo>
                    <a:pt x="1358929" y="828921"/>
                  </a:lnTo>
                  <a:lnTo>
                    <a:pt x="1361784" y="828287"/>
                  </a:lnTo>
                  <a:lnTo>
                    <a:pt x="1364957" y="827021"/>
                  </a:lnTo>
                  <a:lnTo>
                    <a:pt x="1367494" y="826071"/>
                  </a:lnTo>
                  <a:lnTo>
                    <a:pt x="1370032" y="824488"/>
                  </a:lnTo>
                  <a:lnTo>
                    <a:pt x="1372887" y="822272"/>
                  </a:lnTo>
                  <a:lnTo>
                    <a:pt x="1373521" y="829554"/>
                  </a:lnTo>
                  <a:lnTo>
                    <a:pt x="1374473" y="835886"/>
                  </a:lnTo>
                  <a:lnTo>
                    <a:pt x="1374790" y="848234"/>
                  </a:lnTo>
                  <a:lnTo>
                    <a:pt x="1374790" y="860265"/>
                  </a:lnTo>
                  <a:lnTo>
                    <a:pt x="1373839" y="871346"/>
                  </a:lnTo>
                  <a:lnTo>
                    <a:pt x="1376059" y="869130"/>
                  </a:lnTo>
                  <a:lnTo>
                    <a:pt x="1377328" y="868813"/>
                  </a:lnTo>
                  <a:lnTo>
                    <a:pt x="1377962" y="868497"/>
                  </a:lnTo>
                  <a:lnTo>
                    <a:pt x="1379549" y="868813"/>
                  </a:lnTo>
                  <a:lnTo>
                    <a:pt x="1381135" y="869446"/>
                  </a:lnTo>
                  <a:lnTo>
                    <a:pt x="1382721" y="871030"/>
                  </a:lnTo>
                  <a:lnTo>
                    <a:pt x="1383672" y="872929"/>
                  </a:lnTo>
                  <a:lnTo>
                    <a:pt x="1384941" y="875462"/>
                  </a:lnTo>
                  <a:lnTo>
                    <a:pt x="1385893" y="878628"/>
                  </a:lnTo>
                  <a:lnTo>
                    <a:pt x="1388113" y="885277"/>
                  </a:lnTo>
                  <a:lnTo>
                    <a:pt x="1390017" y="893825"/>
                  </a:lnTo>
                  <a:lnTo>
                    <a:pt x="1391286" y="903640"/>
                  </a:lnTo>
                  <a:lnTo>
                    <a:pt x="1391920" y="914405"/>
                  </a:lnTo>
                  <a:lnTo>
                    <a:pt x="1392237" y="926119"/>
                  </a:lnTo>
                  <a:lnTo>
                    <a:pt x="1391920" y="937834"/>
                  </a:lnTo>
                  <a:lnTo>
                    <a:pt x="1391286" y="948599"/>
                  </a:lnTo>
                  <a:lnTo>
                    <a:pt x="1390017" y="958413"/>
                  </a:lnTo>
                  <a:lnTo>
                    <a:pt x="1388113" y="966645"/>
                  </a:lnTo>
                  <a:lnTo>
                    <a:pt x="1385893" y="973611"/>
                  </a:lnTo>
                  <a:lnTo>
                    <a:pt x="1384941" y="976777"/>
                  </a:lnTo>
                  <a:lnTo>
                    <a:pt x="1383672" y="978993"/>
                  </a:lnTo>
                  <a:lnTo>
                    <a:pt x="1382721" y="980893"/>
                  </a:lnTo>
                  <a:lnTo>
                    <a:pt x="1381135" y="982476"/>
                  </a:lnTo>
                  <a:lnTo>
                    <a:pt x="1379549" y="983425"/>
                  </a:lnTo>
                  <a:lnTo>
                    <a:pt x="1377962" y="983425"/>
                  </a:lnTo>
                  <a:lnTo>
                    <a:pt x="1376694" y="983425"/>
                  </a:lnTo>
                  <a:lnTo>
                    <a:pt x="1375425" y="982476"/>
                  </a:lnTo>
                  <a:lnTo>
                    <a:pt x="1373839" y="980893"/>
                  </a:lnTo>
                  <a:lnTo>
                    <a:pt x="1372570" y="978676"/>
                  </a:lnTo>
                  <a:lnTo>
                    <a:pt x="1371301" y="976143"/>
                  </a:lnTo>
                  <a:lnTo>
                    <a:pt x="1370032" y="972977"/>
                  </a:lnTo>
                  <a:lnTo>
                    <a:pt x="1367812" y="965379"/>
                  </a:lnTo>
                  <a:lnTo>
                    <a:pt x="1366860" y="975194"/>
                  </a:lnTo>
                  <a:lnTo>
                    <a:pt x="1364957" y="985325"/>
                  </a:lnTo>
                  <a:lnTo>
                    <a:pt x="1363053" y="994823"/>
                  </a:lnTo>
                  <a:lnTo>
                    <a:pt x="1360516" y="1004005"/>
                  </a:lnTo>
                  <a:lnTo>
                    <a:pt x="1357661" y="1013187"/>
                  </a:lnTo>
                  <a:lnTo>
                    <a:pt x="1354806" y="1021735"/>
                  </a:lnTo>
                  <a:lnTo>
                    <a:pt x="1351316" y="1030283"/>
                  </a:lnTo>
                  <a:lnTo>
                    <a:pt x="1347510" y="1038515"/>
                  </a:lnTo>
                  <a:lnTo>
                    <a:pt x="1343386" y="1046430"/>
                  </a:lnTo>
                  <a:lnTo>
                    <a:pt x="1339262" y="1054346"/>
                  </a:lnTo>
                  <a:lnTo>
                    <a:pt x="1334821" y="1061628"/>
                  </a:lnTo>
                  <a:lnTo>
                    <a:pt x="1330380" y="1068593"/>
                  </a:lnTo>
                  <a:lnTo>
                    <a:pt x="1325622" y="1075242"/>
                  </a:lnTo>
                  <a:lnTo>
                    <a:pt x="1320546" y="1081891"/>
                  </a:lnTo>
                  <a:lnTo>
                    <a:pt x="1315471" y="1088223"/>
                  </a:lnTo>
                  <a:lnTo>
                    <a:pt x="1309761" y="1094238"/>
                  </a:lnTo>
                  <a:lnTo>
                    <a:pt x="1304368" y="1099304"/>
                  </a:lnTo>
                  <a:lnTo>
                    <a:pt x="1298658" y="1104686"/>
                  </a:lnTo>
                  <a:lnTo>
                    <a:pt x="1293266" y="1109435"/>
                  </a:lnTo>
                  <a:lnTo>
                    <a:pt x="1287238" y="1113868"/>
                  </a:lnTo>
                  <a:lnTo>
                    <a:pt x="1281211" y="1118617"/>
                  </a:lnTo>
                  <a:lnTo>
                    <a:pt x="1275501" y="1122100"/>
                  </a:lnTo>
                  <a:lnTo>
                    <a:pt x="1269474" y="1125899"/>
                  </a:lnTo>
                  <a:lnTo>
                    <a:pt x="1263447" y="1129065"/>
                  </a:lnTo>
                  <a:lnTo>
                    <a:pt x="1257420" y="1131915"/>
                  </a:lnTo>
                  <a:lnTo>
                    <a:pt x="1251393" y="1134131"/>
                  </a:lnTo>
                  <a:lnTo>
                    <a:pt x="1245366" y="1136347"/>
                  </a:lnTo>
                  <a:lnTo>
                    <a:pt x="1239339" y="1137930"/>
                  </a:lnTo>
                  <a:lnTo>
                    <a:pt x="1233312" y="1139513"/>
                  </a:lnTo>
                  <a:lnTo>
                    <a:pt x="1227919" y="1140463"/>
                  </a:lnTo>
                  <a:lnTo>
                    <a:pt x="1222209" y="1141096"/>
                  </a:lnTo>
                  <a:lnTo>
                    <a:pt x="1216499" y="1141413"/>
                  </a:lnTo>
                  <a:lnTo>
                    <a:pt x="1212058" y="1141096"/>
                  </a:lnTo>
                  <a:lnTo>
                    <a:pt x="1207617" y="1140146"/>
                  </a:lnTo>
                  <a:lnTo>
                    <a:pt x="1202542" y="1139513"/>
                  </a:lnTo>
                  <a:lnTo>
                    <a:pt x="1197466" y="1137930"/>
                  </a:lnTo>
                  <a:lnTo>
                    <a:pt x="1192073" y="1136031"/>
                  </a:lnTo>
                  <a:lnTo>
                    <a:pt x="1186998" y="1133814"/>
                  </a:lnTo>
                  <a:lnTo>
                    <a:pt x="1181288" y="1131281"/>
                  </a:lnTo>
                  <a:lnTo>
                    <a:pt x="1175895" y="1128749"/>
                  </a:lnTo>
                  <a:lnTo>
                    <a:pt x="1170186" y="1125266"/>
                  </a:lnTo>
                  <a:lnTo>
                    <a:pt x="1164476" y="1121467"/>
                  </a:lnTo>
                  <a:lnTo>
                    <a:pt x="1158766" y="1117667"/>
                  </a:lnTo>
                  <a:lnTo>
                    <a:pt x="1153056" y="1113235"/>
                  </a:lnTo>
                  <a:lnTo>
                    <a:pt x="1147029" y="1108802"/>
                  </a:lnTo>
                  <a:lnTo>
                    <a:pt x="1141319" y="1103736"/>
                  </a:lnTo>
                  <a:lnTo>
                    <a:pt x="1135926" y="1098671"/>
                  </a:lnTo>
                  <a:lnTo>
                    <a:pt x="1130216" y="1092972"/>
                  </a:lnTo>
                  <a:lnTo>
                    <a:pt x="1124506" y="1087273"/>
                  </a:lnTo>
                  <a:lnTo>
                    <a:pt x="1118796" y="1080941"/>
                  </a:lnTo>
                  <a:lnTo>
                    <a:pt x="1113721" y="1074925"/>
                  </a:lnTo>
                  <a:lnTo>
                    <a:pt x="1108011" y="1068276"/>
                  </a:lnTo>
                  <a:lnTo>
                    <a:pt x="1102936" y="1061628"/>
                  </a:lnTo>
                  <a:lnTo>
                    <a:pt x="1097860" y="1054346"/>
                  </a:lnTo>
                  <a:lnTo>
                    <a:pt x="1092785" y="1046747"/>
                  </a:lnTo>
                  <a:lnTo>
                    <a:pt x="1088344" y="1039465"/>
                  </a:lnTo>
                  <a:lnTo>
                    <a:pt x="1083903" y="1031550"/>
                  </a:lnTo>
                  <a:lnTo>
                    <a:pt x="1079779" y="1023635"/>
                  </a:lnTo>
                  <a:lnTo>
                    <a:pt x="1075655" y="1015403"/>
                  </a:lnTo>
                  <a:lnTo>
                    <a:pt x="1071848" y="1007171"/>
                  </a:lnTo>
                  <a:lnTo>
                    <a:pt x="1068676" y="998623"/>
                  </a:lnTo>
                  <a:lnTo>
                    <a:pt x="1065187" y="989758"/>
                  </a:lnTo>
                  <a:lnTo>
                    <a:pt x="1062649" y="980893"/>
                  </a:lnTo>
                  <a:lnTo>
                    <a:pt x="1059794" y="972028"/>
                  </a:lnTo>
                  <a:lnTo>
                    <a:pt x="1057891" y="977726"/>
                  </a:lnTo>
                  <a:lnTo>
                    <a:pt x="1055670" y="982476"/>
                  </a:lnTo>
                  <a:lnTo>
                    <a:pt x="1054719" y="984375"/>
                  </a:lnTo>
                  <a:lnTo>
                    <a:pt x="1053133" y="985325"/>
                  </a:lnTo>
                  <a:lnTo>
                    <a:pt x="1051864" y="986275"/>
                  </a:lnTo>
                  <a:lnTo>
                    <a:pt x="1050595" y="986591"/>
                  </a:lnTo>
                  <a:lnTo>
                    <a:pt x="1049326" y="986275"/>
                  </a:lnTo>
                  <a:lnTo>
                    <a:pt x="1047740" y="985325"/>
                  </a:lnTo>
                  <a:lnTo>
                    <a:pt x="1046471" y="983742"/>
                  </a:lnTo>
                  <a:lnTo>
                    <a:pt x="1045202" y="982159"/>
                  </a:lnTo>
                  <a:lnTo>
                    <a:pt x="1044250" y="979309"/>
                  </a:lnTo>
                  <a:lnTo>
                    <a:pt x="1042664" y="976460"/>
                  </a:lnTo>
                  <a:lnTo>
                    <a:pt x="1040761" y="969495"/>
                  </a:lnTo>
                  <a:lnTo>
                    <a:pt x="1038858" y="960946"/>
                  </a:lnTo>
                  <a:lnTo>
                    <a:pt x="1037589" y="951131"/>
                  </a:lnTo>
                  <a:lnTo>
                    <a:pt x="1036954" y="940367"/>
                  </a:lnTo>
                  <a:lnTo>
                    <a:pt x="1036637" y="928652"/>
                  </a:lnTo>
                  <a:lnTo>
                    <a:pt x="1036954" y="917254"/>
                  </a:lnTo>
                  <a:lnTo>
                    <a:pt x="1037589" y="906173"/>
                  </a:lnTo>
                  <a:lnTo>
                    <a:pt x="1038858" y="896358"/>
                  </a:lnTo>
                  <a:lnTo>
                    <a:pt x="1040761" y="888126"/>
                  </a:lnTo>
                  <a:lnTo>
                    <a:pt x="1042664" y="881161"/>
                  </a:lnTo>
                  <a:lnTo>
                    <a:pt x="1044250" y="877995"/>
                  </a:lnTo>
                  <a:lnTo>
                    <a:pt x="1045202" y="875779"/>
                  </a:lnTo>
                  <a:lnTo>
                    <a:pt x="1046471" y="873879"/>
                  </a:lnTo>
                  <a:lnTo>
                    <a:pt x="1047740" y="872613"/>
                  </a:lnTo>
                  <a:lnTo>
                    <a:pt x="1049326" y="871346"/>
                  </a:lnTo>
                  <a:lnTo>
                    <a:pt x="1050595" y="871346"/>
                  </a:lnTo>
                  <a:lnTo>
                    <a:pt x="1051546" y="871346"/>
                  </a:lnTo>
                  <a:lnTo>
                    <a:pt x="1052498" y="871663"/>
                  </a:lnTo>
                  <a:lnTo>
                    <a:pt x="1052815" y="864381"/>
                  </a:lnTo>
                  <a:lnTo>
                    <a:pt x="1053133" y="856782"/>
                  </a:lnTo>
                  <a:lnTo>
                    <a:pt x="1053767" y="850133"/>
                  </a:lnTo>
                  <a:lnTo>
                    <a:pt x="1055036" y="843801"/>
                  </a:lnTo>
                  <a:lnTo>
                    <a:pt x="1054719" y="835886"/>
                  </a:lnTo>
                  <a:lnTo>
                    <a:pt x="1054401" y="827971"/>
                  </a:lnTo>
                  <a:lnTo>
                    <a:pt x="1054401" y="820689"/>
                  </a:lnTo>
                  <a:lnTo>
                    <a:pt x="1054401" y="814040"/>
                  </a:lnTo>
                  <a:lnTo>
                    <a:pt x="1055036" y="807708"/>
                  </a:lnTo>
                  <a:lnTo>
                    <a:pt x="1055670" y="801692"/>
                  </a:lnTo>
                  <a:lnTo>
                    <a:pt x="1057256" y="796310"/>
                  </a:lnTo>
                  <a:lnTo>
                    <a:pt x="1058842" y="791244"/>
                  </a:lnTo>
                  <a:lnTo>
                    <a:pt x="1060746" y="786179"/>
                  </a:lnTo>
                  <a:lnTo>
                    <a:pt x="1062649" y="781746"/>
                  </a:lnTo>
                  <a:lnTo>
                    <a:pt x="1064870" y="777630"/>
                  </a:lnTo>
                  <a:lnTo>
                    <a:pt x="1067407" y="773831"/>
                  </a:lnTo>
                  <a:lnTo>
                    <a:pt x="1070262" y="770665"/>
                  </a:lnTo>
                  <a:lnTo>
                    <a:pt x="1073434" y="767499"/>
                  </a:lnTo>
                  <a:lnTo>
                    <a:pt x="1076924" y="764649"/>
                  </a:lnTo>
                  <a:lnTo>
                    <a:pt x="1080096" y="762433"/>
                  </a:lnTo>
                  <a:lnTo>
                    <a:pt x="1064235" y="762433"/>
                  </a:lnTo>
                  <a:lnTo>
                    <a:pt x="1052498" y="762750"/>
                  </a:lnTo>
                  <a:lnTo>
                    <a:pt x="1041713" y="763383"/>
                  </a:lnTo>
                  <a:lnTo>
                    <a:pt x="1049009" y="759583"/>
                  </a:lnTo>
                  <a:lnTo>
                    <a:pt x="1056622" y="754834"/>
                  </a:lnTo>
                  <a:lnTo>
                    <a:pt x="1063918" y="749452"/>
                  </a:lnTo>
                  <a:lnTo>
                    <a:pt x="1071531" y="743753"/>
                  </a:lnTo>
                  <a:lnTo>
                    <a:pt x="1085806" y="733305"/>
                  </a:lnTo>
                  <a:lnTo>
                    <a:pt x="1092150" y="728872"/>
                  </a:lnTo>
                  <a:lnTo>
                    <a:pt x="1098495" y="725073"/>
                  </a:lnTo>
                  <a:lnTo>
                    <a:pt x="1106742" y="720957"/>
                  </a:lnTo>
                  <a:lnTo>
                    <a:pt x="1114990" y="717158"/>
                  </a:lnTo>
                  <a:lnTo>
                    <a:pt x="1122920" y="713675"/>
                  </a:lnTo>
                  <a:lnTo>
                    <a:pt x="1130851" y="710193"/>
                  </a:lnTo>
                  <a:lnTo>
                    <a:pt x="1138781" y="707660"/>
                  </a:lnTo>
                  <a:lnTo>
                    <a:pt x="1146711" y="704494"/>
                  </a:lnTo>
                  <a:lnTo>
                    <a:pt x="1161938" y="700061"/>
                  </a:lnTo>
                  <a:lnTo>
                    <a:pt x="1176847" y="696262"/>
                  </a:lnTo>
                  <a:lnTo>
                    <a:pt x="1191439" y="693729"/>
                  </a:lnTo>
                  <a:lnTo>
                    <a:pt x="1205397" y="692146"/>
                  </a:lnTo>
                  <a:lnTo>
                    <a:pt x="1218720" y="691196"/>
                  </a:lnTo>
                  <a:lnTo>
                    <a:pt x="1231408" y="690563"/>
                  </a:lnTo>
                  <a:close/>
                  <a:moveTo>
                    <a:pt x="1798422" y="585942"/>
                  </a:moveTo>
                  <a:lnTo>
                    <a:pt x="1795888" y="586577"/>
                  </a:lnTo>
                  <a:lnTo>
                    <a:pt x="1792720" y="586577"/>
                  </a:lnTo>
                  <a:lnTo>
                    <a:pt x="1789236" y="586577"/>
                  </a:lnTo>
                  <a:lnTo>
                    <a:pt x="1771814" y="728756"/>
                  </a:lnTo>
                  <a:lnTo>
                    <a:pt x="1786068" y="727804"/>
                  </a:lnTo>
                  <a:lnTo>
                    <a:pt x="1800322" y="727487"/>
                  </a:lnTo>
                  <a:lnTo>
                    <a:pt x="1808558" y="727804"/>
                  </a:lnTo>
                  <a:lnTo>
                    <a:pt x="1816477" y="728121"/>
                  </a:lnTo>
                  <a:lnTo>
                    <a:pt x="1798422" y="585942"/>
                  </a:lnTo>
                  <a:close/>
                  <a:moveTo>
                    <a:pt x="2691328" y="534988"/>
                  </a:moveTo>
                  <a:lnTo>
                    <a:pt x="2700209" y="535623"/>
                  </a:lnTo>
                  <a:lnTo>
                    <a:pt x="2709091" y="535940"/>
                  </a:lnTo>
                  <a:lnTo>
                    <a:pt x="2718289" y="536893"/>
                  </a:lnTo>
                  <a:lnTo>
                    <a:pt x="2727170" y="538480"/>
                  </a:lnTo>
                  <a:lnTo>
                    <a:pt x="2736368" y="540385"/>
                  </a:lnTo>
                  <a:lnTo>
                    <a:pt x="2745249" y="542608"/>
                  </a:lnTo>
                  <a:lnTo>
                    <a:pt x="2753813" y="544830"/>
                  </a:lnTo>
                  <a:lnTo>
                    <a:pt x="2763011" y="548005"/>
                  </a:lnTo>
                  <a:lnTo>
                    <a:pt x="2771575" y="550863"/>
                  </a:lnTo>
                  <a:lnTo>
                    <a:pt x="2780139" y="554355"/>
                  </a:lnTo>
                  <a:lnTo>
                    <a:pt x="2789020" y="558165"/>
                  </a:lnTo>
                  <a:lnTo>
                    <a:pt x="2797267" y="561658"/>
                  </a:lnTo>
                  <a:lnTo>
                    <a:pt x="2812809" y="569595"/>
                  </a:lnTo>
                  <a:lnTo>
                    <a:pt x="2827716" y="577850"/>
                  </a:lnTo>
                  <a:lnTo>
                    <a:pt x="2841355" y="586105"/>
                  </a:lnTo>
                  <a:lnTo>
                    <a:pt x="2853408" y="594678"/>
                  </a:lnTo>
                  <a:lnTo>
                    <a:pt x="2864509" y="602933"/>
                  </a:lnTo>
                  <a:lnTo>
                    <a:pt x="2873073" y="609918"/>
                  </a:lnTo>
                  <a:lnTo>
                    <a:pt x="2879734" y="616585"/>
                  </a:lnTo>
                  <a:lnTo>
                    <a:pt x="2882271" y="619760"/>
                  </a:lnTo>
                  <a:lnTo>
                    <a:pt x="2884809" y="622300"/>
                  </a:lnTo>
                  <a:lnTo>
                    <a:pt x="2886077" y="624523"/>
                  </a:lnTo>
                  <a:lnTo>
                    <a:pt x="2887029" y="626428"/>
                  </a:lnTo>
                  <a:lnTo>
                    <a:pt x="2887346" y="630238"/>
                  </a:lnTo>
                  <a:lnTo>
                    <a:pt x="2887663" y="635635"/>
                  </a:lnTo>
                  <a:lnTo>
                    <a:pt x="2887663" y="650875"/>
                  </a:lnTo>
                  <a:lnTo>
                    <a:pt x="2887029" y="671513"/>
                  </a:lnTo>
                  <a:lnTo>
                    <a:pt x="2885443" y="697230"/>
                  </a:lnTo>
                  <a:lnTo>
                    <a:pt x="2883540" y="726123"/>
                  </a:lnTo>
                  <a:lnTo>
                    <a:pt x="2881320" y="758190"/>
                  </a:lnTo>
                  <a:lnTo>
                    <a:pt x="2875610" y="827723"/>
                  </a:lnTo>
                  <a:lnTo>
                    <a:pt x="2868950" y="899161"/>
                  </a:lnTo>
                  <a:lnTo>
                    <a:pt x="2861654" y="965518"/>
                  </a:lnTo>
                  <a:lnTo>
                    <a:pt x="2858483" y="995363"/>
                  </a:lnTo>
                  <a:lnTo>
                    <a:pt x="2854994" y="1021398"/>
                  </a:lnTo>
                  <a:lnTo>
                    <a:pt x="2852139" y="1042671"/>
                  </a:lnTo>
                  <a:lnTo>
                    <a:pt x="2848967" y="1059181"/>
                  </a:lnTo>
                  <a:lnTo>
                    <a:pt x="2838817" y="1062991"/>
                  </a:lnTo>
                  <a:lnTo>
                    <a:pt x="2828985" y="1066483"/>
                  </a:lnTo>
                  <a:lnTo>
                    <a:pt x="2820104" y="1069023"/>
                  </a:lnTo>
                  <a:lnTo>
                    <a:pt x="2810905" y="1070928"/>
                  </a:lnTo>
                  <a:lnTo>
                    <a:pt x="2803293" y="1072198"/>
                  </a:lnTo>
                  <a:lnTo>
                    <a:pt x="2795998" y="1072516"/>
                  </a:lnTo>
                  <a:lnTo>
                    <a:pt x="2792509" y="1072198"/>
                  </a:lnTo>
                  <a:lnTo>
                    <a:pt x="2789654" y="1071563"/>
                  </a:lnTo>
                  <a:lnTo>
                    <a:pt x="2786483" y="1070928"/>
                  </a:lnTo>
                  <a:lnTo>
                    <a:pt x="2784262" y="1070293"/>
                  </a:lnTo>
                  <a:lnTo>
                    <a:pt x="2785214" y="1057911"/>
                  </a:lnTo>
                  <a:lnTo>
                    <a:pt x="2786165" y="1039813"/>
                  </a:lnTo>
                  <a:lnTo>
                    <a:pt x="2787751" y="990918"/>
                  </a:lnTo>
                  <a:lnTo>
                    <a:pt x="2789337" y="930276"/>
                  </a:lnTo>
                  <a:lnTo>
                    <a:pt x="2790289" y="865188"/>
                  </a:lnTo>
                  <a:lnTo>
                    <a:pt x="2790606" y="803593"/>
                  </a:lnTo>
                  <a:lnTo>
                    <a:pt x="2790606" y="775653"/>
                  </a:lnTo>
                  <a:lnTo>
                    <a:pt x="2790289" y="751840"/>
                  </a:lnTo>
                  <a:lnTo>
                    <a:pt x="2789654" y="731838"/>
                  </a:lnTo>
                  <a:lnTo>
                    <a:pt x="2788386" y="717233"/>
                  </a:lnTo>
                  <a:lnTo>
                    <a:pt x="2788068" y="711835"/>
                  </a:lnTo>
                  <a:lnTo>
                    <a:pt x="2787434" y="708343"/>
                  </a:lnTo>
                  <a:lnTo>
                    <a:pt x="2786483" y="707073"/>
                  </a:lnTo>
                  <a:lnTo>
                    <a:pt x="2785848" y="706438"/>
                  </a:lnTo>
                  <a:lnTo>
                    <a:pt x="2785531" y="707073"/>
                  </a:lnTo>
                  <a:lnTo>
                    <a:pt x="2780773" y="713740"/>
                  </a:lnTo>
                  <a:lnTo>
                    <a:pt x="2775381" y="720725"/>
                  </a:lnTo>
                  <a:lnTo>
                    <a:pt x="2774113" y="722630"/>
                  </a:lnTo>
                  <a:lnTo>
                    <a:pt x="2757936" y="960756"/>
                  </a:lnTo>
                  <a:lnTo>
                    <a:pt x="2753813" y="1010921"/>
                  </a:lnTo>
                  <a:lnTo>
                    <a:pt x="2750324" y="1049338"/>
                  </a:lnTo>
                  <a:lnTo>
                    <a:pt x="2746835" y="1083946"/>
                  </a:lnTo>
                  <a:lnTo>
                    <a:pt x="2746518" y="1087438"/>
                  </a:lnTo>
                  <a:lnTo>
                    <a:pt x="2744932" y="1092836"/>
                  </a:lnTo>
                  <a:lnTo>
                    <a:pt x="2742712" y="1097916"/>
                  </a:lnTo>
                  <a:lnTo>
                    <a:pt x="2740491" y="1103631"/>
                  </a:lnTo>
                  <a:lnTo>
                    <a:pt x="2737637" y="1109028"/>
                  </a:lnTo>
                  <a:lnTo>
                    <a:pt x="2732245" y="1119506"/>
                  </a:lnTo>
                  <a:lnTo>
                    <a:pt x="2725267" y="1129666"/>
                  </a:lnTo>
                  <a:lnTo>
                    <a:pt x="2699258" y="1479233"/>
                  </a:lnTo>
                  <a:lnTo>
                    <a:pt x="2716386" y="1483361"/>
                  </a:lnTo>
                  <a:lnTo>
                    <a:pt x="2732879" y="1487488"/>
                  </a:lnTo>
                  <a:lnTo>
                    <a:pt x="2870853" y="1410971"/>
                  </a:lnTo>
                  <a:lnTo>
                    <a:pt x="2876879" y="1421766"/>
                  </a:lnTo>
                  <a:lnTo>
                    <a:pt x="2749055" y="1492886"/>
                  </a:lnTo>
                  <a:lnTo>
                    <a:pt x="2761743" y="1497013"/>
                  </a:lnTo>
                  <a:lnTo>
                    <a:pt x="2773795" y="1501776"/>
                  </a:lnTo>
                  <a:lnTo>
                    <a:pt x="2785214" y="1507173"/>
                  </a:lnTo>
                  <a:lnTo>
                    <a:pt x="2795998" y="1512253"/>
                  </a:lnTo>
                  <a:lnTo>
                    <a:pt x="2805831" y="1517968"/>
                  </a:lnTo>
                  <a:lnTo>
                    <a:pt x="2815029" y="1524001"/>
                  </a:lnTo>
                  <a:lnTo>
                    <a:pt x="2823910" y="1530033"/>
                  </a:lnTo>
                  <a:lnTo>
                    <a:pt x="2831839" y="1536383"/>
                  </a:lnTo>
                  <a:lnTo>
                    <a:pt x="2838500" y="1543051"/>
                  </a:lnTo>
                  <a:lnTo>
                    <a:pt x="2844844" y="1550036"/>
                  </a:lnTo>
                  <a:lnTo>
                    <a:pt x="2850236" y="1557021"/>
                  </a:lnTo>
                  <a:lnTo>
                    <a:pt x="2854359" y="1564323"/>
                  </a:lnTo>
                  <a:lnTo>
                    <a:pt x="2856262" y="1568133"/>
                  </a:lnTo>
                  <a:lnTo>
                    <a:pt x="2857848" y="1571626"/>
                  </a:lnTo>
                  <a:lnTo>
                    <a:pt x="2859117" y="1575436"/>
                  </a:lnTo>
                  <a:lnTo>
                    <a:pt x="2860386" y="1579246"/>
                  </a:lnTo>
                  <a:lnTo>
                    <a:pt x="2861337" y="1583056"/>
                  </a:lnTo>
                  <a:lnTo>
                    <a:pt x="2861654" y="1586866"/>
                  </a:lnTo>
                  <a:lnTo>
                    <a:pt x="2861972" y="1590993"/>
                  </a:lnTo>
                  <a:lnTo>
                    <a:pt x="2862606" y="1594803"/>
                  </a:lnTo>
                  <a:lnTo>
                    <a:pt x="2861972" y="1598931"/>
                  </a:lnTo>
                  <a:lnTo>
                    <a:pt x="2861654" y="1603058"/>
                  </a:lnTo>
                  <a:lnTo>
                    <a:pt x="2861020" y="1607186"/>
                  </a:lnTo>
                  <a:lnTo>
                    <a:pt x="2860386" y="1611313"/>
                  </a:lnTo>
                  <a:lnTo>
                    <a:pt x="2858800" y="1615123"/>
                  </a:lnTo>
                  <a:lnTo>
                    <a:pt x="2857214" y="1619251"/>
                  </a:lnTo>
                  <a:lnTo>
                    <a:pt x="2855628" y="1622743"/>
                  </a:lnTo>
                  <a:lnTo>
                    <a:pt x="2853408" y="1626553"/>
                  </a:lnTo>
                  <a:lnTo>
                    <a:pt x="2851187" y="1630681"/>
                  </a:lnTo>
                  <a:lnTo>
                    <a:pt x="2848967" y="1634491"/>
                  </a:lnTo>
                  <a:lnTo>
                    <a:pt x="2842941" y="1641793"/>
                  </a:lnTo>
                  <a:lnTo>
                    <a:pt x="2836597" y="1648778"/>
                  </a:lnTo>
                  <a:lnTo>
                    <a:pt x="2828668" y="1655763"/>
                  </a:lnTo>
                  <a:lnTo>
                    <a:pt x="2820421" y="1662431"/>
                  </a:lnTo>
                  <a:lnTo>
                    <a:pt x="2810905" y="1668781"/>
                  </a:lnTo>
                  <a:lnTo>
                    <a:pt x="2800756" y="1674813"/>
                  </a:lnTo>
                  <a:lnTo>
                    <a:pt x="2789972" y="1680528"/>
                  </a:lnTo>
                  <a:lnTo>
                    <a:pt x="2778236" y="1685926"/>
                  </a:lnTo>
                  <a:lnTo>
                    <a:pt x="2765866" y="1691006"/>
                  </a:lnTo>
                  <a:lnTo>
                    <a:pt x="2752861" y="1695768"/>
                  </a:lnTo>
                  <a:lnTo>
                    <a:pt x="2739223" y="1700213"/>
                  </a:lnTo>
                  <a:lnTo>
                    <a:pt x="2869267" y="1786891"/>
                  </a:lnTo>
                  <a:lnTo>
                    <a:pt x="2862606" y="1797051"/>
                  </a:lnTo>
                  <a:lnTo>
                    <a:pt x="2723998" y="1704341"/>
                  </a:lnTo>
                  <a:lnTo>
                    <a:pt x="2707822" y="1708151"/>
                  </a:lnTo>
                  <a:lnTo>
                    <a:pt x="2690694" y="1711961"/>
                  </a:lnTo>
                  <a:lnTo>
                    <a:pt x="2673566" y="1715136"/>
                  </a:lnTo>
                  <a:lnTo>
                    <a:pt x="2655487" y="1717358"/>
                  </a:lnTo>
                  <a:lnTo>
                    <a:pt x="2637091" y="1719581"/>
                  </a:lnTo>
                  <a:lnTo>
                    <a:pt x="2618060" y="1720533"/>
                  </a:lnTo>
                  <a:lnTo>
                    <a:pt x="2598712" y="1721803"/>
                  </a:lnTo>
                  <a:lnTo>
                    <a:pt x="2579046" y="1721803"/>
                  </a:lnTo>
                  <a:lnTo>
                    <a:pt x="2563822" y="1721803"/>
                  </a:lnTo>
                  <a:lnTo>
                    <a:pt x="2549549" y="1721486"/>
                  </a:lnTo>
                  <a:lnTo>
                    <a:pt x="2534958" y="1720533"/>
                  </a:lnTo>
                  <a:lnTo>
                    <a:pt x="2521002" y="1719581"/>
                  </a:lnTo>
                  <a:lnTo>
                    <a:pt x="2507046" y="1717993"/>
                  </a:lnTo>
                  <a:lnTo>
                    <a:pt x="2493725" y="1716088"/>
                  </a:lnTo>
                  <a:lnTo>
                    <a:pt x="2480403" y="1714183"/>
                  </a:lnTo>
                  <a:lnTo>
                    <a:pt x="2467399" y="1711961"/>
                  </a:lnTo>
                  <a:lnTo>
                    <a:pt x="2455029" y="1709738"/>
                  </a:lnTo>
                  <a:lnTo>
                    <a:pt x="2442659" y="1706881"/>
                  </a:lnTo>
                  <a:lnTo>
                    <a:pt x="2430923" y="1703706"/>
                  </a:lnTo>
                  <a:lnTo>
                    <a:pt x="2419187" y="1700213"/>
                  </a:lnTo>
                  <a:lnTo>
                    <a:pt x="2408086" y="1697038"/>
                  </a:lnTo>
                  <a:lnTo>
                    <a:pt x="2397619" y="1693228"/>
                  </a:lnTo>
                  <a:lnTo>
                    <a:pt x="2387469" y="1689418"/>
                  </a:lnTo>
                  <a:lnTo>
                    <a:pt x="2377637" y="1684973"/>
                  </a:lnTo>
                  <a:lnTo>
                    <a:pt x="2368121" y="1680846"/>
                  </a:lnTo>
                  <a:lnTo>
                    <a:pt x="2359240" y="1676401"/>
                  </a:lnTo>
                  <a:lnTo>
                    <a:pt x="2350994" y="1671321"/>
                  </a:lnTo>
                  <a:lnTo>
                    <a:pt x="2343064" y="1666558"/>
                  </a:lnTo>
                  <a:lnTo>
                    <a:pt x="2335769" y="1661161"/>
                  </a:lnTo>
                  <a:lnTo>
                    <a:pt x="2329108" y="1656081"/>
                  </a:lnTo>
                  <a:lnTo>
                    <a:pt x="2322764" y="1650366"/>
                  </a:lnTo>
                  <a:lnTo>
                    <a:pt x="2317055" y="1644651"/>
                  </a:lnTo>
                  <a:lnTo>
                    <a:pt x="2312298" y="1638936"/>
                  </a:lnTo>
                  <a:lnTo>
                    <a:pt x="2307857" y="1632903"/>
                  </a:lnTo>
                  <a:lnTo>
                    <a:pt x="2304051" y="1627188"/>
                  </a:lnTo>
                  <a:lnTo>
                    <a:pt x="2300879" y="1620521"/>
                  </a:lnTo>
                  <a:lnTo>
                    <a:pt x="2298659" y="1614171"/>
                  </a:lnTo>
                  <a:lnTo>
                    <a:pt x="2296756" y="1607821"/>
                  </a:lnTo>
                  <a:lnTo>
                    <a:pt x="2295804" y="1601471"/>
                  </a:lnTo>
                  <a:lnTo>
                    <a:pt x="2295170" y="1594803"/>
                  </a:lnTo>
                  <a:lnTo>
                    <a:pt x="2295170" y="1590676"/>
                  </a:lnTo>
                  <a:lnTo>
                    <a:pt x="2296121" y="1585913"/>
                  </a:lnTo>
                  <a:lnTo>
                    <a:pt x="2296756" y="1581468"/>
                  </a:lnTo>
                  <a:lnTo>
                    <a:pt x="2298024" y="1577341"/>
                  </a:lnTo>
                  <a:lnTo>
                    <a:pt x="2299293" y="1573213"/>
                  </a:lnTo>
                  <a:lnTo>
                    <a:pt x="2300879" y="1568768"/>
                  </a:lnTo>
                  <a:lnTo>
                    <a:pt x="2302782" y="1564641"/>
                  </a:lnTo>
                  <a:lnTo>
                    <a:pt x="2305320" y="1560831"/>
                  </a:lnTo>
                  <a:lnTo>
                    <a:pt x="2307857" y="1556703"/>
                  </a:lnTo>
                  <a:lnTo>
                    <a:pt x="2310712" y="1552576"/>
                  </a:lnTo>
                  <a:lnTo>
                    <a:pt x="2313566" y="1548766"/>
                  </a:lnTo>
                  <a:lnTo>
                    <a:pt x="2317372" y="1544956"/>
                  </a:lnTo>
                  <a:lnTo>
                    <a:pt x="2320861" y="1541146"/>
                  </a:lnTo>
                  <a:lnTo>
                    <a:pt x="2324985" y="1537653"/>
                  </a:lnTo>
                  <a:lnTo>
                    <a:pt x="2333549" y="1530351"/>
                  </a:lnTo>
                  <a:lnTo>
                    <a:pt x="2343064" y="1523366"/>
                  </a:lnTo>
                  <a:lnTo>
                    <a:pt x="2353848" y="1517016"/>
                  </a:lnTo>
                  <a:lnTo>
                    <a:pt x="2365267" y="1510348"/>
                  </a:lnTo>
                  <a:lnTo>
                    <a:pt x="2377637" y="1504316"/>
                  </a:lnTo>
                  <a:lnTo>
                    <a:pt x="2390641" y="1499236"/>
                  </a:lnTo>
                  <a:lnTo>
                    <a:pt x="2404597" y="1493838"/>
                  </a:lnTo>
                  <a:lnTo>
                    <a:pt x="2419187" y="1489393"/>
                  </a:lnTo>
                  <a:lnTo>
                    <a:pt x="2434729" y="1484948"/>
                  </a:lnTo>
                  <a:lnTo>
                    <a:pt x="2421090" y="1301751"/>
                  </a:lnTo>
                  <a:lnTo>
                    <a:pt x="2390958" y="1273493"/>
                  </a:lnTo>
                  <a:lnTo>
                    <a:pt x="2399205" y="1264603"/>
                  </a:lnTo>
                  <a:lnTo>
                    <a:pt x="2419505" y="1283653"/>
                  </a:lnTo>
                  <a:lnTo>
                    <a:pt x="2407769" y="1124268"/>
                  </a:lnTo>
                  <a:lnTo>
                    <a:pt x="2401742" y="1115378"/>
                  </a:lnTo>
                  <a:lnTo>
                    <a:pt x="2396350" y="1106171"/>
                  </a:lnTo>
                  <a:lnTo>
                    <a:pt x="2391910" y="1097281"/>
                  </a:lnTo>
                  <a:lnTo>
                    <a:pt x="2390007" y="1092201"/>
                  </a:lnTo>
                  <a:lnTo>
                    <a:pt x="2388104" y="1087756"/>
                  </a:lnTo>
                  <a:lnTo>
                    <a:pt x="2387787" y="1083946"/>
                  </a:lnTo>
                  <a:lnTo>
                    <a:pt x="2382712" y="1029971"/>
                  </a:lnTo>
                  <a:lnTo>
                    <a:pt x="2377320" y="970916"/>
                  </a:lnTo>
                  <a:lnTo>
                    <a:pt x="2371293" y="897573"/>
                  </a:lnTo>
                  <a:lnTo>
                    <a:pt x="2359240" y="716280"/>
                  </a:lnTo>
                  <a:lnTo>
                    <a:pt x="2354165" y="712153"/>
                  </a:lnTo>
                  <a:lnTo>
                    <a:pt x="2349090" y="707073"/>
                  </a:lnTo>
                  <a:lnTo>
                    <a:pt x="2348773" y="707073"/>
                  </a:lnTo>
                  <a:lnTo>
                    <a:pt x="2348773" y="707390"/>
                  </a:lnTo>
                  <a:lnTo>
                    <a:pt x="2347822" y="709295"/>
                  </a:lnTo>
                  <a:lnTo>
                    <a:pt x="2347505" y="713105"/>
                  </a:lnTo>
                  <a:lnTo>
                    <a:pt x="2347187" y="718503"/>
                  </a:lnTo>
                  <a:lnTo>
                    <a:pt x="2347187" y="733743"/>
                  </a:lnTo>
                  <a:lnTo>
                    <a:pt x="2347187" y="754063"/>
                  </a:lnTo>
                  <a:lnTo>
                    <a:pt x="2348773" y="806133"/>
                  </a:lnTo>
                  <a:lnTo>
                    <a:pt x="2350994" y="868363"/>
                  </a:lnTo>
                  <a:lnTo>
                    <a:pt x="2353848" y="932498"/>
                  </a:lnTo>
                  <a:lnTo>
                    <a:pt x="2357020" y="993141"/>
                  </a:lnTo>
                  <a:lnTo>
                    <a:pt x="2359875" y="1041718"/>
                  </a:lnTo>
                  <a:lnTo>
                    <a:pt x="2362095" y="1072198"/>
                  </a:lnTo>
                  <a:lnTo>
                    <a:pt x="2348139" y="1072516"/>
                  </a:lnTo>
                  <a:lnTo>
                    <a:pt x="2339258" y="1072198"/>
                  </a:lnTo>
                  <a:lnTo>
                    <a:pt x="2329108" y="1071246"/>
                  </a:lnTo>
                  <a:lnTo>
                    <a:pt x="2323716" y="1070611"/>
                  </a:lnTo>
                  <a:lnTo>
                    <a:pt x="2318641" y="1069658"/>
                  </a:lnTo>
                  <a:lnTo>
                    <a:pt x="2312932" y="1068706"/>
                  </a:lnTo>
                  <a:lnTo>
                    <a:pt x="2307223" y="1067118"/>
                  </a:lnTo>
                  <a:lnTo>
                    <a:pt x="2302148" y="1065213"/>
                  </a:lnTo>
                  <a:lnTo>
                    <a:pt x="2296438" y="1062991"/>
                  </a:lnTo>
                  <a:lnTo>
                    <a:pt x="2290729" y="1060451"/>
                  </a:lnTo>
                  <a:lnTo>
                    <a:pt x="2285654" y="1057276"/>
                  </a:lnTo>
                  <a:lnTo>
                    <a:pt x="2282800" y="1041718"/>
                  </a:lnTo>
                  <a:lnTo>
                    <a:pt x="2280262" y="1020446"/>
                  </a:lnTo>
                  <a:lnTo>
                    <a:pt x="2277408" y="995681"/>
                  </a:lnTo>
                  <a:lnTo>
                    <a:pt x="2274553" y="967423"/>
                  </a:lnTo>
                  <a:lnTo>
                    <a:pt x="2272016" y="936626"/>
                  </a:lnTo>
                  <a:lnTo>
                    <a:pt x="2269478" y="904241"/>
                  </a:lnTo>
                  <a:lnTo>
                    <a:pt x="2264403" y="836930"/>
                  </a:lnTo>
                  <a:lnTo>
                    <a:pt x="2260597" y="771525"/>
                  </a:lnTo>
                  <a:lnTo>
                    <a:pt x="2259328" y="741680"/>
                  </a:lnTo>
                  <a:lnTo>
                    <a:pt x="2258060" y="714058"/>
                  </a:lnTo>
                  <a:lnTo>
                    <a:pt x="2257425" y="689928"/>
                  </a:lnTo>
                  <a:lnTo>
                    <a:pt x="2257425" y="670560"/>
                  </a:lnTo>
                  <a:lnTo>
                    <a:pt x="2257425" y="655955"/>
                  </a:lnTo>
                  <a:lnTo>
                    <a:pt x="2257742" y="650875"/>
                  </a:lnTo>
                  <a:lnTo>
                    <a:pt x="2258377" y="647065"/>
                  </a:lnTo>
                  <a:lnTo>
                    <a:pt x="2259011" y="641033"/>
                  </a:lnTo>
                  <a:lnTo>
                    <a:pt x="2260280" y="635635"/>
                  </a:lnTo>
                  <a:lnTo>
                    <a:pt x="2262183" y="629920"/>
                  </a:lnTo>
                  <a:lnTo>
                    <a:pt x="2264403" y="624205"/>
                  </a:lnTo>
                  <a:lnTo>
                    <a:pt x="2267575" y="619125"/>
                  </a:lnTo>
                  <a:lnTo>
                    <a:pt x="2271381" y="614045"/>
                  </a:lnTo>
                  <a:lnTo>
                    <a:pt x="2275505" y="609283"/>
                  </a:lnTo>
                  <a:lnTo>
                    <a:pt x="2279945" y="604203"/>
                  </a:lnTo>
                  <a:lnTo>
                    <a:pt x="2284703" y="599758"/>
                  </a:lnTo>
                  <a:lnTo>
                    <a:pt x="2290412" y="595313"/>
                  </a:lnTo>
                  <a:lnTo>
                    <a:pt x="2296121" y="591185"/>
                  </a:lnTo>
                  <a:lnTo>
                    <a:pt x="2302465" y="587058"/>
                  </a:lnTo>
                  <a:lnTo>
                    <a:pt x="2309126" y="583248"/>
                  </a:lnTo>
                  <a:lnTo>
                    <a:pt x="2316104" y="579438"/>
                  </a:lnTo>
                  <a:lnTo>
                    <a:pt x="2323399" y="575628"/>
                  </a:lnTo>
                  <a:lnTo>
                    <a:pt x="2331011" y="572453"/>
                  </a:lnTo>
                  <a:lnTo>
                    <a:pt x="2338941" y="568960"/>
                  </a:lnTo>
                  <a:lnTo>
                    <a:pt x="2347187" y="566103"/>
                  </a:lnTo>
                  <a:lnTo>
                    <a:pt x="2363681" y="560070"/>
                  </a:lnTo>
                  <a:lnTo>
                    <a:pt x="2381443" y="554673"/>
                  </a:lnTo>
                  <a:lnTo>
                    <a:pt x="2399205" y="550228"/>
                  </a:lnTo>
                  <a:lnTo>
                    <a:pt x="2417284" y="546100"/>
                  </a:lnTo>
                  <a:lnTo>
                    <a:pt x="2435681" y="542290"/>
                  </a:lnTo>
                  <a:lnTo>
                    <a:pt x="2453760" y="539115"/>
                  </a:lnTo>
                  <a:lnTo>
                    <a:pt x="2471522" y="536575"/>
                  </a:lnTo>
                  <a:lnTo>
                    <a:pt x="2475646" y="536258"/>
                  </a:lnTo>
                  <a:lnTo>
                    <a:pt x="2479769" y="536258"/>
                  </a:lnTo>
                  <a:lnTo>
                    <a:pt x="2537813" y="750888"/>
                  </a:lnTo>
                  <a:lnTo>
                    <a:pt x="2539082" y="742315"/>
                  </a:lnTo>
                  <a:lnTo>
                    <a:pt x="2559064" y="595313"/>
                  </a:lnTo>
                  <a:lnTo>
                    <a:pt x="2553355" y="580708"/>
                  </a:lnTo>
                  <a:lnTo>
                    <a:pt x="2564773" y="561340"/>
                  </a:lnTo>
                  <a:lnTo>
                    <a:pt x="2590148" y="561340"/>
                  </a:lnTo>
                  <a:lnTo>
                    <a:pt x="2600615" y="580708"/>
                  </a:lnTo>
                  <a:lnTo>
                    <a:pt x="2595857" y="597853"/>
                  </a:lnTo>
                  <a:lnTo>
                    <a:pt x="2613619" y="753110"/>
                  </a:lnTo>
                  <a:lnTo>
                    <a:pt x="2661196" y="542925"/>
                  </a:lnTo>
                  <a:lnTo>
                    <a:pt x="2666271" y="540703"/>
                  </a:lnTo>
                  <a:lnTo>
                    <a:pt x="2670712" y="538480"/>
                  </a:lnTo>
                  <a:lnTo>
                    <a:pt x="2673249" y="536893"/>
                  </a:lnTo>
                  <a:lnTo>
                    <a:pt x="2673566" y="536575"/>
                  </a:lnTo>
                  <a:lnTo>
                    <a:pt x="2682130" y="535623"/>
                  </a:lnTo>
                  <a:lnTo>
                    <a:pt x="2691328" y="534988"/>
                  </a:lnTo>
                  <a:close/>
                  <a:moveTo>
                    <a:pt x="1954213" y="512763"/>
                  </a:moveTo>
                  <a:lnTo>
                    <a:pt x="1953574" y="518429"/>
                  </a:lnTo>
                  <a:lnTo>
                    <a:pt x="1952294" y="524094"/>
                  </a:lnTo>
                  <a:lnTo>
                    <a:pt x="1951015" y="530705"/>
                  </a:lnTo>
                  <a:lnTo>
                    <a:pt x="1948775" y="537629"/>
                  </a:lnTo>
                  <a:lnTo>
                    <a:pt x="1947176" y="540462"/>
                  </a:lnTo>
                  <a:lnTo>
                    <a:pt x="1945577" y="542981"/>
                  </a:lnTo>
                  <a:lnTo>
                    <a:pt x="1943657" y="545813"/>
                  </a:lnTo>
                  <a:lnTo>
                    <a:pt x="1941418" y="547387"/>
                  </a:lnTo>
                  <a:lnTo>
                    <a:pt x="1939179" y="548961"/>
                  </a:lnTo>
                  <a:lnTo>
                    <a:pt x="1936620" y="549276"/>
                  </a:lnTo>
                  <a:lnTo>
                    <a:pt x="1933421" y="549276"/>
                  </a:lnTo>
                  <a:lnTo>
                    <a:pt x="1930863" y="548961"/>
                  </a:lnTo>
                  <a:lnTo>
                    <a:pt x="1928943" y="548332"/>
                  </a:lnTo>
                  <a:lnTo>
                    <a:pt x="1927024" y="547073"/>
                  </a:lnTo>
                  <a:lnTo>
                    <a:pt x="1925745" y="545184"/>
                  </a:lnTo>
                  <a:lnTo>
                    <a:pt x="1925105" y="543295"/>
                  </a:lnTo>
                  <a:lnTo>
                    <a:pt x="1924785" y="541092"/>
                  </a:lnTo>
                  <a:lnTo>
                    <a:pt x="1924785" y="538574"/>
                  </a:lnTo>
                  <a:lnTo>
                    <a:pt x="1924465" y="536056"/>
                  </a:lnTo>
                  <a:lnTo>
                    <a:pt x="1924145" y="534482"/>
                  </a:lnTo>
                  <a:lnTo>
                    <a:pt x="1923186" y="533223"/>
                  </a:lnTo>
                  <a:lnTo>
                    <a:pt x="1922546" y="532908"/>
                  </a:lnTo>
                  <a:lnTo>
                    <a:pt x="1921266" y="532908"/>
                  </a:lnTo>
                  <a:lnTo>
                    <a:pt x="1920627" y="533852"/>
                  </a:lnTo>
                  <a:lnTo>
                    <a:pt x="1920307" y="534797"/>
                  </a:lnTo>
                  <a:lnTo>
                    <a:pt x="1920307" y="536685"/>
                  </a:lnTo>
                  <a:lnTo>
                    <a:pt x="1919987" y="538889"/>
                  </a:lnTo>
                  <a:lnTo>
                    <a:pt x="1918707" y="541721"/>
                  </a:lnTo>
                  <a:lnTo>
                    <a:pt x="1917108" y="544240"/>
                  </a:lnTo>
                  <a:lnTo>
                    <a:pt x="1915189" y="546443"/>
                  </a:lnTo>
                  <a:lnTo>
                    <a:pt x="1913909" y="548017"/>
                  </a:lnTo>
                  <a:lnTo>
                    <a:pt x="1912950" y="548332"/>
                  </a:lnTo>
                  <a:lnTo>
                    <a:pt x="1912310" y="548332"/>
                  </a:lnTo>
                  <a:lnTo>
                    <a:pt x="1911990" y="548332"/>
                  </a:lnTo>
                  <a:lnTo>
                    <a:pt x="1911350" y="547387"/>
                  </a:lnTo>
                  <a:lnTo>
                    <a:pt x="1911350" y="546443"/>
                  </a:lnTo>
                  <a:lnTo>
                    <a:pt x="1911350" y="544554"/>
                  </a:lnTo>
                  <a:lnTo>
                    <a:pt x="1912630" y="536370"/>
                  </a:lnTo>
                  <a:lnTo>
                    <a:pt x="1913269" y="532278"/>
                  </a:lnTo>
                  <a:lnTo>
                    <a:pt x="1914229" y="528186"/>
                  </a:lnTo>
                  <a:lnTo>
                    <a:pt x="1915189" y="524409"/>
                  </a:lnTo>
                  <a:lnTo>
                    <a:pt x="1916788" y="521891"/>
                  </a:lnTo>
                  <a:lnTo>
                    <a:pt x="1917428" y="520632"/>
                  </a:lnTo>
                  <a:lnTo>
                    <a:pt x="1918387" y="520003"/>
                  </a:lnTo>
                  <a:lnTo>
                    <a:pt x="1919347" y="519058"/>
                  </a:lnTo>
                  <a:lnTo>
                    <a:pt x="1920627" y="518743"/>
                  </a:lnTo>
                  <a:lnTo>
                    <a:pt x="1954213" y="512763"/>
                  </a:lnTo>
                  <a:close/>
                  <a:moveTo>
                    <a:pt x="1636712" y="512763"/>
                  </a:moveTo>
                  <a:lnTo>
                    <a:pt x="1670299" y="519003"/>
                  </a:lnTo>
                  <a:lnTo>
                    <a:pt x="1671578" y="519332"/>
                  </a:lnTo>
                  <a:lnTo>
                    <a:pt x="1672218" y="519660"/>
                  </a:lnTo>
                  <a:lnTo>
                    <a:pt x="1673498" y="520974"/>
                  </a:lnTo>
                  <a:lnTo>
                    <a:pt x="1674137" y="521959"/>
                  </a:lnTo>
                  <a:lnTo>
                    <a:pt x="1675737" y="524587"/>
                  </a:lnTo>
                  <a:lnTo>
                    <a:pt x="1676696" y="528528"/>
                  </a:lnTo>
                  <a:lnTo>
                    <a:pt x="1677656" y="532470"/>
                  </a:lnTo>
                  <a:lnTo>
                    <a:pt x="1678296" y="537068"/>
                  </a:lnTo>
                  <a:lnTo>
                    <a:pt x="1679575" y="545608"/>
                  </a:lnTo>
                  <a:lnTo>
                    <a:pt x="1679575" y="547578"/>
                  </a:lnTo>
                  <a:lnTo>
                    <a:pt x="1679575" y="548892"/>
                  </a:lnTo>
                  <a:lnTo>
                    <a:pt x="1679255" y="549549"/>
                  </a:lnTo>
                  <a:lnTo>
                    <a:pt x="1678616" y="549549"/>
                  </a:lnTo>
                  <a:lnTo>
                    <a:pt x="1677976" y="549549"/>
                  </a:lnTo>
                  <a:lnTo>
                    <a:pt x="1677336" y="549221"/>
                  </a:lnTo>
                  <a:lnTo>
                    <a:pt x="1675737" y="547578"/>
                  </a:lnTo>
                  <a:lnTo>
                    <a:pt x="1673818" y="545279"/>
                  </a:lnTo>
                  <a:lnTo>
                    <a:pt x="1672218" y="542323"/>
                  </a:lnTo>
                  <a:lnTo>
                    <a:pt x="1671259" y="539367"/>
                  </a:lnTo>
                  <a:lnTo>
                    <a:pt x="1670939" y="537725"/>
                  </a:lnTo>
                  <a:lnTo>
                    <a:pt x="1670939" y="535754"/>
                  </a:lnTo>
                  <a:lnTo>
                    <a:pt x="1670299" y="534440"/>
                  </a:lnTo>
                  <a:lnTo>
                    <a:pt x="1669659" y="533784"/>
                  </a:lnTo>
                  <a:lnTo>
                    <a:pt x="1668380" y="533784"/>
                  </a:lnTo>
                  <a:lnTo>
                    <a:pt x="1667740" y="534112"/>
                  </a:lnTo>
                  <a:lnTo>
                    <a:pt x="1667100" y="535097"/>
                  </a:lnTo>
                  <a:lnTo>
                    <a:pt x="1666780" y="536740"/>
                  </a:lnTo>
                  <a:lnTo>
                    <a:pt x="1666141" y="539367"/>
                  </a:lnTo>
                  <a:lnTo>
                    <a:pt x="1666141" y="542323"/>
                  </a:lnTo>
                  <a:lnTo>
                    <a:pt x="1665821" y="544622"/>
                  </a:lnTo>
                  <a:lnTo>
                    <a:pt x="1665181" y="546593"/>
                  </a:lnTo>
                  <a:lnTo>
                    <a:pt x="1663901" y="548564"/>
                  </a:lnTo>
                  <a:lnTo>
                    <a:pt x="1661982" y="549549"/>
                  </a:lnTo>
                  <a:lnTo>
                    <a:pt x="1660063" y="550534"/>
                  </a:lnTo>
                  <a:lnTo>
                    <a:pt x="1657504" y="550863"/>
                  </a:lnTo>
                  <a:lnTo>
                    <a:pt x="1654625" y="550863"/>
                  </a:lnTo>
                  <a:lnTo>
                    <a:pt x="1651746" y="549878"/>
                  </a:lnTo>
                  <a:lnTo>
                    <a:pt x="1649507" y="548892"/>
                  </a:lnTo>
                  <a:lnTo>
                    <a:pt x="1647268" y="546921"/>
                  </a:lnTo>
                  <a:lnTo>
                    <a:pt x="1645349" y="544294"/>
                  </a:lnTo>
                  <a:lnTo>
                    <a:pt x="1643749" y="541338"/>
                  </a:lnTo>
                  <a:lnTo>
                    <a:pt x="1642470" y="538053"/>
                  </a:lnTo>
                  <a:lnTo>
                    <a:pt x="1640231" y="531484"/>
                  </a:lnTo>
                  <a:lnTo>
                    <a:pt x="1638631" y="524259"/>
                  </a:lnTo>
                  <a:lnTo>
                    <a:pt x="1637352" y="518018"/>
                  </a:lnTo>
                  <a:lnTo>
                    <a:pt x="1636712" y="512763"/>
                  </a:lnTo>
                  <a:close/>
                  <a:moveTo>
                    <a:pt x="358458" y="427038"/>
                  </a:moveTo>
                  <a:lnTo>
                    <a:pt x="365125" y="427038"/>
                  </a:lnTo>
                  <a:lnTo>
                    <a:pt x="371475" y="427356"/>
                  </a:lnTo>
                  <a:lnTo>
                    <a:pt x="377825" y="427992"/>
                  </a:lnTo>
                  <a:lnTo>
                    <a:pt x="384493" y="429263"/>
                  </a:lnTo>
                  <a:lnTo>
                    <a:pt x="390843" y="430853"/>
                  </a:lnTo>
                  <a:lnTo>
                    <a:pt x="397193" y="432125"/>
                  </a:lnTo>
                  <a:lnTo>
                    <a:pt x="403860" y="434033"/>
                  </a:lnTo>
                  <a:lnTo>
                    <a:pt x="410210" y="435940"/>
                  </a:lnTo>
                  <a:lnTo>
                    <a:pt x="422593" y="441027"/>
                  </a:lnTo>
                  <a:lnTo>
                    <a:pt x="434658" y="446114"/>
                  </a:lnTo>
                  <a:lnTo>
                    <a:pt x="445770" y="451837"/>
                  </a:lnTo>
                  <a:lnTo>
                    <a:pt x="456883" y="457878"/>
                  </a:lnTo>
                  <a:lnTo>
                    <a:pt x="466408" y="463919"/>
                  </a:lnTo>
                  <a:lnTo>
                    <a:pt x="475298" y="469960"/>
                  </a:lnTo>
                  <a:lnTo>
                    <a:pt x="482918" y="475365"/>
                  </a:lnTo>
                  <a:lnTo>
                    <a:pt x="489585" y="480770"/>
                  </a:lnTo>
                  <a:lnTo>
                    <a:pt x="494348" y="485539"/>
                  </a:lnTo>
                  <a:lnTo>
                    <a:pt x="497840" y="489355"/>
                  </a:lnTo>
                  <a:lnTo>
                    <a:pt x="498475" y="491262"/>
                  </a:lnTo>
                  <a:lnTo>
                    <a:pt x="499110" y="492534"/>
                  </a:lnTo>
                  <a:lnTo>
                    <a:pt x="499745" y="495396"/>
                  </a:lnTo>
                  <a:lnTo>
                    <a:pt x="499745" y="499211"/>
                  </a:lnTo>
                  <a:lnTo>
                    <a:pt x="499745" y="510021"/>
                  </a:lnTo>
                  <a:lnTo>
                    <a:pt x="499110" y="525282"/>
                  </a:lnTo>
                  <a:lnTo>
                    <a:pt x="498158" y="543405"/>
                  </a:lnTo>
                  <a:lnTo>
                    <a:pt x="494983" y="587281"/>
                  </a:lnTo>
                  <a:lnTo>
                    <a:pt x="490855" y="637198"/>
                  </a:lnTo>
                  <a:lnTo>
                    <a:pt x="486093" y="688705"/>
                  </a:lnTo>
                  <a:lnTo>
                    <a:pt x="481013" y="736397"/>
                  </a:lnTo>
                  <a:lnTo>
                    <a:pt x="476250" y="776457"/>
                  </a:lnTo>
                  <a:lnTo>
                    <a:pt x="474028" y="792037"/>
                  </a:lnTo>
                  <a:lnTo>
                    <a:pt x="472123" y="803800"/>
                  </a:lnTo>
                  <a:lnTo>
                    <a:pt x="464503" y="806344"/>
                  </a:lnTo>
                  <a:lnTo>
                    <a:pt x="457835" y="808888"/>
                  </a:lnTo>
                  <a:lnTo>
                    <a:pt x="451168" y="810477"/>
                  </a:lnTo>
                  <a:lnTo>
                    <a:pt x="444818" y="812067"/>
                  </a:lnTo>
                  <a:lnTo>
                    <a:pt x="439103" y="813021"/>
                  </a:lnTo>
                  <a:lnTo>
                    <a:pt x="433705" y="813339"/>
                  </a:lnTo>
                  <a:lnTo>
                    <a:pt x="429260" y="813021"/>
                  </a:lnTo>
                  <a:lnTo>
                    <a:pt x="425450" y="811749"/>
                  </a:lnTo>
                  <a:lnTo>
                    <a:pt x="425768" y="802847"/>
                  </a:lnTo>
                  <a:lnTo>
                    <a:pt x="426720" y="789811"/>
                  </a:lnTo>
                  <a:lnTo>
                    <a:pt x="428308" y="754519"/>
                  </a:lnTo>
                  <a:lnTo>
                    <a:pt x="429260" y="710961"/>
                  </a:lnTo>
                  <a:lnTo>
                    <a:pt x="429895" y="664541"/>
                  </a:lnTo>
                  <a:lnTo>
                    <a:pt x="429895" y="619711"/>
                  </a:lnTo>
                  <a:lnTo>
                    <a:pt x="429578" y="582512"/>
                  </a:lnTo>
                  <a:lnTo>
                    <a:pt x="429260" y="568205"/>
                  </a:lnTo>
                  <a:lnTo>
                    <a:pt x="428625" y="557712"/>
                  </a:lnTo>
                  <a:lnTo>
                    <a:pt x="428308" y="554215"/>
                  </a:lnTo>
                  <a:lnTo>
                    <a:pt x="427673" y="551672"/>
                  </a:lnTo>
                  <a:lnTo>
                    <a:pt x="427038" y="550400"/>
                  </a:lnTo>
                  <a:lnTo>
                    <a:pt x="426720" y="550400"/>
                  </a:lnTo>
                  <a:lnTo>
                    <a:pt x="426403" y="550400"/>
                  </a:lnTo>
                  <a:lnTo>
                    <a:pt x="422910" y="555487"/>
                  </a:lnTo>
                  <a:lnTo>
                    <a:pt x="419100" y="560256"/>
                  </a:lnTo>
                  <a:lnTo>
                    <a:pt x="418465" y="561846"/>
                  </a:lnTo>
                  <a:lnTo>
                    <a:pt x="406718" y="733217"/>
                  </a:lnTo>
                  <a:lnTo>
                    <a:pt x="401003" y="796806"/>
                  </a:lnTo>
                  <a:lnTo>
                    <a:pt x="398463" y="821605"/>
                  </a:lnTo>
                  <a:lnTo>
                    <a:pt x="398463" y="823831"/>
                  </a:lnTo>
                  <a:lnTo>
                    <a:pt x="395288" y="831779"/>
                  </a:lnTo>
                  <a:lnTo>
                    <a:pt x="392113" y="839728"/>
                  </a:lnTo>
                  <a:lnTo>
                    <a:pt x="387985" y="847041"/>
                  </a:lnTo>
                  <a:lnTo>
                    <a:pt x="382905" y="854353"/>
                  </a:lnTo>
                  <a:lnTo>
                    <a:pt x="365443" y="1090267"/>
                  </a:lnTo>
                  <a:lnTo>
                    <a:pt x="378778" y="1093447"/>
                  </a:lnTo>
                  <a:lnTo>
                    <a:pt x="391160" y="1096944"/>
                  </a:lnTo>
                  <a:lnTo>
                    <a:pt x="403860" y="1100441"/>
                  </a:lnTo>
                  <a:lnTo>
                    <a:pt x="414973" y="1104575"/>
                  </a:lnTo>
                  <a:lnTo>
                    <a:pt x="425450" y="1109344"/>
                  </a:lnTo>
                  <a:lnTo>
                    <a:pt x="435293" y="1114113"/>
                  </a:lnTo>
                  <a:lnTo>
                    <a:pt x="444818" y="1119518"/>
                  </a:lnTo>
                  <a:lnTo>
                    <a:pt x="453073" y="1124923"/>
                  </a:lnTo>
                  <a:lnTo>
                    <a:pt x="450215" y="1114749"/>
                  </a:lnTo>
                  <a:lnTo>
                    <a:pt x="538480" y="1093447"/>
                  </a:lnTo>
                  <a:lnTo>
                    <a:pt x="541338" y="1105211"/>
                  </a:lnTo>
                  <a:lnTo>
                    <a:pt x="454343" y="1126513"/>
                  </a:lnTo>
                  <a:lnTo>
                    <a:pt x="461645" y="1132236"/>
                  </a:lnTo>
                  <a:lnTo>
                    <a:pt x="467678" y="1137959"/>
                  </a:lnTo>
                  <a:lnTo>
                    <a:pt x="472758" y="1144000"/>
                  </a:lnTo>
                  <a:lnTo>
                    <a:pt x="476885" y="1150358"/>
                  </a:lnTo>
                  <a:lnTo>
                    <a:pt x="478790" y="1153538"/>
                  </a:lnTo>
                  <a:lnTo>
                    <a:pt x="480378" y="1156717"/>
                  </a:lnTo>
                  <a:lnTo>
                    <a:pt x="481965" y="1159897"/>
                  </a:lnTo>
                  <a:lnTo>
                    <a:pt x="482918" y="1163394"/>
                  </a:lnTo>
                  <a:lnTo>
                    <a:pt x="483870" y="1166891"/>
                  </a:lnTo>
                  <a:lnTo>
                    <a:pt x="484505" y="1170707"/>
                  </a:lnTo>
                  <a:lnTo>
                    <a:pt x="484823" y="1173886"/>
                  </a:lnTo>
                  <a:lnTo>
                    <a:pt x="484823" y="1177384"/>
                  </a:lnTo>
                  <a:lnTo>
                    <a:pt x="484823" y="1182789"/>
                  </a:lnTo>
                  <a:lnTo>
                    <a:pt x="484188" y="1187558"/>
                  </a:lnTo>
                  <a:lnTo>
                    <a:pt x="482600" y="1192327"/>
                  </a:lnTo>
                  <a:lnTo>
                    <a:pt x="480695" y="1197414"/>
                  </a:lnTo>
                  <a:lnTo>
                    <a:pt x="478790" y="1201865"/>
                  </a:lnTo>
                  <a:lnTo>
                    <a:pt x="475933" y="1206634"/>
                  </a:lnTo>
                  <a:lnTo>
                    <a:pt x="472758" y="1211404"/>
                  </a:lnTo>
                  <a:lnTo>
                    <a:pt x="469265" y="1215537"/>
                  </a:lnTo>
                  <a:lnTo>
                    <a:pt x="465138" y="1219988"/>
                  </a:lnTo>
                  <a:lnTo>
                    <a:pt x="460375" y="1224121"/>
                  </a:lnTo>
                  <a:lnTo>
                    <a:pt x="455613" y="1227937"/>
                  </a:lnTo>
                  <a:lnTo>
                    <a:pt x="450215" y="1232070"/>
                  </a:lnTo>
                  <a:lnTo>
                    <a:pt x="444818" y="1235249"/>
                  </a:lnTo>
                  <a:lnTo>
                    <a:pt x="438785" y="1239065"/>
                  </a:lnTo>
                  <a:lnTo>
                    <a:pt x="432435" y="1242562"/>
                  </a:lnTo>
                  <a:lnTo>
                    <a:pt x="425450" y="1245741"/>
                  </a:lnTo>
                  <a:lnTo>
                    <a:pt x="418465" y="1248921"/>
                  </a:lnTo>
                  <a:lnTo>
                    <a:pt x="410845" y="1251782"/>
                  </a:lnTo>
                  <a:lnTo>
                    <a:pt x="402908" y="1254644"/>
                  </a:lnTo>
                  <a:lnTo>
                    <a:pt x="394970" y="1257187"/>
                  </a:lnTo>
                  <a:lnTo>
                    <a:pt x="386398" y="1259731"/>
                  </a:lnTo>
                  <a:lnTo>
                    <a:pt x="377825" y="1261956"/>
                  </a:lnTo>
                  <a:lnTo>
                    <a:pt x="368618" y="1263864"/>
                  </a:lnTo>
                  <a:lnTo>
                    <a:pt x="359410" y="1265772"/>
                  </a:lnTo>
                  <a:lnTo>
                    <a:pt x="349885" y="1267679"/>
                  </a:lnTo>
                  <a:lnTo>
                    <a:pt x="340043" y="1269269"/>
                  </a:lnTo>
                  <a:lnTo>
                    <a:pt x="329883" y="1270223"/>
                  </a:lnTo>
                  <a:lnTo>
                    <a:pt x="319723" y="1271495"/>
                  </a:lnTo>
                  <a:lnTo>
                    <a:pt x="309245" y="1272131"/>
                  </a:lnTo>
                  <a:lnTo>
                    <a:pt x="298768" y="1272767"/>
                  </a:lnTo>
                  <a:lnTo>
                    <a:pt x="287973" y="1273085"/>
                  </a:lnTo>
                  <a:lnTo>
                    <a:pt x="276860" y="1273402"/>
                  </a:lnTo>
                  <a:lnTo>
                    <a:pt x="273685" y="1273085"/>
                  </a:lnTo>
                  <a:lnTo>
                    <a:pt x="313055" y="1331268"/>
                  </a:lnTo>
                  <a:lnTo>
                    <a:pt x="302895" y="1338263"/>
                  </a:lnTo>
                  <a:lnTo>
                    <a:pt x="259080" y="1273085"/>
                  </a:lnTo>
                  <a:lnTo>
                    <a:pt x="244157" y="1272131"/>
                  </a:lnTo>
                  <a:lnTo>
                    <a:pt x="230505" y="1271177"/>
                  </a:lnTo>
                  <a:lnTo>
                    <a:pt x="216852" y="1269587"/>
                  </a:lnTo>
                  <a:lnTo>
                    <a:pt x="203835" y="1267362"/>
                  </a:lnTo>
                  <a:lnTo>
                    <a:pt x="190817" y="1265136"/>
                  </a:lnTo>
                  <a:lnTo>
                    <a:pt x="178435" y="1262592"/>
                  </a:lnTo>
                  <a:lnTo>
                    <a:pt x="166687" y="1259413"/>
                  </a:lnTo>
                  <a:lnTo>
                    <a:pt x="155575" y="1255916"/>
                  </a:lnTo>
                  <a:lnTo>
                    <a:pt x="144780" y="1252736"/>
                  </a:lnTo>
                  <a:lnTo>
                    <a:pt x="134937" y="1248603"/>
                  </a:lnTo>
                  <a:lnTo>
                    <a:pt x="125095" y="1244470"/>
                  </a:lnTo>
                  <a:lnTo>
                    <a:pt x="116522" y="1239383"/>
                  </a:lnTo>
                  <a:lnTo>
                    <a:pt x="108267" y="1234931"/>
                  </a:lnTo>
                  <a:lnTo>
                    <a:pt x="100647" y="1229844"/>
                  </a:lnTo>
                  <a:lnTo>
                    <a:pt x="93980" y="1224439"/>
                  </a:lnTo>
                  <a:lnTo>
                    <a:pt x="87947" y="1218716"/>
                  </a:lnTo>
                  <a:lnTo>
                    <a:pt x="2857" y="1238747"/>
                  </a:lnTo>
                  <a:lnTo>
                    <a:pt x="0" y="1226983"/>
                  </a:lnTo>
                  <a:lnTo>
                    <a:pt x="79375" y="1208224"/>
                  </a:lnTo>
                  <a:lnTo>
                    <a:pt x="76835" y="1204727"/>
                  </a:lnTo>
                  <a:lnTo>
                    <a:pt x="74612" y="1201229"/>
                  </a:lnTo>
                  <a:lnTo>
                    <a:pt x="72707" y="1197414"/>
                  </a:lnTo>
                  <a:lnTo>
                    <a:pt x="71437" y="1193599"/>
                  </a:lnTo>
                  <a:lnTo>
                    <a:pt x="70167" y="1189465"/>
                  </a:lnTo>
                  <a:lnTo>
                    <a:pt x="69532" y="1185650"/>
                  </a:lnTo>
                  <a:lnTo>
                    <a:pt x="69215" y="1181517"/>
                  </a:lnTo>
                  <a:lnTo>
                    <a:pt x="68580" y="1177384"/>
                  </a:lnTo>
                  <a:lnTo>
                    <a:pt x="69215" y="1171661"/>
                  </a:lnTo>
                  <a:lnTo>
                    <a:pt x="70167" y="1166574"/>
                  </a:lnTo>
                  <a:lnTo>
                    <a:pt x="71755" y="1161169"/>
                  </a:lnTo>
                  <a:lnTo>
                    <a:pt x="73977" y="1155763"/>
                  </a:lnTo>
                  <a:lnTo>
                    <a:pt x="76517" y="1150676"/>
                  </a:lnTo>
                  <a:lnTo>
                    <a:pt x="80010" y="1145589"/>
                  </a:lnTo>
                  <a:lnTo>
                    <a:pt x="83820" y="1140820"/>
                  </a:lnTo>
                  <a:lnTo>
                    <a:pt x="88265" y="1136051"/>
                  </a:lnTo>
                  <a:lnTo>
                    <a:pt x="93027" y="1131282"/>
                  </a:lnTo>
                  <a:lnTo>
                    <a:pt x="98425" y="1126831"/>
                  </a:lnTo>
                  <a:lnTo>
                    <a:pt x="104457" y="1122697"/>
                  </a:lnTo>
                  <a:lnTo>
                    <a:pt x="110807" y="1118564"/>
                  </a:lnTo>
                  <a:lnTo>
                    <a:pt x="117475" y="1114431"/>
                  </a:lnTo>
                  <a:lnTo>
                    <a:pt x="124777" y="1111251"/>
                  </a:lnTo>
                  <a:lnTo>
                    <a:pt x="132715" y="1107436"/>
                  </a:lnTo>
                  <a:lnTo>
                    <a:pt x="140652" y="1103939"/>
                  </a:lnTo>
                  <a:lnTo>
                    <a:pt x="89852" y="1023817"/>
                  </a:lnTo>
                  <a:lnTo>
                    <a:pt x="100012" y="1017458"/>
                  </a:lnTo>
                  <a:lnTo>
                    <a:pt x="152400" y="1099805"/>
                  </a:lnTo>
                  <a:lnTo>
                    <a:pt x="162242" y="1096944"/>
                  </a:lnTo>
                  <a:lnTo>
                    <a:pt x="172720" y="1093765"/>
                  </a:lnTo>
                  <a:lnTo>
                    <a:pt x="154940" y="850538"/>
                  </a:lnTo>
                  <a:lnTo>
                    <a:pt x="150812" y="844179"/>
                  </a:lnTo>
                  <a:lnTo>
                    <a:pt x="146367" y="837820"/>
                  </a:lnTo>
                  <a:lnTo>
                    <a:pt x="143510" y="830826"/>
                  </a:lnTo>
                  <a:lnTo>
                    <a:pt x="140652" y="824149"/>
                  </a:lnTo>
                  <a:lnTo>
                    <a:pt x="140652" y="821605"/>
                  </a:lnTo>
                  <a:lnTo>
                    <a:pt x="136842" y="782816"/>
                  </a:lnTo>
                  <a:lnTo>
                    <a:pt x="133032" y="740212"/>
                  </a:lnTo>
                  <a:lnTo>
                    <a:pt x="128587" y="687433"/>
                  </a:lnTo>
                  <a:lnTo>
                    <a:pt x="119697" y="557077"/>
                  </a:lnTo>
                  <a:lnTo>
                    <a:pt x="116522" y="554215"/>
                  </a:lnTo>
                  <a:lnTo>
                    <a:pt x="112712" y="550400"/>
                  </a:lnTo>
                  <a:lnTo>
                    <a:pt x="112395" y="550400"/>
                  </a:lnTo>
                  <a:lnTo>
                    <a:pt x="112395" y="550718"/>
                  </a:lnTo>
                  <a:lnTo>
                    <a:pt x="112077" y="552307"/>
                  </a:lnTo>
                  <a:lnTo>
                    <a:pt x="111125" y="558666"/>
                  </a:lnTo>
                  <a:lnTo>
                    <a:pt x="111125" y="569794"/>
                  </a:lnTo>
                  <a:lnTo>
                    <a:pt x="111125" y="584420"/>
                  </a:lnTo>
                  <a:lnTo>
                    <a:pt x="112395" y="621937"/>
                  </a:lnTo>
                  <a:lnTo>
                    <a:pt x="113665" y="666449"/>
                  </a:lnTo>
                  <a:lnTo>
                    <a:pt x="116205" y="712869"/>
                  </a:lnTo>
                  <a:lnTo>
                    <a:pt x="118427" y="756109"/>
                  </a:lnTo>
                  <a:lnTo>
                    <a:pt x="120332" y="791401"/>
                  </a:lnTo>
                  <a:lnTo>
                    <a:pt x="122237" y="813021"/>
                  </a:lnTo>
                  <a:lnTo>
                    <a:pt x="112077" y="813339"/>
                  </a:lnTo>
                  <a:lnTo>
                    <a:pt x="105410" y="813339"/>
                  </a:lnTo>
                  <a:lnTo>
                    <a:pt x="98425" y="812385"/>
                  </a:lnTo>
                  <a:lnTo>
                    <a:pt x="90487" y="811431"/>
                  </a:lnTo>
                  <a:lnTo>
                    <a:pt x="82550" y="809523"/>
                  </a:lnTo>
                  <a:lnTo>
                    <a:pt x="78740" y="807934"/>
                  </a:lnTo>
                  <a:lnTo>
                    <a:pt x="74612" y="806344"/>
                  </a:lnTo>
                  <a:lnTo>
                    <a:pt x="70802" y="804754"/>
                  </a:lnTo>
                  <a:lnTo>
                    <a:pt x="66675" y="802211"/>
                  </a:lnTo>
                  <a:lnTo>
                    <a:pt x="65087" y="791083"/>
                  </a:lnTo>
                  <a:lnTo>
                    <a:pt x="63182" y="776139"/>
                  </a:lnTo>
                  <a:lnTo>
                    <a:pt x="61277" y="758335"/>
                  </a:lnTo>
                  <a:lnTo>
                    <a:pt x="59055" y="737986"/>
                  </a:lnTo>
                  <a:lnTo>
                    <a:pt x="55245" y="692520"/>
                  </a:lnTo>
                  <a:lnTo>
                    <a:pt x="51752" y="643875"/>
                  </a:lnTo>
                  <a:lnTo>
                    <a:pt x="49212" y="596819"/>
                  </a:lnTo>
                  <a:lnTo>
                    <a:pt x="47307" y="555487"/>
                  </a:lnTo>
                  <a:lnTo>
                    <a:pt x="46990" y="538318"/>
                  </a:lnTo>
                  <a:lnTo>
                    <a:pt x="46355" y="524011"/>
                  </a:lnTo>
                  <a:lnTo>
                    <a:pt x="46990" y="513836"/>
                  </a:lnTo>
                  <a:lnTo>
                    <a:pt x="47307" y="507477"/>
                  </a:lnTo>
                  <a:lnTo>
                    <a:pt x="47625" y="503026"/>
                  </a:lnTo>
                  <a:lnTo>
                    <a:pt x="48895" y="498893"/>
                  </a:lnTo>
                  <a:lnTo>
                    <a:pt x="49847" y="495078"/>
                  </a:lnTo>
                  <a:lnTo>
                    <a:pt x="51752" y="490944"/>
                  </a:lnTo>
                  <a:lnTo>
                    <a:pt x="53975" y="487129"/>
                  </a:lnTo>
                  <a:lnTo>
                    <a:pt x="56515" y="483314"/>
                  </a:lnTo>
                  <a:lnTo>
                    <a:pt x="59690" y="480134"/>
                  </a:lnTo>
                  <a:lnTo>
                    <a:pt x="62547" y="476637"/>
                  </a:lnTo>
                  <a:lnTo>
                    <a:pt x="66357" y="473140"/>
                  </a:lnTo>
                  <a:lnTo>
                    <a:pt x="70167" y="470278"/>
                  </a:lnTo>
                  <a:lnTo>
                    <a:pt x="74612" y="467099"/>
                  </a:lnTo>
                  <a:lnTo>
                    <a:pt x="79375" y="464237"/>
                  </a:lnTo>
                  <a:lnTo>
                    <a:pt x="88900" y="458514"/>
                  </a:lnTo>
                  <a:lnTo>
                    <a:pt x="99377" y="453745"/>
                  </a:lnTo>
                  <a:lnTo>
                    <a:pt x="111125" y="449294"/>
                  </a:lnTo>
                  <a:lnTo>
                    <a:pt x="123190" y="444525"/>
                  </a:lnTo>
                  <a:lnTo>
                    <a:pt x="135572" y="441027"/>
                  </a:lnTo>
                  <a:lnTo>
                    <a:pt x="148907" y="437530"/>
                  </a:lnTo>
                  <a:lnTo>
                    <a:pt x="161607" y="434351"/>
                  </a:lnTo>
                  <a:lnTo>
                    <a:pt x="174625" y="431807"/>
                  </a:lnTo>
                  <a:lnTo>
                    <a:pt x="187960" y="429581"/>
                  </a:lnTo>
                  <a:lnTo>
                    <a:pt x="200660" y="427674"/>
                  </a:lnTo>
                  <a:lnTo>
                    <a:pt x="203835" y="427674"/>
                  </a:lnTo>
                  <a:lnTo>
                    <a:pt x="206692" y="427674"/>
                  </a:lnTo>
                  <a:lnTo>
                    <a:pt x="248285" y="582194"/>
                  </a:lnTo>
                  <a:lnTo>
                    <a:pt x="249237" y="576153"/>
                  </a:lnTo>
                  <a:lnTo>
                    <a:pt x="263525" y="470278"/>
                  </a:lnTo>
                  <a:lnTo>
                    <a:pt x="259715" y="459786"/>
                  </a:lnTo>
                  <a:lnTo>
                    <a:pt x="267653" y="445797"/>
                  </a:lnTo>
                  <a:lnTo>
                    <a:pt x="285750" y="445797"/>
                  </a:lnTo>
                  <a:lnTo>
                    <a:pt x="293688" y="459786"/>
                  </a:lnTo>
                  <a:lnTo>
                    <a:pt x="289878" y="472186"/>
                  </a:lnTo>
                  <a:lnTo>
                    <a:pt x="302578" y="584102"/>
                  </a:lnTo>
                  <a:lnTo>
                    <a:pt x="336868" y="432443"/>
                  </a:lnTo>
                  <a:lnTo>
                    <a:pt x="343853" y="429263"/>
                  </a:lnTo>
                  <a:lnTo>
                    <a:pt x="345440" y="428310"/>
                  </a:lnTo>
                  <a:lnTo>
                    <a:pt x="345758" y="427674"/>
                  </a:lnTo>
                  <a:lnTo>
                    <a:pt x="352108" y="427356"/>
                  </a:lnTo>
                  <a:lnTo>
                    <a:pt x="358458" y="427038"/>
                  </a:lnTo>
                  <a:close/>
                  <a:moveTo>
                    <a:pt x="1859239" y="201613"/>
                  </a:moveTo>
                  <a:lnTo>
                    <a:pt x="1864624" y="201613"/>
                  </a:lnTo>
                  <a:lnTo>
                    <a:pt x="1869375" y="201613"/>
                  </a:lnTo>
                  <a:lnTo>
                    <a:pt x="1874760" y="201930"/>
                  </a:lnTo>
                  <a:lnTo>
                    <a:pt x="1879828" y="202248"/>
                  </a:lnTo>
                  <a:lnTo>
                    <a:pt x="1884896" y="203517"/>
                  </a:lnTo>
                  <a:lnTo>
                    <a:pt x="1895349" y="205739"/>
                  </a:lnTo>
                  <a:lnTo>
                    <a:pt x="1905485" y="208595"/>
                  </a:lnTo>
                  <a:lnTo>
                    <a:pt x="1914988" y="212403"/>
                  </a:lnTo>
                  <a:lnTo>
                    <a:pt x="1924490" y="216529"/>
                  </a:lnTo>
                  <a:lnTo>
                    <a:pt x="1933676" y="221290"/>
                  </a:lnTo>
                  <a:lnTo>
                    <a:pt x="1942229" y="225733"/>
                  </a:lnTo>
                  <a:lnTo>
                    <a:pt x="1949514" y="230493"/>
                  </a:lnTo>
                  <a:lnTo>
                    <a:pt x="1956799" y="235571"/>
                  </a:lnTo>
                  <a:lnTo>
                    <a:pt x="1962818" y="240014"/>
                  </a:lnTo>
                  <a:lnTo>
                    <a:pt x="1967886" y="244140"/>
                  </a:lnTo>
                  <a:lnTo>
                    <a:pt x="1971687" y="247948"/>
                  </a:lnTo>
                  <a:lnTo>
                    <a:pt x="1974538" y="251122"/>
                  </a:lnTo>
                  <a:lnTo>
                    <a:pt x="1975488" y="253343"/>
                  </a:lnTo>
                  <a:lnTo>
                    <a:pt x="1976438" y="258739"/>
                  </a:lnTo>
                  <a:lnTo>
                    <a:pt x="1975805" y="267307"/>
                  </a:lnTo>
                  <a:lnTo>
                    <a:pt x="1975488" y="279367"/>
                  </a:lnTo>
                  <a:lnTo>
                    <a:pt x="1974854" y="293649"/>
                  </a:lnTo>
                  <a:lnTo>
                    <a:pt x="1972637" y="328241"/>
                  </a:lnTo>
                  <a:lnTo>
                    <a:pt x="1969153" y="368229"/>
                  </a:lnTo>
                  <a:lnTo>
                    <a:pt x="1965352" y="408852"/>
                  </a:lnTo>
                  <a:lnTo>
                    <a:pt x="1961234" y="446619"/>
                  </a:lnTo>
                  <a:lnTo>
                    <a:pt x="1957433" y="478355"/>
                  </a:lnTo>
                  <a:lnTo>
                    <a:pt x="1956166" y="490732"/>
                  </a:lnTo>
                  <a:lnTo>
                    <a:pt x="1954265" y="499619"/>
                  </a:lnTo>
                  <a:lnTo>
                    <a:pt x="1948564" y="501840"/>
                  </a:lnTo>
                  <a:lnTo>
                    <a:pt x="1942862" y="503744"/>
                  </a:lnTo>
                  <a:lnTo>
                    <a:pt x="1937794" y="505331"/>
                  </a:lnTo>
                  <a:lnTo>
                    <a:pt x="1932726" y="506283"/>
                  </a:lnTo>
                  <a:lnTo>
                    <a:pt x="1928291" y="507235"/>
                  </a:lnTo>
                  <a:lnTo>
                    <a:pt x="1924174" y="507235"/>
                  </a:lnTo>
                  <a:lnTo>
                    <a:pt x="1920373" y="506918"/>
                  </a:lnTo>
                  <a:lnTo>
                    <a:pt x="1917522" y="505966"/>
                  </a:lnTo>
                  <a:lnTo>
                    <a:pt x="1918472" y="488828"/>
                  </a:lnTo>
                  <a:lnTo>
                    <a:pt x="1919422" y="460900"/>
                  </a:lnTo>
                  <a:lnTo>
                    <a:pt x="1920373" y="426307"/>
                  </a:lnTo>
                  <a:lnTo>
                    <a:pt x="1920689" y="389493"/>
                  </a:lnTo>
                  <a:lnTo>
                    <a:pt x="1921006" y="354265"/>
                  </a:lnTo>
                  <a:lnTo>
                    <a:pt x="1920689" y="324750"/>
                  </a:lnTo>
                  <a:lnTo>
                    <a:pt x="1920373" y="313325"/>
                  </a:lnTo>
                  <a:lnTo>
                    <a:pt x="1919739" y="305074"/>
                  </a:lnTo>
                  <a:lnTo>
                    <a:pt x="1918789" y="299996"/>
                  </a:lnTo>
                  <a:lnTo>
                    <a:pt x="1918472" y="299361"/>
                  </a:lnTo>
                  <a:lnTo>
                    <a:pt x="1918472" y="299044"/>
                  </a:lnTo>
                  <a:lnTo>
                    <a:pt x="1918155" y="299361"/>
                  </a:lnTo>
                  <a:lnTo>
                    <a:pt x="1914988" y="303170"/>
                  </a:lnTo>
                  <a:lnTo>
                    <a:pt x="1912454" y="307295"/>
                  </a:lnTo>
                  <a:lnTo>
                    <a:pt x="1911820" y="308247"/>
                  </a:lnTo>
                  <a:lnTo>
                    <a:pt x="1902318" y="443762"/>
                  </a:lnTo>
                  <a:lnTo>
                    <a:pt x="1897883" y="493906"/>
                  </a:lnTo>
                  <a:lnTo>
                    <a:pt x="1895982" y="513900"/>
                  </a:lnTo>
                  <a:lnTo>
                    <a:pt x="1895982" y="515804"/>
                  </a:lnTo>
                  <a:lnTo>
                    <a:pt x="1893765" y="521834"/>
                  </a:lnTo>
                  <a:lnTo>
                    <a:pt x="1891231" y="528181"/>
                  </a:lnTo>
                  <a:lnTo>
                    <a:pt x="1887747" y="534211"/>
                  </a:lnTo>
                  <a:lnTo>
                    <a:pt x="1883946" y="539924"/>
                  </a:lnTo>
                  <a:lnTo>
                    <a:pt x="1869375" y="734151"/>
                  </a:lnTo>
                  <a:lnTo>
                    <a:pt x="1879828" y="736373"/>
                  </a:lnTo>
                  <a:lnTo>
                    <a:pt x="1890281" y="738912"/>
                  </a:lnTo>
                  <a:lnTo>
                    <a:pt x="1899784" y="742403"/>
                  </a:lnTo>
                  <a:lnTo>
                    <a:pt x="1909286" y="745576"/>
                  </a:lnTo>
                  <a:lnTo>
                    <a:pt x="1917839" y="749067"/>
                  </a:lnTo>
                  <a:lnTo>
                    <a:pt x="1925757" y="752876"/>
                  </a:lnTo>
                  <a:lnTo>
                    <a:pt x="1933043" y="757002"/>
                  </a:lnTo>
                  <a:lnTo>
                    <a:pt x="1940011" y="761762"/>
                  </a:lnTo>
                  <a:lnTo>
                    <a:pt x="1946030" y="766522"/>
                  </a:lnTo>
                  <a:lnTo>
                    <a:pt x="1951098" y="771283"/>
                  </a:lnTo>
                  <a:lnTo>
                    <a:pt x="1955532" y="776361"/>
                  </a:lnTo>
                  <a:lnTo>
                    <a:pt x="1959333" y="781439"/>
                  </a:lnTo>
                  <a:lnTo>
                    <a:pt x="1962501" y="787151"/>
                  </a:lnTo>
                  <a:lnTo>
                    <a:pt x="1964718" y="792864"/>
                  </a:lnTo>
                  <a:lnTo>
                    <a:pt x="1966302" y="798894"/>
                  </a:lnTo>
                  <a:lnTo>
                    <a:pt x="1966619" y="801750"/>
                  </a:lnTo>
                  <a:lnTo>
                    <a:pt x="1966619" y="804924"/>
                  </a:lnTo>
                  <a:lnTo>
                    <a:pt x="1966302" y="808732"/>
                  </a:lnTo>
                  <a:lnTo>
                    <a:pt x="1965669" y="812223"/>
                  </a:lnTo>
                  <a:lnTo>
                    <a:pt x="1965035" y="816031"/>
                  </a:lnTo>
                  <a:lnTo>
                    <a:pt x="1963451" y="819522"/>
                  </a:lnTo>
                  <a:lnTo>
                    <a:pt x="1962184" y="823331"/>
                  </a:lnTo>
                  <a:lnTo>
                    <a:pt x="1960284" y="826504"/>
                  </a:lnTo>
                  <a:lnTo>
                    <a:pt x="1958066" y="829995"/>
                  </a:lnTo>
                  <a:lnTo>
                    <a:pt x="1955532" y="833486"/>
                  </a:lnTo>
                  <a:lnTo>
                    <a:pt x="1952682" y="836660"/>
                  </a:lnTo>
                  <a:lnTo>
                    <a:pt x="1949514" y="839834"/>
                  </a:lnTo>
                  <a:lnTo>
                    <a:pt x="1946030" y="842690"/>
                  </a:lnTo>
                  <a:lnTo>
                    <a:pt x="1942545" y="845864"/>
                  </a:lnTo>
                  <a:lnTo>
                    <a:pt x="1938428" y="848720"/>
                  </a:lnTo>
                  <a:lnTo>
                    <a:pt x="1934310" y="851576"/>
                  </a:lnTo>
                  <a:lnTo>
                    <a:pt x="1924807" y="856654"/>
                  </a:lnTo>
                  <a:lnTo>
                    <a:pt x="1914354" y="861732"/>
                  </a:lnTo>
                  <a:lnTo>
                    <a:pt x="1903268" y="865858"/>
                  </a:lnTo>
                  <a:lnTo>
                    <a:pt x="1891231" y="869983"/>
                  </a:lnTo>
                  <a:lnTo>
                    <a:pt x="1878244" y="873157"/>
                  </a:lnTo>
                  <a:lnTo>
                    <a:pt x="1864624" y="876013"/>
                  </a:lnTo>
                  <a:lnTo>
                    <a:pt x="1850370" y="878235"/>
                  </a:lnTo>
                  <a:lnTo>
                    <a:pt x="1835165" y="880139"/>
                  </a:lnTo>
                  <a:lnTo>
                    <a:pt x="1819644" y="881091"/>
                  </a:lnTo>
                  <a:lnTo>
                    <a:pt x="1783851" y="947738"/>
                  </a:lnTo>
                  <a:lnTo>
                    <a:pt x="1773398" y="941708"/>
                  </a:lnTo>
                  <a:lnTo>
                    <a:pt x="1805390" y="881409"/>
                  </a:lnTo>
                  <a:lnTo>
                    <a:pt x="1800322" y="881726"/>
                  </a:lnTo>
                  <a:lnTo>
                    <a:pt x="1787335" y="881409"/>
                  </a:lnTo>
                  <a:lnTo>
                    <a:pt x="1774032" y="881091"/>
                  </a:lnTo>
                  <a:lnTo>
                    <a:pt x="1761678" y="880139"/>
                  </a:lnTo>
                  <a:lnTo>
                    <a:pt x="1749642" y="878552"/>
                  </a:lnTo>
                  <a:lnTo>
                    <a:pt x="1737605" y="876648"/>
                  </a:lnTo>
                  <a:lnTo>
                    <a:pt x="1726518" y="874427"/>
                  </a:lnTo>
                  <a:lnTo>
                    <a:pt x="1716066" y="871888"/>
                  </a:lnTo>
                  <a:lnTo>
                    <a:pt x="1705296" y="868714"/>
                  </a:lnTo>
                  <a:lnTo>
                    <a:pt x="1696110" y="865223"/>
                  </a:lnTo>
                  <a:lnTo>
                    <a:pt x="1686607" y="862049"/>
                  </a:lnTo>
                  <a:lnTo>
                    <a:pt x="1678372" y="857924"/>
                  </a:lnTo>
                  <a:lnTo>
                    <a:pt x="1670453" y="853798"/>
                  </a:lnTo>
                  <a:lnTo>
                    <a:pt x="1663484" y="849037"/>
                  </a:lnTo>
                  <a:lnTo>
                    <a:pt x="1657149" y="844594"/>
                  </a:lnTo>
                  <a:lnTo>
                    <a:pt x="1651448" y="839516"/>
                  </a:lnTo>
                  <a:lnTo>
                    <a:pt x="1646696" y="834439"/>
                  </a:lnTo>
                  <a:lnTo>
                    <a:pt x="1574476" y="851894"/>
                  </a:lnTo>
                  <a:lnTo>
                    <a:pt x="1571625" y="840151"/>
                  </a:lnTo>
                  <a:lnTo>
                    <a:pt x="1639411" y="823648"/>
                  </a:lnTo>
                  <a:lnTo>
                    <a:pt x="1637510" y="819205"/>
                  </a:lnTo>
                  <a:lnTo>
                    <a:pt x="1635927" y="814127"/>
                  </a:lnTo>
                  <a:lnTo>
                    <a:pt x="1634976" y="809684"/>
                  </a:lnTo>
                  <a:lnTo>
                    <a:pt x="1634660" y="804924"/>
                  </a:lnTo>
                  <a:lnTo>
                    <a:pt x="1634976" y="799211"/>
                  </a:lnTo>
                  <a:lnTo>
                    <a:pt x="1635927" y="793816"/>
                  </a:lnTo>
                  <a:lnTo>
                    <a:pt x="1637827" y="788738"/>
                  </a:lnTo>
                  <a:lnTo>
                    <a:pt x="1640678" y="783343"/>
                  </a:lnTo>
                  <a:lnTo>
                    <a:pt x="1643529" y="778582"/>
                  </a:lnTo>
                  <a:lnTo>
                    <a:pt x="1647646" y="773504"/>
                  </a:lnTo>
                  <a:lnTo>
                    <a:pt x="1652081" y="769061"/>
                  </a:lnTo>
                  <a:lnTo>
                    <a:pt x="1657466" y="764618"/>
                  </a:lnTo>
                  <a:lnTo>
                    <a:pt x="1663167" y="760493"/>
                  </a:lnTo>
                  <a:lnTo>
                    <a:pt x="1669503" y="756684"/>
                  </a:lnTo>
                  <a:lnTo>
                    <a:pt x="1676154" y="752876"/>
                  </a:lnTo>
                  <a:lnTo>
                    <a:pt x="1683757" y="749067"/>
                  </a:lnTo>
                  <a:lnTo>
                    <a:pt x="1691675" y="745894"/>
                  </a:lnTo>
                  <a:lnTo>
                    <a:pt x="1700228" y="742720"/>
                  </a:lnTo>
                  <a:lnTo>
                    <a:pt x="1708780" y="740181"/>
                  </a:lnTo>
                  <a:lnTo>
                    <a:pt x="1718283" y="737642"/>
                  </a:lnTo>
                  <a:lnTo>
                    <a:pt x="1703079" y="536750"/>
                  </a:lnTo>
                  <a:lnTo>
                    <a:pt x="1699911" y="531990"/>
                  </a:lnTo>
                  <a:lnTo>
                    <a:pt x="1696744" y="526595"/>
                  </a:lnTo>
                  <a:lnTo>
                    <a:pt x="1694209" y="521517"/>
                  </a:lnTo>
                  <a:lnTo>
                    <a:pt x="1691992" y="516122"/>
                  </a:lnTo>
                  <a:lnTo>
                    <a:pt x="1691992" y="513900"/>
                  </a:lnTo>
                  <a:lnTo>
                    <a:pt x="1688825" y="483116"/>
                  </a:lnTo>
                  <a:lnTo>
                    <a:pt x="1685974" y="449792"/>
                  </a:lnTo>
                  <a:lnTo>
                    <a:pt x="1682490" y="407583"/>
                  </a:lnTo>
                  <a:lnTo>
                    <a:pt x="1675521" y="304439"/>
                  </a:lnTo>
                  <a:lnTo>
                    <a:pt x="1672670" y="302218"/>
                  </a:lnTo>
                  <a:lnTo>
                    <a:pt x="1669819" y="299361"/>
                  </a:lnTo>
                  <a:lnTo>
                    <a:pt x="1669503" y="299361"/>
                  </a:lnTo>
                  <a:lnTo>
                    <a:pt x="1669186" y="300948"/>
                  </a:lnTo>
                  <a:lnTo>
                    <a:pt x="1668552" y="305709"/>
                  </a:lnTo>
                  <a:lnTo>
                    <a:pt x="1668552" y="314277"/>
                  </a:lnTo>
                  <a:lnTo>
                    <a:pt x="1668552" y="326020"/>
                  </a:lnTo>
                  <a:lnTo>
                    <a:pt x="1669503" y="355852"/>
                  </a:lnTo>
                  <a:lnTo>
                    <a:pt x="1671086" y="391080"/>
                  </a:lnTo>
                  <a:lnTo>
                    <a:pt x="1672353" y="427894"/>
                  </a:lnTo>
                  <a:lnTo>
                    <a:pt x="1674254" y="462169"/>
                  </a:lnTo>
                  <a:lnTo>
                    <a:pt x="1675838" y="489780"/>
                  </a:lnTo>
                  <a:lnTo>
                    <a:pt x="1677421" y="507235"/>
                  </a:lnTo>
                  <a:lnTo>
                    <a:pt x="1669503" y="507235"/>
                  </a:lnTo>
                  <a:lnTo>
                    <a:pt x="1664118" y="507235"/>
                  </a:lnTo>
                  <a:lnTo>
                    <a:pt x="1658416" y="506918"/>
                  </a:lnTo>
                  <a:lnTo>
                    <a:pt x="1652715" y="505648"/>
                  </a:lnTo>
                  <a:lnTo>
                    <a:pt x="1646063" y="504062"/>
                  </a:lnTo>
                  <a:lnTo>
                    <a:pt x="1639728" y="501840"/>
                  </a:lnTo>
                  <a:lnTo>
                    <a:pt x="1636877" y="500253"/>
                  </a:lnTo>
                  <a:lnTo>
                    <a:pt x="1633709" y="498984"/>
                  </a:lnTo>
                  <a:lnTo>
                    <a:pt x="1632442" y="489780"/>
                  </a:lnTo>
                  <a:lnTo>
                    <a:pt x="1630858" y="477720"/>
                  </a:lnTo>
                  <a:lnTo>
                    <a:pt x="1627374" y="447888"/>
                  </a:lnTo>
                  <a:lnTo>
                    <a:pt x="1624523" y="411708"/>
                  </a:lnTo>
                  <a:lnTo>
                    <a:pt x="1621673" y="373307"/>
                  </a:lnTo>
                  <a:lnTo>
                    <a:pt x="1619455" y="336176"/>
                  </a:lnTo>
                  <a:lnTo>
                    <a:pt x="1618188" y="303487"/>
                  </a:lnTo>
                  <a:lnTo>
                    <a:pt x="1617555" y="278733"/>
                  </a:lnTo>
                  <a:lnTo>
                    <a:pt x="1617555" y="270481"/>
                  </a:lnTo>
                  <a:lnTo>
                    <a:pt x="1618188" y="265086"/>
                  </a:lnTo>
                  <a:lnTo>
                    <a:pt x="1618505" y="261595"/>
                  </a:lnTo>
                  <a:lnTo>
                    <a:pt x="1619139" y="258421"/>
                  </a:lnTo>
                  <a:lnTo>
                    <a:pt x="1620406" y="255248"/>
                  </a:lnTo>
                  <a:lnTo>
                    <a:pt x="1621673" y="252391"/>
                  </a:lnTo>
                  <a:lnTo>
                    <a:pt x="1623573" y="249218"/>
                  </a:lnTo>
                  <a:lnTo>
                    <a:pt x="1625474" y="246361"/>
                  </a:lnTo>
                  <a:lnTo>
                    <a:pt x="1627691" y="243822"/>
                  </a:lnTo>
                  <a:lnTo>
                    <a:pt x="1630542" y="240649"/>
                  </a:lnTo>
                  <a:lnTo>
                    <a:pt x="1633392" y="238110"/>
                  </a:lnTo>
                  <a:lnTo>
                    <a:pt x="1636560" y="235888"/>
                  </a:lnTo>
                  <a:lnTo>
                    <a:pt x="1643212" y="230810"/>
                  </a:lnTo>
                  <a:lnTo>
                    <a:pt x="1651131" y="226685"/>
                  </a:lnTo>
                  <a:lnTo>
                    <a:pt x="1659683" y="222559"/>
                  </a:lnTo>
                  <a:lnTo>
                    <a:pt x="1668552" y="218751"/>
                  </a:lnTo>
                  <a:lnTo>
                    <a:pt x="1678055" y="215577"/>
                  </a:lnTo>
                  <a:lnTo>
                    <a:pt x="1688191" y="212403"/>
                  </a:lnTo>
                  <a:lnTo>
                    <a:pt x="1698327" y="209864"/>
                  </a:lnTo>
                  <a:lnTo>
                    <a:pt x="1708780" y="207643"/>
                  </a:lnTo>
                  <a:lnTo>
                    <a:pt x="1718916" y="205421"/>
                  </a:lnTo>
                  <a:lnTo>
                    <a:pt x="1729369" y="203834"/>
                  </a:lnTo>
                  <a:lnTo>
                    <a:pt x="1739505" y="202248"/>
                  </a:lnTo>
                  <a:lnTo>
                    <a:pt x="1741723" y="201930"/>
                  </a:lnTo>
                  <a:lnTo>
                    <a:pt x="1743940" y="201930"/>
                  </a:lnTo>
                  <a:lnTo>
                    <a:pt x="1777516" y="324433"/>
                  </a:lnTo>
                  <a:lnTo>
                    <a:pt x="1777833" y="319673"/>
                  </a:lnTo>
                  <a:lnTo>
                    <a:pt x="1789553" y="235888"/>
                  </a:lnTo>
                  <a:lnTo>
                    <a:pt x="1786068" y="227637"/>
                  </a:lnTo>
                  <a:lnTo>
                    <a:pt x="1792404" y="216529"/>
                  </a:lnTo>
                  <a:lnTo>
                    <a:pt x="1806658" y="216212"/>
                  </a:lnTo>
                  <a:lnTo>
                    <a:pt x="1812676" y="227637"/>
                  </a:lnTo>
                  <a:lnTo>
                    <a:pt x="1810142" y="237158"/>
                  </a:lnTo>
                  <a:lnTo>
                    <a:pt x="1820278" y="325703"/>
                  </a:lnTo>
                  <a:lnTo>
                    <a:pt x="1847202" y="206056"/>
                  </a:lnTo>
                  <a:lnTo>
                    <a:pt x="1852904" y="203517"/>
                  </a:lnTo>
                  <a:lnTo>
                    <a:pt x="1853854" y="202882"/>
                  </a:lnTo>
                  <a:lnTo>
                    <a:pt x="1854488" y="202248"/>
                  </a:lnTo>
                  <a:lnTo>
                    <a:pt x="1859239" y="201613"/>
                  </a:lnTo>
                  <a:close/>
                  <a:moveTo>
                    <a:pt x="2576838" y="182563"/>
                  </a:moveTo>
                  <a:lnTo>
                    <a:pt x="2587021" y="182563"/>
                  </a:lnTo>
                  <a:lnTo>
                    <a:pt x="2597204" y="182880"/>
                  </a:lnTo>
                  <a:lnTo>
                    <a:pt x="2606432" y="183515"/>
                  </a:lnTo>
                  <a:lnTo>
                    <a:pt x="2615979" y="185103"/>
                  </a:lnTo>
                  <a:lnTo>
                    <a:pt x="2624570" y="186690"/>
                  </a:lnTo>
                  <a:lnTo>
                    <a:pt x="2633162" y="188913"/>
                  </a:lnTo>
                  <a:lnTo>
                    <a:pt x="2641118" y="191135"/>
                  </a:lnTo>
                  <a:lnTo>
                    <a:pt x="2649073" y="193993"/>
                  </a:lnTo>
                  <a:lnTo>
                    <a:pt x="2656392" y="196850"/>
                  </a:lnTo>
                  <a:lnTo>
                    <a:pt x="2663074" y="200025"/>
                  </a:lnTo>
                  <a:lnTo>
                    <a:pt x="2669439" y="203200"/>
                  </a:lnTo>
                  <a:lnTo>
                    <a:pt x="2675485" y="206375"/>
                  </a:lnTo>
                  <a:lnTo>
                    <a:pt x="2685986" y="213043"/>
                  </a:lnTo>
                  <a:lnTo>
                    <a:pt x="2694578" y="219393"/>
                  </a:lnTo>
                  <a:lnTo>
                    <a:pt x="2701578" y="224473"/>
                  </a:lnTo>
                  <a:lnTo>
                    <a:pt x="2706670" y="228918"/>
                  </a:lnTo>
                  <a:lnTo>
                    <a:pt x="2710488" y="233045"/>
                  </a:lnTo>
                  <a:lnTo>
                    <a:pt x="2709216" y="236220"/>
                  </a:lnTo>
                  <a:lnTo>
                    <a:pt x="2707625" y="239078"/>
                  </a:lnTo>
                  <a:lnTo>
                    <a:pt x="2705079" y="243840"/>
                  </a:lnTo>
                  <a:lnTo>
                    <a:pt x="2701897" y="248603"/>
                  </a:lnTo>
                  <a:lnTo>
                    <a:pt x="2697760" y="253365"/>
                  </a:lnTo>
                  <a:lnTo>
                    <a:pt x="2693305" y="258763"/>
                  </a:lnTo>
                  <a:lnTo>
                    <a:pt x="2687577" y="264160"/>
                  </a:lnTo>
                  <a:lnTo>
                    <a:pt x="2684077" y="266383"/>
                  </a:lnTo>
                  <a:lnTo>
                    <a:pt x="2681213" y="268605"/>
                  </a:lnTo>
                  <a:lnTo>
                    <a:pt x="2677394" y="270828"/>
                  </a:lnTo>
                  <a:lnTo>
                    <a:pt x="2673575" y="272733"/>
                  </a:lnTo>
                  <a:lnTo>
                    <a:pt x="2669757" y="274638"/>
                  </a:lnTo>
                  <a:lnTo>
                    <a:pt x="2665302" y="275591"/>
                  </a:lnTo>
                  <a:lnTo>
                    <a:pt x="2661165" y="276861"/>
                  </a:lnTo>
                  <a:lnTo>
                    <a:pt x="2656392" y="277496"/>
                  </a:lnTo>
                  <a:lnTo>
                    <a:pt x="2651300" y="277813"/>
                  </a:lnTo>
                  <a:lnTo>
                    <a:pt x="2646527" y="277813"/>
                  </a:lnTo>
                  <a:lnTo>
                    <a:pt x="2640799" y="277496"/>
                  </a:lnTo>
                  <a:lnTo>
                    <a:pt x="2635390" y="276543"/>
                  </a:lnTo>
                  <a:lnTo>
                    <a:pt x="2629344" y="274956"/>
                  </a:lnTo>
                  <a:lnTo>
                    <a:pt x="2623298" y="273050"/>
                  </a:lnTo>
                  <a:lnTo>
                    <a:pt x="2616933" y="270510"/>
                  </a:lnTo>
                  <a:lnTo>
                    <a:pt x="2610569" y="267335"/>
                  </a:lnTo>
                  <a:lnTo>
                    <a:pt x="2603250" y="263525"/>
                  </a:lnTo>
                  <a:lnTo>
                    <a:pt x="2595295" y="260668"/>
                  </a:lnTo>
                  <a:lnTo>
                    <a:pt x="2626480" y="275591"/>
                  </a:lnTo>
                  <a:lnTo>
                    <a:pt x="2641436" y="282576"/>
                  </a:lnTo>
                  <a:lnTo>
                    <a:pt x="2648437" y="285116"/>
                  </a:lnTo>
                  <a:lnTo>
                    <a:pt x="2655437" y="287656"/>
                  </a:lnTo>
                  <a:lnTo>
                    <a:pt x="2661802" y="289878"/>
                  </a:lnTo>
                  <a:lnTo>
                    <a:pt x="2668166" y="291466"/>
                  </a:lnTo>
                  <a:lnTo>
                    <a:pt x="2674212" y="292101"/>
                  </a:lnTo>
                  <a:lnTo>
                    <a:pt x="2679940" y="292736"/>
                  </a:lnTo>
                  <a:lnTo>
                    <a:pt x="2685349" y="292736"/>
                  </a:lnTo>
                  <a:lnTo>
                    <a:pt x="2690123" y="291466"/>
                  </a:lnTo>
                  <a:lnTo>
                    <a:pt x="2692350" y="290196"/>
                  </a:lnTo>
                  <a:lnTo>
                    <a:pt x="2694578" y="289561"/>
                  </a:lnTo>
                  <a:lnTo>
                    <a:pt x="2696805" y="287973"/>
                  </a:lnTo>
                  <a:lnTo>
                    <a:pt x="2698714" y="286703"/>
                  </a:lnTo>
                  <a:lnTo>
                    <a:pt x="2699987" y="297498"/>
                  </a:lnTo>
                  <a:lnTo>
                    <a:pt x="2700624" y="307341"/>
                  </a:lnTo>
                  <a:lnTo>
                    <a:pt x="2700306" y="316548"/>
                  </a:lnTo>
                  <a:lnTo>
                    <a:pt x="2699987" y="325756"/>
                  </a:lnTo>
                  <a:lnTo>
                    <a:pt x="2701578" y="323851"/>
                  </a:lnTo>
                  <a:lnTo>
                    <a:pt x="2702533" y="323533"/>
                  </a:lnTo>
                  <a:lnTo>
                    <a:pt x="2703488" y="322898"/>
                  </a:lnTo>
                  <a:lnTo>
                    <a:pt x="2704442" y="323533"/>
                  </a:lnTo>
                  <a:lnTo>
                    <a:pt x="2705715" y="324168"/>
                  </a:lnTo>
                  <a:lnTo>
                    <a:pt x="2706670" y="325438"/>
                  </a:lnTo>
                  <a:lnTo>
                    <a:pt x="2707625" y="326708"/>
                  </a:lnTo>
                  <a:lnTo>
                    <a:pt x="2709216" y="330836"/>
                  </a:lnTo>
                  <a:lnTo>
                    <a:pt x="2711125" y="336551"/>
                  </a:lnTo>
                  <a:lnTo>
                    <a:pt x="2712398" y="343218"/>
                  </a:lnTo>
                  <a:lnTo>
                    <a:pt x="2713671" y="351156"/>
                  </a:lnTo>
                  <a:lnTo>
                    <a:pt x="2714307" y="359411"/>
                  </a:lnTo>
                  <a:lnTo>
                    <a:pt x="2714625" y="368936"/>
                  </a:lnTo>
                  <a:lnTo>
                    <a:pt x="2714307" y="377826"/>
                  </a:lnTo>
                  <a:lnTo>
                    <a:pt x="2713671" y="386716"/>
                  </a:lnTo>
                  <a:lnTo>
                    <a:pt x="2712398" y="394653"/>
                  </a:lnTo>
                  <a:lnTo>
                    <a:pt x="2711125" y="401321"/>
                  </a:lnTo>
                  <a:lnTo>
                    <a:pt x="2709216" y="407036"/>
                  </a:lnTo>
                  <a:lnTo>
                    <a:pt x="2707625" y="411163"/>
                  </a:lnTo>
                  <a:lnTo>
                    <a:pt x="2706670" y="412433"/>
                  </a:lnTo>
                  <a:lnTo>
                    <a:pt x="2705715" y="413703"/>
                  </a:lnTo>
                  <a:lnTo>
                    <a:pt x="2704442" y="414338"/>
                  </a:lnTo>
                  <a:lnTo>
                    <a:pt x="2703488" y="414338"/>
                  </a:lnTo>
                  <a:lnTo>
                    <a:pt x="2702215" y="414338"/>
                  </a:lnTo>
                  <a:lnTo>
                    <a:pt x="2700942" y="413703"/>
                  </a:lnTo>
                  <a:lnTo>
                    <a:pt x="2699987" y="412116"/>
                  </a:lnTo>
                  <a:lnTo>
                    <a:pt x="2698714" y="410528"/>
                  </a:lnTo>
                  <a:lnTo>
                    <a:pt x="2696805" y="406083"/>
                  </a:lnTo>
                  <a:lnTo>
                    <a:pt x="2694896" y="400051"/>
                  </a:lnTo>
                  <a:lnTo>
                    <a:pt x="2693941" y="407988"/>
                  </a:lnTo>
                  <a:lnTo>
                    <a:pt x="2692668" y="415926"/>
                  </a:lnTo>
                  <a:lnTo>
                    <a:pt x="2691396" y="423546"/>
                  </a:lnTo>
                  <a:lnTo>
                    <a:pt x="2689168" y="430531"/>
                  </a:lnTo>
                  <a:lnTo>
                    <a:pt x="2687259" y="437833"/>
                  </a:lnTo>
                  <a:lnTo>
                    <a:pt x="2684395" y="444818"/>
                  </a:lnTo>
                  <a:lnTo>
                    <a:pt x="2681849" y="451803"/>
                  </a:lnTo>
                  <a:lnTo>
                    <a:pt x="2678985" y="458153"/>
                  </a:lnTo>
                  <a:lnTo>
                    <a:pt x="2675803" y="464503"/>
                  </a:lnTo>
                  <a:lnTo>
                    <a:pt x="2672303" y="470536"/>
                  </a:lnTo>
                  <a:lnTo>
                    <a:pt x="2669120" y="476568"/>
                  </a:lnTo>
                  <a:lnTo>
                    <a:pt x="2665302" y="481966"/>
                  </a:lnTo>
                  <a:lnTo>
                    <a:pt x="2661483" y="487363"/>
                  </a:lnTo>
                  <a:lnTo>
                    <a:pt x="2657347" y="492761"/>
                  </a:lnTo>
                  <a:lnTo>
                    <a:pt x="2653210" y="497523"/>
                  </a:lnTo>
                  <a:lnTo>
                    <a:pt x="2649073" y="501968"/>
                  </a:lnTo>
                  <a:lnTo>
                    <a:pt x="2644618" y="506413"/>
                  </a:lnTo>
                  <a:lnTo>
                    <a:pt x="2640163" y="510541"/>
                  </a:lnTo>
                  <a:lnTo>
                    <a:pt x="2635390" y="514351"/>
                  </a:lnTo>
                  <a:lnTo>
                    <a:pt x="2630935" y="518161"/>
                  </a:lnTo>
                  <a:lnTo>
                    <a:pt x="2626480" y="521653"/>
                  </a:lnTo>
                  <a:lnTo>
                    <a:pt x="2621706" y="524511"/>
                  </a:lnTo>
                  <a:lnTo>
                    <a:pt x="2616933" y="527368"/>
                  </a:lnTo>
                  <a:lnTo>
                    <a:pt x="2612160" y="529908"/>
                  </a:lnTo>
                  <a:lnTo>
                    <a:pt x="2607387" y="532131"/>
                  </a:lnTo>
                  <a:lnTo>
                    <a:pt x="2602614" y="534036"/>
                  </a:lnTo>
                  <a:lnTo>
                    <a:pt x="2597840" y="535941"/>
                  </a:lnTo>
                  <a:lnTo>
                    <a:pt x="2593385" y="536893"/>
                  </a:lnTo>
                  <a:lnTo>
                    <a:pt x="2588294" y="538163"/>
                  </a:lnTo>
                  <a:lnTo>
                    <a:pt x="2583839" y="538798"/>
                  </a:lnTo>
                  <a:lnTo>
                    <a:pt x="2579384" y="539116"/>
                  </a:lnTo>
                  <a:lnTo>
                    <a:pt x="2575247" y="539751"/>
                  </a:lnTo>
                  <a:lnTo>
                    <a:pt x="2571428" y="539116"/>
                  </a:lnTo>
                  <a:lnTo>
                    <a:pt x="2567610" y="538798"/>
                  </a:lnTo>
                  <a:lnTo>
                    <a:pt x="2563791" y="538163"/>
                  </a:lnTo>
                  <a:lnTo>
                    <a:pt x="2559654" y="536893"/>
                  </a:lnTo>
                  <a:lnTo>
                    <a:pt x="2555518" y="535623"/>
                  </a:lnTo>
                  <a:lnTo>
                    <a:pt x="2551381" y="533718"/>
                  </a:lnTo>
                  <a:lnTo>
                    <a:pt x="2542789" y="529591"/>
                  </a:lnTo>
                  <a:lnTo>
                    <a:pt x="2533879" y="523876"/>
                  </a:lnTo>
                  <a:lnTo>
                    <a:pt x="2524651" y="517526"/>
                  </a:lnTo>
                  <a:lnTo>
                    <a:pt x="2515423" y="509906"/>
                  </a:lnTo>
                  <a:lnTo>
                    <a:pt x="2506194" y="501333"/>
                  </a:lnTo>
                  <a:lnTo>
                    <a:pt x="2497603" y="491808"/>
                  </a:lnTo>
                  <a:lnTo>
                    <a:pt x="2489011" y="481648"/>
                  </a:lnTo>
                  <a:lnTo>
                    <a:pt x="2481055" y="470536"/>
                  </a:lnTo>
                  <a:lnTo>
                    <a:pt x="2473418" y="458788"/>
                  </a:lnTo>
                  <a:lnTo>
                    <a:pt x="2469600" y="452756"/>
                  </a:lnTo>
                  <a:lnTo>
                    <a:pt x="2466417" y="446406"/>
                  </a:lnTo>
                  <a:lnTo>
                    <a:pt x="2463235" y="440056"/>
                  </a:lnTo>
                  <a:lnTo>
                    <a:pt x="2460371" y="433071"/>
                  </a:lnTo>
                  <a:lnTo>
                    <a:pt x="2457507" y="426403"/>
                  </a:lnTo>
                  <a:lnTo>
                    <a:pt x="2454962" y="419418"/>
                  </a:lnTo>
                  <a:lnTo>
                    <a:pt x="2452734" y="412433"/>
                  </a:lnTo>
                  <a:lnTo>
                    <a:pt x="2450825" y="405448"/>
                  </a:lnTo>
                  <a:lnTo>
                    <a:pt x="2448916" y="409893"/>
                  </a:lnTo>
                  <a:lnTo>
                    <a:pt x="2447325" y="413703"/>
                  </a:lnTo>
                  <a:lnTo>
                    <a:pt x="2446370" y="414656"/>
                  </a:lnTo>
                  <a:lnTo>
                    <a:pt x="2445733" y="415926"/>
                  </a:lnTo>
                  <a:lnTo>
                    <a:pt x="2444461" y="416561"/>
                  </a:lnTo>
                  <a:lnTo>
                    <a:pt x="2443188" y="416561"/>
                  </a:lnTo>
                  <a:lnTo>
                    <a:pt x="2442233" y="416243"/>
                  </a:lnTo>
                  <a:lnTo>
                    <a:pt x="2440960" y="415926"/>
                  </a:lnTo>
                  <a:lnTo>
                    <a:pt x="2440006" y="414656"/>
                  </a:lnTo>
                  <a:lnTo>
                    <a:pt x="2439051" y="413386"/>
                  </a:lnTo>
                  <a:lnTo>
                    <a:pt x="2437142" y="408941"/>
                  </a:lnTo>
                  <a:lnTo>
                    <a:pt x="2435551" y="403543"/>
                  </a:lnTo>
                  <a:lnTo>
                    <a:pt x="2434278" y="396876"/>
                  </a:lnTo>
                  <a:lnTo>
                    <a:pt x="2433005" y="388938"/>
                  </a:lnTo>
                  <a:lnTo>
                    <a:pt x="2432368" y="380048"/>
                  </a:lnTo>
                  <a:lnTo>
                    <a:pt x="2432050" y="371158"/>
                  </a:lnTo>
                  <a:lnTo>
                    <a:pt x="2432368" y="361633"/>
                  </a:lnTo>
                  <a:lnTo>
                    <a:pt x="2433005" y="353061"/>
                  </a:lnTo>
                  <a:lnTo>
                    <a:pt x="2434278" y="345758"/>
                  </a:lnTo>
                  <a:lnTo>
                    <a:pt x="2435551" y="338773"/>
                  </a:lnTo>
                  <a:lnTo>
                    <a:pt x="2437142" y="333058"/>
                  </a:lnTo>
                  <a:lnTo>
                    <a:pt x="2439051" y="328931"/>
                  </a:lnTo>
                  <a:lnTo>
                    <a:pt x="2440006" y="327661"/>
                  </a:lnTo>
                  <a:lnTo>
                    <a:pt x="2440960" y="326391"/>
                  </a:lnTo>
                  <a:lnTo>
                    <a:pt x="2442233" y="325756"/>
                  </a:lnTo>
                  <a:lnTo>
                    <a:pt x="2443188" y="325438"/>
                  </a:lnTo>
                  <a:lnTo>
                    <a:pt x="2444142" y="325756"/>
                  </a:lnTo>
                  <a:lnTo>
                    <a:pt x="2444779" y="326073"/>
                  </a:lnTo>
                  <a:lnTo>
                    <a:pt x="2445097" y="314008"/>
                  </a:lnTo>
                  <a:lnTo>
                    <a:pt x="2446052" y="308293"/>
                  </a:lnTo>
                  <a:lnTo>
                    <a:pt x="2447006" y="303531"/>
                  </a:lnTo>
                  <a:lnTo>
                    <a:pt x="2446370" y="297181"/>
                  </a:lnTo>
                  <a:lnTo>
                    <a:pt x="2446052" y="291148"/>
                  </a:lnTo>
                  <a:lnTo>
                    <a:pt x="2446052" y="285433"/>
                  </a:lnTo>
                  <a:lnTo>
                    <a:pt x="2446370" y="280036"/>
                  </a:lnTo>
                  <a:lnTo>
                    <a:pt x="2446688" y="274956"/>
                  </a:lnTo>
                  <a:lnTo>
                    <a:pt x="2447325" y="270510"/>
                  </a:lnTo>
                  <a:lnTo>
                    <a:pt x="2448597" y="265748"/>
                  </a:lnTo>
                  <a:lnTo>
                    <a:pt x="2449870" y="261620"/>
                  </a:lnTo>
                  <a:lnTo>
                    <a:pt x="2451143" y="258128"/>
                  </a:lnTo>
                  <a:lnTo>
                    <a:pt x="2452734" y="254635"/>
                  </a:lnTo>
                  <a:lnTo>
                    <a:pt x="2454644" y="251143"/>
                  </a:lnTo>
                  <a:lnTo>
                    <a:pt x="2456871" y="248285"/>
                  </a:lnTo>
                  <a:lnTo>
                    <a:pt x="2459099" y="245745"/>
                  </a:lnTo>
                  <a:lnTo>
                    <a:pt x="2461326" y="242888"/>
                  </a:lnTo>
                  <a:lnTo>
                    <a:pt x="2464190" y="240665"/>
                  </a:lnTo>
                  <a:lnTo>
                    <a:pt x="2466736" y="238760"/>
                  </a:lnTo>
                  <a:lnTo>
                    <a:pt x="2454325" y="239078"/>
                  </a:lnTo>
                  <a:lnTo>
                    <a:pt x="2444779" y="239713"/>
                  </a:lnTo>
                  <a:lnTo>
                    <a:pt x="2436505" y="240030"/>
                  </a:lnTo>
                  <a:lnTo>
                    <a:pt x="2442233" y="236855"/>
                  </a:lnTo>
                  <a:lnTo>
                    <a:pt x="2448279" y="233045"/>
                  </a:lnTo>
                  <a:lnTo>
                    <a:pt x="2454007" y="228918"/>
                  </a:lnTo>
                  <a:lnTo>
                    <a:pt x="2460053" y="224473"/>
                  </a:lnTo>
                  <a:lnTo>
                    <a:pt x="2471191" y="215900"/>
                  </a:lnTo>
                  <a:lnTo>
                    <a:pt x="2476600" y="212408"/>
                  </a:lnTo>
                  <a:lnTo>
                    <a:pt x="2481374" y="209550"/>
                  </a:lnTo>
                  <a:lnTo>
                    <a:pt x="2494420" y="203200"/>
                  </a:lnTo>
                  <a:lnTo>
                    <a:pt x="2507149" y="197803"/>
                  </a:lnTo>
                  <a:lnTo>
                    <a:pt x="2519559" y="193358"/>
                  </a:lnTo>
                  <a:lnTo>
                    <a:pt x="2531652" y="189548"/>
                  </a:lnTo>
                  <a:lnTo>
                    <a:pt x="2543426" y="186690"/>
                  </a:lnTo>
                  <a:lnTo>
                    <a:pt x="2554881" y="184785"/>
                  </a:lnTo>
                  <a:lnTo>
                    <a:pt x="2565701" y="183198"/>
                  </a:lnTo>
                  <a:lnTo>
                    <a:pt x="2576838" y="182563"/>
                  </a:lnTo>
                  <a:close/>
                  <a:moveTo>
                    <a:pt x="276055" y="174625"/>
                  </a:moveTo>
                  <a:lnTo>
                    <a:pt x="283639" y="174625"/>
                  </a:lnTo>
                  <a:lnTo>
                    <a:pt x="290592" y="174942"/>
                  </a:lnTo>
                  <a:lnTo>
                    <a:pt x="297860" y="175258"/>
                  </a:lnTo>
                  <a:lnTo>
                    <a:pt x="304180" y="176208"/>
                  </a:lnTo>
                  <a:lnTo>
                    <a:pt x="310500" y="177475"/>
                  </a:lnTo>
                  <a:lnTo>
                    <a:pt x="316504" y="179059"/>
                  </a:lnTo>
                  <a:lnTo>
                    <a:pt x="322508" y="180959"/>
                  </a:lnTo>
                  <a:lnTo>
                    <a:pt x="327881" y="182859"/>
                  </a:lnTo>
                  <a:lnTo>
                    <a:pt x="332937" y="185076"/>
                  </a:lnTo>
                  <a:lnTo>
                    <a:pt x="337677" y="187293"/>
                  </a:lnTo>
                  <a:lnTo>
                    <a:pt x="346525" y="191727"/>
                  </a:lnTo>
                  <a:lnTo>
                    <a:pt x="354425" y="196161"/>
                  </a:lnTo>
                  <a:lnTo>
                    <a:pt x="360429" y="200595"/>
                  </a:lnTo>
                  <a:lnTo>
                    <a:pt x="365486" y="204713"/>
                  </a:lnTo>
                  <a:lnTo>
                    <a:pt x="368962" y="207880"/>
                  </a:lnTo>
                  <a:lnTo>
                    <a:pt x="371806" y="210730"/>
                  </a:lnTo>
                  <a:lnTo>
                    <a:pt x="370858" y="212631"/>
                  </a:lnTo>
                  <a:lnTo>
                    <a:pt x="367698" y="218331"/>
                  </a:lnTo>
                  <a:lnTo>
                    <a:pt x="365486" y="221815"/>
                  </a:lnTo>
                  <a:lnTo>
                    <a:pt x="362641" y="225616"/>
                  </a:lnTo>
                  <a:lnTo>
                    <a:pt x="359165" y="229100"/>
                  </a:lnTo>
                  <a:lnTo>
                    <a:pt x="355057" y="232900"/>
                  </a:lnTo>
                  <a:lnTo>
                    <a:pt x="350633" y="236384"/>
                  </a:lnTo>
                  <a:lnTo>
                    <a:pt x="345261" y="239234"/>
                  </a:lnTo>
                  <a:lnTo>
                    <a:pt x="342733" y="240501"/>
                  </a:lnTo>
                  <a:lnTo>
                    <a:pt x="339573" y="241135"/>
                  </a:lnTo>
                  <a:lnTo>
                    <a:pt x="336413" y="242085"/>
                  </a:lnTo>
                  <a:lnTo>
                    <a:pt x="332937" y="242718"/>
                  </a:lnTo>
                  <a:lnTo>
                    <a:pt x="329461" y="243035"/>
                  </a:lnTo>
                  <a:lnTo>
                    <a:pt x="325985" y="243035"/>
                  </a:lnTo>
                  <a:lnTo>
                    <a:pt x="322192" y="242718"/>
                  </a:lnTo>
                  <a:lnTo>
                    <a:pt x="318084" y="242085"/>
                  </a:lnTo>
                  <a:lnTo>
                    <a:pt x="313976" y="240818"/>
                  </a:lnTo>
                  <a:lnTo>
                    <a:pt x="309868" y="239234"/>
                  </a:lnTo>
                  <a:lnTo>
                    <a:pt x="304812" y="237334"/>
                  </a:lnTo>
                  <a:lnTo>
                    <a:pt x="302252" y="236418"/>
                  </a:lnTo>
                  <a:lnTo>
                    <a:pt x="289644" y="230366"/>
                  </a:lnTo>
                  <a:lnTo>
                    <a:pt x="294700" y="232900"/>
                  </a:lnTo>
                  <a:lnTo>
                    <a:pt x="300388" y="235751"/>
                  </a:lnTo>
                  <a:lnTo>
                    <a:pt x="302252" y="236418"/>
                  </a:lnTo>
                  <a:lnTo>
                    <a:pt x="312080" y="241135"/>
                  </a:lnTo>
                  <a:lnTo>
                    <a:pt x="322508" y="246202"/>
                  </a:lnTo>
                  <a:lnTo>
                    <a:pt x="332305" y="250003"/>
                  </a:lnTo>
                  <a:lnTo>
                    <a:pt x="337045" y="251270"/>
                  </a:lnTo>
                  <a:lnTo>
                    <a:pt x="341469" y="252536"/>
                  </a:lnTo>
                  <a:lnTo>
                    <a:pt x="345577" y="253170"/>
                  </a:lnTo>
                  <a:lnTo>
                    <a:pt x="349685" y="253487"/>
                  </a:lnTo>
                  <a:lnTo>
                    <a:pt x="353477" y="253170"/>
                  </a:lnTo>
                  <a:lnTo>
                    <a:pt x="357269" y="252536"/>
                  </a:lnTo>
                  <a:lnTo>
                    <a:pt x="360745" y="251270"/>
                  </a:lnTo>
                  <a:lnTo>
                    <a:pt x="363589" y="249053"/>
                  </a:lnTo>
                  <a:lnTo>
                    <a:pt x="364538" y="256970"/>
                  </a:lnTo>
                  <a:lnTo>
                    <a:pt x="364854" y="263621"/>
                  </a:lnTo>
                  <a:lnTo>
                    <a:pt x="364538" y="270589"/>
                  </a:lnTo>
                  <a:lnTo>
                    <a:pt x="363905" y="277240"/>
                  </a:lnTo>
                  <a:lnTo>
                    <a:pt x="365486" y="275657"/>
                  </a:lnTo>
                  <a:lnTo>
                    <a:pt x="366750" y="275340"/>
                  </a:lnTo>
                  <a:lnTo>
                    <a:pt x="367382" y="275657"/>
                  </a:lnTo>
                  <a:lnTo>
                    <a:pt x="368014" y="275973"/>
                  </a:lnTo>
                  <a:lnTo>
                    <a:pt x="369594" y="277874"/>
                  </a:lnTo>
                  <a:lnTo>
                    <a:pt x="371174" y="281041"/>
                  </a:lnTo>
                  <a:lnTo>
                    <a:pt x="372122" y="285158"/>
                  </a:lnTo>
                  <a:lnTo>
                    <a:pt x="373386" y="289909"/>
                  </a:lnTo>
                  <a:lnTo>
                    <a:pt x="373702" y="295293"/>
                  </a:lnTo>
                  <a:lnTo>
                    <a:pt x="374650" y="301627"/>
                  </a:lnTo>
                  <a:lnTo>
                    <a:pt x="374650" y="307961"/>
                  </a:lnTo>
                  <a:lnTo>
                    <a:pt x="374650" y="314612"/>
                  </a:lnTo>
                  <a:lnTo>
                    <a:pt x="373702" y="320630"/>
                  </a:lnTo>
                  <a:lnTo>
                    <a:pt x="373386" y="326331"/>
                  </a:lnTo>
                  <a:lnTo>
                    <a:pt x="372122" y="331398"/>
                  </a:lnTo>
                  <a:lnTo>
                    <a:pt x="371174" y="335515"/>
                  </a:lnTo>
                  <a:lnTo>
                    <a:pt x="369594" y="338366"/>
                  </a:lnTo>
                  <a:lnTo>
                    <a:pt x="368014" y="340266"/>
                  </a:lnTo>
                  <a:lnTo>
                    <a:pt x="367382" y="340583"/>
                  </a:lnTo>
                  <a:lnTo>
                    <a:pt x="366750" y="340583"/>
                  </a:lnTo>
                  <a:lnTo>
                    <a:pt x="365802" y="340583"/>
                  </a:lnTo>
                  <a:lnTo>
                    <a:pt x="364854" y="340266"/>
                  </a:lnTo>
                  <a:lnTo>
                    <a:pt x="363273" y="338049"/>
                  </a:lnTo>
                  <a:lnTo>
                    <a:pt x="362009" y="334565"/>
                  </a:lnTo>
                  <a:lnTo>
                    <a:pt x="360745" y="330448"/>
                  </a:lnTo>
                  <a:lnTo>
                    <a:pt x="359797" y="336149"/>
                  </a:lnTo>
                  <a:lnTo>
                    <a:pt x="359165" y="341850"/>
                  </a:lnTo>
                  <a:lnTo>
                    <a:pt x="357901" y="346917"/>
                  </a:lnTo>
                  <a:lnTo>
                    <a:pt x="356637" y="352301"/>
                  </a:lnTo>
                  <a:lnTo>
                    <a:pt x="353161" y="362436"/>
                  </a:lnTo>
                  <a:lnTo>
                    <a:pt x="349053" y="372254"/>
                  </a:lnTo>
                  <a:lnTo>
                    <a:pt x="344629" y="380806"/>
                  </a:lnTo>
                  <a:lnTo>
                    <a:pt x="339257" y="389040"/>
                  </a:lnTo>
                  <a:lnTo>
                    <a:pt x="333569" y="396641"/>
                  </a:lnTo>
                  <a:lnTo>
                    <a:pt x="327881" y="403609"/>
                  </a:lnTo>
                  <a:lnTo>
                    <a:pt x="321876" y="409626"/>
                  </a:lnTo>
                  <a:lnTo>
                    <a:pt x="314924" y="415011"/>
                  </a:lnTo>
                  <a:lnTo>
                    <a:pt x="308288" y="419761"/>
                  </a:lnTo>
                  <a:lnTo>
                    <a:pt x="301652" y="423562"/>
                  </a:lnTo>
                  <a:lnTo>
                    <a:pt x="294700" y="426412"/>
                  </a:lnTo>
                  <a:lnTo>
                    <a:pt x="288064" y="428629"/>
                  </a:lnTo>
                  <a:lnTo>
                    <a:pt x="281427" y="429896"/>
                  </a:lnTo>
                  <a:lnTo>
                    <a:pt x="275107" y="430213"/>
                  </a:lnTo>
                  <a:lnTo>
                    <a:pt x="272579" y="430213"/>
                  </a:lnTo>
                  <a:lnTo>
                    <a:pt x="269735" y="429896"/>
                  </a:lnTo>
                  <a:lnTo>
                    <a:pt x="264047" y="428313"/>
                  </a:lnTo>
                  <a:lnTo>
                    <a:pt x="258043" y="426096"/>
                  </a:lnTo>
                  <a:lnTo>
                    <a:pt x="252039" y="423245"/>
                  </a:lnTo>
                  <a:lnTo>
                    <a:pt x="245719" y="419128"/>
                  </a:lnTo>
                  <a:lnTo>
                    <a:pt x="239082" y="414377"/>
                  </a:lnTo>
                  <a:lnTo>
                    <a:pt x="232762" y="408993"/>
                  </a:lnTo>
                  <a:lnTo>
                    <a:pt x="225810" y="402975"/>
                  </a:lnTo>
                  <a:lnTo>
                    <a:pt x="219806" y="396008"/>
                  </a:lnTo>
                  <a:lnTo>
                    <a:pt x="213486" y="389040"/>
                  </a:lnTo>
                  <a:lnTo>
                    <a:pt x="208114" y="380806"/>
                  </a:lnTo>
                  <a:lnTo>
                    <a:pt x="202741" y="372571"/>
                  </a:lnTo>
                  <a:lnTo>
                    <a:pt x="197369" y="363386"/>
                  </a:lnTo>
                  <a:lnTo>
                    <a:pt x="193261" y="354202"/>
                  </a:lnTo>
                  <a:lnTo>
                    <a:pt x="189785" y="344383"/>
                  </a:lnTo>
                  <a:lnTo>
                    <a:pt x="186309" y="334249"/>
                  </a:lnTo>
                  <a:lnTo>
                    <a:pt x="185045" y="337732"/>
                  </a:lnTo>
                  <a:lnTo>
                    <a:pt x="184097" y="340266"/>
                  </a:lnTo>
                  <a:lnTo>
                    <a:pt x="182517" y="341850"/>
                  </a:lnTo>
                  <a:lnTo>
                    <a:pt x="181885" y="342166"/>
                  </a:lnTo>
                  <a:lnTo>
                    <a:pt x="180937" y="342483"/>
                  </a:lnTo>
                  <a:lnTo>
                    <a:pt x="180305" y="342166"/>
                  </a:lnTo>
                  <a:lnTo>
                    <a:pt x="179673" y="341850"/>
                  </a:lnTo>
                  <a:lnTo>
                    <a:pt x="178093" y="339949"/>
                  </a:lnTo>
                  <a:lnTo>
                    <a:pt x="176829" y="336782"/>
                  </a:lnTo>
                  <a:lnTo>
                    <a:pt x="175565" y="332665"/>
                  </a:lnTo>
                  <a:lnTo>
                    <a:pt x="174617" y="327914"/>
                  </a:lnTo>
                  <a:lnTo>
                    <a:pt x="173985" y="322213"/>
                  </a:lnTo>
                  <a:lnTo>
                    <a:pt x="173669" y="316196"/>
                  </a:lnTo>
                  <a:lnTo>
                    <a:pt x="173037" y="309545"/>
                  </a:lnTo>
                  <a:lnTo>
                    <a:pt x="173669" y="303211"/>
                  </a:lnTo>
                  <a:lnTo>
                    <a:pt x="173985" y="296876"/>
                  </a:lnTo>
                  <a:lnTo>
                    <a:pt x="174617" y="291492"/>
                  </a:lnTo>
                  <a:lnTo>
                    <a:pt x="175565" y="286742"/>
                  </a:lnTo>
                  <a:lnTo>
                    <a:pt x="176829" y="282624"/>
                  </a:lnTo>
                  <a:lnTo>
                    <a:pt x="178093" y="279457"/>
                  </a:lnTo>
                  <a:lnTo>
                    <a:pt x="179673" y="277557"/>
                  </a:lnTo>
                  <a:lnTo>
                    <a:pt x="180305" y="277240"/>
                  </a:lnTo>
                  <a:lnTo>
                    <a:pt x="180937" y="276923"/>
                  </a:lnTo>
                  <a:lnTo>
                    <a:pt x="182201" y="277240"/>
                  </a:lnTo>
                  <a:lnTo>
                    <a:pt x="182517" y="268689"/>
                  </a:lnTo>
                  <a:lnTo>
                    <a:pt x="182833" y="264888"/>
                  </a:lnTo>
                  <a:lnTo>
                    <a:pt x="183781" y="261088"/>
                  </a:lnTo>
                  <a:lnTo>
                    <a:pt x="183149" y="252536"/>
                  </a:lnTo>
                  <a:lnTo>
                    <a:pt x="183149" y="244619"/>
                  </a:lnTo>
                  <a:lnTo>
                    <a:pt x="184097" y="237334"/>
                  </a:lnTo>
                  <a:lnTo>
                    <a:pt x="185993" y="231633"/>
                  </a:lnTo>
                  <a:lnTo>
                    <a:pt x="187889" y="226249"/>
                  </a:lnTo>
                  <a:lnTo>
                    <a:pt x="189153" y="223716"/>
                  </a:lnTo>
                  <a:lnTo>
                    <a:pt x="190733" y="221815"/>
                  </a:lnTo>
                  <a:lnTo>
                    <a:pt x="192313" y="219915"/>
                  </a:lnTo>
                  <a:lnTo>
                    <a:pt x="194209" y="218015"/>
                  </a:lnTo>
                  <a:lnTo>
                    <a:pt x="198001" y="214848"/>
                  </a:lnTo>
                  <a:lnTo>
                    <a:pt x="188837" y="214848"/>
                  </a:lnTo>
                  <a:lnTo>
                    <a:pt x="182201" y="215481"/>
                  </a:lnTo>
                  <a:lnTo>
                    <a:pt x="176197" y="215798"/>
                  </a:lnTo>
                  <a:lnTo>
                    <a:pt x="180305" y="213581"/>
                  </a:lnTo>
                  <a:lnTo>
                    <a:pt x="184413" y="210730"/>
                  </a:lnTo>
                  <a:lnTo>
                    <a:pt x="192945" y="204396"/>
                  </a:lnTo>
                  <a:lnTo>
                    <a:pt x="200845" y="198378"/>
                  </a:lnTo>
                  <a:lnTo>
                    <a:pt x="204638" y="195845"/>
                  </a:lnTo>
                  <a:lnTo>
                    <a:pt x="208430" y="193944"/>
                  </a:lnTo>
                  <a:lnTo>
                    <a:pt x="217594" y="189510"/>
                  </a:lnTo>
                  <a:lnTo>
                    <a:pt x="226758" y="185393"/>
                  </a:lnTo>
                  <a:lnTo>
                    <a:pt x="235606" y="182226"/>
                  </a:lnTo>
                  <a:lnTo>
                    <a:pt x="244139" y="179692"/>
                  </a:lnTo>
                  <a:lnTo>
                    <a:pt x="252355" y="177475"/>
                  </a:lnTo>
                  <a:lnTo>
                    <a:pt x="260887" y="175892"/>
                  </a:lnTo>
                  <a:lnTo>
                    <a:pt x="268471" y="175258"/>
                  </a:lnTo>
                  <a:lnTo>
                    <a:pt x="276055" y="174625"/>
                  </a:lnTo>
                  <a:close/>
                  <a:moveTo>
                    <a:pt x="1800062" y="0"/>
                  </a:moveTo>
                  <a:lnTo>
                    <a:pt x="1805766" y="0"/>
                  </a:lnTo>
                  <a:lnTo>
                    <a:pt x="1811153" y="634"/>
                  </a:lnTo>
                  <a:lnTo>
                    <a:pt x="1816857" y="951"/>
                  </a:lnTo>
                  <a:lnTo>
                    <a:pt x="1822244" y="1585"/>
                  </a:lnTo>
                  <a:lnTo>
                    <a:pt x="1826997" y="2853"/>
                  </a:lnTo>
                  <a:lnTo>
                    <a:pt x="1831750" y="3804"/>
                  </a:lnTo>
                  <a:lnTo>
                    <a:pt x="1840939" y="6974"/>
                  </a:lnTo>
                  <a:lnTo>
                    <a:pt x="1848861" y="10144"/>
                  </a:lnTo>
                  <a:lnTo>
                    <a:pt x="1855832" y="13948"/>
                  </a:lnTo>
                  <a:lnTo>
                    <a:pt x="1861853" y="17435"/>
                  </a:lnTo>
                  <a:lnTo>
                    <a:pt x="1866923" y="21239"/>
                  </a:lnTo>
                  <a:lnTo>
                    <a:pt x="1870408" y="24092"/>
                  </a:lnTo>
                  <a:lnTo>
                    <a:pt x="1873577" y="26628"/>
                  </a:lnTo>
                  <a:lnTo>
                    <a:pt x="1875795" y="29164"/>
                  </a:lnTo>
                  <a:lnTo>
                    <a:pt x="1875161" y="30432"/>
                  </a:lnTo>
                  <a:lnTo>
                    <a:pt x="1872626" y="35187"/>
                  </a:lnTo>
                  <a:lnTo>
                    <a:pt x="1871042" y="37723"/>
                  </a:lnTo>
                  <a:lnTo>
                    <a:pt x="1868507" y="40576"/>
                  </a:lnTo>
                  <a:lnTo>
                    <a:pt x="1865655" y="43747"/>
                  </a:lnTo>
                  <a:lnTo>
                    <a:pt x="1862803" y="46600"/>
                  </a:lnTo>
                  <a:lnTo>
                    <a:pt x="1859001" y="49453"/>
                  </a:lnTo>
                  <a:lnTo>
                    <a:pt x="1854881" y="51672"/>
                  </a:lnTo>
                  <a:lnTo>
                    <a:pt x="1850128" y="53574"/>
                  </a:lnTo>
                  <a:lnTo>
                    <a:pt x="1845058" y="54208"/>
                  </a:lnTo>
                  <a:lnTo>
                    <a:pt x="1842523" y="54525"/>
                  </a:lnTo>
                  <a:lnTo>
                    <a:pt x="1839355" y="54525"/>
                  </a:lnTo>
                  <a:lnTo>
                    <a:pt x="1836503" y="54208"/>
                  </a:lnTo>
                  <a:lnTo>
                    <a:pt x="1833017" y="53891"/>
                  </a:lnTo>
                  <a:lnTo>
                    <a:pt x="1829532" y="52940"/>
                  </a:lnTo>
                  <a:lnTo>
                    <a:pt x="1826363" y="51989"/>
                  </a:lnTo>
                  <a:lnTo>
                    <a:pt x="1822877" y="50404"/>
                  </a:lnTo>
                  <a:lnTo>
                    <a:pt x="1819075" y="48502"/>
                  </a:lnTo>
                  <a:lnTo>
                    <a:pt x="1814639" y="46600"/>
                  </a:lnTo>
                  <a:lnTo>
                    <a:pt x="1810202" y="44381"/>
                  </a:lnTo>
                  <a:lnTo>
                    <a:pt x="1828264" y="53574"/>
                  </a:lnTo>
                  <a:lnTo>
                    <a:pt x="1836503" y="57061"/>
                  </a:lnTo>
                  <a:lnTo>
                    <a:pt x="1844742" y="60231"/>
                  </a:lnTo>
                  <a:lnTo>
                    <a:pt x="1847910" y="61182"/>
                  </a:lnTo>
                  <a:lnTo>
                    <a:pt x="1851713" y="62133"/>
                  </a:lnTo>
                  <a:lnTo>
                    <a:pt x="1855198" y="62767"/>
                  </a:lnTo>
                  <a:lnTo>
                    <a:pt x="1858367" y="62767"/>
                  </a:lnTo>
                  <a:lnTo>
                    <a:pt x="1861536" y="62767"/>
                  </a:lnTo>
                  <a:lnTo>
                    <a:pt x="1864071" y="62133"/>
                  </a:lnTo>
                  <a:lnTo>
                    <a:pt x="1866923" y="60865"/>
                  </a:lnTo>
                  <a:lnTo>
                    <a:pt x="1869458" y="59597"/>
                  </a:lnTo>
                  <a:lnTo>
                    <a:pt x="1869775" y="65303"/>
                  </a:lnTo>
                  <a:lnTo>
                    <a:pt x="1870091" y="71009"/>
                  </a:lnTo>
                  <a:lnTo>
                    <a:pt x="1870091" y="76398"/>
                  </a:lnTo>
                  <a:lnTo>
                    <a:pt x="1869775" y="81470"/>
                  </a:lnTo>
                  <a:lnTo>
                    <a:pt x="1870408" y="80836"/>
                  </a:lnTo>
                  <a:lnTo>
                    <a:pt x="1871676" y="80519"/>
                  </a:lnTo>
                  <a:lnTo>
                    <a:pt x="1872310" y="80519"/>
                  </a:lnTo>
                  <a:lnTo>
                    <a:pt x="1872626" y="80836"/>
                  </a:lnTo>
                  <a:lnTo>
                    <a:pt x="1874211" y="82421"/>
                  </a:lnTo>
                  <a:lnTo>
                    <a:pt x="1875161" y="84640"/>
                  </a:lnTo>
                  <a:lnTo>
                    <a:pt x="1876112" y="88127"/>
                  </a:lnTo>
                  <a:lnTo>
                    <a:pt x="1877063" y="91614"/>
                  </a:lnTo>
                  <a:lnTo>
                    <a:pt x="1877696" y="96369"/>
                  </a:lnTo>
                  <a:lnTo>
                    <a:pt x="1878013" y="101124"/>
                  </a:lnTo>
                  <a:lnTo>
                    <a:pt x="1878013" y="106513"/>
                  </a:lnTo>
                  <a:lnTo>
                    <a:pt x="1878013" y="111586"/>
                  </a:lnTo>
                  <a:lnTo>
                    <a:pt x="1877696" y="116658"/>
                  </a:lnTo>
                  <a:lnTo>
                    <a:pt x="1877063" y="120779"/>
                  </a:lnTo>
                  <a:lnTo>
                    <a:pt x="1876112" y="124900"/>
                  </a:lnTo>
                  <a:lnTo>
                    <a:pt x="1875161" y="127753"/>
                  </a:lnTo>
                  <a:lnTo>
                    <a:pt x="1874211" y="129972"/>
                  </a:lnTo>
                  <a:lnTo>
                    <a:pt x="1872626" y="131874"/>
                  </a:lnTo>
                  <a:lnTo>
                    <a:pt x="1872310" y="132191"/>
                  </a:lnTo>
                  <a:lnTo>
                    <a:pt x="1871676" y="132191"/>
                  </a:lnTo>
                  <a:lnTo>
                    <a:pt x="1871042" y="132191"/>
                  </a:lnTo>
                  <a:lnTo>
                    <a:pt x="1870091" y="131557"/>
                  </a:lnTo>
                  <a:lnTo>
                    <a:pt x="1869141" y="129972"/>
                  </a:lnTo>
                  <a:lnTo>
                    <a:pt x="1867873" y="127436"/>
                  </a:lnTo>
                  <a:lnTo>
                    <a:pt x="1867240" y="123949"/>
                  </a:lnTo>
                  <a:lnTo>
                    <a:pt x="1865655" y="133142"/>
                  </a:lnTo>
                  <a:lnTo>
                    <a:pt x="1863754" y="141384"/>
                  </a:lnTo>
                  <a:lnTo>
                    <a:pt x="1861219" y="149626"/>
                  </a:lnTo>
                  <a:lnTo>
                    <a:pt x="1857733" y="156917"/>
                  </a:lnTo>
                  <a:lnTo>
                    <a:pt x="1853931" y="164208"/>
                  </a:lnTo>
                  <a:lnTo>
                    <a:pt x="1850128" y="170548"/>
                  </a:lnTo>
                  <a:lnTo>
                    <a:pt x="1845692" y="176571"/>
                  </a:lnTo>
                  <a:lnTo>
                    <a:pt x="1840939" y="181961"/>
                  </a:lnTo>
                  <a:lnTo>
                    <a:pt x="1835869" y="186716"/>
                  </a:lnTo>
                  <a:lnTo>
                    <a:pt x="1830799" y="191154"/>
                  </a:lnTo>
                  <a:lnTo>
                    <a:pt x="1825412" y="194958"/>
                  </a:lnTo>
                  <a:lnTo>
                    <a:pt x="1820025" y="198128"/>
                  </a:lnTo>
                  <a:lnTo>
                    <a:pt x="1814639" y="200347"/>
                  </a:lnTo>
                  <a:lnTo>
                    <a:pt x="1809252" y="202249"/>
                  </a:lnTo>
                  <a:lnTo>
                    <a:pt x="1804182" y="202883"/>
                  </a:lnTo>
                  <a:lnTo>
                    <a:pt x="1798795" y="203200"/>
                  </a:lnTo>
                  <a:lnTo>
                    <a:pt x="1794676" y="202883"/>
                  </a:lnTo>
                  <a:lnTo>
                    <a:pt x="1790239" y="201615"/>
                  </a:lnTo>
                  <a:lnTo>
                    <a:pt x="1785486" y="200347"/>
                  </a:lnTo>
                  <a:lnTo>
                    <a:pt x="1780416" y="197494"/>
                  </a:lnTo>
                  <a:lnTo>
                    <a:pt x="1775663" y="194641"/>
                  </a:lnTo>
                  <a:lnTo>
                    <a:pt x="1770276" y="190837"/>
                  </a:lnTo>
                  <a:lnTo>
                    <a:pt x="1765206" y="186399"/>
                  </a:lnTo>
                  <a:lnTo>
                    <a:pt x="1759819" y="181327"/>
                  </a:lnTo>
                  <a:lnTo>
                    <a:pt x="1755066" y="176254"/>
                  </a:lnTo>
                  <a:lnTo>
                    <a:pt x="1749996" y="170548"/>
                  </a:lnTo>
                  <a:lnTo>
                    <a:pt x="1745560" y="164208"/>
                  </a:lnTo>
                  <a:lnTo>
                    <a:pt x="1741124" y="157551"/>
                  </a:lnTo>
                  <a:lnTo>
                    <a:pt x="1737321" y="150260"/>
                  </a:lnTo>
                  <a:lnTo>
                    <a:pt x="1733836" y="142652"/>
                  </a:lnTo>
                  <a:lnTo>
                    <a:pt x="1730984" y="135044"/>
                  </a:lnTo>
                  <a:lnTo>
                    <a:pt x="1728449" y="127119"/>
                  </a:lnTo>
                  <a:lnTo>
                    <a:pt x="1727498" y="129655"/>
                  </a:lnTo>
                  <a:lnTo>
                    <a:pt x="1726548" y="131874"/>
                  </a:lnTo>
                  <a:lnTo>
                    <a:pt x="1725280" y="133142"/>
                  </a:lnTo>
                  <a:lnTo>
                    <a:pt x="1724330" y="133459"/>
                  </a:lnTo>
                  <a:lnTo>
                    <a:pt x="1723379" y="133459"/>
                  </a:lnTo>
                  <a:lnTo>
                    <a:pt x="1723062" y="133142"/>
                  </a:lnTo>
                  <a:lnTo>
                    <a:pt x="1721795" y="131557"/>
                  </a:lnTo>
                  <a:lnTo>
                    <a:pt x="1720844" y="129021"/>
                  </a:lnTo>
                  <a:lnTo>
                    <a:pt x="1719576" y="125851"/>
                  </a:lnTo>
                  <a:lnTo>
                    <a:pt x="1718943" y="122047"/>
                  </a:lnTo>
                  <a:lnTo>
                    <a:pt x="1718626" y="117609"/>
                  </a:lnTo>
                  <a:lnTo>
                    <a:pt x="1718309" y="112854"/>
                  </a:lnTo>
                  <a:lnTo>
                    <a:pt x="1717675" y="107464"/>
                  </a:lnTo>
                  <a:lnTo>
                    <a:pt x="1718309" y="102392"/>
                  </a:lnTo>
                  <a:lnTo>
                    <a:pt x="1718626" y="97320"/>
                  </a:lnTo>
                  <a:lnTo>
                    <a:pt x="1718943" y="92882"/>
                  </a:lnTo>
                  <a:lnTo>
                    <a:pt x="1719576" y="89078"/>
                  </a:lnTo>
                  <a:lnTo>
                    <a:pt x="1720844" y="86225"/>
                  </a:lnTo>
                  <a:lnTo>
                    <a:pt x="1721795" y="83372"/>
                  </a:lnTo>
                  <a:lnTo>
                    <a:pt x="1723062" y="82104"/>
                  </a:lnTo>
                  <a:lnTo>
                    <a:pt x="1723379" y="81470"/>
                  </a:lnTo>
                  <a:lnTo>
                    <a:pt x="1724330" y="81470"/>
                  </a:lnTo>
                  <a:lnTo>
                    <a:pt x="1724963" y="82104"/>
                  </a:lnTo>
                  <a:lnTo>
                    <a:pt x="1725280" y="75130"/>
                  </a:lnTo>
                  <a:lnTo>
                    <a:pt x="1726548" y="69107"/>
                  </a:lnTo>
                  <a:lnTo>
                    <a:pt x="1725597" y="62133"/>
                  </a:lnTo>
                  <a:lnTo>
                    <a:pt x="1725914" y="55793"/>
                  </a:lnTo>
                  <a:lnTo>
                    <a:pt x="1726865" y="50087"/>
                  </a:lnTo>
                  <a:lnTo>
                    <a:pt x="1727815" y="45649"/>
                  </a:lnTo>
                  <a:lnTo>
                    <a:pt x="1729400" y="40893"/>
                  </a:lnTo>
                  <a:lnTo>
                    <a:pt x="1731618" y="37723"/>
                  </a:lnTo>
                  <a:lnTo>
                    <a:pt x="1734153" y="34553"/>
                  </a:lnTo>
                  <a:lnTo>
                    <a:pt x="1737638" y="32334"/>
                  </a:lnTo>
                  <a:lnTo>
                    <a:pt x="1724963" y="32651"/>
                  </a:lnTo>
                  <a:lnTo>
                    <a:pt x="1720527" y="32651"/>
                  </a:lnTo>
                  <a:lnTo>
                    <a:pt x="1723379" y="31383"/>
                  </a:lnTo>
                  <a:lnTo>
                    <a:pt x="1726865" y="29164"/>
                  </a:lnTo>
                  <a:lnTo>
                    <a:pt x="1733519" y="24092"/>
                  </a:lnTo>
                  <a:lnTo>
                    <a:pt x="1739856" y="19337"/>
                  </a:lnTo>
                  <a:lnTo>
                    <a:pt x="1743025" y="17435"/>
                  </a:lnTo>
                  <a:lnTo>
                    <a:pt x="1745560" y="15533"/>
                  </a:lnTo>
                  <a:lnTo>
                    <a:pt x="1753165" y="12046"/>
                  </a:lnTo>
                  <a:lnTo>
                    <a:pt x="1760453" y="9193"/>
                  </a:lnTo>
                  <a:lnTo>
                    <a:pt x="1767424" y="6657"/>
                  </a:lnTo>
                  <a:lnTo>
                    <a:pt x="1774396" y="4121"/>
                  </a:lnTo>
                  <a:lnTo>
                    <a:pt x="1780733" y="2853"/>
                  </a:lnTo>
                  <a:lnTo>
                    <a:pt x="1787704" y="1585"/>
                  </a:lnTo>
                  <a:lnTo>
                    <a:pt x="1793725" y="951"/>
                  </a:lnTo>
                  <a:lnTo>
                    <a:pt x="18000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KSO_Shape"/>
            <p:cNvSpPr/>
            <p:nvPr/>
          </p:nvSpPr>
          <p:spPr bwMode="auto">
            <a:xfrm>
              <a:off x="1384300" y="2794000"/>
              <a:ext cx="547688" cy="527050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8" name="KSO_Shape"/>
            <p:cNvSpPr/>
            <p:nvPr/>
          </p:nvSpPr>
          <p:spPr bwMode="auto">
            <a:xfrm>
              <a:off x="4057650" y="3952875"/>
              <a:ext cx="704850" cy="371475"/>
            </a:xfrm>
            <a:custGeom>
              <a:avLst/>
              <a:gdLst>
                <a:gd name="T0" fmla="*/ 2147483646 w 443"/>
                <a:gd name="T1" fmla="*/ 2147483646 h 232"/>
                <a:gd name="T2" fmla="*/ 2147483646 w 443"/>
                <a:gd name="T3" fmla="*/ 2147483646 h 232"/>
                <a:gd name="T4" fmla="*/ 2147483646 w 443"/>
                <a:gd name="T5" fmla="*/ 2147483646 h 232"/>
                <a:gd name="T6" fmla="*/ 2147483646 w 443"/>
                <a:gd name="T7" fmla="*/ 2147483646 h 232"/>
                <a:gd name="T8" fmla="*/ 2147483646 w 443"/>
                <a:gd name="T9" fmla="*/ 2147483646 h 232"/>
                <a:gd name="T10" fmla="*/ 2147483646 w 443"/>
                <a:gd name="T11" fmla="*/ 2147483646 h 232"/>
                <a:gd name="T12" fmla="*/ 2147483646 w 443"/>
                <a:gd name="T13" fmla="*/ 0 h 232"/>
                <a:gd name="T14" fmla="*/ 2147483646 w 443"/>
                <a:gd name="T15" fmla="*/ 2147483646 h 232"/>
                <a:gd name="T16" fmla="*/ 2147483646 w 443"/>
                <a:gd name="T17" fmla="*/ 2147483646 h 232"/>
                <a:gd name="T18" fmla="*/ 2147483646 w 443"/>
                <a:gd name="T19" fmla="*/ 2147483646 h 232"/>
                <a:gd name="T20" fmla="*/ 2147483646 w 443"/>
                <a:gd name="T21" fmla="*/ 2147483646 h 232"/>
                <a:gd name="T22" fmla="*/ 2147483646 w 443"/>
                <a:gd name="T23" fmla="*/ 2147483646 h 232"/>
                <a:gd name="T24" fmla="*/ 2147483646 w 443"/>
                <a:gd name="T25" fmla="*/ 2147483646 h 232"/>
                <a:gd name="T26" fmla="*/ 2147483646 w 443"/>
                <a:gd name="T27" fmla="*/ 2147483646 h 232"/>
                <a:gd name="T28" fmla="*/ 2147483646 w 443"/>
                <a:gd name="T29" fmla="*/ 2147483646 h 232"/>
                <a:gd name="T30" fmla="*/ 0 w 443"/>
                <a:gd name="T31" fmla="*/ 2147483646 h 232"/>
                <a:gd name="T32" fmla="*/ 2147483646 w 443"/>
                <a:gd name="T33" fmla="*/ 2147483646 h 232"/>
                <a:gd name="T34" fmla="*/ 2147483646 w 443"/>
                <a:gd name="T35" fmla="*/ 2147483646 h 232"/>
                <a:gd name="T36" fmla="*/ 2147483646 w 443"/>
                <a:gd name="T37" fmla="*/ 2147483646 h 232"/>
                <a:gd name="T38" fmla="*/ 2147483646 w 443"/>
                <a:gd name="T39" fmla="*/ 2147483646 h 232"/>
                <a:gd name="T40" fmla="*/ 2147483646 w 443"/>
                <a:gd name="T41" fmla="*/ 2147483646 h 232"/>
                <a:gd name="T42" fmla="*/ 2147483646 w 443"/>
                <a:gd name="T43" fmla="*/ 2147483646 h 232"/>
                <a:gd name="T44" fmla="*/ 2147483646 w 443"/>
                <a:gd name="T45" fmla="*/ 2147483646 h 232"/>
                <a:gd name="T46" fmla="*/ 2147483646 w 443"/>
                <a:gd name="T47" fmla="*/ 2147483646 h 232"/>
                <a:gd name="T48" fmla="*/ 2147483646 w 443"/>
                <a:gd name="T49" fmla="*/ 2147483646 h 232"/>
                <a:gd name="T50" fmla="*/ 2147483646 w 443"/>
                <a:gd name="T51" fmla="*/ 2147483646 h 232"/>
                <a:gd name="T52" fmla="*/ 2147483646 w 443"/>
                <a:gd name="T53" fmla="*/ 2147483646 h 232"/>
                <a:gd name="T54" fmla="*/ 2147483646 w 443"/>
                <a:gd name="T55" fmla="*/ 2147483646 h 232"/>
                <a:gd name="T56" fmla="*/ 2147483646 w 443"/>
                <a:gd name="T57" fmla="*/ 2147483646 h 232"/>
                <a:gd name="T58" fmla="*/ 2147483646 w 443"/>
                <a:gd name="T59" fmla="*/ 2147483646 h 232"/>
                <a:gd name="T60" fmla="*/ 2147483646 w 443"/>
                <a:gd name="T61" fmla="*/ 2147483646 h 232"/>
                <a:gd name="T62" fmla="*/ 2147483646 w 443"/>
                <a:gd name="T63" fmla="*/ 2147483646 h 232"/>
                <a:gd name="T64" fmla="*/ 2147483646 w 443"/>
                <a:gd name="T65" fmla="*/ 2147483646 h 232"/>
                <a:gd name="T66" fmla="*/ 2147483646 w 443"/>
                <a:gd name="T67" fmla="*/ 2147483646 h 232"/>
                <a:gd name="T68" fmla="*/ 2147483646 w 443"/>
                <a:gd name="T69" fmla="*/ 2147483646 h 232"/>
                <a:gd name="T70" fmla="*/ 2147483646 w 443"/>
                <a:gd name="T71" fmla="*/ 2147483646 h 232"/>
                <a:gd name="T72" fmla="*/ 2147483646 w 443"/>
                <a:gd name="T73" fmla="*/ 2147483646 h 232"/>
                <a:gd name="T74" fmla="*/ 2147483646 w 443"/>
                <a:gd name="T75" fmla="*/ 2147483646 h 232"/>
                <a:gd name="T76" fmla="*/ 2147483646 w 443"/>
                <a:gd name="T77" fmla="*/ 2147483646 h 232"/>
                <a:gd name="T78" fmla="*/ 2147483646 w 443"/>
                <a:gd name="T79" fmla="*/ 2147483646 h 232"/>
                <a:gd name="T80" fmla="*/ 2147483646 w 443"/>
                <a:gd name="T81" fmla="*/ 2147483646 h 232"/>
                <a:gd name="T82" fmla="*/ 2147483646 w 443"/>
                <a:gd name="T83" fmla="*/ 2147483646 h 232"/>
                <a:gd name="T84" fmla="*/ 2147483646 w 443"/>
                <a:gd name="T85" fmla="*/ 2147483646 h 232"/>
                <a:gd name="T86" fmla="*/ 2147483646 w 443"/>
                <a:gd name="T87" fmla="*/ 2147483646 h 232"/>
                <a:gd name="T88" fmla="*/ 2147483646 w 443"/>
                <a:gd name="T89" fmla="*/ 2147483646 h 232"/>
                <a:gd name="T90" fmla="*/ 2147483646 w 443"/>
                <a:gd name="T91" fmla="*/ 2147483646 h 23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443" h="232">
                  <a:moveTo>
                    <a:pt x="227" y="43"/>
                  </a:moveTo>
                  <a:cubicBezTo>
                    <a:pt x="215" y="30"/>
                    <a:pt x="215" y="30"/>
                    <a:pt x="215" y="30"/>
                  </a:cubicBezTo>
                  <a:cubicBezTo>
                    <a:pt x="220" y="30"/>
                    <a:pt x="220" y="30"/>
                    <a:pt x="220" y="30"/>
                  </a:cubicBezTo>
                  <a:cubicBezTo>
                    <a:pt x="223" y="30"/>
                    <a:pt x="224" y="31"/>
                    <a:pt x="226" y="32"/>
                  </a:cubicBezTo>
                  <a:cubicBezTo>
                    <a:pt x="227" y="33"/>
                    <a:pt x="242" y="44"/>
                    <a:pt x="242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6" y="46"/>
                    <a:pt x="247" y="50"/>
                    <a:pt x="248" y="53"/>
                  </a:cubicBezTo>
                  <a:cubicBezTo>
                    <a:pt x="249" y="57"/>
                    <a:pt x="251" y="65"/>
                    <a:pt x="254" y="73"/>
                  </a:cubicBezTo>
                  <a:cubicBezTo>
                    <a:pt x="242" y="73"/>
                    <a:pt x="229" y="73"/>
                    <a:pt x="218" y="73"/>
                  </a:cubicBezTo>
                  <a:cubicBezTo>
                    <a:pt x="218" y="73"/>
                    <a:pt x="218" y="73"/>
                    <a:pt x="218" y="73"/>
                  </a:cubicBezTo>
                  <a:lnTo>
                    <a:pt x="227" y="43"/>
                  </a:lnTo>
                  <a:close/>
                  <a:moveTo>
                    <a:pt x="106" y="16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88" y="7"/>
                    <a:pt x="98" y="10"/>
                    <a:pt x="106" y="16"/>
                  </a:cubicBezTo>
                  <a:close/>
                  <a:moveTo>
                    <a:pt x="128" y="109"/>
                  </a:moveTo>
                  <a:cubicBezTo>
                    <a:pt x="103" y="109"/>
                    <a:pt x="83" y="115"/>
                    <a:pt x="83" y="124"/>
                  </a:cubicBezTo>
                  <a:cubicBezTo>
                    <a:pt x="83" y="132"/>
                    <a:pt x="103" y="138"/>
                    <a:pt x="128" y="138"/>
                  </a:cubicBezTo>
                  <a:cubicBezTo>
                    <a:pt x="134" y="138"/>
                    <a:pt x="140" y="138"/>
                    <a:pt x="145" y="137"/>
                  </a:cubicBezTo>
                  <a:cubicBezTo>
                    <a:pt x="143" y="134"/>
                    <a:pt x="141" y="129"/>
                    <a:pt x="141" y="124"/>
                  </a:cubicBezTo>
                  <a:cubicBezTo>
                    <a:pt x="141" y="118"/>
                    <a:pt x="143" y="114"/>
                    <a:pt x="145" y="110"/>
                  </a:cubicBezTo>
                  <a:cubicBezTo>
                    <a:pt x="140" y="109"/>
                    <a:pt x="134" y="109"/>
                    <a:pt x="128" y="109"/>
                  </a:cubicBezTo>
                  <a:close/>
                  <a:moveTo>
                    <a:pt x="402" y="118"/>
                  </a:moveTo>
                  <a:cubicBezTo>
                    <a:pt x="383" y="93"/>
                    <a:pt x="357" y="85"/>
                    <a:pt x="313" y="85"/>
                  </a:cubicBezTo>
                  <a:cubicBezTo>
                    <a:pt x="280" y="85"/>
                    <a:pt x="186" y="86"/>
                    <a:pt x="172" y="86"/>
                  </a:cubicBezTo>
                  <a:cubicBezTo>
                    <a:pt x="157" y="86"/>
                    <a:pt x="148" y="82"/>
                    <a:pt x="139" y="72"/>
                  </a:cubicBezTo>
                  <a:cubicBezTo>
                    <a:pt x="130" y="62"/>
                    <a:pt x="114" y="42"/>
                    <a:pt x="105" y="31"/>
                  </a:cubicBezTo>
                  <a:cubicBezTo>
                    <a:pt x="98" y="23"/>
                    <a:pt x="80" y="16"/>
                    <a:pt x="67" y="16"/>
                  </a:cubicBezTo>
                  <a:cubicBezTo>
                    <a:pt x="55" y="16"/>
                    <a:pt x="46" y="16"/>
                    <a:pt x="46" y="16"/>
                  </a:cubicBezTo>
                  <a:cubicBezTo>
                    <a:pt x="46" y="16"/>
                    <a:pt x="50" y="25"/>
                    <a:pt x="56" y="38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73" y="75"/>
                    <a:pt x="81" y="92"/>
                    <a:pt x="89" y="107"/>
                  </a:cubicBezTo>
                  <a:cubicBezTo>
                    <a:pt x="99" y="102"/>
                    <a:pt x="115" y="101"/>
                    <a:pt x="128" y="101"/>
                  </a:cubicBezTo>
                  <a:cubicBezTo>
                    <a:pt x="140" y="101"/>
                    <a:pt x="151" y="102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6" y="106"/>
                    <a:pt x="171" y="114"/>
                    <a:pt x="171" y="124"/>
                  </a:cubicBezTo>
                  <a:cubicBezTo>
                    <a:pt x="171" y="133"/>
                    <a:pt x="166" y="141"/>
                    <a:pt x="160" y="143"/>
                  </a:cubicBezTo>
                  <a:cubicBezTo>
                    <a:pt x="160" y="143"/>
                    <a:pt x="160" y="143"/>
                    <a:pt x="160" y="143"/>
                  </a:cubicBezTo>
                  <a:cubicBezTo>
                    <a:pt x="151" y="145"/>
                    <a:pt x="141" y="146"/>
                    <a:pt x="131" y="147"/>
                  </a:cubicBezTo>
                  <a:cubicBezTo>
                    <a:pt x="140" y="151"/>
                    <a:pt x="151" y="154"/>
                    <a:pt x="164" y="157"/>
                  </a:cubicBezTo>
                  <a:cubicBezTo>
                    <a:pt x="71" y="224"/>
                    <a:pt x="71" y="224"/>
                    <a:pt x="71" y="224"/>
                  </a:cubicBezTo>
                  <a:cubicBezTo>
                    <a:pt x="65" y="221"/>
                    <a:pt x="59" y="218"/>
                    <a:pt x="56" y="217"/>
                  </a:cubicBezTo>
                  <a:cubicBezTo>
                    <a:pt x="52" y="216"/>
                    <a:pt x="49" y="216"/>
                    <a:pt x="45" y="216"/>
                  </a:cubicBezTo>
                  <a:cubicBezTo>
                    <a:pt x="59" y="232"/>
                    <a:pt x="59" y="232"/>
                    <a:pt x="59" y="232"/>
                  </a:cubicBezTo>
                  <a:cubicBezTo>
                    <a:pt x="89" y="232"/>
                    <a:pt x="89" y="232"/>
                    <a:pt x="89" y="232"/>
                  </a:cubicBezTo>
                  <a:cubicBezTo>
                    <a:pt x="101" y="232"/>
                    <a:pt x="111" y="230"/>
                    <a:pt x="121" y="225"/>
                  </a:cubicBezTo>
                  <a:cubicBezTo>
                    <a:pt x="135" y="219"/>
                    <a:pt x="213" y="181"/>
                    <a:pt x="241" y="170"/>
                  </a:cubicBezTo>
                  <a:cubicBezTo>
                    <a:pt x="248" y="167"/>
                    <a:pt x="254" y="164"/>
                    <a:pt x="261" y="162"/>
                  </a:cubicBezTo>
                  <a:cubicBezTo>
                    <a:pt x="301" y="162"/>
                    <a:pt x="355" y="162"/>
                    <a:pt x="367" y="162"/>
                  </a:cubicBezTo>
                  <a:cubicBezTo>
                    <a:pt x="436" y="162"/>
                    <a:pt x="443" y="150"/>
                    <a:pt x="443" y="141"/>
                  </a:cubicBezTo>
                  <a:cubicBezTo>
                    <a:pt x="443" y="132"/>
                    <a:pt x="426" y="127"/>
                    <a:pt x="402" y="118"/>
                  </a:cubicBezTo>
                  <a:close/>
                  <a:moveTo>
                    <a:pt x="232" y="121"/>
                  </a:moveTo>
                  <a:cubicBezTo>
                    <a:pt x="232" y="124"/>
                    <a:pt x="230" y="126"/>
                    <a:pt x="227" y="126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0" y="126"/>
                    <a:pt x="218" y="124"/>
                    <a:pt x="218" y="121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8" y="112"/>
                    <a:pt x="220" y="110"/>
                    <a:pt x="223" y="110"/>
                  </a:cubicBezTo>
                  <a:cubicBezTo>
                    <a:pt x="227" y="110"/>
                    <a:pt x="227" y="110"/>
                    <a:pt x="227" y="110"/>
                  </a:cubicBezTo>
                  <a:cubicBezTo>
                    <a:pt x="230" y="110"/>
                    <a:pt x="232" y="112"/>
                    <a:pt x="232" y="114"/>
                  </a:cubicBezTo>
                  <a:lnTo>
                    <a:pt x="232" y="121"/>
                  </a:lnTo>
                  <a:close/>
                  <a:moveTo>
                    <a:pt x="263" y="121"/>
                  </a:moveTo>
                  <a:cubicBezTo>
                    <a:pt x="263" y="124"/>
                    <a:pt x="261" y="126"/>
                    <a:pt x="258" y="126"/>
                  </a:cubicBezTo>
                  <a:cubicBezTo>
                    <a:pt x="254" y="126"/>
                    <a:pt x="254" y="126"/>
                    <a:pt x="254" y="126"/>
                  </a:cubicBezTo>
                  <a:cubicBezTo>
                    <a:pt x="251" y="126"/>
                    <a:pt x="249" y="124"/>
                    <a:pt x="249" y="121"/>
                  </a:cubicBezTo>
                  <a:cubicBezTo>
                    <a:pt x="249" y="114"/>
                    <a:pt x="249" y="114"/>
                    <a:pt x="249" y="114"/>
                  </a:cubicBezTo>
                  <a:cubicBezTo>
                    <a:pt x="249" y="112"/>
                    <a:pt x="251" y="110"/>
                    <a:pt x="254" y="110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61" y="110"/>
                    <a:pt x="263" y="112"/>
                    <a:pt x="263" y="114"/>
                  </a:cubicBezTo>
                  <a:lnTo>
                    <a:pt x="263" y="121"/>
                  </a:lnTo>
                  <a:close/>
                  <a:moveTo>
                    <a:pt x="294" y="121"/>
                  </a:moveTo>
                  <a:cubicBezTo>
                    <a:pt x="294" y="124"/>
                    <a:pt x="292" y="126"/>
                    <a:pt x="289" y="126"/>
                  </a:cubicBezTo>
                  <a:cubicBezTo>
                    <a:pt x="285" y="126"/>
                    <a:pt x="285" y="126"/>
                    <a:pt x="285" y="126"/>
                  </a:cubicBezTo>
                  <a:cubicBezTo>
                    <a:pt x="282" y="126"/>
                    <a:pt x="280" y="124"/>
                    <a:pt x="280" y="121"/>
                  </a:cubicBezTo>
                  <a:cubicBezTo>
                    <a:pt x="280" y="114"/>
                    <a:pt x="280" y="114"/>
                    <a:pt x="280" y="114"/>
                  </a:cubicBezTo>
                  <a:cubicBezTo>
                    <a:pt x="280" y="112"/>
                    <a:pt x="282" y="110"/>
                    <a:pt x="285" y="110"/>
                  </a:cubicBezTo>
                  <a:cubicBezTo>
                    <a:pt x="289" y="110"/>
                    <a:pt x="289" y="110"/>
                    <a:pt x="289" y="110"/>
                  </a:cubicBezTo>
                  <a:cubicBezTo>
                    <a:pt x="292" y="110"/>
                    <a:pt x="294" y="112"/>
                    <a:pt x="294" y="114"/>
                  </a:cubicBezTo>
                  <a:lnTo>
                    <a:pt x="294" y="121"/>
                  </a:lnTo>
                  <a:close/>
                  <a:moveTo>
                    <a:pt x="360" y="127"/>
                  </a:moveTo>
                  <a:cubicBezTo>
                    <a:pt x="360" y="127"/>
                    <a:pt x="360" y="127"/>
                    <a:pt x="360" y="127"/>
                  </a:cubicBezTo>
                  <a:cubicBezTo>
                    <a:pt x="343" y="127"/>
                    <a:pt x="328" y="122"/>
                    <a:pt x="322" y="115"/>
                  </a:cubicBezTo>
                  <a:cubicBezTo>
                    <a:pt x="320" y="112"/>
                    <a:pt x="321" y="109"/>
                    <a:pt x="325" y="109"/>
                  </a:cubicBezTo>
                  <a:cubicBezTo>
                    <a:pt x="331" y="108"/>
                    <a:pt x="348" y="108"/>
                    <a:pt x="356" y="102"/>
                  </a:cubicBezTo>
                  <a:cubicBezTo>
                    <a:pt x="370" y="106"/>
                    <a:pt x="380" y="112"/>
                    <a:pt x="388" y="121"/>
                  </a:cubicBezTo>
                  <a:cubicBezTo>
                    <a:pt x="382" y="125"/>
                    <a:pt x="371" y="127"/>
                    <a:pt x="360" y="127"/>
                  </a:cubicBezTo>
                  <a:close/>
                  <a:moveTo>
                    <a:pt x="156" y="135"/>
                  </a:moveTo>
                  <a:cubicBezTo>
                    <a:pt x="153" y="135"/>
                    <a:pt x="150" y="130"/>
                    <a:pt x="150" y="124"/>
                  </a:cubicBezTo>
                  <a:cubicBezTo>
                    <a:pt x="150" y="117"/>
                    <a:pt x="153" y="112"/>
                    <a:pt x="156" y="112"/>
                  </a:cubicBezTo>
                  <a:cubicBezTo>
                    <a:pt x="160" y="112"/>
                    <a:pt x="163" y="117"/>
                    <a:pt x="163" y="124"/>
                  </a:cubicBezTo>
                  <a:cubicBezTo>
                    <a:pt x="163" y="130"/>
                    <a:pt x="160" y="135"/>
                    <a:pt x="156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52" name="文本框 47"/>
          <p:cNvSpPr txBox="1">
            <a:spLocks noChangeArrowheads="1"/>
          </p:cNvSpPr>
          <p:nvPr/>
        </p:nvSpPr>
        <p:spPr bwMode="auto">
          <a:xfrm>
            <a:off x="7580313" y="1609725"/>
            <a:ext cx="3913187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3" name="文本框 47"/>
          <p:cNvSpPr txBox="1">
            <a:spLocks noChangeArrowheads="1"/>
          </p:cNvSpPr>
          <p:nvPr/>
        </p:nvSpPr>
        <p:spPr bwMode="auto">
          <a:xfrm>
            <a:off x="7580313" y="3278188"/>
            <a:ext cx="3913187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4" name="文本框 47"/>
          <p:cNvSpPr txBox="1">
            <a:spLocks noChangeArrowheads="1"/>
          </p:cNvSpPr>
          <p:nvPr/>
        </p:nvSpPr>
        <p:spPr bwMode="auto">
          <a:xfrm>
            <a:off x="7580313" y="4714875"/>
            <a:ext cx="3913187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5" name="KSO_Shape"/>
          <p:cNvSpPr/>
          <p:nvPr/>
        </p:nvSpPr>
        <p:spPr bwMode="auto">
          <a:xfrm>
            <a:off x="6129338" y="1654175"/>
            <a:ext cx="1117600" cy="1068388"/>
          </a:xfrm>
          <a:custGeom>
            <a:avLst/>
            <a:gdLst>
              <a:gd name="T0" fmla="*/ 859152 w 2887663"/>
              <a:gd name="T1" fmla="*/ 1613541 h 2762250"/>
              <a:gd name="T2" fmla="*/ 660904 w 2887663"/>
              <a:gd name="T3" fmla="*/ 1631599 h 2762250"/>
              <a:gd name="T4" fmla="*/ 582760 w 2887663"/>
              <a:gd name="T5" fmla="*/ 1615068 h 2762250"/>
              <a:gd name="T6" fmla="*/ 995462 w 2887663"/>
              <a:gd name="T7" fmla="*/ 1633083 h 2762250"/>
              <a:gd name="T8" fmla="*/ 794773 w 2887663"/>
              <a:gd name="T9" fmla="*/ 1314259 h 2762250"/>
              <a:gd name="T10" fmla="*/ 610807 w 2887663"/>
              <a:gd name="T11" fmla="*/ 1237111 h 2762250"/>
              <a:gd name="T12" fmla="*/ 1010000 w 2887663"/>
              <a:gd name="T13" fmla="*/ 1258119 h 2762250"/>
              <a:gd name="T14" fmla="*/ 971706 w 2887663"/>
              <a:gd name="T15" fmla="*/ 1228164 h 2762250"/>
              <a:gd name="T16" fmla="*/ 1592768 w 2887663"/>
              <a:gd name="T17" fmla="*/ 1051361 h 2762250"/>
              <a:gd name="T18" fmla="*/ 1541332 w 2887663"/>
              <a:gd name="T19" fmla="*/ 1069171 h 2762250"/>
              <a:gd name="T20" fmla="*/ 1858757 w 2887663"/>
              <a:gd name="T21" fmla="*/ 1072313 h 2762250"/>
              <a:gd name="T22" fmla="*/ 1791171 w 2887663"/>
              <a:gd name="T23" fmla="*/ 1051365 h 2762250"/>
              <a:gd name="T24" fmla="*/ 1711030 w 2887663"/>
              <a:gd name="T25" fmla="*/ 968622 h 2762250"/>
              <a:gd name="T26" fmla="*/ 151645 w 2887663"/>
              <a:gd name="T27" fmla="*/ 762046 h 2762250"/>
              <a:gd name="T28" fmla="*/ 981201 w 2887663"/>
              <a:gd name="T29" fmla="*/ 768990 h 2762250"/>
              <a:gd name="T30" fmla="*/ 971764 w 2887663"/>
              <a:gd name="T31" fmla="*/ 1009888 h 2762250"/>
              <a:gd name="T32" fmla="*/ 1026917 w 2887663"/>
              <a:gd name="T33" fmla="*/ 1583646 h 2762250"/>
              <a:gd name="T34" fmla="*/ 718440 w 2887663"/>
              <a:gd name="T35" fmla="*/ 1721482 h 2762250"/>
              <a:gd name="T36" fmla="*/ 610651 w 2887663"/>
              <a:gd name="T37" fmla="*/ 1478698 h 2762250"/>
              <a:gd name="T38" fmla="*/ 560741 w 2887663"/>
              <a:gd name="T39" fmla="*/ 1185640 h 2762250"/>
              <a:gd name="T40" fmla="*/ 815324 w 2887663"/>
              <a:gd name="T41" fmla="*/ 771713 h 2762250"/>
              <a:gd name="T42" fmla="*/ 136146 w 2887663"/>
              <a:gd name="T43" fmla="*/ 816029 h 2762250"/>
              <a:gd name="T44" fmla="*/ 1067177 w 2887663"/>
              <a:gd name="T45" fmla="*/ 813407 h 2762250"/>
              <a:gd name="T46" fmla="*/ 1528817 w 2887663"/>
              <a:gd name="T47" fmla="*/ 756426 h 2762250"/>
              <a:gd name="T48" fmla="*/ 1840906 w 2887663"/>
              <a:gd name="T49" fmla="*/ 737034 h 2762250"/>
              <a:gd name="T50" fmla="*/ 1292342 w 2887663"/>
              <a:gd name="T51" fmla="*/ 568311 h 2762250"/>
              <a:gd name="T52" fmla="*/ 47127 w 2887663"/>
              <a:gd name="T53" fmla="*/ 541498 h 2762250"/>
              <a:gd name="T54" fmla="*/ 1204370 w 2887663"/>
              <a:gd name="T55" fmla="*/ 510077 h 2762250"/>
              <a:gd name="T56" fmla="*/ 1155777 w 2887663"/>
              <a:gd name="T57" fmla="*/ 521860 h 2762250"/>
              <a:gd name="T58" fmla="*/ 1096152 w 2887663"/>
              <a:gd name="T59" fmla="*/ 532321 h 2762250"/>
              <a:gd name="T60" fmla="*/ 1242636 w 2887663"/>
              <a:gd name="T61" fmla="*/ 504891 h 2762250"/>
              <a:gd name="T62" fmla="*/ 870122 w 2887663"/>
              <a:gd name="T63" fmla="*/ 534990 h 2762250"/>
              <a:gd name="T64" fmla="*/ 913650 w 2887663"/>
              <a:gd name="T65" fmla="*/ 644448 h 2762250"/>
              <a:gd name="T66" fmla="*/ 779299 w 2887663"/>
              <a:gd name="T67" fmla="*/ 746385 h 2762250"/>
              <a:gd name="T68" fmla="*/ 691197 w 2887663"/>
              <a:gd name="T69" fmla="*/ 575724 h 2762250"/>
              <a:gd name="T70" fmla="*/ 1168871 w 2887663"/>
              <a:gd name="T71" fmla="*/ 480811 h 2762250"/>
              <a:gd name="T72" fmla="*/ 1840343 w 2887663"/>
              <a:gd name="T73" fmla="*/ 706985 h 2762250"/>
              <a:gd name="T74" fmla="*/ 1885331 w 2887663"/>
              <a:gd name="T75" fmla="*/ 1036912 h 2762250"/>
              <a:gd name="T76" fmla="*/ 1588622 w 2887663"/>
              <a:gd name="T77" fmla="*/ 1119655 h 2762250"/>
              <a:gd name="T78" fmla="*/ 1576695 w 2887663"/>
              <a:gd name="T79" fmla="*/ 720602 h 2762250"/>
              <a:gd name="T80" fmla="*/ 1493833 w 2887663"/>
              <a:gd name="T81" fmla="*/ 411832 h 2762250"/>
              <a:gd name="T82" fmla="*/ 1275484 w 2887663"/>
              <a:gd name="T83" fmla="*/ 362396 h 2762250"/>
              <a:gd name="T84" fmla="*/ 1107388 w 2887663"/>
              <a:gd name="T85" fmla="*/ 362576 h 2762250"/>
              <a:gd name="T86" fmla="*/ 326123 w 2887663"/>
              <a:gd name="T87" fmla="*/ 320344 h 2762250"/>
              <a:gd name="T88" fmla="*/ 258049 w 2887663"/>
              <a:gd name="T89" fmla="*/ 723731 h 2762250"/>
              <a:gd name="T90" fmla="*/ 204010 w 2887663"/>
              <a:gd name="T91" fmla="*/ 839314 h 2762250"/>
              <a:gd name="T92" fmla="*/ 59276 w 2887663"/>
              <a:gd name="T93" fmla="*/ 675484 h 2762250"/>
              <a:gd name="T94" fmla="*/ 32256 w 2887663"/>
              <a:gd name="T95" fmla="*/ 329155 h 2762250"/>
              <a:gd name="T96" fmla="*/ 1290906 w 2887663"/>
              <a:gd name="T97" fmla="*/ 155423 h 2762250"/>
              <a:gd name="T98" fmla="*/ 1253293 w 2887663"/>
              <a:gd name="T99" fmla="*/ 489815 h 2762250"/>
              <a:gd name="T100" fmla="*/ 1112660 w 2887663"/>
              <a:gd name="T101" fmla="*/ 568754 h 2762250"/>
              <a:gd name="T102" fmla="*/ 1105555 w 2887663"/>
              <a:gd name="T103" fmla="*/ 323142 h 2762250"/>
              <a:gd name="T104" fmla="*/ 1200843 w 2887663"/>
              <a:gd name="T105" fmla="*/ 214889 h 2762250"/>
              <a:gd name="T106" fmla="*/ 1747182 w 2887663"/>
              <a:gd name="T107" fmla="*/ 188111 h 2762250"/>
              <a:gd name="T108" fmla="*/ 1769224 w 2887663"/>
              <a:gd name="T109" fmla="*/ 298086 h 2762250"/>
              <a:gd name="T110" fmla="*/ 1613878 w 2887663"/>
              <a:gd name="T111" fmla="*/ 273578 h 2762250"/>
              <a:gd name="T112" fmla="*/ 1622904 w 2887663"/>
              <a:gd name="T113" fmla="*/ 148101 h 2762250"/>
              <a:gd name="T114" fmla="*/ 198167 w 2887663"/>
              <a:gd name="T115" fmla="*/ 155541 h 2762250"/>
              <a:gd name="T116" fmla="*/ 216304 w 2887663"/>
              <a:gd name="T117" fmla="*/ 266289 h 2762250"/>
              <a:gd name="T118" fmla="*/ 120615 w 2887663"/>
              <a:gd name="T119" fmla="*/ 174765 h 2762250"/>
              <a:gd name="T120" fmla="*/ 1223671 w 2887663"/>
              <a:gd name="T121" fmla="*/ 34092 h 2762250"/>
              <a:gd name="T122" fmla="*/ 1232241 w 2887663"/>
              <a:gd name="T123" fmla="*/ 84078 h 2762250"/>
              <a:gd name="T124" fmla="*/ 1135246 w 2887663"/>
              <a:gd name="T125" fmla="*/ 56889 h 27622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887663" h="2762250">
                <a:moveTo>
                  <a:pt x="873134" y="2527300"/>
                </a:moveTo>
                <a:lnTo>
                  <a:pt x="877887" y="2538366"/>
                </a:lnTo>
                <a:lnTo>
                  <a:pt x="723573" y="2601913"/>
                </a:lnTo>
                <a:lnTo>
                  <a:pt x="719137" y="2590848"/>
                </a:lnTo>
                <a:lnTo>
                  <a:pt x="873134" y="2527300"/>
                </a:lnTo>
                <a:close/>
                <a:moveTo>
                  <a:pt x="1277937" y="2406650"/>
                </a:moveTo>
                <a:lnTo>
                  <a:pt x="1369498" y="2406650"/>
                </a:lnTo>
                <a:lnTo>
                  <a:pt x="1373617" y="2409226"/>
                </a:lnTo>
                <a:lnTo>
                  <a:pt x="1384072" y="2416632"/>
                </a:lnTo>
                <a:lnTo>
                  <a:pt x="1390725" y="2421462"/>
                </a:lnTo>
                <a:lnTo>
                  <a:pt x="1398012" y="2426935"/>
                </a:lnTo>
                <a:lnTo>
                  <a:pt x="1404665" y="2432409"/>
                </a:lnTo>
                <a:lnTo>
                  <a:pt x="1411318" y="2438527"/>
                </a:lnTo>
                <a:lnTo>
                  <a:pt x="1417021" y="2444645"/>
                </a:lnTo>
                <a:lnTo>
                  <a:pt x="1419556" y="2447865"/>
                </a:lnTo>
                <a:lnTo>
                  <a:pt x="1421457" y="2450763"/>
                </a:lnTo>
                <a:lnTo>
                  <a:pt x="1423358" y="2453661"/>
                </a:lnTo>
                <a:lnTo>
                  <a:pt x="1424625" y="2456559"/>
                </a:lnTo>
                <a:lnTo>
                  <a:pt x="1425258" y="2459135"/>
                </a:lnTo>
                <a:lnTo>
                  <a:pt x="1425575" y="2461389"/>
                </a:lnTo>
                <a:lnTo>
                  <a:pt x="1425258" y="2464287"/>
                </a:lnTo>
                <a:lnTo>
                  <a:pt x="1423991" y="2466219"/>
                </a:lnTo>
                <a:lnTo>
                  <a:pt x="1422724" y="2468473"/>
                </a:lnTo>
                <a:lnTo>
                  <a:pt x="1419872" y="2469761"/>
                </a:lnTo>
                <a:lnTo>
                  <a:pt x="1417021" y="2471371"/>
                </a:lnTo>
                <a:lnTo>
                  <a:pt x="1412902" y="2472981"/>
                </a:lnTo>
                <a:lnTo>
                  <a:pt x="1408150" y="2473625"/>
                </a:lnTo>
                <a:lnTo>
                  <a:pt x="1402131" y="2474591"/>
                </a:lnTo>
                <a:lnTo>
                  <a:pt x="1394844" y="2474913"/>
                </a:lnTo>
                <a:lnTo>
                  <a:pt x="1387874" y="2474913"/>
                </a:lnTo>
                <a:lnTo>
                  <a:pt x="1380904" y="2474591"/>
                </a:lnTo>
                <a:lnTo>
                  <a:pt x="1374567" y="2473303"/>
                </a:lnTo>
                <a:lnTo>
                  <a:pt x="1368548" y="2472337"/>
                </a:lnTo>
                <a:lnTo>
                  <a:pt x="1362528" y="2471049"/>
                </a:lnTo>
                <a:lnTo>
                  <a:pt x="1357459" y="2469117"/>
                </a:lnTo>
                <a:lnTo>
                  <a:pt x="1351756" y="2467185"/>
                </a:lnTo>
                <a:lnTo>
                  <a:pt x="1347004" y="2464931"/>
                </a:lnTo>
                <a:lnTo>
                  <a:pt x="1341618" y="2462677"/>
                </a:lnTo>
                <a:lnTo>
                  <a:pt x="1332113" y="2456881"/>
                </a:lnTo>
                <a:lnTo>
                  <a:pt x="1323242" y="2451085"/>
                </a:lnTo>
                <a:lnTo>
                  <a:pt x="1314055" y="2444645"/>
                </a:lnTo>
                <a:lnTo>
                  <a:pt x="1310570" y="2442069"/>
                </a:lnTo>
                <a:lnTo>
                  <a:pt x="1307718" y="2440781"/>
                </a:lnTo>
                <a:lnTo>
                  <a:pt x="1306768" y="2440781"/>
                </a:lnTo>
                <a:lnTo>
                  <a:pt x="1305817" y="2440781"/>
                </a:lnTo>
                <a:lnTo>
                  <a:pt x="1305184" y="2441747"/>
                </a:lnTo>
                <a:lnTo>
                  <a:pt x="1304550" y="2442713"/>
                </a:lnTo>
                <a:lnTo>
                  <a:pt x="1304233" y="2444001"/>
                </a:lnTo>
                <a:lnTo>
                  <a:pt x="1303283" y="2444967"/>
                </a:lnTo>
                <a:lnTo>
                  <a:pt x="1302649" y="2444967"/>
                </a:lnTo>
                <a:lnTo>
                  <a:pt x="1302332" y="2445611"/>
                </a:lnTo>
                <a:lnTo>
                  <a:pt x="1291560" y="2444967"/>
                </a:lnTo>
                <a:lnTo>
                  <a:pt x="1286175" y="2444323"/>
                </a:lnTo>
                <a:lnTo>
                  <a:pt x="1283957" y="2444001"/>
                </a:lnTo>
                <a:lnTo>
                  <a:pt x="1282373" y="2443357"/>
                </a:lnTo>
                <a:lnTo>
                  <a:pt x="1280472" y="2434341"/>
                </a:lnTo>
                <a:lnTo>
                  <a:pt x="1279205" y="2426935"/>
                </a:lnTo>
                <a:lnTo>
                  <a:pt x="1278571" y="2421140"/>
                </a:lnTo>
                <a:lnTo>
                  <a:pt x="1278571" y="2416632"/>
                </a:lnTo>
                <a:lnTo>
                  <a:pt x="1278571" y="2413090"/>
                </a:lnTo>
                <a:lnTo>
                  <a:pt x="1278888" y="2411158"/>
                </a:lnTo>
                <a:lnTo>
                  <a:pt x="1279205" y="2409226"/>
                </a:lnTo>
                <a:lnTo>
                  <a:pt x="1277937" y="2406650"/>
                </a:lnTo>
                <a:close/>
                <a:moveTo>
                  <a:pt x="1045692" y="2406650"/>
                </a:moveTo>
                <a:lnTo>
                  <a:pt x="1138237" y="2406650"/>
                </a:lnTo>
                <a:lnTo>
                  <a:pt x="1136956" y="2409226"/>
                </a:lnTo>
                <a:lnTo>
                  <a:pt x="1137277" y="2411158"/>
                </a:lnTo>
                <a:lnTo>
                  <a:pt x="1137597" y="2413090"/>
                </a:lnTo>
                <a:lnTo>
                  <a:pt x="1137597" y="2416632"/>
                </a:lnTo>
                <a:lnTo>
                  <a:pt x="1137597" y="2421140"/>
                </a:lnTo>
                <a:lnTo>
                  <a:pt x="1136956" y="2426935"/>
                </a:lnTo>
                <a:lnTo>
                  <a:pt x="1135675" y="2434341"/>
                </a:lnTo>
                <a:lnTo>
                  <a:pt x="1133754" y="2443357"/>
                </a:lnTo>
                <a:lnTo>
                  <a:pt x="1132153" y="2444001"/>
                </a:lnTo>
                <a:lnTo>
                  <a:pt x="1129911" y="2444323"/>
                </a:lnTo>
                <a:lnTo>
                  <a:pt x="1124147" y="2444967"/>
                </a:lnTo>
                <a:lnTo>
                  <a:pt x="1113580" y="2445611"/>
                </a:lnTo>
                <a:lnTo>
                  <a:pt x="1113260" y="2444967"/>
                </a:lnTo>
                <a:lnTo>
                  <a:pt x="1112619" y="2444967"/>
                </a:lnTo>
                <a:lnTo>
                  <a:pt x="1112299" y="2444001"/>
                </a:lnTo>
                <a:lnTo>
                  <a:pt x="1111338" y="2442713"/>
                </a:lnTo>
                <a:lnTo>
                  <a:pt x="1110698" y="2441747"/>
                </a:lnTo>
                <a:lnTo>
                  <a:pt x="1109737" y="2440781"/>
                </a:lnTo>
                <a:lnTo>
                  <a:pt x="1109097" y="2440781"/>
                </a:lnTo>
                <a:lnTo>
                  <a:pt x="1107816" y="2440781"/>
                </a:lnTo>
                <a:lnTo>
                  <a:pt x="1105254" y="2442069"/>
                </a:lnTo>
                <a:lnTo>
                  <a:pt x="1101411" y="2444645"/>
                </a:lnTo>
                <a:lnTo>
                  <a:pt x="1092445" y="2451085"/>
                </a:lnTo>
                <a:lnTo>
                  <a:pt x="1083479" y="2456881"/>
                </a:lnTo>
                <a:lnTo>
                  <a:pt x="1073872" y="2462677"/>
                </a:lnTo>
                <a:lnTo>
                  <a:pt x="1069069" y="2464931"/>
                </a:lnTo>
                <a:lnTo>
                  <a:pt x="1063625" y="2467185"/>
                </a:lnTo>
                <a:lnTo>
                  <a:pt x="1057861" y="2469117"/>
                </a:lnTo>
                <a:lnTo>
                  <a:pt x="1052737" y="2471049"/>
                </a:lnTo>
                <a:lnTo>
                  <a:pt x="1046653" y="2472337"/>
                </a:lnTo>
                <a:lnTo>
                  <a:pt x="1040569" y="2473303"/>
                </a:lnTo>
                <a:lnTo>
                  <a:pt x="1034164" y="2474591"/>
                </a:lnTo>
                <a:lnTo>
                  <a:pt x="1027119" y="2474913"/>
                </a:lnTo>
                <a:lnTo>
                  <a:pt x="1020394" y="2474913"/>
                </a:lnTo>
                <a:lnTo>
                  <a:pt x="1012709" y="2474591"/>
                </a:lnTo>
                <a:lnTo>
                  <a:pt x="1006625" y="2473625"/>
                </a:lnTo>
                <a:lnTo>
                  <a:pt x="1001821" y="2472981"/>
                </a:lnTo>
                <a:lnTo>
                  <a:pt x="997658" y="2471371"/>
                </a:lnTo>
                <a:lnTo>
                  <a:pt x="994456" y="2469761"/>
                </a:lnTo>
                <a:lnTo>
                  <a:pt x="991894" y="2468473"/>
                </a:lnTo>
                <a:lnTo>
                  <a:pt x="990293" y="2466219"/>
                </a:lnTo>
                <a:lnTo>
                  <a:pt x="989332" y="2464287"/>
                </a:lnTo>
                <a:lnTo>
                  <a:pt x="989012" y="2461389"/>
                </a:lnTo>
                <a:lnTo>
                  <a:pt x="989332" y="2459135"/>
                </a:lnTo>
                <a:lnTo>
                  <a:pt x="989973" y="2456559"/>
                </a:lnTo>
                <a:lnTo>
                  <a:pt x="991254" y="2453661"/>
                </a:lnTo>
                <a:lnTo>
                  <a:pt x="993175" y="2450763"/>
                </a:lnTo>
                <a:lnTo>
                  <a:pt x="995417" y="2447865"/>
                </a:lnTo>
                <a:lnTo>
                  <a:pt x="997658" y="2444645"/>
                </a:lnTo>
                <a:lnTo>
                  <a:pt x="1003422" y="2438527"/>
                </a:lnTo>
                <a:lnTo>
                  <a:pt x="1010147" y="2432409"/>
                </a:lnTo>
                <a:lnTo>
                  <a:pt x="1017192" y="2426935"/>
                </a:lnTo>
                <a:lnTo>
                  <a:pt x="1024237" y="2421462"/>
                </a:lnTo>
                <a:lnTo>
                  <a:pt x="1030962" y="2416632"/>
                </a:lnTo>
                <a:lnTo>
                  <a:pt x="1041529" y="2409226"/>
                </a:lnTo>
                <a:lnTo>
                  <a:pt x="1045692" y="2406650"/>
                </a:lnTo>
                <a:close/>
                <a:moveTo>
                  <a:pt x="1201246" y="2330132"/>
                </a:moveTo>
                <a:lnTo>
                  <a:pt x="1182492" y="2330450"/>
                </a:lnTo>
                <a:lnTo>
                  <a:pt x="1164372" y="2331085"/>
                </a:lnTo>
                <a:lnTo>
                  <a:pt x="1157061" y="2331720"/>
                </a:lnTo>
                <a:lnTo>
                  <a:pt x="1155472" y="2331720"/>
                </a:lnTo>
                <a:lnTo>
                  <a:pt x="1153565" y="2344420"/>
                </a:lnTo>
                <a:lnTo>
                  <a:pt x="1148796" y="2388235"/>
                </a:lnTo>
                <a:lnTo>
                  <a:pt x="1139896" y="2388235"/>
                </a:lnTo>
                <a:lnTo>
                  <a:pt x="1042943" y="2389822"/>
                </a:lnTo>
                <a:lnTo>
                  <a:pt x="1039764" y="2347277"/>
                </a:lnTo>
                <a:lnTo>
                  <a:pt x="1022280" y="2352040"/>
                </a:lnTo>
                <a:lnTo>
                  <a:pt x="1005115" y="2356802"/>
                </a:lnTo>
                <a:lnTo>
                  <a:pt x="989539" y="2361565"/>
                </a:lnTo>
                <a:lnTo>
                  <a:pt x="974281" y="2367280"/>
                </a:lnTo>
                <a:lnTo>
                  <a:pt x="960930" y="2372995"/>
                </a:lnTo>
                <a:lnTo>
                  <a:pt x="947579" y="2379027"/>
                </a:lnTo>
                <a:lnTo>
                  <a:pt x="935817" y="2385377"/>
                </a:lnTo>
                <a:lnTo>
                  <a:pt x="925009" y="2391727"/>
                </a:lnTo>
                <a:lnTo>
                  <a:pt x="915791" y="2398395"/>
                </a:lnTo>
                <a:lnTo>
                  <a:pt x="907208" y="2405380"/>
                </a:lnTo>
                <a:lnTo>
                  <a:pt x="903711" y="2409190"/>
                </a:lnTo>
                <a:lnTo>
                  <a:pt x="900215" y="2412365"/>
                </a:lnTo>
                <a:lnTo>
                  <a:pt x="896718" y="2415857"/>
                </a:lnTo>
                <a:lnTo>
                  <a:pt x="894175" y="2419667"/>
                </a:lnTo>
                <a:lnTo>
                  <a:pt x="891632" y="2422842"/>
                </a:lnTo>
                <a:lnTo>
                  <a:pt x="889407" y="2426335"/>
                </a:lnTo>
                <a:lnTo>
                  <a:pt x="887500" y="2430145"/>
                </a:lnTo>
                <a:lnTo>
                  <a:pt x="885910" y="2433637"/>
                </a:lnTo>
                <a:lnTo>
                  <a:pt x="884639" y="2437130"/>
                </a:lnTo>
                <a:lnTo>
                  <a:pt x="884003" y="2440622"/>
                </a:lnTo>
                <a:lnTo>
                  <a:pt x="883367" y="2444432"/>
                </a:lnTo>
                <a:lnTo>
                  <a:pt x="883367" y="2447925"/>
                </a:lnTo>
                <a:lnTo>
                  <a:pt x="883367" y="2451100"/>
                </a:lnTo>
                <a:lnTo>
                  <a:pt x="883685" y="2454592"/>
                </a:lnTo>
                <a:lnTo>
                  <a:pt x="884639" y="2457450"/>
                </a:lnTo>
                <a:lnTo>
                  <a:pt x="885592" y="2460942"/>
                </a:lnTo>
                <a:lnTo>
                  <a:pt x="887182" y="2464435"/>
                </a:lnTo>
                <a:lnTo>
                  <a:pt x="888771" y="2467610"/>
                </a:lnTo>
                <a:lnTo>
                  <a:pt x="890678" y="2471102"/>
                </a:lnTo>
                <a:lnTo>
                  <a:pt x="892903" y="2473960"/>
                </a:lnTo>
                <a:lnTo>
                  <a:pt x="898307" y="2480945"/>
                </a:lnTo>
                <a:lnTo>
                  <a:pt x="904665" y="2487295"/>
                </a:lnTo>
                <a:lnTo>
                  <a:pt x="912294" y="2493645"/>
                </a:lnTo>
                <a:lnTo>
                  <a:pt x="920877" y="2499995"/>
                </a:lnTo>
                <a:lnTo>
                  <a:pt x="930413" y="2506027"/>
                </a:lnTo>
                <a:lnTo>
                  <a:pt x="940903" y="2512060"/>
                </a:lnTo>
                <a:lnTo>
                  <a:pt x="952665" y="2518092"/>
                </a:lnTo>
                <a:lnTo>
                  <a:pt x="964426" y="2523807"/>
                </a:lnTo>
                <a:lnTo>
                  <a:pt x="978095" y="2528888"/>
                </a:lnTo>
                <a:lnTo>
                  <a:pt x="992082" y="2533968"/>
                </a:lnTo>
                <a:lnTo>
                  <a:pt x="1006704" y="2538730"/>
                </a:lnTo>
                <a:lnTo>
                  <a:pt x="1022598" y="2543175"/>
                </a:lnTo>
                <a:lnTo>
                  <a:pt x="1041671" y="2548255"/>
                </a:lnTo>
                <a:lnTo>
                  <a:pt x="1062015" y="2552700"/>
                </a:lnTo>
                <a:lnTo>
                  <a:pt x="1083631" y="2556510"/>
                </a:lnTo>
                <a:lnTo>
                  <a:pt x="1105247" y="2559368"/>
                </a:lnTo>
                <a:lnTo>
                  <a:pt x="1128452" y="2562225"/>
                </a:lnTo>
                <a:lnTo>
                  <a:pt x="1151975" y="2564130"/>
                </a:lnTo>
                <a:lnTo>
                  <a:pt x="1176452" y="2565083"/>
                </a:lnTo>
                <a:lnTo>
                  <a:pt x="1201246" y="2565400"/>
                </a:lnTo>
                <a:lnTo>
                  <a:pt x="1222862" y="2565083"/>
                </a:lnTo>
                <a:lnTo>
                  <a:pt x="1243524" y="2564448"/>
                </a:lnTo>
                <a:lnTo>
                  <a:pt x="1264187" y="2562860"/>
                </a:lnTo>
                <a:lnTo>
                  <a:pt x="1283895" y="2560955"/>
                </a:lnTo>
                <a:lnTo>
                  <a:pt x="1303286" y="2558733"/>
                </a:lnTo>
                <a:lnTo>
                  <a:pt x="1321723" y="2555558"/>
                </a:lnTo>
                <a:lnTo>
                  <a:pt x="1339842" y="2552700"/>
                </a:lnTo>
                <a:lnTo>
                  <a:pt x="1357643" y="2548890"/>
                </a:lnTo>
                <a:lnTo>
                  <a:pt x="1374173" y="2544763"/>
                </a:lnTo>
                <a:lnTo>
                  <a:pt x="1390385" y="2540635"/>
                </a:lnTo>
                <a:lnTo>
                  <a:pt x="1405325" y="2535873"/>
                </a:lnTo>
                <a:lnTo>
                  <a:pt x="1419630" y="2530793"/>
                </a:lnTo>
                <a:lnTo>
                  <a:pt x="1431073" y="2526347"/>
                </a:lnTo>
                <a:lnTo>
                  <a:pt x="1441881" y="2521902"/>
                </a:lnTo>
                <a:lnTo>
                  <a:pt x="1452053" y="2516822"/>
                </a:lnTo>
                <a:lnTo>
                  <a:pt x="1461590" y="2512060"/>
                </a:lnTo>
                <a:lnTo>
                  <a:pt x="1470490" y="2507297"/>
                </a:lnTo>
                <a:lnTo>
                  <a:pt x="1478437" y="2502217"/>
                </a:lnTo>
                <a:lnTo>
                  <a:pt x="1486066" y="2497137"/>
                </a:lnTo>
                <a:lnTo>
                  <a:pt x="1492742" y="2491740"/>
                </a:lnTo>
                <a:lnTo>
                  <a:pt x="1499099" y="2486025"/>
                </a:lnTo>
                <a:lnTo>
                  <a:pt x="1504503" y="2480945"/>
                </a:lnTo>
                <a:lnTo>
                  <a:pt x="1508954" y="2475230"/>
                </a:lnTo>
                <a:lnTo>
                  <a:pt x="1512768" y="2469832"/>
                </a:lnTo>
                <a:lnTo>
                  <a:pt x="1515629" y="2464435"/>
                </a:lnTo>
                <a:lnTo>
                  <a:pt x="1517854" y="2458720"/>
                </a:lnTo>
                <a:lnTo>
                  <a:pt x="1519126" y="2453322"/>
                </a:lnTo>
                <a:lnTo>
                  <a:pt x="1519444" y="2447925"/>
                </a:lnTo>
                <a:lnTo>
                  <a:pt x="1519126" y="2442845"/>
                </a:lnTo>
                <a:lnTo>
                  <a:pt x="1518490" y="2438082"/>
                </a:lnTo>
                <a:lnTo>
                  <a:pt x="1516583" y="2433002"/>
                </a:lnTo>
                <a:lnTo>
                  <a:pt x="1514358" y="2427922"/>
                </a:lnTo>
                <a:lnTo>
                  <a:pt x="1511179" y="2422842"/>
                </a:lnTo>
                <a:lnTo>
                  <a:pt x="1507364" y="2418080"/>
                </a:lnTo>
                <a:lnTo>
                  <a:pt x="1503232" y="2413317"/>
                </a:lnTo>
                <a:lnTo>
                  <a:pt x="1498464" y="2408237"/>
                </a:lnTo>
                <a:lnTo>
                  <a:pt x="1493060" y="2403475"/>
                </a:lnTo>
                <a:lnTo>
                  <a:pt x="1487020" y="2399030"/>
                </a:lnTo>
                <a:lnTo>
                  <a:pt x="1480662" y="2393950"/>
                </a:lnTo>
                <a:lnTo>
                  <a:pt x="1473669" y="2389505"/>
                </a:lnTo>
                <a:lnTo>
                  <a:pt x="1465722" y="2385060"/>
                </a:lnTo>
                <a:lnTo>
                  <a:pt x="1457775" y="2380615"/>
                </a:lnTo>
                <a:lnTo>
                  <a:pt x="1448557" y="2376487"/>
                </a:lnTo>
                <a:lnTo>
                  <a:pt x="1439656" y="2372360"/>
                </a:lnTo>
                <a:lnTo>
                  <a:pt x="1424716" y="2365692"/>
                </a:lnTo>
                <a:lnTo>
                  <a:pt x="1408504" y="2360295"/>
                </a:lnTo>
                <a:lnTo>
                  <a:pt x="1391020" y="2354897"/>
                </a:lnTo>
                <a:lnTo>
                  <a:pt x="1372583" y="2350135"/>
                </a:lnTo>
                <a:lnTo>
                  <a:pt x="1369722" y="2389822"/>
                </a:lnTo>
                <a:lnTo>
                  <a:pt x="1268319" y="2389822"/>
                </a:lnTo>
                <a:lnTo>
                  <a:pt x="1260690" y="2332355"/>
                </a:lnTo>
                <a:lnTo>
                  <a:pt x="1246385" y="2331720"/>
                </a:lnTo>
                <a:lnTo>
                  <a:pt x="1231763" y="2330767"/>
                </a:lnTo>
                <a:lnTo>
                  <a:pt x="1216823" y="2330450"/>
                </a:lnTo>
                <a:lnTo>
                  <a:pt x="1201246" y="2330132"/>
                </a:lnTo>
                <a:close/>
                <a:moveTo>
                  <a:pt x="1861529" y="2074863"/>
                </a:moveTo>
                <a:lnTo>
                  <a:pt x="1868488" y="2085078"/>
                </a:lnTo>
                <a:lnTo>
                  <a:pt x="1702093" y="2192338"/>
                </a:lnTo>
                <a:lnTo>
                  <a:pt x="1695450" y="2181803"/>
                </a:lnTo>
                <a:lnTo>
                  <a:pt x="1861529" y="2074863"/>
                </a:lnTo>
                <a:close/>
                <a:moveTo>
                  <a:pt x="1219048" y="2005330"/>
                </a:moveTo>
                <a:lnTo>
                  <a:pt x="1186942" y="2065337"/>
                </a:lnTo>
                <a:lnTo>
                  <a:pt x="1161512" y="2280602"/>
                </a:lnTo>
                <a:lnTo>
                  <a:pt x="1180902" y="2279650"/>
                </a:lnTo>
                <a:lnTo>
                  <a:pt x="1201246" y="2279332"/>
                </a:lnTo>
                <a:lnTo>
                  <a:pt x="1214915" y="2279650"/>
                </a:lnTo>
                <a:lnTo>
                  <a:pt x="1227948" y="2279967"/>
                </a:lnTo>
                <a:lnTo>
                  <a:pt x="1254332" y="2281237"/>
                </a:lnTo>
                <a:lnTo>
                  <a:pt x="1219048" y="2005330"/>
                </a:lnTo>
                <a:close/>
                <a:moveTo>
                  <a:pt x="1196160" y="1991360"/>
                </a:moveTo>
                <a:lnTo>
                  <a:pt x="1191074" y="2032000"/>
                </a:lnTo>
                <a:lnTo>
                  <a:pt x="1212690" y="1991360"/>
                </a:lnTo>
                <a:lnTo>
                  <a:pt x="1208876" y="1991677"/>
                </a:lnTo>
                <a:lnTo>
                  <a:pt x="1204743" y="1991995"/>
                </a:lnTo>
                <a:lnTo>
                  <a:pt x="1200293" y="1991677"/>
                </a:lnTo>
                <a:lnTo>
                  <a:pt x="1196160" y="1991360"/>
                </a:lnTo>
                <a:close/>
                <a:moveTo>
                  <a:pt x="751423" y="1981200"/>
                </a:moveTo>
                <a:lnTo>
                  <a:pt x="838200" y="2111073"/>
                </a:lnTo>
                <a:lnTo>
                  <a:pt x="828139" y="2117725"/>
                </a:lnTo>
                <a:lnTo>
                  <a:pt x="741362" y="1987852"/>
                </a:lnTo>
                <a:lnTo>
                  <a:pt x="751423" y="1981200"/>
                </a:lnTo>
                <a:close/>
                <a:moveTo>
                  <a:pt x="2195208" y="1862138"/>
                </a:moveTo>
                <a:lnTo>
                  <a:pt x="2201863" y="1872672"/>
                </a:lnTo>
                <a:lnTo>
                  <a:pt x="2035164" y="1979613"/>
                </a:lnTo>
                <a:lnTo>
                  <a:pt x="2028825" y="1969398"/>
                </a:lnTo>
                <a:lnTo>
                  <a:pt x="2195208" y="1862138"/>
                </a:lnTo>
                <a:close/>
                <a:moveTo>
                  <a:pt x="857250" y="1828800"/>
                </a:moveTo>
                <a:lnTo>
                  <a:pt x="932616" y="1842554"/>
                </a:lnTo>
                <a:lnTo>
                  <a:pt x="934861" y="1843179"/>
                </a:lnTo>
                <a:lnTo>
                  <a:pt x="937106" y="1844430"/>
                </a:lnTo>
                <a:lnTo>
                  <a:pt x="939351" y="1846305"/>
                </a:lnTo>
                <a:lnTo>
                  <a:pt x="940955" y="1848806"/>
                </a:lnTo>
                <a:lnTo>
                  <a:pt x="942879" y="1851307"/>
                </a:lnTo>
                <a:lnTo>
                  <a:pt x="944162" y="1854745"/>
                </a:lnTo>
                <a:lnTo>
                  <a:pt x="945445" y="1858497"/>
                </a:lnTo>
                <a:lnTo>
                  <a:pt x="946407" y="1862560"/>
                </a:lnTo>
                <a:lnTo>
                  <a:pt x="948972" y="1871313"/>
                </a:lnTo>
                <a:lnTo>
                  <a:pt x="950255" y="1880691"/>
                </a:lnTo>
                <a:lnTo>
                  <a:pt x="952500" y="1899134"/>
                </a:lnTo>
                <a:lnTo>
                  <a:pt x="952500" y="1902886"/>
                </a:lnTo>
                <a:lnTo>
                  <a:pt x="952180" y="1905386"/>
                </a:lnTo>
                <a:lnTo>
                  <a:pt x="951859" y="1906949"/>
                </a:lnTo>
                <a:lnTo>
                  <a:pt x="951217" y="1907262"/>
                </a:lnTo>
                <a:lnTo>
                  <a:pt x="950576" y="1907262"/>
                </a:lnTo>
                <a:lnTo>
                  <a:pt x="949293" y="1907262"/>
                </a:lnTo>
                <a:lnTo>
                  <a:pt x="947690" y="1906324"/>
                </a:lnTo>
                <a:lnTo>
                  <a:pt x="945765" y="1904761"/>
                </a:lnTo>
                <a:lnTo>
                  <a:pt x="943841" y="1902886"/>
                </a:lnTo>
                <a:lnTo>
                  <a:pt x="939993" y="1897571"/>
                </a:lnTo>
                <a:lnTo>
                  <a:pt x="937106" y="1892257"/>
                </a:lnTo>
                <a:lnTo>
                  <a:pt x="935503" y="1889131"/>
                </a:lnTo>
                <a:lnTo>
                  <a:pt x="934541" y="1886318"/>
                </a:lnTo>
                <a:lnTo>
                  <a:pt x="933899" y="1883504"/>
                </a:lnTo>
                <a:lnTo>
                  <a:pt x="933579" y="1881316"/>
                </a:lnTo>
                <a:lnTo>
                  <a:pt x="933579" y="1879441"/>
                </a:lnTo>
                <a:lnTo>
                  <a:pt x="933258" y="1878190"/>
                </a:lnTo>
                <a:lnTo>
                  <a:pt x="932937" y="1876627"/>
                </a:lnTo>
                <a:lnTo>
                  <a:pt x="931975" y="1875064"/>
                </a:lnTo>
                <a:lnTo>
                  <a:pt x="931334" y="1874439"/>
                </a:lnTo>
                <a:lnTo>
                  <a:pt x="930692" y="1873501"/>
                </a:lnTo>
                <a:lnTo>
                  <a:pt x="929409" y="1873189"/>
                </a:lnTo>
                <a:lnTo>
                  <a:pt x="928768" y="1873189"/>
                </a:lnTo>
                <a:lnTo>
                  <a:pt x="927485" y="1873501"/>
                </a:lnTo>
                <a:lnTo>
                  <a:pt x="926844" y="1874439"/>
                </a:lnTo>
                <a:lnTo>
                  <a:pt x="925882" y="1875064"/>
                </a:lnTo>
                <a:lnTo>
                  <a:pt x="925240" y="1876627"/>
                </a:lnTo>
                <a:lnTo>
                  <a:pt x="924599" y="1878190"/>
                </a:lnTo>
                <a:lnTo>
                  <a:pt x="924278" y="1880378"/>
                </a:lnTo>
                <a:lnTo>
                  <a:pt x="923637" y="1882879"/>
                </a:lnTo>
                <a:lnTo>
                  <a:pt x="923316" y="1885380"/>
                </a:lnTo>
                <a:lnTo>
                  <a:pt x="923316" y="1891319"/>
                </a:lnTo>
                <a:lnTo>
                  <a:pt x="922354" y="1896321"/>
                </a:lnTo>
                <a:lnTo>
                  <a:pt x="921392" y="1898822"/>
                </a:lnTo>
                <a:lnTo>
                  <a:pt x="920430" y="1900697"/>
                </a:lnTo>
                <a:lnTo>
                  <a:pt x="919147" y="1902573"/>
                </a:lnTo>
                <a:lnTo>
                  <a:pt x="917543" y="1904449"/>
                </a:lnTo>
                <a:lnTo>
                  <a:pt x="916260" y="1905699"/>
                </a:lnTo>
                <a:lnTo>
                  <a:pt x="914336" y="1906949"/>
                </a:lnTo>
                <a:lnTo>
                  <a:pt x="912091" y="1908200"/>
                </a:lnTo>
                <a:lnTo>
                  <a:pt x="909846" y="1909138"/>
                </a:lnTo>
                <a:lnTo>
                  <a:pt x="906960" y="1909450"/>
                </a:lnTo>
                <a:lnTo>
                  <a:pt x="904073" y="1909763"/>
                </a:lnTo>
                <a:lnTo>
                  <a:pt x="900546" y="1909763"/>
                </a:lnTo>
                <a:lnTo>
                  <a:pt x="897018" y="1909763"/>
                </a:lnTo>
                <a:lnTo>
                  <a:pt x="894132" y="1909450"/>
                </a:lnTo>
                <a:lnTo>
                  <a:pt x="891245" y="1908512"/>
                </a:lnTo>
                <a:lnTo>
                  <a:pt x="888359" y="1907262"/>
                </a:lnTo>
                <a:lnTo>
                  <a:pt x="885793" y="1905386"/>
                </a:lnTo>
                <a:lnTo>
                  <a:pt x="883548" y="1903511"/>
                </a:lnTo>
                <a:lnTo>
                  <a:pt x="881303" y="1901323"/>
                </a:lnTo>
                <a:lnTo>
                  <a:pt x="879058" y="1898822"/>
                </a:lnTo>
                <a:lnTo>
                  <a:pt x="877134" y="1896321"/>
                </a:lnTo>
                <a:lnTo>
                  <a:pt x="873286" y="1889756"/>
                </a:lnTo>
                <a:lnTo>
                  <a:pt x="870079" y="1882879"/>
                </a:lnTo>
                <a:lnTo>
                  <a:pt x="867192" y="1875690"/>
                </a:lnTo>
                <a:lnTo>
                  <a:pt x="864947" y="1868500"/>
                </a:lnTo>
                <a:lnTo>
                  <a:pt x="863023" y="1860997"/>
                </a:lnTo>
                <a:lnTo>
                  <a:pt x="861099" y="1853495"/>
                </a:lnTo>
                <a:lnTo>
                  <a:pt x="858854" y="1840991"/>
                </a:lnTo>
                <a:lnTo>
                  <a:pt x="857571" y="1832238"/>
                </a:lnTo>
                <a:lnTo>
                  <a:pt x="857250" y="1828800"/>
                </a:lnTo>
                <a:close/>
                <a:moveTo>
                  <a:pt x="1562100" y="1827213"/>
                </a:moveTo>
                <a:lnTo>
                  <a:pt x="1561780" y="1830705"/>
                </a:lnTo>
                <a:lnTo>
                  <a:pt x="1560497" y="1839595"/>
                </a:lnTo>
                <a:lnTo>
                  <a:pt x="1557931" y="1852613"/>
                </a:lnTo>
                <a:lnTo>
                  <a:pt x="1556328" y="1859915"/>
                </a:lnTo>
                <a:lnTo>
                  <a:pt x="1554403" y="1867535"/>
                </a:lnTo>
                <a:lnTo>
                  <a:pt x="1552158" y="1875155"/>
                </a:lnTo>
                <a:lnTo>
                  <a:pt x="1549272" y="1882140"/>
                </a:lnTo>
                <a:lnTo>
                  <a:pt x="1546065" y="1889443"/>
                </a:lnTo>
                <a:lnTo>
                  <a:pt x="1542537" y="1895475"/>
                </a:lnTo>
                <a:lnTo>
                  <a:pt x="1540613" y="1898333"/>
                </a:lnTo>
                <a:lnTo>
                  <a:pt x="1538047" y="1900873"/>
                </a:lnTo>
                <a:lnTo>
                  <a:pt x="1535802" y="1903413"/>
                </a:lnTo>
                <a:lnTo>
                  <a:pt x="1533237" y="1905000"/>
                </a:lnTo>
                <a:lnTo>
                  <a:pt x="1530992" y="1906905"/>
                </a:lnTo>
                <a:lnTo>
                  <a:pt x="1528426" y="1908175"/>
                </a:lnTo>
                <a:lnTo>
                  <a:pt x="1525219" y="1908810"/>
                </a:lnTo>
                <a:lnTo>
                  <a:pt x="1522333" y="1909763"/>
                </a:lnTo>
                <a:lnTo>
                  <a:pt x="1518805" y="1909763"/>
                </a:lnTo>
                <a:lnTo>
                  <a:pt x="1515277" y="1909763"/>
                </a:lnTo>
                <a:lnTo>
                  <a:pt x="1512391" y="1909445"/>
                </a:lnTo>
                <a:lnTo>
                  <a:pt x="1509825" y="1908493"/>
                </a:lnTo>
                <a:lnTo>
                  <a:pt x="1506939" y="1907858"/>
                </a:lnTo>
                <a:lnTo>
                  <a:pt x="1505014" y="1906588"/>
                </a:lnTo>
                <a:lnTo>
                  <a:pt x="1503411" y="1905635"/>
                </a:lnTo>
                <a:lnTo>
                  <a:pt x="1501487" y="1904048"/>
                </a:lnTo>
                <a:lnTo>
                  <a:pt x="1500204" y="1902143"/>
                </a:lnTo>
                <a:lnTo>
                  <a:pt x="1498600" y="1900238"/>
                </a:lnTo>
                <a:lnTo>
                  <a:pt x="1497959" y="1898333"/>
                </a:lnTo>
                <a:lnTo>
                  <a:pt x="1497317" y="1895793"/>
                </a:lnTo>
                <a:lnTo>
                  <a:pt x="1496035" y="1890713"/>
                </a:lnTo>
                <a:lnTo>
                  <a:pt x="1495714" y="1884998"/>
                </a:lnTo>
                <a:lnTo>
                  <a:pt x="1495714" y="1881823"/>
                </a:lnTo>
                <a:lnTo>
                  <a:pt x="1495393" y="1879600"/>
                </a:lnTo>
                <a:lnTo>
                  <a:pt x="1494752" y="1877378"/>
                </a:lnTo>
                <a:lnTo>
                  <a:pt x="1494110" y="1875790"/>
                </a:lnTo>
                <a:lnTo>
                  <a:pt x="1493469" y="1874203"/>
                </a:lnTo>
                <a:lnTo>
                  <a:pt x="1492507" y="1873568"/>
                </a:lnTo>
                <a:lnTo>
                  <a:pt x="1491865" y="1872933"/>
                </a:lnTo>
                <a:lnTo>
                  <a:pt x="1490583" y="1872298"/>
                </a:lnTo>
                <a:lnTo>
                  <a:pt x="1489941" y="1872298"/>
                </a:lnTo>
                <a:lnTo>
                  <a:pt x="1488979" y="1872933"/>
                </a:lnTo>
                <a:lnTo>
                  <a:pt x="1488017" y="1873568"/>
                </a:lnTo>
                <a:lnTo>
                  <a:pt x="1487376" y="1874203"/>
                </a:lnTo>
                <a:lnTo>
                  <a:pt x="1486413" y="1875790"/>
                </a:lnTo>
                <a:lnTo>
                  <a:pt x="1486093" y="1877060"/>
                </a:lnTo>
                <a:lnTo>
                  <a:pt x="1485772" y="1878965"/>
                </a:lnTo>
                <a:lnTo>
                  <a:pt x="1485772" y="1880870"/>
                </a:lnTo>
                <a:lnTo>
                  <a:pt x="1485451" y="1883093"/>
                </a:lnTo>
                <a:lnTo>
                  <a:pt x="1485131" y="1885633"/>
                </a:lnTo>
                <a:lnTo>
                  <a:pt x="1483848" y="1888490"/>
                </a:lnTo>
                <a:lnTo>
                  <a:pt x="1482244" y="1891665"/>
                </a:lnTo>
                <a:lnTo>
                  <a:pt x="1479358" y="1897380"/>
                </a:lnTo>
                <a:lnTo>
                  <a:pt x="1475509" y="1902460"/>
                </a:lnTo>
                <a:lnTo>
                  <a:pt x="1473585" y="1904365"/>
                </a:lnTo>
                <a:lnTo>
                  <a:pt x="1471661" y="1905953"/>
                </a:lnTo>
                <a:lnTo>
                  <a:pt x="1470378" y="1906905"/>
                </a:lnTo>
                <a:lnTo>
                  <a:pt x="1468774" y="1906905"/>
                </a:lnTo>
                <a:lnTo>
                  <a:pt x="1468454" y="1906905"/>
                </a:lnTo>
                <a:lnTo>
                  <a:pt x="1467492" y="1906588"/>
                </a:lnTo>
                <a:lnTo>
                  <a:pt x="1466850" y="1904683"/>
                </a:lnTo>
                <a:lnTo>
                  <a:pt x="1466850" y="1902143"/>
                </a:lnTo>
                <a:lnTo>
                  <a:pt x="1466850" y="1898650"/>
                </a:lnTo>
                <a:lnTo>
                  <a:pt x="1469095" y="1879918"/>
                </a:lnTo>
                <a:lnTo>
                  <a:pt x="1470699" y="1870710"/>
                </a:lnTo>
                <a:lnTo>
                  <a:pt x="1472944" y="1861503"/>
                </a:lnTo>
                <a:lnTo>
                  <a:pt x="1473906" y="1857375"/>
                </a:lnTo>
                <a:lnTo>
                  <a:pt x="1475189" y="1853565"/>
                </a:lnTo>
                <a:lnTo>
                  <a:pt x="1476792" y="1850390"/>
                </a:lnTo>
                <a:lnTo>
                  <a:pt x="1478716" y="1847215"/>
                </a:lnTo>
                <a:lnTo>
                  <a:pt x="1479999" y="1844993"/>
                </a:lnTo>
                <a:lnTo>
                  <a:pt x="1482244" y="1843088"/>
                </a:lnTo>
                <a:lnTo>
                  <a:pt x="1484810" y="1841500"/>
                </a:lnTo>
                <a:lnTo>
                  <a:pt x="1487055" y="1841183"/>
                </a:lnTo>
                <a:lnTo>
                  <a:pt x="1562100" y="1827213"/>
                </a:lnTo>
                <a:close/>
                <a:moveTo>
                  <a:pt x="575376" y="1720850"/>
                </a:moveTo>
                <a:lnTo>
                  <a:pt x="663575" y="1850406"/>
                </a:lnTo>
                <a:lnTo>
                  <a:pt x="653349" y="1857375"/>
                </a:lnTo>
                <a:lnTo>
                  <a:pt x="565150" y="1727502"/>
                </a:lnTo>
                <a:lnTo>
                  <a:pt x="575376" y="1720850"/>
                </a:lnTo>
                <a:close/>
                <a:moveTo>
                  <a:pt x="2438400" y="1706563"/>
                </a:moveTo>
                <a:lnTo>
                  <a:pt x="2444750" y="1717208"/>
                </a:lnTo>
                <a:lnTo>
                  <a:pt x="2368550" y="1766888"/>
                </a:lnTo>
                <a:lnTo>
                  <a:pt x="2362200" y="1756242"/>
                </a:lnTo>
                <a:lnTo>
                  <a:pt x="2438400" y="1706563"/>
                </a:lnTo>
                <a:close/>
                <a:moveTo>
                  <a:pt x="2439910" y="1539875"/>
                </a:moveTo>
                <a:lnTo>
                  <a:pt x="2513012" y="1539875"/>
                </a:lnTo>
                <a:lnTo>
                  <a:pt x="2511735" y="1542137"/>
                </a:lnTo>
                <a:lnTo>
                  <a:pt x="2512374" y="1543430"/>
                </a:lnTo>
                <a:lnTo>
                  <a:pt x="2512693" y="1547632"/>
                </a:lnTo>
                <a:lnTo>
                  <a:pt x="2512693" y="1551510"/>
                </a:lnTo>
                <a:lnTo>
                  <a:pt x="2512374" y="1556035"/>
                </a:lnTo>
                <a:lnTo>
                  <a:pt x="2511097" y="1561853"/>
                </a:lnTo>
                <a:lnTo>
                  <a:pt x="2509501" y="1568963"/>
                </a:lnTo>
                <a:lnTo>
                  <a:pt x="2508543" y="1569286"/>
                </a:lnTo>
                <a:lnTo>
                  <a:pt x="2506628" y="1569933"/>
                </a:lnTo>
                <a:lnTo>
                  <a:pt x="2502478" y="1570256"/>
                </a:lnTo>
                <a:lnTo>
                  <a:pt x="2493859" y="1570579"/>
                </a:lnTo>
                <a:lnTo>
                  <a:pt x="2492901" y="1570256"/>
                </a:lnTo>
                <a:lnTo>
                  <a:pt x="2492582" y="1569286"/>
                </a:lnTo>
                <a:lnTo>
                  <a:pt x="2491305" y="1567347"/>
                </a:lnTo>
                <a:lnTo>
                  <a:pt x="2490666" y="1567024"/>
                </a:lnTo>
                <a:lnTo>
                  <a:pt x="2489070" y="1567024"/>
                </a:lnTo>
                <a:lnTo>
                  <a:pt x="2487155" y="1567994"/>
                </a:lnTo>
                <a:lnTo>
                  <a:pt x="2484282" y="1569933"/>
                </a:lnTo>
                <a:lnTo>
                  <a:pt x="2476940" y="1575104"/>
                </a:lnTo>
                <a:lnTo>
                  <a:pt x="2469917" y="1579629"/>
                </a:lnTo>
                <a:lnTo>
                  <a:pt x="2462255" y="1584477"/>
                </a:lnTo>
                <a:lnTo>
                  <a:pt x="2454275" y="1587709"/>
                </a:lnTo>
                <a:lnTo>
                  <a:pt x="2449806" y="1589325"/>
                </a:lnTo>
                <a:lnTo>
                  <a:pt x="2445336" y="1590941"/>
                </a:lnTo>
                <a:lnTo>
                  <a:pt x="2440867" y="1591911"/>
                </a:lnTo>
                <a:lnTo>
                  <a:pt x="2435760" y="1592880"/>
                </a:lnTo>
                <a:lnTo>
                  <a:pt x="2430971" y="1593527"/>
                </a:lnTo>
                <a:lnTo>
                  <a:pt x="2425544" y="1593850"/>
                </a:lnTo>
                <a:lnTo>
                  <a:pt x="2420118" y="1593850"/>
                </a:lnTo>
                <a:lnTo>
                  <a:pt x="2414372" y="1593527"/>
                </a:lnTo>
                <a:lnTo>
                  <a:pt x="2409264" y="1593203"/>
                </a:lnTo>
                <a:lnTo>
                  <a:pt x="2405752" y="1592234"/>
                </a:lnTo>
                <a:lnTo>
                  <a:pt x="2402241" y="1591264"/>
                </a:lnTo>
                <a:lnTo>
                  <a:pt x="2399687" y="1589971"/>
                </a:lnTo>
                <a:lnTo>
                  <a:pt x="2397772" y="1589002"/>
                </a:lnTo>
                <a:lnTo>
                  <a:pt x="2396495" y="1587063"/>
                </a:lnTo>
                <a:lnTo>
                  <a:pt x="2395856" y="1585447"/>
                </a:lnTo>
                <a:lnTo>
                  <a:pt x="2395537" y="1583507"/>
                </a:lnTo>
                <a:lnTo>
                  <a:pt x="2395537" y="1581568"/>
                </a:lnTo>
                <a:lnTo>
                  <a:pt x="2396176" y="1579306"/>
                </a:lnTo>
                <a:lnTo>
                  <a:pt x="2397453" y="1577043"/>
                </a:lnTo>
                <a:lnTo>
                  <a:pt x="2398410" y="1574781"/>
                </a:lnTo>
                <a:lnTo>
                  <a:pt x="2402241" y="1570256"/>
                </a:lnTo>
                <a:lnTo>
                  <a:pt x="2406710" y="1565085"/>
                </a:lnTo>
                <a:lnTo>
                  <a:pt x="2412137" y="1560237"/>
                </a:lnTo>
                <a:lnTo>
                  <a:pt x="2417564" y="1555712"/>
                </a:lnTo>
                <a:lnTo>
                  <a:pt x="2428417" y="1547632"/>
                </a:lnTo>
                <a:lnTo>
                  <a:pt x="2436717" y="1541814"/>
                </a:lnTo>
                <a:lnTo>
                  <a:pt x="2439910" y="1539875"/>
                </a:lnTo>
                <a:close/>
                <a:moveTo>
                  <a:pt x="2579046" y="1497966"/>
                </a:moveTo>
                <a:lnTo>
                  <a:pt x="2564773" y="1498283"/>
                </a:lnTo>
                <a:lnTo>
                  <a:pt x="2550817" y="1498918"/>
                </a:lnTo>
                <a:lnTo>
                  <a:pt x="2537179" y="1499553"/>
                </a:lnTo>
                <a:lnTo>
                  <a:pt x="2524174" y="1500823"/>
                </a:lnTo>
                <a:lnTo>
                  <a:pt x="2521002" y="1525271"/>
                </a:lnTo>
                <a:lnTo>
                  <a:pt x="2437584" y="1526223"/>
                </a:lnTo>
                <a:lnTo>
                  <a:pt x="2436950" y="1515746"/>
                </a:lnTo>
                <a:lnTo>
                  <a:pt x="2424579" y="1519556"/>
                </a:lnTo>
                <a:lnTo>
                  <a:pt x="2412527" y="1523366"/>
                </a:lnTo>
                <a:lnTo>
                  <a:pt x="2401108" y="1527493"/>
                </a:lnTo>
                <a:lnTo>
                  <a:pt x="2390324" y="1531938"/>
                </a:lnTo>
                <a:lnTo>
                  <a:pt x="2380491" y="1536383"/>
                </a:lnTo>
                <a:lnTo>
                  <a:pt x="2371610" y="1541146"/>
                </a:lnTo>
                <a:lnTo>
                  <a:pt x="2363046" y="1546226"/>
                </a:lnTo>
                <a:lnTo>
                  <a:pt x="2355434" y="1551306"/>
                </a:lnTo>
                <a:lnTo>
                  <a:pt x="2348773" y="1556703"/>
                </a:lnTo>
                <a:lnTo>
                  <a:pt x="2342747" y="1562101"/>
                </a:lnTo>
                <a:lnTo>
                  <a:pt x="2337672" y="1567181"/>
                </a:lnTo>
                <a:lnTo>
                  <a:pt x="2333549" y="1572896"/>
                </a:lnTo>
                <a:lnTo>
                  <a:pt x="2330377" y="1578293"/>
                </a:lnTo>
                <a:lnTo>
                  <a:pt x="2327522" y="1583691"/>
                </a:lnTo>
                <a:lnTo>
                  <a:pt x="2326888" y="1586548"/>
                </a:lnTo>
                <a:lnTo>
                  <a:pt x="2326253" y="1589406"/>
                </a:lnTo>
                <a:lnTo>
                  <a:pt x="2325619" y="1591946"/>
                </a:lnTo>
                <a:lnTo>
                  <a:pt x="2325619" y="1594803"/>
                </a:lnTo>
                <a:lnTo>
                  <a:pt x="2326253" y="1599248"/>
                </a:lnTo>
                <a:lnTo>
                  <a:pt x="2326888" y="1603376"/>
                </a:lnTo>
                <a:lnTo>
                  <a:pt x="2328474" y="1607821"/>
                </a:lnTo>
                <a:lnTo>
                  <a:pt x="2330694" y="1611948"/>
                </a:lnTo>
                <a:lnTo>
                  <a:pt x="2333231" y="1616393"/>
                </a:lnTo>
                <a:lnTo>
                  <a:pt x="2336403" y="1620521"/>
                </a:lnTo>
                <a:lnTo>
                  <a:pt x="2339892" y="1625283"/>
                </a:lnTo>
                <a:lnTo>
                  <a:pt x="2344650" y="1629411"/>
                </a:lnTo>
                <a:lnTo>
                  <a:pt x="2349090" y="1633538"/>
                </a:lnTo>
                <a:lnTo>
                  <a:pt x="2354165" y="1637666"/>
                </a:lnTo>
                <a:lnTo>
                  <a:pt x="2360192" y="1641793"/>
                </a:lnTo>
                <a:lnTo>
                  <a:pt x="2366535" y="1645603"/>
                </a:lnTo>
                <a:lnTo>
                  <a:pt x="2373513" y="1649096"/>
                </a:lnTo>
                <a:lnTo>
                  <a:pt x="2380491" y="1652906"/>
                </a:lnTo>
                <a:lnTo>
                  <a:pt x="2388104" y="1656716"/>
                </a:lnTo>
                <a:lnTo>
                  <a:pt x="2396350" y="1660208"/>
                </a:lnTo>
                <a:lnTo>
                  <a:pt x="2404914" y="1663383"/>
                </a:lnTo>
                <a:lnTo>
                  <a:pt x="2414112" y="1666876"/>
                </a:lnTo>
                <a:lnTo>
                  <a:pt x="2423311" y="1670051"/>
                </a:lnTo>
                <a:lnTo>
                  <a:pt x="2433143" y="1672908"/>
                </a:lnTo>
                <a:lnTo>
                  <a:pt x="2443293" y="1675448"/>
                </a:lnTo>
                <a:lnTo>
                  <a:pt x="2454077" y="1678306"/>
                </a:lnTo>
                <a:lnTo>
                  <a:pt x="2465179" y="1680846"/>
                </a:lnTo>
                <a:lnTo>
                  <a:pt x="2476280" y="1682751"/>
                </a:lnTo>
                <a:lnTo>
                  <a:pt x="2488016" y="1684973"/>
                </a:lnTo>
                <a:lnTo>
                  <a:pt x="2500068" y="1686561"/>
                </a:lnTo>
                <a:lnTo>
                  <a:pt x="2512439" y="1687831"/>
                </a:lnTo>
                <a:lnTo>
                  <a:pt x="2525126" y="1689101"/>
                </a:lnTo>
                <a:lnTo>
                  <a:pt x="2537813" y="1690053"/>
                </a:lnTo>
                <a:lnTo>
                  <a:pt x="2551452" y="1691006"/>
                </a:lnTo>
                <a:lnTo>
                  <a:pt x="2565090" y="1691323"/>
                </a:lnTo>
                <a:lnTo>
                  <a:pt x="2579046" y="1691323"/>
                </a:lnTo>
                <a:lnTo>
                  <a:pt x="2592685" y="1691323"/>
                </a:lnTo>
                <a:lnTo>
                  <a:pt x="2606324" y="1691006"/>
                </a:lnTo>
                <a:lnTo>
                  <a:pt x="2619328" y="1690053"/>
                </a:lnTo>
                <a:lnTo>
                  <a:pt x="2632650" y="1689101"/>
                </a:lnTo>
                <a:lnTo>
                  <a:pt x="2645337" y="1687831"/>
                </a:lnTo>
                <a:lnTo>
                  <a:pt x="2657390" y="1686561"/>
                </a:lnTo>
                <a:lnTo>
                  <a:pt x="2669443" y="1684973"/>
                </a:lnTo>
                <a:lnTo>
                  <a:pt x="2681496" y="1682751"/>
                </a:lnTo>
                <a:lnTo>
                  <a:pt x="2692597" y="1680846"/>
                </a:lnTo>
                <a:lnTo>
                  <a:pt x="2703698" y="1678306"/>
                </a:lnTo>
                <a:lnTo>
                  <a:pt x="2714165" y="1675448"/>
                </a:lnTo>
                <a:lnTo>
                  <a:pt x="2724315" y="1672908"/>
                </a:lnTo>
                <a:lnTo>
                  <a:pt x="2734465" y="1670051"/>
                </a:lnTo>
                <a:lnTo>
                  <a:pt x="2743663" y="1666876"/>
                </a:lnTo>
                <a:lnTo>
                  <a:pt x="2752861" y="1663383"/>
                </a:lnTo>
                <a:lnTo>
                  <a:pt x="2761425" y="1660208"/>
                </a:lnTo>
                <a:lnTo>
                  <a:pt x="2769355" y="1656716"/>
                </a:lnTo>
                <a:lnTo>
                  <a:pt x="2777284" y="1652906"/>
                </a:lnTo>
                <a:lnTo>
                  <a:pt x="2784262" y="1649096"/>
                </a:lnTo>
                <a:lnTo>
                  <a:pt x="2791240" y="1645603"/>
                </a:lnTo>
                <a:lnTo>
                  <a:pt x="2797584" y="1641793"/>
                </a:lnTo>
                <a:lnTo>
                  <a:pt x="2803293" y="1637666"/>
                </a:lnTo>
                <a:lnTo>
                  <a:pt x="2808368" y="1633538"/>
                </a:lnTo>
                <a:lnTo>
                  <a:pt x="2813443" y="1629411"/>
                </a:lnTo>
                <a:lnTo>
                  <a:pt x="2817566" y="1625283"/>
                </a:lnTo>
                <a:lnTo>
                  <a:pt x="2821055" y="1620521"/>
                </a:lnTo>
                <a:lnTo>
                  <a:pt x="2824544" y="1616393"/>
                </a:lnTo>
                <a:lnTo>
                  <a:pt x="2827082" y="1611948"/>
                </a:lnTo>
                <a:lnTo>
                  <a:pt x="2828985" y="1607821"/>
                </a:lnTo>
                <a:lnTo>
                  <a:pt x="2830571" y="1603376"/>
                </a:lnTo>
                <a:lnTo>
                  <a:pt x="2831839" y="1599248"/>
                </a:lnTo>
                <a:lnTo>
                  <a:pt x="2832157" y="1594803"/>
                </a:lnTo>
                <a:lnTo>
                  <a:pt x="2831839" y="1591628"/>
                </a:lnTo>
                <a:lnTo>
                  <a:pt x="2831205" y="1588771"/>
                </a:lnTo>
                <a:lnTo>
                  <a:pt x="2830571" y="1585596"/>
                </a:lnTo>
                <a:lnTo>
                  <a:pt x="2829302" y="1582738"/>
                </a:lnTo>
                <a:lnTo>
                  <a:pt x="2828350" y="1579563"/>
                </a:lnTo>
                <a:lnTo>
                  <a:pt x="2826447" y="1576706"/>
                </a:lnTo>
                <a:lnTo>
                  <a:pt x="2824544" y="1573213"/>
                </a:lnTo>
                <a:lnTo>
                  <a:pt x="2822324" y="1570356"/>
                </a:lnTo>
                <a:lnTo>
                  <a:pt x="2817566" y="1564323"/>
                </a:lnTo>
                <a:lnTo>
                  <a:pt x="2810905" y="1558608"/>
                </a:lnTo>
                <a:lnTo>
                  <a:pt x="2803928" y="1552576"/>
                </a:lnTo>
                <a:lnTo>
                  <a:pt x="2795681" y="1546861"/>
                </a:lnTo>
                <a:lnTo>
                  <a:pt x="2786165" y="1541146"/>
                </a:lnTo>
                <a:lnTo>
                  <a:pt x="2776016" y="1536066"/>
                </a:lnTo>
                <a:lnTo>
                  <a:pt x="2764914" y="1531303"/>
                </a:lnTo>
                <a:lnTo>
                  <a:pt x="2752861" y="1526223"/>
                </a:lnTo>
                <a:lnTo>
                  <a:pt x="2740174" y="1521778"/>
                </a:lnTo>
                <a:lnTo>
                  <a:pt x="2726535" y="1517333"/>
                </a:lnTo>
                <a:lnTo>
                  <a:pt x="2711945" y="1513523"/>
                </a:lnTo>
                <a:lnTo>
                  <a:pt x="2696720" y="1510031"/>
                </a:lnTo>
                <a:lnTo>
                  <a:pt x="2695769" y="1526223"/>
                </a:lnTo>
                <a:lnTo>
                  <a:pt x="2673883" y="1526223"/>
                </a:lnTo>
                <a:lnTo>
                  <a:pt x="2688474" y="1540511"/>
                </a:lnTo>
                <a:lnTo>
                  <a:pt x="2695452" y="1540511"/>
                </a:lnTo>
                <a:lnTo>
                  <a:pt x="2698624" y="1542416"/>
                </a:lnTo>
                <a:lnTo>
                  <a:pt x="2706870" y="1548131"/>
                </a:lnTo>
                <a:lnTo>
                  <a:pt x="2717972" y="1556068"/>
                </a:lnTo>
                <a:lnTo>
                  <a:pt x="2723046" y="1560513"/>
                </a:lnTo>
                <a:lnTo>
                  <a:pt x="2728439" y="1565276"/>
                </a:lnTo>
                <a:lnTo>
                  <a:pt x="2732879" y="1570356"/>
                </a:lnTo>
                <a:lnTo>
                  <a:pt x="2736685" y="1574801"/>
                </a:lnTo>
                <a:lnTo>
                  <a:pt x="2738271" y="1577023"/>
                </a:lnTo>
                <a:lnTo>
                  <a:pt x="2738905" y="1579246"/>
                </a:lnTo>
                <a:lnTo>
                  <a:pt x="2739540" y="1581468"/>
                </a:lnTo>
                <a:lnTo>
                  <a:pt x="2740174" y="1583373"/>
                </a:lnTo>
                <a:lnTo>
                  <a:pt x="2739540" y="1585278"/>
                </a:lnTo>
                <a:lnTo>
                  <a:pt x="2738905" y="1586866"/>
                </a:lnTo>
                <a:lnTo>
                  <a:pt x="2737320" y="1588771"/>
                </a:lnTo>
                <a:lnTo>
                  <a:pt x="2735417" y="1589723"/>
                </a:lnTo>
                <a:lnTo>
                  <a:pt x="2732879" y="1590993"/>
                </a:lnTo>
                <a:lnTo>
                  <a:pt x="2730024" y="1591946"/>
                </a:lnTo>
                <a:lnTo>
                  <a:pt x="2725901" y="1592898"/>
                </a:lnTo>
                <a:lnTo>
                  <a:pt x="2721143" y="1593216"/>
                </a:lnTo>
                <a:lnTo>
                  <a:pt x="2715117" y="1593533"/>
                </a:lnTo>
                <a:lnTo>
                  <a:pt x="2710042" y="1593533"/>
                </a:lnTo>
                <a:lnTo>
                  <a:pt x="2704650" y="1593216"/>
                </a:lnTo>
                <a:lnTo>
                  <a:pt x="2699575" y="1592581"/>
                </a:lnTo>
                <a:lnTo>
                  <a:pt x="2694500" y="1591628"/>
                </a:lnTo>
                <a:lnTo>
                  <a:pt x="2690060" y="1590676"/>
                </a:lnTo>
                <a:lnTo>
                  <a:pt x="2685619" y="1589088"/>
                </a:lnTo>
                <a:lnTo>
                  <a:pt x="2681496" y="1587501"/>
                </a:lnTo>
                <a:lnTo>
                  <a:pt x="2673566" y="1584326"/>
                </a:lnTo>
                <a:lnTo>
                  <a:pt x="2665954" y="1579563"/>
                </a:lnTo>
                <a:lnTo>
                  <a:pt x="2658659" y="1575118"/>
                </a:lnTo>
                <a:lnTo>
                  <a:pt x="2651681" y="1570038"/>
                </a:lnTo>
                <a:lnTo>
                  <a:pt x="2648826" y="1568133"/>
                </a:lnTo>
                <a:lnTo>
                  <a:pt x="2646606" y="1567181"/>
                </a:lnTo>
                <a:lnTo>
                  <a:pt x="2645337" y="1567181"/>
                </a:lnTo>
                <a:lnTo>
                  <a:pt x="2644386" y="1567498"/>
                </a:lnTo>
                <a:lnTo>
                  <a:pt x="2643434" y="1569403"/>
                </a:lnTo>
                <a:lnTo>
                  <a:pt x="2643117" y="1570356"/>
                </a:lnTo>
                <a:lnTo>
                  <a:pt x="2642165" y="1570673"/>
                </a:lnTo>
                <a:lnTo>
                  <a:pt x="2633602" y="1570356"/>
                </a:lnTo>
                <a:lnTo>
                  <a:pt x="2629161" y="1570038"/>
                </a:lnTo>
                <a:lnTo>
                  <a:pt x="2627258" y="1569403"/>
                </a:lnTo>
                <a:lnTo>
                  <a:pt x="2626306" y="1569086"/>
                </a:lnTo>
                <a:lnTo>
                  <a:pt x="2624720" y="1562101"/>
                </a:lnTo>
                <a:lnTo>
                  <a:pt x="2624086" y="1556386"/>
                </a:lnTo>
                <a:lnTo>
                  <a:pt x="2623452" y="1551941"/>
                </a:lnTo>
                <a:lnTo>
                  <a:pt x="2623135" y="1548131"/>
                </a:lnTo>
                <a:lnTo>
                  <a:pt x="2623452" y="1544003"/>
                </a:lnTo>
                <a:lnTo>
                  <a:pt x="2624086" y="1542733"/>
                </a:lnTo>
                <a:lnTo>
                  <a:pt x="2622817" y="1540511"/>
                </a:lnTo>
                <a:lnTo>
                  <a:pt x="2671029" y="1540511"/>
                </a:lnTo>
                <a:lnTo>
                  <a:pt x="2656439" y="1526223"/>
                </a:lnTo>
                <a:lnTo>
                  <a:pt x="2615839" y="1526223"/>
                </a:lnTo>
                <a:lnTo>
                  <a:pt x="2612033" y="1499236"/>
                </a:lnTo>
                <a:lnTo>
                  <a:pt x="2595857" y="1498283"/>
                </a:lnTo>
                <a:lnTo>
                  <a:pt x="2579046" y="1497966"/>
                </a:lnTo>
                <a:close/>
                <a:moveTo>
                  <a:pt x="400303" y="1460500"/>
                </a:moveTo>
                <a:lnTo>
                  <a:pt x="487363" y="1590373"/>
                </a:lnTo>
                <a:lnTo>
                  <a:pt x="477269" y="1597025"/>
                </a:lnTo>
                <a:lnTo>
                  <a:pt x="390525" y="1467152"/>
                </a:lnTo>
                <a:lnTo>
                  <a:pt x="400303" y="1460500"/>
                </a:lnTo>
                <a:close/>
                <a:moveTo>
                  <a:pt x="2575557" y="1210946"/>
                </a:moveTo>
                <a:lnTo>
                  <a:pt x="2570165" y="1211581"/>
                </a:lnTo>
                <a:lnTo>
                  <a:pt x="2565408" y="1211898"/>
                </a:lnTo>
                <a:lnTo>
                  <a:pt x="2561919" y="1211581"/>
                </a:lnTo>
                <a:lnTo>
                  <a:pt x="2558747" y="1211263"/>
                </a:lnTo>
                <a:lnTo>
                  <a:pt x="2527663" y="1469708"/>
                </a:lnTo>
                <a:lnTo>
                  <a:pt x="2540350" y="1468756"/>
                </a:lnTo>
                <a:lnTo>
                  <a:pt x="2553038" y="1468438"/>
                </a:lnTo>
                <a:lnTo>
                  <a:pt x="2565725" y="1468121"/>
                </a:lnTo>
                <a:lnTo>
                  <a:pt x="2579046" y="1467486"/>
                </a:lnTo>
                <a:lnTo>
                  <a:pt x="2593637" y="1468121"/>
                </a:lnTo>
                <a:lnTo>
                  <a:pt x="2608227" y="1468438"/>
                </a:lnTo>
                <a:lnTo>
                  <a:pt x="2575557" y="1210946"/>
                </a:lnTo>
                <a:close/>
                <a:moveTo>
                  <a:pt x="309562" y="1149350"/>
                </a:moveTo>
                <a:lnTo>
                  <a:pt x="361753" y="1149350"/>
                </a:lnTo>
                <a:lnTo>
                  <a:pt x="369977" y="1155018"/>
                </a:lnTo>
                <a:lnTo>
                  <a:pt x="377884" y="1160685"/>
                </a:lnTo>
                <a:lnTo>
                  <a:pt x="381680" y="1164149"/>
                </a:lnTo>
                <a:lnTo>
                  <a:pt x="385476" y="1167298"/>
                </a:lnTo>
                <a:lnTo>
                  <a:pt x="388639" y="1170761"/>
                </a:lnTo>
                <a:lnTo>
                  <a:pt x="391169" y="1174225"/>
                </a:lnTo>
                <a:lnTo>
                  <a:pt x="392751" y="1177059"/>
                </a:lnTo>
                <a:lnTo>
                  <a:pt x="393700" y="1178633"/>
                </a:lnTo>
                <a:lnTo>
                  <a:pt x="393700" y="1180208"/>
                </a:lnTo>
                <a:lnTo>
                  <a:pt x="393067" y="1181467"/>
                </a:lnTo>
                <a:lnTo>
                  <a:pt x="392751" y="1182727"/>
                </a:lnTo>
                <a:lnTo>
                  <a:pt x="391802" y="1183671"/>
                </a:lnTo>
                <a:lnTo>
                  <a:pt x="390537" y="1184616"/>
                </a:lnTo>
                <a:lnTo>
                  <a:pt x="388639" y="1185561"/>
                </a:lnTo>
                <a:lnTo>
                  <a:pt x="386425" y="1186505"/>
                </a:lnTo>
                <a:lnTo>
                  <a:pt x="383578" y="1186820"/>
                </a:lnTo>
                <a:lnTo>
                  <a:pt x="380098" y="1187135"/>
                </a:lnTo>
                <a:lnTo>
                  <a:pt x="375986" y="1187450"/>
                </a:lnTo>
                <a:lnTo>
                  <a:pt x="372191" y="1187450"/>
                </a:lnTo>
                <a:lnTo>
                  <a:pt x="364599" y="1186820"/>
                </a:lnTo>
                <a:lnTo>
                  <a:pt x="357957" y="1185246"/>
                </a:lnTo>
                <a:lnTo>
                  <a:pt x="351631" y="1183042"/>
                </a:lnTo>
                <a:lnTo>
                  <a:pt x="345937" y="1180523"/>
                </a:lnTo>
                <a:lnTo>
                  <a:pt x="340244" y="1177374"/>
                </a:lnTo>
                <a:lnTo>
                  <a:pt x="335499" y="1174225"/>
                </a:lnTo>
                <a:lnTo>
                  <a:pt x="330122" y="1170761"/>
                </a:lnTo>
                <a:lnTo>
                  <a:pt x="328540" y="1169187"/>
                </a:lnTo>
                <a:lnTo>
                  <a:pt x="326959" y="1168557"/>
                </a:lnTo>
                <a:lnTo>
                  <a:pt x="325693" y="1168557"/>
                </a:lnTo>
                <a:lnTo>
                  <a:pt x="325061" y="1168872"/>
                </a:lnTo>
                <a:lnTo>
                  <a:pt x="324745" y="1170447"/>
                </a:lnTo>
                <a:lnTo>
                  <a:pt x="324112" y="1170761"/>
                </a:lnTo>
                <a:lnTo>
                  <a:pt x="323479" y="1171076"/>
                </a:lnTo>
                <a:lnTo>
                  <a:pt x="317469" y="1170761"/>
                </a:lnTo>
                <a:lnTo>
                  <a:pt x="313990" y="1170447"/>
                </a:lnTo>
                <a:lnTo>
                  <a:pt x="312409" y="1170132"/>
                </a:lnTo>
                <a:lnTo>
                  <a:pt x="311143" y="1164779"/>
                </a:lnTo>
                <a:lnTo>
                  <a:pt x="310511" y="1160685"/>
                </a:lnTo>
                <a:lnTo>
                  <a:pt x="309878" y="1155018"/>
                </a:lnTo>
                <a:lnTo>
                  <a:pt x="310511" y="1152184"/>
                </a:lnTo>
                <a:lnTo>
                  <a:pt x="310827" y="1150924"/>
                </a:lnTo>
                <a:lnTo>
                  <a:pt x="309562" y="1149350"/>
                </a:lnTo>
                <a:close/>
                <a:moveTo>
                  <a:pt x="178239" y="1149350"/>
                </a:moveTo>
                <a:lnTo>
                  <a:pt x="230188" y="1149350"/>
                </a:lnTo>
                <a:lnTo>
                  <a:pt x="229550" y="1150924"/>
                </a:lnTo>
                <a:lnTo>
                  <a:pt x="229869" y="1152184"/>
                </a:lnTo>
                <a:lnTo>
                  <a:pt x="229869" y="1155018"/>
                </a:lnTo>
                <a:lnTo>
                  <a:pt x="229550" y="1160685"/>
                </a:lnTo>
                <a:lnTo>
                  <a:pt x="229232" y="1164779"/>
                </a:lnTo>
                <a:lnTo>
                  <a:pt x="227957" y="1170132"/>
                </a:lnTo>
                <a:lnTo>
                  <a:pt x="225726" y="1170447"/>
                </a:lnTo>
                <a:lnTo>
                  <a:pt x="222858" y="1170761"/>
                </a:lnTo>
                <a:lnTo>
                  <a:pt x="216802" y="1171076"/>
                </a:lnTo>
                <a:lnTo>
                  <a:pt x="215846" y="1170761"/>
                </a:lnTo>
                <a:lnTo>
                  <a:pt x="215527" y="1170447"/>
                </a:lnTo>
                <a:lnTo>
                  <a:pt x="214890" y="1168872"/>
                </a:lnTo>
                <a:lnTo>
                  <a:pt x="214571" y="1168557"/>
                </a:lnTo>
                <a:lnTo>
                  <a:pt x="213296" y="1168557"/>
                </a:lnTo>
                <a:lnTo>
                  <a:pt x="211703" y="1169187"/>
                </a:lnTo>
                <a:lnTo>
                  <a:pt x="209472" y="1170761"/>
                </a:lnTo>
                <a:lnTo>
                  <a:pt x="204691" y="1174225"/>
                </a:lnTo>
                <a:lnTo>
                  <a:pt x="199273" y="1177374"/>
                </a:lnTo>
                <a:lnTo>
                  <a:pt x="194174" y="1180523"/>
                </a:lnTo>
                <a:lnTo>
                  <a:pt x="188119" y="1183042"/>
                </a:lnTo>
                <a:lnTo>
                  <a:pt x="182063" y="1185246"/>
                </a:lnTo>
                <a:lnTo>
                  <a:pt x="175371" y="1186820"/>
                </a:lnTo>
                <a:lnTo>
                  <a:pt x="167722" y="1187450"/>
                </a:lnTo>
                <a:lnTo>
                  <a:pt x="163579" y="1187450"/>
                </a:lnTo>
                <a:lnTo>
                  <a:pt x="159435" y="1187135"/>
                </a:lnTo>
                <a:lnTo>
                  <a:pt x="155930" y="1186820"/>
                </a:lnTo>
                <a:lnTo>
                  <a:pt x="153380" y="1186505"/>
                </a:lnTo>
                <a:lnTo>
                  <a:pt x="151149" y="1185561"/>
                </a:lnTo>
                <a:lnTo>
                  <a:pt x="149237" y="1184616"/>
                </a:lnTo>
                <a:lnTo>
                  <a:pt x="147643" y="1183671"/>
                </a:lnTo>
                <a:lnTo>
                  <a:pt x="147006" y="1182727"/>
                </a:lnTo>
                <a:lnTo>
                  <a:pt x="146050" y="1181467"/>
                </a:lnTo>
                <a:lnTo>
                  <a:pt x="146050" y="1180208"/>
                </a:lnTo>
                <a:lnTo>
                  <a:pt x="146050" y="1178633"/>
                </a:lnTo>
                <a:lnTo>
                  <a:pt x="146368" y="1177059"/>
                </a:lnTo>
                <a:lnTo>
                  <a:pt x="148281" y="1174225"/>
                </a:lnTo>
                <a:lnTo>
                  <a:pt x="151149" y="1170761"/>
                </a:lnTo>
                <a:lnTo>
                  <a:pt x="154017" y="1167298"/>
                </a:lnTo>
                <a:lnTo>
                  <a:pt x="157842" y="1164149"/>
                </a:lnTo>
                <a:lnTo>
                  <a:pt x="161985" y="1160685"/>
                </a:lnTo>
                <a:lnTo>
                  <a:pt x="169634" y="1155018"/>
                </a:lnTo>
                <a:lnTo>
                  <a:pt x="178239" y="1149350"/>
                </a:lnTo>
                <a:close/>
                <a:moveTo>
                  <a:pt x="1364001" y="1136650"/>
                </a:moveTo>
                <a:lnTo>
                  <a:pt x="1375444" y="1136650"/>
                </a:lnTo>
                <a:lnTo>
                  <a:pt x="1386888" y="1137285"/>
                </a:lnTo>
                <a:lnTo>
                  <a:pt x="1398332" y="1138872"/>
                </a:lnTo>
                <a:lnTo>
                  <a:pt x="1409457" y="1140777"/>
                </a:lnTo>
                <a:lnTo>
                  <a:pt x="1421219" y="1143000"/>
                </a:lnTo>
                <a:lnTo>
                  <a:pt x="1432663" y="1146175"/>
                </a:lnTo>
                <a:lnTo>
                  <a:pt x="1443788" y="1149032"/>
                </a:lnTo>
                <a:lnTo>
                  <a:pt x="1455232" y="1152842"/>
                </a:lnTo>
                <a:lnTo>
                  <a:pt x="1466040" y="1156652"/>
                </a:lnTo>
                <a:lnTo>
                  <a:pt x="1476848" y="1161097"/>
                </a:lnTo>
                <a:lnTo>
                  <a:pt x="1487338" y="1165542"/>
                </a:lnTo>
                <a:lnTo>
                  <a:pt x="1498146" y="1169987"/>
                </a:lnTo>
                <a:lnTo>
                  <a:pt x="1508318" y="1175067"/>
                </a:lnTo>
                <a:lnTo>
                  <a:pt x="1518490" y="1180147"/>
                </a:lnTo>
                <a:lnTo>
                  <a:pt x="1527709" y="1185545"/>
                </a:lnTo>
                <a:lnTo>
                  <a:pt x="1537245" y="1190942"/>
                </a:lnTo>
                <a:lnTo>
                  <a:pt x="1545828" y="1196022"/>
                </a:lnTo>
                <a:lnTo>
                  <a:pt x="1554410" y="1201420"/>
                </a:lnTo>
                <a:lnTo>
                  <a:pt x="1569987" y="1211897"/>
                </a:lnTo>
                <a:lnTo>
                  <a:pt x="1583020" y="1222057"/>
                </a:lnTo>
                <a:lnTo>
                  <a:pt x="1594463" y="1231265"/>
                </a:lnTo>
                <a:lnTo>
                  <a:pt x="1599231" y="1235710"/>
                </a:lnTo>
                <a:lnTo>
                  <a:pt x="1603046" y="1239837"/>
                </a:lnTo>
                <a:lnTo>
                  <a:pt x="1606543" y="1243330"/>
                </a:lnTo>
                <a:lnTo>
                  <a:pt x="1609086" y="1246822"/>
                </a:lnTo>
                <a:lnTo>
                  <a:pt x="1610993" y="1249997"/>
                </a:lnTo>
                <a:lnTo>
                  <a:pt x="1611947" y="1252220"/>
                </a:lnTo>
                <a:lnTo>
                  <a:pt x="1612582" y="1256347"/>
                </a:lnTo>
                <a:lnTo>
                  <a:pt x="1612900" y="1261427"/>
                </a:lnTo>
                <a:lnTo>
                  <a:pt x="1612900" y="1276985"/>
                </a:lnTo>
                <a:lnTo>
                  <a:pt x="1612582" y="1297305"/>
                </a:lnTo>
                <a:lnTo>
                  <a:pt x="1611311" y="1322387"/>
                </a:lnTo>
                <a:lnTo>
                  <a:pt x="1609404" y="1351280"/>
                </a:lnTo>
                <a:lnTo>
                  <a:pt x="1607178" y="1383347"/>
                </a:lnTo>
                <a:lnTo>
                  <a:pt x="1601774" y="1455102"/>
                </a:lnTo>
                <a:lnTo>
                  <a:pt x="1595099" y="1531937"/>
                </a:lnTo>
                <a:lnTo>
                  <a:pt x="1588106" y="1608772"/>
                </a:lnTo>
                <a:lnTo>
                  <a:pt x="1580159" y="1680845"/>
                </a:lnTo>
                <a:lnTo>
                  <a:pt x="1576344" y="1713230"/>
                </a:lnTo>
                <a:lnTo>
                  <a:pt x="1572847" y="1742122"/>
                </a:lnTo>
                <a:lnTo>
                  <a:pt x="1568397" y="1774825"/>
                </a:lnTo>
                <a:lnTo>
                  <a:pt x="1566172" y="1787842"/>
                </a:lnTo>
                <a:lnTo>
                  <a:pt x="1564265" y="1798955"/>
                </a:lnTo>
                <a:lnTo>
                  <a:pt x="1551232" y="1804035"/>
                </a:lnTo>
                <a:lnTo>
                  <a:pt x="1539152" y="1808162"/>
                </a:lnTo>
                <a:lnTo>
                  <a:pt x="1527073" y="1811655"/>
                </a:lnTo>
                <a:lnTo>
                  <a:pt x="1515947" y="1813877"/>
                </a:lnTo>
                <a:lnTo>
                  <a:pt x="1505775" y="1815465"/>
                </a:lnTo>
                <a:lnTo>
                  <a:pt x="1501325" y="1815782"/>
                </a:lnTo>
                <a:lnTo>
                  <a:pt x="1496874" y="1815782"/>
                </a:lnTo>
                <a:lnTo>
                  <a:pt x="1492742" y="1815782"/>
                </a:lnTo>
                <a:lnTo>
                  <a:pt x="1488609" y="1814830"/>
                </a:lnTo>
                <a:lnTo>
                  <a:pt x="1485113" y="1814195"/>
                </a:lnTo>
                <a:lnTo>
                  <a:pt x="1481934" y="1813242"/>
                </a:lnTo>
                <a:lnTo>
                  <a:pt x="1482888" y="1798955"/>
                </a:lnTo>
                <a:lnTo>
                  <a:pt x="1484159" y="1778952"/>
                </a:lnTo>
                <a:lnTo>
                  <a:pt x="1486384" y="1724025"/>
                </a:lnTo>
                <a:lnTo>
                  <a:pt x="1487338" y="1671637"/>
                </a:lnTo>
                <a:lnTo>
                  <a:pt x="1488927" y="1614487"/>
                </a:lnTo>
                <a:lnTo>
                  <a:pt x="1489881" y="1556067"/>
                </a:lnTo>
                <a:lnTo>
                  <a:pt x="1490199" y="1498600"/>
                </a:lnTo>
                <a:lnTo>
                  <a:pt x="1473033" y="1530667"/>
                </a:lnTo>
                <a:lnTo>
                  <a:pt x="1462543" y="1524952"/>
                </a:lnTo>
                <a:lnTo>
                  <a:pt x="1490199" y="1472882"/>
                </a:lnTo>
                <a:lnTo>
                  <a:pt x="1489881" y="1423035"/>
                </a:lnTo>
                <a:lnTo>
                  <a:pt x="1489245" y="1402080"/>
                </a:lnTo>
                <a:lnTo>
                  <a:pt x="1488609" y="1384300"/>
                </a:lnTo>
                <a:lnTo>
                  <a:pt x="1487974" y="1370012"/>
                </a:lnTo>
                <a:lnTo>
                  <a:pt x="1486702" y="1360170"/>
                </a:lnTo>
                <a:lnTo>
                  <a:pt x="1486066" y="1356677"/>
                </a:lnTo>
                <a:lnTo>
                  <a:pt x="1485113" y="1354455"/>
                </a:lnTo>
                <a:lnTo>
                  <a:pt x="1484477" y="1353502"/>
                </a:lnTo>
                <a:lnTo>
                  <a:pt x="1484159" y="1353502"/>
                </a:lnTo>
                <a:lnTo>
                  <a:pt x="1483841" y="1354137"/>
                </a:lnTo>
                <a:lnTo>
                  <a:pt x="1477166" y="1362392"/>
                </a:lnTo>
                <a:lnTo>
                  <a:pt x="1470808" y="1371282"/>
                </a:lnTo>
                <a:lnTo>
                  <a:pt x="1469537" y="1373505"/>
                </a:lnTo>
                <a:lnTo>
                  <a:pt x="1449192" y="1674812"/>
                </a:lnTo>
                <a:lnTo>
                  <a:pt x="1443788" y="1731962"/>
                </a:lnTo>
                <a:lnTo>
                  <a:pt x="1437431" y="1803400"/>
                </a:lnTo>
                <a:lnTo>
                  <a:pt x="1434252" y="1830705"/>
                </a:lnTo>
                <a:lnTo>
                  <a:pt x="1433934" y="1834515"/>
                </a:lnTo>
                <a:lnTo>
                  <a:pt x="1431709" y="1841817"/>
                </a:lnTo>
                <a:lnTo>
                  <a:pt x="1429166" y="1848485"/>
                </a:lnTo>
                <a:lnTo>
                  <a:pt x="1426623" y="1855152"/>
                </a:lnTo>
                <a:lnTo>
                  <a:pt x="1423126" y="1861820"/>
                </a:lnTo>
                <a:lnTo>
                  <a:pt x="1419630" y="1868805"/>
                </a:lnTo>
                <a:lnTo>
                  <a:pt x="1415815" y="1875155"/>
                </a:lnTo>
                <a:lnTo>
                  <a:pt x="1411683" y="1881822"/>
                </a:lnTo>
                <a:lnTo>
                  <a:pt x="1407232" y="1888172"/>
                </a:lnTo>
                <a:lnTo>
                  <a:pt x="1400557" y="1978660"/>
                </a:lnTo>
                <a:lnTo>
                  <a:pt x="1376398" y="2298382"/>
                </a:lnTo>
                <a:lnTo>
                  <a:pt x="1388795" y="2301557"/>
                </a:lnTo>
                <a:lnTo>
                  <a:pt x="1400875" y="2305050"/>
                </a:lnTo>
                <a:lnTo>
                  <a:pt x="1412954" y="2308225"/>
                </a:lnTo>
                <a:lnTo>
                  <a:pt x="1424080" y="2312035"/>
                </a:lnTo>
                <a:lnTo>
                  <a:pt x="1435524" y="2315845"/>
                </a:lnTo>
                <a:lnTo>
                  <a:pt x="1446014" y="2319972"/>
                </a:lnTo>
                <a:lnTo>
                  <a:pt x="1456504" y="2324100"/>
                </a:lnTo>
                <a:lnTo>
                  <a:pt x="1466358" y="2328545"/>
                </a:lnTo>
                <a:lnTo>
                  <a:pt x="1529298" y="2288857"/>
                </a:lnTo>
                <a:lnTo>
                  <a:pt x="1535656" y="2299017"/>
                </a:lnTo>
                <a:lnTo>
                  <a:pt x="1479073" y="2334895"/>
                </a:lnTo>
                <a:lnTo>
                  <a:pt x="1489881" y="2340610"/>
                </a:lnTo>
                <a:lnTo>
                  <a:pt x="1499417" y="2346325"/>
                </a:lnTo>
                <a:lnTo>
                  <a:pt x="1508954" y="2352675"/>
                </a:lnTo>
                <a:lnTo>
                  <a:pt x="1517536" y="2358707"/>
                </a:lnTo>
                <a:lnTo>
                  <a:pt x="1525483" y="2365057"/>
                </a:lnTo>
                <a:lnTo>
                  <a:pt x="1533112" y="2371725"/>
                </a:lnTo>
                <a:lnTo>
                  <a:pt x="1539788" y="2378710"/>
                </a:lnTo>
                <a:lnTo>
                  <a:pt x="1546146" y="2385695"/>
                </a:lnTo>
                <a:lnTo>
                  <a:pt x="1551867" y="2392997"/>
                </a:lnTo>
                <a:lnTo>
                  <a:pt x="1556636" y="2400300"/>
                </a:lnTo>
                <a:lnTo>
                  <a:pt x="1560768" y="2407920"/>
                </a:lnTo>
                <a:lnTo>
                  <a:pt x="1564265" y="2415857"/>
                </a:lnTo>
                <a:lnTo>
                  <a:pt x="1566808" y="2423477"/>
                </a:lnTo>
                <a:lnTo>
                  <a:pt x="1568715" y="2431732"/>
                </a:lnTo>
                <a:lnTo>
                  <a:pt x="1569987" y="2439670"/>
                </a:lnTo>
                <a:lnTo>
                  <a:pt x="1570304" y="2447925"/>
                </a:lnTo>
                <a:lnTo>
                  <a:pt x="1569987" y="2455545"/>
                </a:lnTo>
                <a:lnTo>
                  <a:pt x="1569033" y="2463165"/>
                </a:lnTo>
                <a:lnTo>
                  <a:pt x="1567126" y="2470785"/>
                </a:lnTo>
                <a:lnTo>
                  <a:pt x="1564900" y="2477770"/>
                </a:lnTo>
                <a:lnTo>
                  <a:pt x="1562040" y="2485390"/>
                </a:lnTo>
                <a:lnTo>
                  <a:pt x="1558225" y="2492057"/>
                </a:lnTo>
                <a:lnTo>
                  <a:pt x="1554093" y="2499360"/>
                </a:lnTo>
                <a:lnTo>
                  <a:pt x="1549324" y="2506027"/>
                </a:lnTo>
                <a:lnTo>
                  <a:pt x="1543920" y="2512695"/>
                </a:lnTo>
                <a:lnTo>
                  <a:pt x="1537881" y="2519362"/>
                </a:lnTo>
                <a:lnTo>
                  <a:pt x="1531523" y="2525712"/>
                </a:lnTo>
                <a:lnTo>
                  <a:pt x="1524212" y="2531745"/>
                </a:lnTo>
                <a:lnTo>
                  <a:pt x="1516901" y="2537778"/>
                </a:lnTo>
                <a:lnTo>
                  <a:pt x="1508636" y="2543810"/>
                </a:lnTo>
                <a:lnTo>
                  <a:pt x="1500053" y="2549208"/>
                </a:lnTo>
                <a:lnTo>
                  <a:pt x="1490517" y="2554923"/>
                </a:lnTo>
                <a:lnTo>
                  <a:pt x="1480980" y="2560320"/>
                </a:lnTo>
                <a:lnTo>
                  <a:pt x="1470808" y="2565083"/>
                </a:lnTo>
                <a:lnTo>
                  <a:pt x="1460318" y="2569845"/>
                </a:lnTo>
                <a:lnTo>
                  <a:pt x="1449192" y="2574608"/>
                </a:lnTo>
                <a:lnTo>
                  <a:pt x="1437749" y="2579053"/>
                </a:lnTo>
                <a:lnTo>
                  <a:pt x="1425669" y="2583180"/>
                </a:lnTo>
                <a:lnTo>
                  <a:pt x="1413272" y="2587308"/>
                </a:lnTo>
                <a:lnTo>
                  <a:pt x="1400557" y="2591118"/>
                </a:lnTo>
                <a:lnTo>
                  <a:pt x="1387206" y="2594293"/>
                </a:lnTo>
                <a:lnTo>
                  <a:pt x="1373855" y="2597785"/>
                </a:lnTo>
                <a:lnTo>
                  <a:pt x="1360186" y="2600960"/>
                </a:lnTo>
                <a:lnTo>
                  <a:pt x="1345882" y="2603500"/>
                </a:lnTo>
                <a:lnTo>
                  <a:pt x="1331259" y="2606040"/>
                </a:lnTo>
                <a:lnTo>
                  <a:pt x="1316319" y="2608263"/>
                </a:lnTo>
                <a:lnTo>
                  <a:pt x="1301061" y="2610168"/>
                </a:lnTo>
                <a:lnTo>
                  <a:pt x="1285802" y="2612073"/>
                </a:lnTo>
                <a:lnTo>
                  <a:pt x="1381166" y="2755265"/>
                </a:lnTo>
                <a:lnTo>
                  <a:pt x="1370994" y="2762250"/>
                </a:lnTo>
                <a:lnTo>
                  <a:pt x="1271816" y="2613343"/>
                </a:lnTo>
                <a:lnTo>
                  <a:pt x="1254968" y="2614613"/>
                </a:lnTo>
                <a:lnTo>
                  <a:pt x="1237167" y="2615565"/>
                </a:lnTo>
                <a:lnTo>
                  <a:pt x="1219366" y="2615883"/>
                </a:lnTo>
                <a:lnTo>
                  <a:pt x="1201246" y="2616200"/>
                </a:lnTo>
                <a:lnTo>
                  <a:pt x="1181856" y="2615883"/>
                </a:lnTo>
                <a:lnTo>
                  <a:pt x="1162465" y="2615565"/>
                </a:lnTo>
                <a:lnTo>
                  <a:pt x="1143710" y="2614295"/>
                </a:lnTo>
                <a:lnTo>
                  <a:pt x="1124955" y="2612708"/>
                </a:lnTo>
                <a:lnTo>
                  <a:pt x="1106836" y="2611120"/>
                </a:lnTo>
                <a:lnTo>
                  <a:pt x="1089035" y="2609215"/>
                </a:lnTo>
                <a:lnTo>
                  <a:pt x="1071870" y="2606358"/>
                </a:lnTo>
                <a:lnTo>
                  <a:pt x="1055022" y="2603500"/>
                </a:lnTo>
                <a:lnTo>
                  <a:pt x="1038492" y="2600008"/>
                </a:lnTo>
                <a:lnTo>
                  <a:pt x="1022598" y="2596833"/>
                </a:lnTo>
                <a:lnTo>
                  <a:pt x="1007022" y="2592705"/>
                </a:lnTo>
                <a:lnTo>
                  <a:pt x="992082" y="2588260"/>
                </a:lnTo>
                <a:lnTo>
                  <a:pt x="977777" y="2583498"/>
                </a:lnTo>
                <a:lnTo>
                  <a:pt x="963791" y="2578735"/>
                </a:lnTo>
                <a:lnTo>
                  <a:pt x="950757" y="2573338"/>
                </a:lnTo>
                <a:lnTo>
                  <a:pt x="937724" y="2568258"/>
                </a:lnTo>
                <a:lnTo>
                  <a:pt x="925645" y="2562225"/>
                </a:lnTo>
                <a:lnTo>
                  <a:pt x="914519" y="2556193"/>
                </a:lnTo>
                <a:lnTo>
                  <a:pt x="903711" y="2550160"/>
                </a:lnTo>
                <a:lnTo>
                  <a:pt x="893857" y="2543175"/>
                </a:lnTo>
                <a:lnTo>
                  <a:pt x="884321" y="2536508"/>
                </a:lnTo>
                <a:lnTo>
                  <a:pt x="875738" y="2529523"/>
                </a:lnTo>
                <a:lnTo>
                  <a:pt x="867473" y="2522220"/>
                </a:lnTo>
                <a:lnTo>
                  <a:pt x="860162" y="2514600"/>
                </a:lnTo>
                <a:lnTo>
                  <a:pt x="853804" y="2506662"/>
                </a:lnTo>
                <a:lnTo>
                  <a:pt x="848400" y="2499042"/>
                </a:lnTo>
                <a:lnTo>
                  <a:pt x="843632" y="2491105"/>
                </a:lnTo>
                <a:lnTo>
                  <a:pt x="839500" y="2482850"/>
                </a:lnTo>
                <a:lnTo>
                  <a:pt x="836639" y="2473960"/>
                </a:lnTo>
                <a:lnTo>
                  <a:pt x="834414" y="2465387"/>
                </a:lnTo>
                <a:lnTo>
                  <a:pt x="833460" y="2461260"/>
                </a:lnTo>
                <a:lnTo>
                  <a:pt x="832824" y="2456815"/>
                </a:lnTo>
                <a:lnTo>
                  <a:pt x="832506" y="2452370"/>
                </a:lnTo>
                <a:lnTo>
                  <a:pt x="832506" y="2447925"/>
                </a:lnTo>
                <a:lnTo>
                  <a:pt x="832824" y="2440305"/>
                </a:lnTo>
                <a:lnTo>
                  <a:pt x="833460" y="2432685"/>
                </a:lnTo>
                <a:lnTo>
                  <a:pt x="835367" y="2425700"/>
                </a:lnTo>
                <a:lnTo>
                  <a:pt x="837592" y="2418397"/>
                </a:lnTo>
                <a:lnTo>
                  <a:pt x="840453" y="2411412"/>
                </a:lnTo>
                <a:lnTo>
                  <a:pt x="844268" y="2404110"/>
                </a:lnTo>
                <a:lnTo>
                  <a:pt x="847765" y="2397442"/>
                </a:lnTo>
                <a:lnTo>
                  <a:pt x="852851" y="2390775"/>
                </a:lnTo>
                <a:lnTo>
                  <a:pt x="857937" y="2384107"/>
                </a:lnTo>
                <a:lnTo>
                  <a:pt x="863659" y="2377757"/>
                </a:lnTo>
                <a:lnTo>
                  <a:pt x="870016" y="2371407"/>
                </a:lnTo>
                <a:lnTo>
                  <a:pt x="877009" y="2365375"/>
                </a:lnTo>
                <a:lnTo>
                  <a:pt x="884321" y="2359342"/>
                </a:lnTo>
                <a:lnTo>
                  <a:pt x="892268" y="2353945"/>
                </a:lnTo>
                <a:lnTo>
                  <a:pt x="900533" y="2348230"/>
                </a:lnTo>
                <a:lnTo>
                  <a:pt x="909115" y="2342515"/>
                </a:lnTo>
                <a:lnTo>
                  <a:pt x="921513" y="2335847"/>
                </a:lnTo>
                <a:lnTo>
                  <a:pt x="934546" y="2329497"/>
                </a:lnTo>
                <a:lnTo>
                  <a:pt x="947897" y="2323465"/>
                </a:lnTo>
                <a:lnTo>
                  <a:pt x="962201" y="2317750"/>
                </a:lnTo>
                <a:lnTo>
                  <a:pt x="957751" y="2310765"/>
                </a:lnTo>
                <a:lnTo>
                  <a:pt x="915791" y="2248217"/>
                </a:lnTo>
                <a:lnTo>
                  <a:pt x="925645" y="2241232"/>
                </a:lnTo>
                <a:lnTo>
                  <a:pt x="969194" y="2306002"/>
                </a:lnTo>
                <a:lnTo>
                  <a:pt x="974281" y="2313622"/>
                </a:lnTo>
                <a:lnTo>
                  <a:pt x="984453" y="2310130"/>
                </a:lnTo>
                <a:lnTo>
                  <a:pt x="994625" y="2306637"/>
                </a:lnTo>
                <a:lnTo>
                  <a:pt x="1005115" y="2303780"/>
                </a:lnTo>
                <a:lnTo>
                  <a:pt x="1016241" y="2300922"/>
                </a:lnTo>
                <a:lnTo>
                  <a:pt x="1035949" y="2296160"/>
                </a:lnTo>
                <a:lnTo>
                  <a:pt x="1004797" y="1881505"/>
                </a:lnTo>
                <a:lnTo>
                  <a:pt x="998439" y="1871980"/>
                </a:lnTo>
                <a:lnTo>
                  <a:pt x="992718" y="1862455"/>
                </a:lnTo>
                <a:lnTo>
                  <a:pt x="988903" y="1856105"/>
                </a:lnTo>
                <a:lnTo>
                  <a:pt x="985724" y="1849120"/>
                </a:lnTo>
                <a:lnTo>
                  <a:pt x="982545" y="1842135"/>
                </a:lnTo>
                <a:lnTo>
                  <a:pt x="980002" y="1835150"/>
                </a:lnTo>
                <a:lnTo>
                  <a:pt x="979685" y="1830705"/>
                </a:lnTo>
                <a:lnTo>
                  <a:pt x="976506" y="1798955"/>
                </a:lnTo>
                <a:lnTo>
                  <a:pt x="968559" y="1715452"/>
                </a:lnTo>
                <a:lnTo>
                  <a:pt x="963791" y="1658620"/>
                </a:lnTo>
                <a:lnTo>
                  <a:pt x="958704" y="1594485"/>
                </a:lnTo>
                <a:lnTo>
                  <a:pt x="943128" y="1365567"/>
                </a:lnTo>
                <a:lnTo>
                  <a:pt x="939950" y="1363027"/>
                </a:lnTo>
                <a:lnTo>
                  <a:pt x="937089" y="1360487"/>
                </a:lnTo>
                <a:lnTo>
                  <a:pt x="930731" y="1354137"/>
                </a:lnTo>
                <a:lnTo>
                  <a:pt x="930413" y="1353502"/>
                </a:lnTo>
                <a:lnTo>
                  <a:pt x="930095" y="1354137"/>
                </a:lnTo>
                <a:lnTo>
                  <a:pt x="929460" y="1355725"/>
                </a:lnTo>
                <a:lnTo>
                  <a:pt x="928824" y="1358900"/>
                </a:lnTo>
                <a:lnTo>
                  <a:pt x="928506" y="1363345"/>
                </a:lnTo>
                <a:lnTo>
                  <a:pt x="928188" y="1376997"/>
                </a:lnTo>
                <a:lnTo>
                  <a:pt x="928188" y="1395095"/>
                </a:lnTo>
                <a:lnTo>
                  <a:pt x="928506" y="1417320"/>
                </a:lnTo>
                <a:lnTo>
                  <a:pt x="928824" y="1442720"/>
                </a:lnTo>
                <a:lnTo>
                  <a:pt x="930731" y="1502092"/>
                </a:lnTo>
                <a:lnTo>
                  <a:pt x="933274" y="1568450"/>
                </a:lnTo>
                <a:lnTo>
                  <a:pt x="936453" y="1636077"/>
                </a:lnTo>
                <a:lnTo>
                  <a:pt x="939632" y="1699895"/>
                </a:lnTo>
                <a:lnTo>
                  <a:pt x="942811" y="1755140"/>
                </a:lnTo>
                <a:lnTo>
                  <a:pt x="945036" y="1791652"/>
                </a:lnTo>
                <a:lnTo>
                  <a:pt x="946943" y="1815465"/>
                </a:lnTo>
                <a:lnTo>
                  <a:pt x="938996" y="1815782"/>
                </a:lnTo>
                <a:lnTo>
                  <a:pt x="929142" y="1815782"/>
                </a:lnTo>
                <a:lnTo>
                  <a:pt x="918016" y="1815782"/>
                </a:lnTo>
                <a:lnTo>
                  <a:pt x="904983" y="1814512"/>
                </a:lnTo>
                <a:lnTo>
                  <a:pt x="898625" y="1813877"/>
                </a:lnTo>
                <a:lnTo>
                  <a:pt x="891950" y="1812607"/>
                </a:lnTo>
                <a:lnTo>
                  <a:pt x="884639" y="1811337"/>
                </a:lnTo>
                <a:lnTo>
                  <a:pt x="877963" y="1809115"/>
                </a:lnTo>
                <a:lnTo>
                  <a:pt x="870970" y="1806575"/>
                </a:lnTo>
                <a:lnTo>
                  <a:pt x="863659" y="1804035"/>
                </a:lnTo>
                <a:lnTo>
                  <a:pt x="856983" y="1800542"/>
                </a:lnTo>
                <a:lnTo>
                  <a:pt x="849990" y="1797050"/>
                </a:lnTo>
                <a:lnTo>
                  <a:pt x="847765" y="1783397"/>
                </a:lnTo>
                <a:lnTo>
                  <a:pt x="845222" y="1766887"/>
                </a:lnTo>
                <a:lnTo>
                  <a:pt x="842996" y="1747520"/>
                </a:lnTo>
                <a:lnTo>
                  <a:pt x="840453" y="1725930"/>
                </a:lnTo>
                <a:lnTo>
                  <a:pt x="837592" y="1697672"/>
                </a:lnTo>
                <a:lnTo>
                  <a:pt x="834732" y="1666875"/>
                </a:lnTo>
                <a:lnTo>
                  <a:pt x="829010" y="1599565"/>
                </a:lnTo>
                <a:lnTo>
                  <a:pt x="824242" y="1529080"/>
                </a:lnTo>
                <a:lnTo>
                  <a:pt x="820109" y="1460182"/>
                </a:lnTo>
                <a:lnTo>
                  <a:pt x="816612" y="1395730"/>
                </a:lnTo>
                <a:lnTo>
                  <a:pt x="815659" y="1367155"/>
                </a:lnTo>
                <a:lnTo>
                  <a:pt x="814705" y="1341120"/>
                </a:lnTo>
                <a:lnTo>
                  <a:pt x="814387" y="1318895"/>
                </a:lnTo>
                <a:lnTo>
                  <a:pt x="814387" y="1300480"/>
                </a:lnTo>
                <a:lnTo>
                  <a:pt x="814705" y="1286827"/>
                </a:lnTo>
                <a:lnTo>
                  <a:pt x="815023" y="1281747"/>
                </a:lnTo>
                <a:lnTo>
                  <a:pt x="815659" y="1277937"/>
                </a:lnTo>
                <a:lnTo>
                  <a:pt x="816295" y="1270635"/>
                </a:lnTo>
                <a:lnTo>
                  <a:pt x="818202" y="1263332"/>
                </a:lnTo>
                <a:lnTo>
                  <a:pt x="820427" y="1256347"/>
                </a:lnTo>
                <a:lnTo>
                  <a:pt x="823288" y="1249362"/>
                </a:lnTo>
                <a:lnTo>
                  <a:pt x="827102" y="1242695"/>
                </a:lnTo>
                <a:lnTo>
                  <a:pt x="831553" y="1236345"/>
                </a:lnTo>
                <a:lnTo>
                  <a:pt x="836957" y="1229995"/>
                </a:lnTo>
                <a:lnTo>
                  <a:pt x="842679" y="1223962"/>
                </a:lnTo>
                <a:lnTo>
                  <a:pt x="849036" y="1218247"/>
                </a:lnTo>
                <a:lnTo>
                  <a:pt x="856029" y="1212532"/>
                </a:lnTo>
                <a:lnTo>
                  <a:pt x="863659" y="1207452"/>
                </a:lnTo>
                <a:lnTo>
                  <a:pt x="871606" y="1202055"/>
                </a:lnTo>
                <a:lnTo>
                  <a:pt x="879870" y="1197292"/>
                </a:lnTo>
                <a:lnTo>
                  <a:pt x="888771" y="1192847"/>
                </a:lnTo>
                <a:lnTo>
                  <a:pt x="897990" y="1188085"/>
                </a:lnTo>
                <a:lnTo>
                  <a:pt x="907844" y="1183640"/>
                </a:lnTo>
                <a:lnTo>
                  <a:pt x="917380" y="1179512"/>
                </a:lnTo>
                <a:lnTo>
                  <a:pt x="928188" y="1175385"/>
                </a:lnTo>
                <a:lnTo>
                  <a:pt x="938360" y="1171575"/>
                </a:lnTo>
                <a:lnTo>
                  <a:pt x="949168" y="1168400"/>
                </a:lnTo>
                <a:lnTo>
                  <a:pt x="971420" y="1161415"/>
                </a:lnTo>
                <a:lnTo>
                  <a:pt x="993989" y="1155382"/>
                </a:lnTo>
                <a:lnTo>
                  <a:pt x="1016876" y="1150302"/>
                </a:lnTo>
                <a:lnTo>
                  <a:pt x="1040399" y="1145540"/>
                </a:lnTo>
                <a:lnTo>
                  <a:pt x="1063287" y="1141412"/>
                </a:lnTo>
                <a:lnTo>
                  <a:pt x="1085856" y="1138237"/>
                </a:lnTo>
                <a:lnTo>
                  <a:pt x="1090942" y="1137920"/>
                </a:lnTo>
                <a:lnTo>
                  <a:pt x="1096346" y="1138237"/>
                </a:lnTo>
                <a:lnTo>
                  <a:pt x="1169776" y="1409700"/>
                </a:lnTo>
                <a:lnTo>
                  <a:pt x="1171366" y="1398587"/>
                </a:lnTo>
                <a:lnTo>
                  <a:pt x="1196796" y="1212532"/>
                </a:lnTo>
                <a:lnTo>
                  <a:pt x="1189803" y="1194117"/>
                </a:lnTo>
                <a:lnTo>
                  <a:pt x="1203472" y="1169670"/>
                </a:lnTo>
                <a:lnTo>
                  <a:pt x="1235895" y="1169670"/>
                </a:lnTo>
                <a:lnTo>
                  <a:pt x="1249246" y="1194117"/>
                </a:lnTo>
                <a:lnTo>
                  <a:pt x="1242889" y="1216025"/>
                </a:lnTo>
                <a:lnTo>
                  <a:pt x="1265776" y="1412557"/>
                </a:lnTo>
                <a:lnTo>
                  <a:pt x="1325855" y="1146810"/>
                </a:lnTo>
                <a:lnTo>
                  <a:pt x="1332849" y="1143317"/>
                </a:lnTo>
                <a:lnTo>
                  <a:pt x="1337935" y="1141095"/>
                </a:lnTo>
                <a:lnTo>
                  <a:pt x="1341113" y="1139190"/>
                </a:lnTo>
                <a:lnTo>
                  <a:pt x="1341749" y="1138555"/>
                </a:lnTo>
                <a:lnTo>
                  <a:pt x="1341749" y="1138237"/>
                </a:lnTo>
                <a:lnTo>
                  <a:pt x="1352557" y="1136967"/>
                </a:lnTo>
                <a:lnTo>
                  <a:pt x="1364001" y="1136650"/>
                </a:lnTo>
                <a:close/>
                <a:moveTo>
                  <a:pt x="276860" y="1112205"/>
                </a:moveTo>
                <a:lnTo>
                  <a:pt x="257810" y="1112523"/>
                </a:lnTo>
                <a:lnTo>
                  <a:pt x="239395" y="1114113"/>
                </a:lnTo>
                <a:lnTo>
                  <a:pt x="236537" y="1138913"/>
                </a:lnTo>
                <a:lnTo>
                  <a:pt x="176212" y="1139866"/>
                </a:lnTo>
                <a:lnTo>
                  <a:pt x="175260" y="1124923"/>
                </a:lnTo>
                <a:lnTo>
                  <a:pt x="166687" y="1127784"/>
                </a:lnTo>
                <a:lnTo>
                  <a:pt x="158432" y="1130328"/>
                </a:lnTo>
                <a:lnTo>
                  <a:pt x="151130" y="1132872"/>
                </a:lnTo>
                <a:lnTo>
                  <a:pt x="143827" y="1136051"/>
                </a:lnTo>
                <a:lnTo>
                  <a:pt x="137160" y="1138913"/>
                </a:lnTo>
                <a:lnTo>
                  <a:pt x="130810" y="1142410"/>
                </a:lnTo>
                <a:lnTo>
                  <a:pt x="125095" y="1145271"/>
                </a:lnTo>
                <a:lnTo>
                  <a:pt x="119697" y="1148769"/>
                </a:lnTo>
                <a:lnTo>
                  <a:pt x="115252" y="1152584"/>
                </a:lnTo>
                <a:lnTo>
                  <a:pt x="111125" y="1155763"/>
                </a:lnTo>
                <a:lnTo>
                  <a:pt x="107315" y="1159261"/>
                </a:lnTo>
                <a:lnTo>
                  <a:pt x="104457" y="1163076"/>
                </a:lnTo>
                <a:lnTo>
                  <a:pt x="102235" y="1166891"/>
                </a:lnTo>
                <a:lnTo>
                  <a:pt x="100647" y="1170071"/>
                </a:lnTo>
                <a:lnTo>
                  <a:pt x="99377" y="1173886"/>
                </a:lnTo>
                <a:lnTo>
                  <a:pt x="99060" y="1177384"/>
                </a:lnTo>
                <a:lnTo>
                  <a:pt x="99377" y="1180245"/>
                </a:lnTo>
                <a:lnTo>
                  <a:pt x="100330" y="1183425"/>
                </a:lnTo>
                <a:lnTo>
                  <a:pt x="101282" y="1186286"/>
                </a:lnTo>
                <a:lnTo>
                  <a:pt x="102870" y="1189148"/>
                </a:lnTo>
                <a:lnTo>
                  <a:pt x="104775" y="1192009"/>
                </a:lnTo>
                <a:lnTo>
                  <a:pt x="106997" y="1195188"/>
                </a:lnTo>
                <a:lnTo>
                  <a:pt x="109537" y="1197732"/>
                </a:lnTo>
                <a:lnTo>
                  <a:pt x="112712" y="1200593"/>
                </a:lnTo>
                <a:lnTo>
                  <a:pt x="116205" y="1203455"/>
                </a:lnTo>
                <a:lnTo>
                  <a:pt x="119697" y="1206316"/>
                </a:lnTo>
                <a:lnTo>
                  <a:pt x="124460" y="1208860"/>
                </a:lnTo>
                <a:lnTo>
                  <a:pt x="128905" y="1211721"/>
                </a:lnTo>
                <a:lnTo>
                  <a:pt x="138747" y="1216809"/>
                </a:lnTo>
                <a:lnTo>
                  <a:pt x="149860" y="1221896"/>
                </a:lnTo>
                <a:lnTo>
                  <a:pt x="162242" y="1226347"/>
                </a:lnTo>
                <a:lnTo>
                  <a:pt x="175895" y="1230162"/>
                </a:lnTo>
                <a:lnTo>
                  <a:pt x="190500" y="1233977"/>
                </a:lnTo>
                <a:lnTo>
                  <a:pt x="206375" y="1236839"/>
                </a:lnTo>
                <a:lnTo>
                  <a:pt x="222885" y="1239383"/>
                </a:lnTo>
                <a:lnTo>
                  <a:pt x="240030" y="1241290"/>
                </a:lnTo>
                <a:lnTo>
                  <a:pt x="258127" y="1242562"/>
                </a:lnTo>
                <a:lnTo>
                  <a:pt x="276860" y="1242880"/>
                </a:lnTo>
                <a:lnTo>
                  <a:pt x="295910" y="1242562"/>
                </a:lnTo>
                <a:lnTo>
                  <a:pt x="313690" y="1241290"/>
                </a:lnTo>
                <a:lnTo>
                  <a:pt x="331153" y="1239383"/>
                </a:lnTo>
                <a:lnTo>
                  <a:pt x="347663" y="1236839"/>
                </a:lnTo>
                <a:lnTo>
                  <a:pt x="363220" y="1233977"/>
                </a:lnTo>
                <a:lnTo>
                  <a:pt x="377825" y="1230162"/>
                </a:lnTo>
                <a:lnTo>
                  <a:pt x="391160" y="1226347"/>
                </a:lnTo>
                <a:lnTo>
                  <a:pt x="403860" y="1221896"/>
                </a:lnTo>
                <a:lnTo>
                  <a:pt x="414973" y="1216809"/>
                </a:lnTo>
                <a:lnTo>
                  <a:pt x="425133" y="1211721"/>
                </a:lnTo>
                <a:lnTo>
                  <a:pt x="429578" y="1208860"/>
                </a:lnTo>
                <a:lnTo>
                  <a:pt x="433705" y="1206316"/>
                </a:lnTo>
                <a:lnTo>
                  <a:pt x="437515" y="1203455"/>
                </a:lnTo>
                <a:lnTo>
                  <a:pt x="441008" y="1200593"/>
                </a:lnTo>
                <a:lnTo>
                  <a:pt x="444183" y="1197732"/>
                </a:lnTo>
                <a:lnTo>
                  <a:pt x="447040" y="1195188"/>
                </a:lnTo>
                <a:lnTo>
                  <a:pt x="449263" y="1192009"/>
                </a:lnTo>
                <a:lnTo>
                  <a:pt x="451168" y="1189148"/>
                </a:lnTo>
                <a:lnTo>
                  <a:pt x="452438" y="1186286"/>
                </a:lnTo>
                <a:lnTo>
                  <a:pt x="453708" y="1183425"/>
                </a:lnTo>
                <a:lnTo>
                  <a:pt x="454343" y="1180245"/>
                </a:lnTo>
                <a:lnTo>
                  <a:pt x="454343" y="1177384"/>
                </a:lnTo>
                <a:lnTo>
                  <a:pt x="454025" y="1173568"/>
                </a:lnTo>
                <a:lnTo>
                  <a:pt x="453073" y="1169435"/>
                </a:lnTo>
                <a:lnTo>
                  <a:pt x="450850" y="1165620"/>
                </a:lnTo>
                <a:lnTo>
                  <a:pt x="447993" y="1161486"/>
                </a:lnTo>
                <a:lnTo>
                  <a:pt x="444183" y="1157671"/>
                </a:lnTo>
                <a:lnTo>
                  <a:pt x="440055" y="1153538"/>
                </a:lnTo>
                <a:lnTo>
                  <a:pt x="435293" y="1149723"/>
                </a:lnTo>
                <a:lnTo>
                  <a:pt x="429578" y="1146225"/>
                </a:lnTo>
                <a:lnTo>
                  <a:pt x="423228" y="1142728"/>
                </a:lnTo>
                <a:lnTo>
                  <a:pt x="416560" y="1138913"/>
                </a:lnTo>
                <a:lnTo>
                  <a:pt x="408940" y="1135415"/>
                </a:lnTo>
                <a:lnTo>
                  <a:pt x="400685" y="1132554"/>
                </a:lnTo>
                <a:lnTo>
                  <a:pt x="392113" y="1129692"/>
                </a:lnTo>
                <a:lnTo>
                  <a:pt x="382905" y="1126513"/>
                </a:lnTo>
                <a:lnTo>
                  <a:pt x="373380" y="1123969"/>
                </a:lnTo>
                <a:lnTo>
                  <a:pt x="363220" y="1121744"/>
                </a:lnTo>
                <a:lnTo>
                  <a:pt x="361633" y="1139866"/>
                </a:lnTo>
                <a:lnTo>
                  <a:pt x="304165" y="1139866"/>
                </a:lnTo>
                <a:lnTo>
                  <a:pt x="300673" y="1113477"/>
                </a:lnTo>
                <a:lnTo>
                  <a:pt x="288925" y="1112523"/>
                </a:lnTo>
                <a:lnTo>
                  <a:pt x="276860" y="1112205"/>
                </a:lnTo>
                <a:close/>
                <a:moveTo>
                  <a:pt x="1696009" y="1087438"/>
                </a:moveTo>
                <a:lnTo>
                  <a:pt x="1706562" y="1093141"/>
                </a:lnTo>
                <a:lnTo>
                  <a:pt x="1628215" y="1238251"/>
                </a:lnTo>
                <a:lnTo>
                  <a:pt x="1617662" y="1232865"/>
                </a:lnTo>
                <a:lnTo>
                  <a:pt x="1696009" y="1087438"/>
                </a:lnTo>
                <a:close/>
                <a:moveTo>
                  <a:pt x="2290762" y="1082675"/>
                </a:moveTo>
                <a:lnTo>
                  <a:pt x="2349183" y="1093734"/>
                </a:lnTo>
                <a:lnTo>
                  <a:pt x="2351088" y="1094049"/>
                </a:lnTo>
                <a:lnTo>
                  <a:pt x="2352993" y="1095313"/>
                </a:lnTo>
                <a:lnTo>
                  <a:pt x="2354580" y="1096893"/>
                </a:lnTo>
                <a:lnTo>
                  <a:pt x="2356168" y="1098473"/>
                </a:lnTo>
                <a:lnTo>
                  <a:pt x="2357438" y="1101001"/>
                </a:lnTo>
                <a:lnTo>
                  <a:pt x="2358708" y="1103528"/>
                </a:lnTo>
                <a:lnTo>
                  <a:pt x="2360613" y="1109848"/>
                </a:lnTo>
                <a:lnTo>
                  <a:pt x="2362200" y="1116483"/>
                </a:lnTo>
                <a:lnTo>
                  <a:pt x="2363470" y="1124066"/>
                </a:lnTo>
                <a:lnTo>
                  <a:pt x="2365058" y="1138600"/>
                </a:lnTo>
                <a:lnTo>
                  <a:pt x="2365375" y="1141760"/>
                </a:lnTo>
                <a:lnTo>
                  <a:pt x="2365058" y="1143971"/>
                </a:lnTo>
                <a:lnTo>
                  <a:pt x="2364740" y="1144919"/>
                </a:lnTo>
                <a:lnTo>
                  <a:pt x="2363470" y="1145867"/>
                </a:lnTo>
                <a:lnTo>
                  <a:pt x="2362835" y="1145235"/>
                </a:lnTo>
                <a:lnTo>
                  <a:pt x="2361248" y="1144603"/>
                </a:lnTo>
                <a:lnTo>
                  <a:pt x="2359660" y="1143655"/>
                </a:lnTo>
                <a:lnTo>
                  <a:pt x="2358708" y="1142076"/>
                </a:lnTo>
                <a:lnTo>
                  <a:pt x="2355533" y="1137968"/>
                </a:lnTo>
                <a:lnTo>
                  <a:pt x="2352993" y="1133545"/>
                </a:lnTo>
                <a:lnTo>
                  <a:pt x="2351088" y="1128489"/>
                </a:lnTo>
                <a:lnTo>
                  <a:pt x="2350453" y="1126593"/>
                </a:lnTo>
                <a:lnTo>
                  <a:pt x="2350453" y="1124698"/>
                </a:lnTo>
                <a:lnTo>
                  <a:pt x="2350135" y="1121854"/>
                </a:lnTo>
                <a:lnTo>
                  <a:pt x="2349183" y="1119958"/>
                </a:lnTo>
                <a:lnTo>
                  <a:pt x="2347913" y="1118694"/>
                </a:lnTo>
                <a:lnTo>
                  <a:pt x="2346960" y="1118378"/>
                </a:lnTo>
                <a:lnTo>
                  <a:pt x="2346643" y="1118378"/>
                </a:lnTo>
                <a:lnTo>
                  <a:pt x="2346008" y="1118378"/>
                </a:lnTo>
                <a:lnTo>
                  <a:pt x="2345055" y="1119326"/>
                </a:lnTo>
                <a:lnTo>
                  <a:pt x="2344420" y="1119958"/>
                </a:lnTo>
                <a:lnTo>
                  <a:pt x="2343785" y="1120906"/>
                </a:lnTo>
                <a:lnTo>
                  <a:pt x="2342833" y="1124066"/>
                </a:lnTo>
                <a:lnTo>
                  <a:pt x="2342515" y="1128173"/>
                </a:lnTo>
                <a:lnTo>
                  <a:pt x="2342198" y="1132597"/>
                </a:lnTo>
                <a:lnTo>
                  <a:pt x="2341245" y="1136704"/>
                </a:lnTo>
                <a:lnTo>
                  <a:pt x="2340293" y="1140180"/>
                </a:lnTo>
                <a:lnTo>
                  <a:pt x="2339023" y="1141760"/>
                </a:lnTo>
                <a:lnTo>
                  <a:pt x="2338070" y="1143023"/>
                </a:lnTo>
                <a:lnTo>
                  <a:pt x="2336800" y="1144287"/>
                </a:lnTo>
                <a:lnTo>
                  <a:pt x="2335530" y="1145235"/>
                </a:lnTo>
                <a:lnTo>
                  <a:pt x="2333625" y="1146183"/>
                </a:lnTo>
                <a:lnTo>
                  <a:pt x="2331720" y="1146815"/>
                </a:lnTo>
                <a:lnTo>
                  <a:pt x="2329815" y="1147131"/>
                </a:lnTo>
                <a:lnTo>
                  <a:pt x="2326957" y="1147763"/>
                </a:lnTo>
                <a:lnTo>
                  <a:pt x="2321877" y="1147763"/>
                </a:lnTo>
                <a:lnTo>
                  <a:pt x="2319655" y="1147131"/>
                </a:lnTo>
                <a:lnTo>
                  <a:pt x="2317432" y="1146499"/>
                </a:lnTo>
                <a:lnTo>
                  <a:pt x="2315210" y="1145235"/>
                </a:lnTo>
                <a:lnTo>
                  <a:pt x="2313305" y="1144287"/>
                </a:lnTo>
                <a:lnTo>
                  <a:pt x="2311400" y="1142392"/>
                </a:lnTo>
                <a:lnTo>
                  <a:pt x="2309495" y="1140812"/>
                </a:lnTo>
                <a:lnTo>
                  <a:pt x="2306002" y="1136388"/>
                </a:lnTo>
                <a:lnTo>
                  <a:pt x="2303145" y="1131649"/>
                </a:lnTo>
                <a:lnTo>
                  <a:pt x="2300922" y="1125962"/>
                </a:lnTo>
                <a:lnTo>
                  <a:pt x="2298382" y="1120274"/>
                </a:lnTo>
                <a:lnTo>
                  <a:pt x="2296795" y="1114271"/>
                </a:lnTo>
                <a:lnTo>
                  <a:pt x="2295207" y="1108268"/>
                </a:lnTo>
                <a:lnTo>
                  <a:pt x="2293620" y="1102580"/>
                </a:lnTo>
                <a:lnTo>
                  <a:pt x="2291715" y="1092470"/>
                </a:lnTo>
                <a:lnTo>
                  <a:pt x="2291080" y="1085519"/>
                </a:lnTo>
                <a:lnTo>
                  <a:pt x="2290762" y="1082675"/>
                </a:lnTo>
                <a:close/>
                <a:moveTo>
                  <a:pt x="2847975" y="1081088"/>
                </a:moveTo>
                <a:lnTo>
                  <a:pt x="2847658" y="1083616"/>
                </a:lnTo>
                <a:lnTo>
                  <a:pt x="2846705" y="1090883"/>
                </a:lnTo>
                <a:lnTo>
                  <a:pt x="2844800" y="1100993"/>
                </a:lnTo>
                <a:lnTo>
                  <a:pt x="2843530" y="1106997"/>
                </a:lnTo>
                <a:lnTo>
                  <a:pt x="2842260" y="1113000"/>
                </a:lnTo>
                <a:lnTo>
                  <a:pt x="2840355" y="1119003"/>
                </a:lnTo>
                <a:lnTo>
                  <a:pt x="2838133" y="1124375"/>
                </a:lnTo>
                <a:lnTo>
                  <a:pt x="2835275" y="1130062"/>
                </a:lnTo>
                <a:lnTo>
                  <a:pt x="2832735" y="1134801"/>
                </a:lnTo>
                <a:lnTo>
                  <a:pt x="2829243" y="1139225"/>
                </a:lnTo>
                <a:lnTo>
                  <a:pt x="2827338" y="1140805"/>
                </a:lnTo>
                <a:lnTo>
                  <a:pt x="2825433" y="1142384"/>
                </a:lnTo>
                <a:lnTo>
                  <a:pt x="2823845" y="1143964"/>
                </a:lnTo>
                <a:lnTo>
                  <a:pt x="2821305" y="1144596"/>
                </a:lnTo>
                <a:lnTo>
                  <a:pt x="2819083" y="1145544"/>
                </a:lnTo>
                <a:lnTo>
                  <a:pt x="2816860" y="1145860"/>
                </a:lnTo>
                <a:lnTo>
                  <a:pt x="2811145" y="1146176"/>
                </a:lnTo>
                <a:lnTo>
                  <a:pt x="2808922" y="1145860"/>
                </a:lnTo>
                <a:lnTo>
                  <a:pt x="2807017" y="1145544"/>
                </a:lnTo>
                <a:lnTo>
                  <a:pt x="2804795" y="1144596"/>
                </a:lnTo>
                <a:lnTo>
                  <a:pt x="2803525" y="1143964"/>
                </a:lnTo>
                <a:lnTo>
                  <a:pt x="2801937" y="1142700"/>
                </a:lnTo>
                <a:lnTo>
                  <a:pt x="2800667" y="1141752"/>
                </a:lnTo>
                <a:lnTo>
                  <a:pt x="2799715" y="1140173"/>
                </a:lnTo>
                <a:lnTo>
                  <a:pt x="2798445" y="1138593"/>
                </a:lnTo>
                <a:lnTo>
                  <a:pt x="2796857" y="1135433"/>
                </a:lnTo>
                <a:lnTo>
                  <a:pt x="2796222" y="1131326"/>
                </a:lnTo>
                <a:lnTo>
                  <a:pt x="2796222" y="1126586"/>
                </a:lnTo>
                <a:lnTo>
                  <a:pt x="2795905" y="1122163"/>
                </a:lnTo>
                <a:lnTo>
                  <a:pt x="2794635" y="1119319"/>
                </a:lnTo>
                <a:lnTo>
                  <a:pt x="2794317" y="1118371"/>
                </a:lnTo>
                <a:lnTo>
                  <a:pt x="2793682" y="1117423"/>
                </a:lnTo>
                <a:lnTo>
                  <a:pt x="2792730" y="1117107"/>
                </a:lnTo>
                <a:lnTo>
                  <a:pt x="2792095" y="1117107"/>
                </a:lnTo>
                <a:lnTo>
                  <a:pt x="2791460" y="1117107"/>
                </a:lnTo>
                <a:lnTo>
                  <a:pt x="2790507" y="1117107"/>
                </a:lnTo>
                <a:lnTo>
                  <a:pt x="2789555" y="1118371"/>
                </a:lnTo>
                <a:lnTo>
                  <a:pt x="2788602" y="1120267"/>
                </a:lnTo>
                <a:lnTo>
                  <a:pt x="2788285" y="1123427"/>
                </a:lnTo>
                <a:lnTo>
                  <a:pt x="2787967" y="1125322"/>
                </a:lnTo>
                <a:lnTo>
                  <a:pt x="2787650" y="1127218"/>
                </a:lnTo>
                <a:lnTo>
                  <a:pt x="2785745" y="1131642"/>
                </a:lnTo>
                <a:lnTo>
                  <a:pt x="2783205" y="1136381"/>
                </a:lnTo>
                <a:lnTo>
                  <a:pt x="2780030" y="1140489"/>
                </a:lnTo>
                <a:lnTo>
                  <a:pt x="2778442" y="1142068"/>
                </a:lnTo>
                <a:lnTo>
                  <a:pt x="2777490" y="1143332"/>
                </a:lnTo>
                <a:lnTo>
                  <a:pt x="2775902" y="1143964"/>
                </a:lnTo>
                <a:lnTo>
                  <a:pt x="2774950" y="1143964"/>
                </a:lnTo>
                <a:lnTo>
                  <a:pt x="2773997" y="1143648"/>
                </a:lnTo>
                <a:lnTo>
                  <a:pt x="2773680" y="1142384"/>
                </a:lnTo>
                <a:lnTo>
                  <a:pt x="2773362" y="1140173"/>
                </a:lnTo>
                <a:lnTo>
                  <a:pt x="2773362" y="1137329"/>
                </a:lnTo>
                <a:lnTo>
                  <a:pt x="2775267" y="1122479"/>
                </a:lnTo>
                <a:lnTo>
                  <a:pt x="2776220" y="1115212"/>
                </a:lnTo>
                <a:lnTo>
                  <a:pt x="2777807" y="1108261"/>
                </a:lnTo>
                <a:lnTo>
                  <a:pt x="2780030" y="1101941"/>
                </a:lnTo>
                <a:lnTo>
                  <a:pt x="2781300" y="1099414"/>
                </a:lnTo>
                <a:lnTo>
                  <a:pt x="2782252" y="1097202"/>
                </a:lnTo>
                <a:lnTo>
                  <a:pt x="2783840" y="1095306"/>
                </a:lnTo>
                <a:lnTo>
                  <a:pt x="2785427" y="1093410"/>
                </a:lnTo>
                <a:lnTo>
                  <a:pt x="2787332" y="1092778"/>
                </a:lnTo>
                <a:lnTo>
                  <a:pt x="2789237" y="1092147"/>
                </a:lnTo>
                <a:lnTo>
                  <a:pt x="2847975" y="1081088"/>
                </a:lnTo>
                <a:close/>
                <a:moveTo>
                  <a:pt x="2154535" y="1031875"/>
                </a:moveTo>
                <a:lnTo>
                  <a:pt x="2276475" y="1148694"/>
                </a:lnTo>
                <a:lnTo>
                  <a:pt x="2268240" y="1157288"/>
                </a:lnTo>
                <a:lnTo>
                  <a:pt x="2146300" y="1040469"/>
                </a:lnTo>
                <a:lnTo>
                  <a:pt x="2154535" y="1031875"/>
                </a:lnTo>
                <a:close/>
                <a:moveTo>
                  <a:pt x="951225" y="992188"/>
                </a:moveTo>
                <a:lnTo>
                  <a:pt x="954087" y="1004130"/>
                </a:lnTo>
                <a:lnTo>
                  <a:pt x="747081" y="1054101"/>
                </a:lnTo>
                <a:lnTo>
                  <a:pt x="744537" y="1042158"/>
                </a:lnTo>
                <a:lnTo>
                  <a:pt x="951225" y="992188"/>
                </a:lnTo>
                <a:close/>
                <a:moveTo>
                  <a:pt x="263208" y="913173"/>
                </a:moveTo>
                <a:lnTo>
                  <a:pt x="242887" y="1082955"/>
                </a:lnTo>
                <a:lnTo>
                  <a:pt x="259715" y="1082001"/>
                </a:lnTo>
                <a:lnTo>
                  <a:pt x="276860" y="1081683"/>
                </a:lnTo>
                <a:lnTo>
                  <a:pt x="296863" y="1082001"/>
                </a:lnTo>
                <a:lnTo>
                  <a:pt x="275590" y="913173"/>
                </a:lnTo>
                <a:lnTo>
                  <a:pt x="271780" y="913491"/>
                </a:lnTo>
                <a:lnTo>
                  <a:pt x="267970" y="913491"/>
                </a:lnTo>
                <a:lnTo>
                  <a:pt x="265748" y="913491"/>
                </a:lnTo>
                <a:lnTo>
                  <a:pt x="263208" y="913173"/>
                </a:lnTo>
                <a:close/>
                <a:moveTo>
                  <a:pt x="1967124" y="852488"/>
                </a:moveTo>
                <a:lnTo>
                  <a:pt x="2032000" y="915353"/>
                </a:lnTo>
                <a:lnTo>
                  <a:pt x="2023538" y="923926"/>
                </a:lnTo>
                <a:lnTo>
                  <a:pt x="1958975" y="861378"/>
                </a:lnTo>
                <a:lnTo>
                  <a:pt x="1967124" y="852488"/>
                </a:lnTo>
                <a:close/>
                <a:moveTo>
                  <a:pt x="71437" y="820738"/>
                </a:moveTo>
                <a:lnTo>
                  <a:pt x="113846" y="828515"/>
                </a:lnTo>
                <a:lnTo>
                  <a:pt x="115452" y="828826"/>
                </a:lnTo>
                <a:lnTo>
                  <a:pt x="116737" y="829759"/>
                </a:lnTo>
                <a:lnTo>
                  <a:pt x="117701" y="830692"/>
                </a:lnTo>
                <a:lnTo>
                  <a:pt x="118986" y="832247"/>
                </a:lnTo>
                <a:lnTo>
                  <a:pt x="120914" y="835669"/>
                </a:lnTo>
                <a:lnTo>
                  <a:pt x="121878" y="840024"/>
                </a:lnTo>
                <a:lnTo>
                  <a:pt x="123163" y="844690"/>
                </a:lnTo>
                <a:lnTo>
                  <a:pt x="124127" y="850289"/>
                </a:lnTo>
                <a:lnTo>
                  <a:pt x="125412" y="860555"/>
                </a:lnTo>
                <a:lnTo>
                  <a:pt x="125412" y="862732"/>
                </a:lnTo>
                <a:lnTo>
                  <a:pt x="125412" y="863976"/>
                </a:lnTo>
                <a:lnTo>
                  <a:pt x="125090" y="864909"/>
                </a:lnTo>
                <a:lnTo>
                  <a:pt x="124127" y="865532"/>
                </a:lnTo>
                <a:lnTo>
                  <a:pt x="123484" y="865532"/>
                </a:lnTo>
                <a:lnTo>
                  <a:pt x="122842" y="864598"/>
                </a:lnTo>
                <a:lnTo>
                  <a:pt x="120271" y="862732"/>
                </a:lnTo>
                <a:lnTo>
                  <a:pt x="118344" y="859932"/>
                </a:lnTo>
                <a:lnTo>
                  <a:pt x="116737" y="856511"/>
                </a:lnTo>
                <a:lnTo>
                  <a:pt x="115131" y="853089"/>
                </a:lnTo>
                <a:lnTo>
                  <a:pt x="114810" y="850600"/>
                </a:lnTo>
                <a:lnTo>
                  <a:pt x="114167" y="848423"/>
                </a:lnTo>
                <a:lnTo>
                  <a:pt x="113846" y="846868"/>
                </a:lnTo>
                <a:lnTo>
                  <a:pt x="112882" y="846245"/>
                </a:lnTo>
                <a:lnTo>
                  <a:pt x="111597" y="846245"/>
                </a:lnTo>
                <a:lnTo>
                  <a:pt x="110954" y="846556"/>
                </a:lnTo>
                <a:lnTo>
                  <a:pt x="109669" y="847801"/>
                </a:lnTo>
                <a:lnTo>
                  <a:pt x="109348" y="849978"/>
                </a:lnTo>
                <a:lnTo>
                  <a:pt x="109026" y="852778"/>
                </a:lnTo>
                <a:lnTo>
                  <a:pt x="108705" y="856200"/>
                </a:lnTo>
                <a:lnTo>
                  <a:pt x="108384" y="858999"/>
                </a:lnTo>
                <a:lnTo>
                  <a:pt x="107099" y="861799"/>
                </a:lnTo>
                <a:lnTo>
                  <a:pt x="105492" y="863665"/>
                </a:lnTo>
                <a:lnTo>
                  <a:pt x="103565" y="864909"/>
                </a:lnTo>
                <a:lnTo>
                  <a:pt x="100994" y="866154"/>
                </a:lnTo>
                <a:lnTo>
                  <a:pt x="98103" y="866776"/>
                </a:lnTo>
                <a:lnTo>
                  <a:pt x="93926" y="866465"/>
                </a:lnTo>
                <a:lnTo>
                  <a:pt x="92320" y="866465"/>
                </a:lnTo>
                <a:lnTo>
                  <a:pt x="90392" y="865843"/>
                </a:lnTo>
                <a:lnTo>
                  <a:pt x="87822" y="864287"/>
                </a:lnTo>
                <a:lnTo>
                  <a:pt x="84931" y="861799"/>
                </a:lnTo>
                <a:lnTo>
                  <a:pt x="82360" y="858688"/>
                </a:lnTo>
                <a:lnTo>
                  <a:pt x="80433" y="855577"/>
                </a:lnTo>
                <a:lnTo>
                  <a:pt x="78505" y="851534"/>
                </a:lnTo>
                <a:lnTo>
                  <a:pt x="76899" y="847490"/>
                </a:lnTo>
                <a:lnTo>
                  <a:pt x="75613" y="843446"/>
                </a:lnTo>
                <a:lnTo>
                  <a:pt x="73686" y="834736"/>
                </a:lnTo>
                <a:lnTo>
                  <a:pt x="72079" y="827892"/>
                </a:lnTo>
                <a:lnTo>
                  <a:pt x="71437" y="820738"/>
                </a:lnTo>
                <a:close/>
                <a:moveTo>
                  <a:pt x="471487" y="819150"/>
                </a:moveTo>
                <a:lnTo>
                  <a:pt x="470534" y="826277"/>
                </a:lnTo>
                <a:lnTo>
                  <a:pt x="468947" y="833729"/>
                </a:lnTo>
                <a:lnTo>
                  <a:pt x="467042" y="842152"/>
                </a:lnTo>
                <a:lnTo>
                  <a:pt x="465772" y="846688"/>
                </a:lnTo>
                <a:lnTo>
                  <a:pt x="464184" y="850900"/>
                </a:lnTo>
                <a:lnTo>
                  <a:pt x="462279" y="854788"/>
                </a:lnTo>
                <a:lnTo>
                  <a:pt x="460374" y="858675"/>
                </a:lnTo>
                <a:lnTo>
                  <a:pt x="457834" y="861591"/>
                </a:lnTo>
                <a:lnTo>
                  <a:pt x="455294" y="864507"/>
                </a:lnTo>
                <a:lnTo>
                  <a:pt x="452119" y="865803"/>
                </a:lnTo>
                <a:lnTo>
                  <a:pt x="450532" y="866451"/>
                </a:lnTo>
                <a:lnTo>
                  <a:pt x="449262" y="866775"/>
                </a:lnTo>
                <a:lnTo>
                  <a:pt x="445134" y="866775"/>
                </a:lnTo>
                <a:lnTo>
                  <a:pt x="441959" y="866451"/>
                </a:lnTo>
                <a:lnTo>
                  <a:pt x="439419" y="865155"/>
                </a:lnTo>
                <a:lnTo>
                  <a:pt x="437514" y="863535"/>
                </a:lnTo>
                <a:lnTo>
                  <a:pt x="435927" y="861267"/>
                </a:lnTo>
                <a:lnTo>
                  <a:pt x="434974" y="858999"/>
                </a:lnTo>
                <a:lnTo>
                  <a:pt x="434022" y="856084"/>
                </a:lnTo>
                <a:lnTo>
                  <a:pt x="434022" y="852520"/>
                </a:lnTo>
                <a:lnTo>
                  <a:pt x="433704" y="849280"/>
                </a:lnTo>
                <a:lnTo>
                  <a:pt x="433387" y="847012"/>
                </a:lnTo>
                <a:lnTo>
                  <a:pt x="432117" y="846040"/>
                </a:lnTo>
                <a:lnTo>
                  <a:pt x="431482" y="845068"/>
                </a:lnTo>
                <a:lnTo>
                  <a:pt x="430212" y="845716"/>
                </a:lnTo>
                <a:lnTo>
                  <a:pt x="429259" y="846364"/>
                </a:lnTo>
                <a:lnTo>
                  <a:pt x="428942" y="847984"/>
                </a:lnTo>
                <a:lnTo>
                  <a:pt x="428624" y="850252"/>
                </a:lnTo>
                <a:lnTo>
                  <a:pt x="427989" y="852844"/>
                </a:lnTo>
                <a:lnTo>
                  <a:pt x="426719" y="856408"/>
                </a:lnTo>
                <a:lnTo>
                  <a:pt x="424814" y="859647"/>
                </a:lnTo>
                <a:lnTo>
                  <a:pt x="422592" y="862563"/>
                </a:lnTo>
                <a:lnTo>
                  <a:pt x="420687" y="864831"/>
                </a:lnTo>
                <a:lnTo>
                  <a:pt x="419734" y="865155"/>
                </a:lnTo>
                <a:lnTo>
                  <a:pt x="419099" y="865479"/>
                </a:lnTo>
                <a:lnTo>
                  <a:pt x="418464" y="865155"/>
                </a:lnTo>
                <a:lnTo>
                  <a:pt x="417829" y="863859"/>
                </a:lnTo>
                <a:lnTo>
                  <a:pt x="417512" y="862563"/>
                </a:lnTo>
                <a:lnTo>
                  <a:pt x="417829" y="860619"/>
                </a:lnTo>
                <a:lnTo>
                  <a:pt x="419099" y="849280"/>
                </a:lnTo>
                <a:lnTo>
                  <a:pt x="419734" y="844096"/>
                </a:lnTo>
                <a:lnTo>
                  <a:pt x="421004" y="838913"/>
                </a:lnTo>
                <a:lnTo>
                  <a:pt x="422592" y="834377"/>
                </a:lnTo>
                <a:lnTo>
                  <a:pt x="424179" y="830489"/>
                </a:lnTo>
                <a:lnTo>
                  <a:pt x="425449" y="829193"/>
                </a:lnTo>
                <a:lnTo>
                  <a:pt x="426719" y="828221"/>
                </a:lnTo>
                <a:lnTo>
                  <a:pt x="427672" y="827573"/>
                </a:lnTo>
                <a:lnTo>
                  <a:pt x="429259" y="827249"/>
                </a:lnTo>
                <a:lnTo>
                  <a:pt x="471487" y="819150"/>
                </a:lnTo>
                <a:close/>
                <a:moveTo>
                  <a:pt x="1825625" y="773113"/>
                </a:moveTo>
                <a:lnTo>
                  <a:pt x="1867021" y="773113"/>
                </a:lnTo>
                <a:lnTo>
                  <a:pt x="1873657" y="778074"/>
                </a:lnTo>
                <a:lnTo>
                  <a:pt x="1879660" y="782704"/>
                </a:lnTo>
                <a:lnTo>
                  <a:pt x="1885664" y="787996"/>
                </a:lnTo>
                <a:lnTo>
                  <a:pt x="1888192" y="790972"/>
                </a:lnTo>
                <a:lnTo>
                  <a:pt x="1890404" y="793618"/>
                </a:lnTo>
                <a:lnTo>
                  <a:pt x="1891668" y="796264"/>
                </a:lnTo>
                <a:lnTo>
                  <a:pt x="1891984" y="797587"/>
                </a:lnTo>
                <a:lnTo>
                  <a:pt x="1892300" y="798579"/>
                </a:lnTo>
                <a:lnTo>
                  <a:pt x="1891984" y="799902"/>
                </a:lnTo>
                <a:lnTo>
                  <a:pt x="1891668" y="801225"/>
                </a:lnTo>
                <a:lnTo>
                  <a:pt x="1891036" y="801886"/>
                </a:lnTo>
                <a:lnTo>
                  <a:pt x="1889772" y="802548"/>
                </a:lnTo>
                <a:lnTo>
                  <a:pt x="1888192" y="803540"/>
                </a:lnTo>
                <a:lnTo>
                  <a:pt x="1886296" y="804201"/>
                </a:lnTo>
                <a:lnTo>
                  <a:pt x="1881556" y="804863"/>
                </a:lnTo>
                <a:lnTo>
                  <a:pt x="1875237" y="804863"/>
                </a:lnTo>
                <a:lnTo>
                  <a:pt x="1869233" y="804201"/>
                </a:lnTo>
                <a:lnTo>
                  <a:pt x="1863861" y="802878"/>
                </a:lnTo>
                <a:lnTo>
                  <a:pt x="1859121" y="801556"/>
                </a:lnTo>
                <a:lnTo>
                  <a:pt x="1854697" y="799240"/>
                </a:lnTo>
                <a:lnTo>
                  <a:pt x="1849957" y="796595"/>
                </a:lnTo>
                <a:lnTo>
                  <a:pt x="1846481" y="793949"/>
                </a:lnTo>
                <a:lnTo>
                  <a:pt x="1842373" y="790972"/>
                </a:lnTo>
                <a:lnTo>
                  <a:pt x="1840477" y="789649"/>
                </a:lnTo>
                <a:lnTo>
                  <a:pt x="1839213" y="789319"/>
                </a:lnTo>
                <a:lnTo>
                  <a:pt x="1838581" y="789319"/>
                </a:lnTo>
                <a:lnTo>
                  <a:pt x="1838265" y="789649"/>
                </a:lnTo>
                <a:lnTo>
                  <a:pt x="1837317" y="790972"/>
                </a:lnTo>
                <a:lnTo>
                  <a:pt x="1837317" y="791303"/>
                </a:lnTo>
                <a:lnTo>
                  <a:pt x="1836685" y="791303"/>
                </a:lnTo>
                <a:lnTo>
                  <a:pt x="1832261" y="791303"/>
                </a:lnTo>
                <a:lnTo>
                  <a:pt x="1829417" y="790972"/>
                </a:lnTo>
                <a:lnTo>
                  <a:pt x="1827521" y="790642"/>
                </a:lnTo>
                <a:lnTo>
                  <a:pt x="1826573" y="782704"/>
                </a:lnTo>
                <a:lnTo>
                  <a:pt x="1826257" y="778074"/>
                </a:lnTo>
                <a:lnTo>
                  <a:pt x="1826573" y="775759"/>
                </a:lnTo>
                <a:lnTo>
                  <a:pt x="1826573" y="774767"/>
                </a:lnTo>
                <a:lnTo>
                  <a:pt x="1825625" y="773113"/>
                </a:lnTo>
                <a:close/>
                <a:moveTo>
                  <a:pt x="1722120" y="773113"/>
                </a:moveTo>
                <a:lnTo>
                  <a:pt x="1763712" y="773113"/>
                </a:lnTo>
                <a:lnTo>
                  <a:pt x="1762760" y="774767"/>
                </a:lnTo>
                <a:lnTo>
                  <a:pt x="1763077" y="775759"/>
                </a:lnTo>
                <a:lnTo>
                  <a:pt x="1763077" y="778074"/>
                </a:lnTo>
                <a:lnTo>
                  <a:pt x="1762760" y="782704"/>
                </a:lnTo>
                <a:lnTo>
                  <a:pt x="1761807" y="790642"/>
                </a:lnTo>
                <a:lnTo>
                  <a:pt x="1759902" y="790972"/>
                </a:lnTo>
                <a:lnTo>
                  <a:pt x="1757680" y="791303"/>
                </a:lnTo>
                <a:lnTo>
                  <a:pt x="1752600" y="791303"/>
                </a:lnTo>
                <a:lnTo>
                  <a:pt x="1752282" y="791303"/>
                </a:lnTo>
                <a:lnTo>
                  <a:pt x="1751965" y="790972"/>
                </a:lnTo>
                <a:lnTo>
                  <a:pt x="1751330" y="789649"/>
                </a:lnTo>
                <a:lnTo>
                  <a:pt x="1750695" y="789319"/>
                </a:lnTo>
                <a:lnTo>
                  <a:pt x="1750060" y="789319"/>
                </a:lnTo>
                <a:lnTo>
                  <a:pt x="1748790" y="789649"/>
                </a:lnTo>
                <a:lnTo>
                  <a:pt x="1747202" y="790972"/>
                </a:lnTo>
                <a:lnTo>
                  <a:pt x="1743392" y="793949"/>
                </a:lnTo>
                <a:lnTo>
                  <a:pt x="1739265" y="796595"/>
                </a:lnTo>
                <a:lnTo>
                  <a:pt x="1734502" y="799240"/>
                </a:lnTo>
                <a:lnTo>
                  <a:pt x="1730057" y="801556"/>
                </a:lnTo>
                <a:lnTo>
                  <a:pt x="1725295" y="802878"/>
                </a:lnTo>
                <a:lnTo>
                  <a:pt x="1719897" y="804201"/>
                </a:lnTo>
                <a:lnTo>
                  <a:pt x="1713865" y="804863"/>
                </a:lnTo>
                <a:lnTo>
                  <a:pt x="1707515" y="804863"/>
                </a:lnTo>
                <a:lnTo>
                  <a:pt x="1702752" y="804201"/>
                </a:lnTo>
                <a:lnTo>
                  <a:pt x="1700847" y="803540"/>
                </a:lnTo>
                <a:lnTo>
                  <a:pt x="1699260" y="802548"/>
                </a:lnTo>
                <a:lnTo>
                  <a:pt x="1698307" y="801886"/>
                </a:lnTo>
                <a:lnTo>
                  <a:pt x="1697355" y="801225"/>
                </a:lnTo>
                <a:lnTo>
                  <a:pt x="1697037" y="799902"/>
                </a:lnTo>
                <a:lnTo>
                  <a:pt x="1697037" y="798579"/>
                </a:lnTo>
                <a:lnTo>
                  <a:pt x="1697037" y="797587"/>
                </a:lnTo>
                <a:lnTo>
                  <a:pt x="1697355" y="796264"/>
                </a:lnTo>
                <a:lnTo>
                  <a:pt x="1698625" y="793618"/>
                </a:lnTo>
                <a:lnTo>
                  <a:pt x="1700847" y="790972"/>
                </a:lnTo>
                <a:lnTo>
                  <a:pt x="1703387" y="787996"/>
                </a:lnTo>
                <a:lnTo>
                  <a:pt x="1709420" y="782704"/>
                </a:lnTo>
                <a:lnTo>
                  <a:pt x="1715452" y="778074"/>
                </a:lnTo>
                <a:lnTo>
                  <a:pt x="1722120" y="773113"/>
                </a:lnTo>
                <a:close/>
                <a:moveTo>
                  <a:pt x="1800322" y="754463"/>
                </a:moveTo>
                <a:lnTo>
                  <a:pt x="1784168" y="754780"/>
                </a:lnTo>
                <a:lnTo>
                  <a:pt x="1768964" y="756049"/>
                </a:lnTo>
                <a:lnTo>
                  <a:pt x="1767697" y="764936"/>
                </a:lnTo>
                <a:lnTo>
                  <a:pt x="1720500" y="765888"/>
                </a:lnTo>
                <a:lnTo>
                  <a:pt x="1720183" y="764618"/>
                </a:lnTo>
                <a:lnTo>
                  <a:pt x="1713215" y="766522"/>
                </a:lnTo>
                <a:lnTo>
                  <a:pt x="1706880" y="768744"/>
                </a:lnTo>
                <a:lnTo>
                  <a:pt x="1700861" y="770966"/>
                </a:lnTo>
                <a:lnTo>
                  <a:pt x="1695476" y="773187"/>
                </a:lnTo>
                <a:lnTo>
                  <a:pt x="1690092" y="776043"/>
                </a:lnTo>
                <a:lnTo>
                  <a:pt x="1685340" y="778265"/>
                </a:lnTo>
                <a:lnTo>
                  <a:pt x="1680589" y="780804"/>
                </a:lnTo>
                <a:lnTo>
                  <a:pt x="1676471" y="783343"/>
                </a:lnTo>
                <a:lnTo>
                  <a:pt x="1673304" y="786199"/>
                </a:lnTo>
                <a:lnTo>
                  <a:pt x="1670136" y="789055"/>
                </a:lnTo>
                <a:lnTo>
                  <a:pt x="1667602" y="791594"/>
                </a:lnTo>
                <a:lnTo>
                  <a:pt x="1665385" y="794451"/>
                </a:lnTo>
                <a:lnTo>
                  <a:pt x="1663484" y="796989"/>
                </a:lnTo>
                <a:lnTo>
                  <a:pt x="1662217" y="799528"/>
                </a:lnTo>
                <a:lnTo>
                  <a:pt x="1661584" y="802067"/>
                </a:lnTo>
                <a:lnTo>
                  <a:pt x="1661267" y="804924"/>
                </a:lnTo>
                <a:lnTo>
                  <a:pt x="1661584" y="806828"/>
                </a:lnTo>
                <a:lnTo>
                  <a:pt x="1661900" y="808732"/>
                </a:lnTo>
                <a:lnTo>
                  <a:pt x="1662534" y="810954"/>
                </a:lnTo>
                <a:lnTo>
                  <a:pt x="1663801" y="813175"/>
                </a:lnTo>
                <a:lnTo>
                  <a:pt x="1665068" y="815079"/>
                </a:lnTo>
                <a:lnTo>
                  <a:pt x="1666969" y="817301"/>
                </a:lnTo>
                <a:lnTo>
                  <a:pt x="1671086" y="821427"/>
                </a:lnTo>
                <a:lnTo>
                  <a:pt x="1676154" y="825870"/>
                </a:lnTo>
                <a:lnTo>
                  <a:pt x="1682490" y="829995"/>
                </a:lnTo>
                <a:lnTo>
                  <a:pt x="1690092" y="833804"/>
                </a:lnTo>
                <a:lnTo>
                  <a:pt x="1698644" y="837930"/>
                </a:lnTo>
                <a:lnTo>
                  <a:pt x="1708147" y="841421"/>
                </a:lnTo>
                <a:lnTo>
                  <a:pt x="1718600" y="844594"/>
                </a:lnTo>
                <a:lnTo>
                  <a:pt x="1729686" y="847768"/>
                </a:lnTo>
                <a:lnTo>
                  <a:pt x="1742356" y="849989"/>
                </a:lnTo>
                <a:lnTo>
                  <a:pt x="1755660" y="852211"/>
                </a:lnTo>
                <a:lnTo>
                  <a:pt x="1769597" y="853798"/>
                </a:lnTo>
                <a:lnTo>
                  <a:pt x="1784485" y="854750"/>
                </a:lnTo>
                <a:lnTo>
                  <a:pt x="1800322" y="854750"/>
                </a:lnTo>
                <a:lnTo>
                  <a:pt x="1816477" y="854750"/>
                </a:lnTo>
                <a:lnTo>
                  <a:pt x="1831048" y="853798"/>
                </a:lnTo>
                <a:lnTo>
                  <a:pt x="1845302" y="852211"/>
                </a:lnTo>
                <a:lnTo>
                  <a:pt x="1858605" y="849989"/>
                </a:lnTo>
                <a:lnTo>
                  <a:pt x="1870959" y="847768"/>
                </a:lnTo>
                <a:lnTo>
                  <a:pt x="1882362" y="844594"/>
                </a:lnTo>
                <a:lnTo>
                  <a:pt x="1893132" y="841421"/>
                </a:lnTo>
                <a:lnTo>
                  <a:pt x="1902318" y="837930"/>
                </a:lnTo>
                <a:lnTo>
                  <a:pt x="1910870" y="833804"/>
                </a:lnTo>
                <a:lnTo>
                  <a:pt x="1918472" y="829995"/>
                </a:lnTo>
                <a:lnTo>
                  <a:pt x="1924807" y="825870"/>
                </a:lnTo>
                <a:lnTo>
                  <a:pt x="1930192" y="821427"/>
                </a:lnTo>
                <a:lnTo>
                  <a:pt x="1934310" y="817301"/>
                </a:lnTo>
                <a:lnTo>
                  <a:pt x="1935894" y="815079"/>
                </a:lnTo>
                <a:lnTo>
                  <a:pt x="1937161" y="813175"/>
                </a:lnTo>
                <a:lnTo>
                  <a:pt x="1938428" y="810954"/>
                </a:lnTo>
                <a:lnTo>
                  <a:pt x="1939061" y="808732"/>
                </a:lnTo>
                <a:lnTo>
                  <a:pt x="1939378" y="806828"/>
                </a:lnTo>
                <a:lnTo>
                  <a:pt x="1939378" y="804924"/>
                </a:lnTo>
                <a:lnTo>
                  <a:pt x="1939378" y="801750"/>
                </a:lnTo>
                <a:lnTo>
                  <a:pt x="1938428" y="799211"/>
                </a:lnTo>
                <a:lnTo>
                  <a:pt x="1936844" y="796037"/>
                </a:lnTo>
                <a:lnTo>
                  <a:pt x="1934627" y="793181"/>
                </a:lnTo>
                <a:lnTo>
                  <a:pt x="1932093" y="790325"/>
                </a:lnTo>
                <a:lnTo>
                  <a:pt x="1928925" y="787151"/>
                </a:lnTo>
                <a:lnTo>
                  <a:pt x="1924807" y="784295"/>
                </a:lnTo>
                <a:lnTo>
                  <a:pt x="1920689" y="781121"/>
                </a:lnTo>
                <a:lnTo>
                  <a:pt x="1915938" y="778265"/>
                </a:lnTo>
                <a:lnTo>
                  <a:pt x="1910236" y="775409"/>
                </a:lnTo>
                <a:lnTo>
                  <a:pt x="1904218" y="772870"/>
                </a:lnTo>
                <a:lnTo>
                  <a:pt x="1897883" y="770331"/>
                </a:lnTo>
                <a:lnTo>
                  <a:pt x="1890914" y="767475"/>
                </a:lnTo>
                <a:lnTo>
                  <a:pt x="1883629" y="765253"/>
                </a:lnTo>
                <a:lnTo>
                  <a:pt x="1875710" y="763349"/>
                </a:lnTo>
                <a:lnTo>
                  <a:pt x="1867158" y="761127"/>
                </a:lnTo>
                <a:lnTo>
                  <a:pt x="1867158" y="765888"/>
                </a:lnTo>
                <a:lnTo>
                  <a:pt x="1821228" y="765888"/>
                </a:lnTo>
                <a:lnTo>
                  <a:pt x="1820278" y="755097"/>
                </a:lnTo>
                <a:lnTo>
                  <a:pt x="1810459" y="754780"/>
                </a:lnTo>
                <a:lnTo>
                  <a:pt x="1800322" y="754463"/>
                </a:lnTo>
                <a:close/>
                <a:moveTo>
                  <a:pt x="2034836" y="711200"/>
                </a:moveTo>
                <a:lnTo>
                  <a:pt x="2039938" y="721912"/>
                </a:lnTo>
                <a:lnTo>
                  <a:pt x="1973603" y="752475"/>
                </a:lnTo>
                <a:lnTo>
                  <a:pt x="1968500" y="741762"/>
                </a:lnTo>
                <a:lnTo>
                  <a:pt x="2034836" y="711200"/>
                </a:lnTo>
                <a:close/>
                <a:moveTo>
                  <a:pt x="1625600" y="692150"/>
                </a:moveTo>
                <a:lnTo>
                  <a:pt x="1697038" y="735585"/>
                </a:lnTo>
                <a:lnTo>
                  <a:pt x="1690688" y="746125"/>
                </a:lnTo>
                <a:lnTo>
                  <a:pt x="1619250" y="702689"/>
                </a:lnTo>
                <a:lnTo>
                  <a:pt x="1625600" y="692150"/>
                </a:lnTo>
                <a:close/>
                <a:moveTo>
                  <a:pt x="1231408" y="690563"/>
                </a:moveTo>
                <a:lnTo>
                  <a:pt x="1244414" y="691513"/>
                </a:lnTo>
                <a:lnTo>
                  <a:pt x="1256468" y="692463"/>
                </a:lnTo>
                <a:lnTo>
                  <a:pt x="1267888" y="694046"/>
                </a:lnTo>
                <a:lnTo>
                  <a:pt x="1279308" y="696262"/>
                </a:lnTo>
                <a:lnTo>
                  <a:pt x="1289776" y="698795"/>
                </a:lnTo>
                <a:lnTo>
                  <a:pt x="1299927" y="702277"/>
                </a:lnTo>
                <a:lnTo>
                  <a:pt x="1309761" y="705760"/>
                </a:lnTo>
                <a:lnTo>
                  <a:pt x="1318643" y="708926"/>
                </a:lnTo>
                <a:lnTo>
                  <a:pt x="1327208" y="713042"/>
                </a:lnTo>
                <a:lnTo>
                  <a:pt x="1335773" y="716841"/>
                </a:lnTo>
                <a:lnTo>
                  <a:pt x="1343069" y="720957"/>
                </a:lnTo>
                <a:lnTo>
                  <a:pt x="1350047" y="725073"/>
                </a:lnTo>
                <a:lnTo>
                  <a:pt x="1356392" y="729189"/>
                </a:lnTo>
                <a:lnTo>
                  <a:pt x="1367494" y="737104"/>
                </a:lnTo>
                <a:lnTo>
                  <a:pt x="1376059" y="744386"/>
                </a:lnTo>
                <a:lnTo>
                  <a:pt x="1382721" y="749769"/>
                </a:lnTo>
                <a:lnTo>
                  <a:pt x="1387479" y="754834"/>
                </a:lnTo>
                <a:lnTo>
                  <a:pt x="1385893" y="758634"/>
                </a:lnTo>
                <a:lnTo>
                  <a:pt x="1383672" y="762750"/>
                </a:lnTo>
                <a:lnTo>
                  <a:pt x="1380183" y="768132"/>
                </a:lnTo>
                <a:lnTo>
                  <a:pt x="1376694" y="774147"/>
                </a:lnTo>
                <a:lnTo>
                  <a:pt x="1371301" y="780796"/>
                </a:lnTo>
                <a:lnTo>
                  <a:pt x="1365274" y="787445"/>
                </a:lnTo>
                <a:lnTo>
                  <a:pt x="1361784" y="790928"/>
                </a:lnTo>
                <a:lnTo>
                  <a:pt x="1358295" y="793777"/>
                </a:lnTo>
                <a:lnTo>
                  <a:pt x="1354488" y="796627"/>
                </a:lnTo>
                <a:lnTo>
                  <a:pt x="1350047" y="799793"/>
                </a:lnTo>
                <a:lnTo>
                  <a:pt x="1345924" y="802326"/>
                </a:lnTo>
                <a:lnTo>
                  <a:pt x="1340848" y="804542"/>
                </a:lnTo>
                <a:lnTo>
                  <a:pt x="1336090" y="806758"/>
                </a:lnTo>
                <a:lnTo>
                  <a:pt x="1330380" y="808658"/>
                </a:lnTo>
                <a:lnTo>
                  <a:pt x="1324987" y="809924"/>
                </a:lnTo>
                <a:lnTo>
                  <a:pt x="1318960" y="810874"/>
                </a:lnTo>
                <a:lnTo>
                  <a:pt x="1312616" y="811507"/>
                </a:lnTo>
                <a:lnTo>
                  <a:pt x="1306271" y="811507"/>
                </a:lnTo>
                <a:lnTo>
                  <a:pt x="1299610" y="810557"/>
                </a:lnTo>
                <a:lnTo>
                  <a:pt x="1292948" y="809608"/>
                </a:lnTo>
                <a:lnTo>
                  <a:pt x="1285335" y="807708"/>
                </a:lnTo>
                <a:lnTo>
                  <a:pt x="1277405" y="805492"/>
                </a:lnTo>
                <a:lnTo>
                  <a:pt x="1269474" y="802009"/>
                </a:lnTo>
                <a:lnTo>
                  <a:pt x="1261227" y="798210"/>
                </a:lnTo>
                <a:lnTo>
                  <a:pt x="1251710" y="793777"/>
                </a:lnTo>
                <a:lnTo>
                  <a:pt x="1242194" y="789345"/>
                </a:lnTo>
                <a:lnTo>
                  <a:pt x="1281529" y="808341"/>
                </a:lnTo>
                <a:lnTo>
                  <a:pt x="1300244" y="816890"/>
                </a:lnTo>
                <a:lnTo>
                  <a:pt x="1309444" y="820689"/>
                </a:lnTo>
                <a:lnTo>
                  <a:pt x="1318009" y="823855"/>
                </a:lnTo>
                <a:lnTo>
                  <a:pt x="1326256" y="826388"/>
                </a:lnTo>
                <a:lnTo>
                  <a:pt x="1334187" y="828287"/>
                </a:lnTo>
                <a:lnTo>
                  <a:pt x="1341483" y="829870"/>
                </a:lnTo>
                <a:lnTo>
                  <a:pt x="1348779" y="830187"/>
                </a:lnTo>
                <a:lnTo>
                  <a:pt x="1352268" y="830187"/>
                </a:lnTo>
                <a:lnTo>
                  <a:pt x="1355440" y="829870"/>
                </a:lnTo>
                <a:lnTo>
                  <a:pt x="1358929" y="828921"/>
                </a:lnTo>
                <a:lnTo>
                  <a:pt x="1361784" y="828287"/>
                </a:lnTo>
                <a:lnTo>
                  <a:pt x="1364957" y="827021"/>
                </a:lnTo>
                <a:lnTo>
                  <a:pt x="1367494" y="826071"/>
                </a:lnTo>
                <a:lnTo>
                  <a:pt x="1370032" y="824488"/>
                </a:lnTo>
                <a:lnTo>
                  <a:pt x="1372887" y="822272"/>
                </a:lnTo>
                <a:lnTo>
                  <a:pt x="1373521" y="829554"/>
                </a:lnTo>
                <a:lnTo>
                  <a:pt x="1374473" y="835886"/>
                </a:lnTo>
                <a:lnTo>
                  <a:pt x="1374790" y="848234"/>
                </a:lnTo>
                <a:lnTo>
                  <a:pt x="1374790" y="860265"/>
                </a:lnTo>
                <a:lnTo>
                  <a:pt x="1373839" y="871346"/>
                </a:lnTo>
                <a:lnTo>
                  <a:pt x="1376059" y="869130"/>
                </a:lnTo>
                <a:lnTo>
                  <a:pt x="1377328" y="868813"/>
                </a:lnTo>
                <a:lnTo>
                  <a:pt x="1377962" y="868497"/>
                </a:lnTo>
                <a:lnTo>
                  <a:pt x="1379549" y="868813"/>
                </a:lnTo>
                <a:lnTo>
                  <a:pt x="1381135" y="869446"/>
                </a:lnTo>
                <a:lnTo>
                  <a:pt x="1382721" y="871030"/>
                </a:lnTo>
                <a:lnTo>
                  <a:pt x="1383672" y="872929"/>
                </a:lnTo>
                <a:lnTo>
                  <a:pt x="1384941" y="875462"/>
                </a:lnTo>
                <a:lnTo>
                  <a:pt x="1385893" y="878628"/>
                </a:lnTo>
                <a:lnTo>
                  <a:pt x="1388113" y="885277"/>
                </a:lnTo>
                <a:lnTo>
                  <a:pt x="1390017" y="893825"/>
                </a:lnTo>
                <a:lnTo>
                  <a:pt x="1391286" y="903640"/>
                </a:lnTo>
                <a:lnTo>
                  <a:pt x="1391920" y="914405"/>
                </a:lnTo>
                <a:lnTo>
                  <a:pt x="1392237" y="926119"/>
                </a:lnTo>
                <a:lnTo>
                  <a:pt x="1391920" y="937834"/>
                </a:lnTo>
                <a:lnTo>
                  <a:pt x="1391286" y="948599"/>
                </a:lnTo>
                <a:lnTo>
                  <a:pt x="1390017" y="958413"/>
                </a:lnTo>
                <a:lnTo>
                  <a:pt x="1388113" y="966645"/>
                </a:lnTo>
                <a:lnTo>
                  <a:pt x="1385893" y="973611"/>
                </a:lnTo>
                <a:lnTo>
                  <a:pt x="1384941" y="976777"/>
                </a:lnTo>
                <a:lnTo>
                  <a:pt x="1383672" y="978993"/>
                </a:lnTo>
                <a:lnTo>
                  <a:pt x="1382721" y="980893"/>
                </a:lnTo>
                <a:lnTo>
                  <a:pt x="1381135" y="982476"/>
                </a:lnTo>
                <a:lnTo>
                  <a:pt x="1379549" y="983425"/>
                </a:lnTo>
                <a:lnTo>
                  <a:pt x="1377962" y="983425"/>
                </a:lnTo>
                <a:lnTo>
                  <a:pt x="1376694" y="983425"/>
                </a:lnTo>
                <a:lnTo>
                  <a:pt x="1375425" y="982476"/>
                </a:lnTo>
                <a:lnTo>
                  <a:pt x="1373839" y="980893"/>
                </a:lnTo>
                <a:lnTo>
                  <a:pt x="1372570" y="978676"/>
                </a:lnTo>
                <a:lnTo>
                  <a:pt x="1371301" y="976143"/>
                </a:lnTo>
                <a:lnTo>
                  <a:pt x="1370032" y="972977"/>
                </a:lnTo>
                <a:lnTo>
                  <a:pt x="1367812" y="965379"/>
                </a:lnTo>
                <a:lnTo>
                  <a:pt x="1366860" y="975194"/>
                </a:lnTo>
                <a:lnTo>
                  <a:pt x="1364957" y="985325"/>
                </a:lnTo>
                <a:lnTo>
                  <a:pt x="1363053" y="994823"/>
                </a:lnTo>
                <a:lnTo>
                  <a:pt x="1360516" y="1004005"/>
                </a:lnTo>
                <a:lnTo>
                  <a:pt x="1357661" y="1013187"/>
                </a:lnTo>
                <a:lnTo>
                  <a:pt x="1354806" y="1021735"/>
                </a:lnTo>
                <a:lnTo>
                  <a:pt x="1351316" y="1030283"/>
                </a:lnTo>
                <a:lnTo>
                  <a:pt x="1347510" y="1038515"/>
                </a:lnTo>
                <a:lnTo>
                  <a:pt x="1343386" y="1046430"/>
                </a:lnTo>
                <a:lnTo>
                  <a:pt x="1339262" y="1054346"/>
                </a:lnTo>
                <a:lnTo>
                  <a:pt x="1334821" y="1061628"/>
                </a:lnTo>
                <a:lnTo>
                  <a:pt x="1330380" y="1068593"/>
                </a:lnTo>
                <a:lnTo>
                  <a:pt x="1325622" y="1075242"/>
                </a:lnTo>
                <a:lnTo>
                  <a:pt x="1320546" y="1081891"/>
                </a:lnTo>
                <a:lnTo>
                  <a:pt x="1315471" y="1088223"/>
                </a:lnTo>
                <a:lnTo>
                  <a:pt x="1309761" y="1094238"/>
                </a:lnTo>
                <a:lnTo>
                  <a:pt x="1304368" y="1099304"/>
                </a:lnTo>
                <a:lnTo>
                  <a:pt x="1298658" y="1104686"/>
                </a:lnTo>
                <a:lnTo>
                  <a:pt x="1293266" y="1109435"/>
                </a:lnTo>
                <a:lnTo>
                  <a:pt x="1287238" y="1113868"/>
                </a:lnTo>
                <a:lnTo>
                  <a:pt x="1281211" y="1118617"/>
                </a:lnTo>
                <a:lnTo>
                  <a:pt x="1275501" y="1122100"/>
                </a:lnTo>
                <a:lnTo>
                  <a:pt x="1269474" y="1125899"/>
                </a:lnTo>
                <a:lnTo>
                  <a:pt x="1263447" y="1129065"/>
                </a:lnTo>
                <a:lnTo>
                  <a:pt x="1257420" y="1131915"/>
                </a:lnTo>
                <a:lnTo>
                  <a:pt x="1251393" y="1134131"/>
                </a:lnTo>
                <a:lnTo>
                  <a:pt x="1245366" y="1136347"/>
                </a:lnTo>
                <a:lnTo>
                  <a:pt x="1239339" y="1137930"/>
                </a:lnTo>
                <a:lnTo>
                  <a:pt x="1233312" y="1139513"/>
                </a:lnTo>
                <a:lnTo>
                  <a:pt x="1227919" y="1140463"/>
                </a:lnTo>
                <a:lnTo>
                  <a:pt x="1222209" y="1141096"/>
                </a:lnTo>
                <a:lnTo>
                  <a:pt x="1216499" y="1141413"/>
                </a:lnTo>
                <a:lnTo>
                  <a:pt x="1212058" y="1141096"/>
                </a:lnTo>
                <a:lnTo>
                  <a:pt x="1207617" y="1140146"/>
                </a:lnTo>
                <a:lnTo>
                  <a:pt x="1202542" y="1139513"/>
                </a:lnTo>
                <a:lnTo>
                  <a:pt x="1197466" y="1137930"/>
                </a:lnTo>
                <a:lnTo>
                  <a:pt x="1192073" y="1136031"/>
                </a:lnTo>
                <a:lnTo>
                  <a:pt x="1186998" y="1133814"/>
                </a:lnTo>
                <a:lnTo>
                  <a:pt x="1181288" y="1131281"/>
                </a:lnTo>
                <a:lnTo>
                  <a:pt x="1175895" y="1128749"/>
                </a:lnTo>
                <a:lnTo>
                  <a:pt x="1170186" y="1125266"/>
                </a:lnTo>
                <a:lnTo>
                  <a:pt x="1164476" y="1121467"/>
                </a:lnTo>
                <a:lnTo>
                  <a:pt x="1158766" y="1117667"/>
                </a:lnTo>
                <a:lnTo>
                  <a:pt x="1153056" y="1113235"/>
                </a:lnTo>
                <a:lnTo>
                  <a:pt x="1147029" y="1108802"/>
                </a:lnTo>
                <a:lnTo>
                  <a:pt x="1141319" y="1103736"/>
                </a:lnTo>
                <a:lnTo>
                  <a:pt x="1135926" y="1098671"/>
                </a:lnTo>
                <a:lnTo>
                  <a:pt x="1130216" y="1092972"/>
                </a:lnTo>
                <a:lnTo>
                  <a:pt x="1124506" y="1087273"/>
                </a:lnTo>
                <a:lnTo>
                  <a:pt x="1118796" y="1080941"/>
                </a:lnTo>
                <a:lnTo>
                  <a:pt x="1113721" y="1074925"/>
                </a:lnTo>
                <a:lnTo>
                  <a:pt x="1108011" y="1068276"/>
                </a:lnTo>
                <a:lnTo>
                  <a:pt x="1102936" y="1061628"/>
                </a:lnTo>
                <a:lnTo>
                  <a:pt x="1097860" y="1054346"/>
                </a:lnTo>
                <a:lnTo>
                  <a:pt x="1092785" y="1046747"/>
                </a:lnTo>
                <a:lnTo>
                  <a:pt x="1088344" y="1039465"/>
                </a:lnTo>
                <a:lnTo>
                  <a:pt x="1083903" y="1031550"/>
                </a:lnTo>
                <a:lnTo>
                  <a:pt x="1079779" y="1023635"/>
                </a:lnTo>
                <a:lnTo>
                  <a:pt x="1075655" y="1015403"/>
                </a:lnTo>
                <a:lnTo>
                  <a:pt x="1071848" y="1007171"/>
                </a:lnTo>
                <a:lnTo>
                  <a:pt x="1068676" y="998623"/>
                </a:lnTo>
                <a:lnTo>
                  <a:pt x="1065187" y="989758"/>
                </a:lnTo>
                <a:lnTo>
                  <a:pt x="1062649" y="980893"/>
                </a:lnTo>
                <a:lnTo>
                  <a:pt x="1059794" y="972028"/>
                </a:lnTo>
                <a:lnTo>
                  <a:pt x="1057891" y="977726"/>
                </a:lnTo>
                <a:lnTo>
                  <a:pt x="1055670" y="982476"/>
                </a:lnTo>
                <a:lnTo>
                  <a:pt x="1054719" y="984375"/>
                </a:lnTo>
                <a:lnTo>
                  <a:pt x="1053133" y="985325"/>
                </a:lnTo>
                <a:lnTo>
                  <a:pt x="1051864" y="986275"/>
                </a:lnTo>
                <a:lnTo>
                  <a:pt x="1050595" y="986591"/>
                </a:lnTo>
                <a:lnTo>
                  <a:pt x="1049326" y="986275"/>
                </a:lnTo>
                <a:lnTo>
                  <a:pt x="1047740" y="985325"/>
                </a:lnTo>
                <a:lnTo>
                  <a:pt x="1046471" y="983742"/>
                </a:lnTo>
                <a:lnTo>
                  <a:pt x="1045202" y="982159"/>
                </a:lnTo>
                <a:lnTo>
                  <a:pt x="1044250" y="979309"/>
                </a:lnTo>
                <a:lnTo>
                  <a:pt x="1042664" y="976460"/>
                </a:lnTo>
                <a:lnTo>
                  <a:pt x="1040761" y="969495"/>
                </a:lnTo>
                <a:lnTo>
                  <a:pt x="1038858" y="960946"/>
                </a:lnTo>
                <a:lnTo>
                  <a:pt x="1037589" y="951131"/>
                </a:lnTo>
                <a:lnTo>
                  <a:pt x="1036954" y="940367"/>
                </a:lnTo>
                <a:lnTo>
                  <a:pt x="1036637" y="928652"/>
                </a:lnTo>
                <a:lnTo>
                  <a:pt x="1036954" y="917254"/>
                </a:lnTo>
                <a:lnTo>
                  <a:pt x="1037589" y="906173"/>
                </a:lnTo>
                <a:lnTo>
                  <a:pt x="1038858" y="896358"/>
                </a:lnTo>
                <a:lnTo>
                  <a:pt x="1040761" y="888126"/>
                </a:lnTo>
                <a:lnTo>
                  <a:pt x="1042664" y="881161"/>
                </a:lnTo>
                <a:lnTo>
                  <a:pt x="1044250" y="877995"/>
                </a:lnTo>
                <a:lnTo>
                  <a:pt x="1045202" y="875779"/>
                </a:lnTo>
                <a:lnTo>
                  <a:pt x="1046471" y="873879"/>
                </a:lnTo>
                <a:lnTo>
                  <a:pt x="1047740" y="872613"/>
                </a:lnTo>
                <a:lnTo>
                  <a:pt x="1049326" y="871346"/>
                </a:lnTo>
                <a:lnTo>
                  <a:pt x="1050595" y="871346"/>
                </a:lnTo>
                <a:lnTo>
                  <a:pt x="1051546" y="871346"/>
                </a:lnTo>
                <a:lnTo>
                  <a:pt x="1052498" y="871663"/>
                </a:lnTo>
                <a:lnTo>
                  <a:pt x="1052815" y="864381"/>
                </a:lnTo>
                <a:lnTo>
                  <a:pt x="1053133" y="856782"/>
                </a:lnTo>
                <a:lnTo>
                  <a:pt x="1053767" y="850133"/>
                </a:lnTo>
                <a:lnTo>
                  <a:pt x="1055036" y="843801"/>
                </a:lnTo>
                <a:lnTo>
                  <a:pt x="1054719" y="835886"/>
                </a:lnTo>
                <a:lnTo>
                  <a:pt x="1054401" y="827971"/>
                </a:lnTo>
                <a:lnTo>
                  <a:pt x="1054401" y="820689"/>
                </a:lnTo>
                <a:lnTo>
                  <a:pt x="1054401" y="814040"/>
                </a:lnTo>
                <a:lnTo>
                  <a:pt x="1055036" y="807708"/>
                </a:lnTo>
                <a:lnTo>
                  <a:pt x="1055670" y="801692"/>
                </a:lnTo>
                <a:lnTo>
                  <a:pt x="1057256" y="796310"/>
                </a:lnTo>
                <a:lnTo>
                  <a:pt x="1058842" y="791244"/>
                </a:lnTo>
                <a:lnTo>
                  <a:pt x="1060746" y="786179"/>
                </a:lnTo>
                <a:lnTo>
                  <a:pt x="1062649" y="781746"/>
                </a:lnTo>
                <a:lnTo>
                  <a:pt x="1064870" y="777630"/>
                </a:lnTo>
                <a:lnTo>
                  <a:pt x="1067407" y="773831"/>
                </a:lnTo>
                <a:lnTo>
                  <a:pt x="1070262" y="770665"/>
                </a:lnTo>
                <a:lnTo>
                  <a:pt x="1073434" y="767499"/>
                </a:lnTo>
                <a:lnTo>
                  <a:pt x="1076924" y="764649"/>
                </a:lnTo>
                <a:lnTo>
                  <a:pt x="1080096" y="762433"/>
                </a:lnTo>
                <a:lnTo>
                  <a:pt x="1064235" y="762433"/>
                </a:lnTo>
                <a:lnTo>
                  <a:pt x="1052498" y="762750"/>
                </a:lnTo>
                <a:lnTo>
                  <a:pt x="1041713" y="763383"/>
                </a:lnTo>
                <a:lnTo>
                  <a:pt x="1049009" y="759583"/>
                </a:lnTo>
                <a:lnTo>
                  <a:pt x="1056622" y="754834"/>
                </a:lnTo>
                <a:lnTo>
                  <a:pt x="1063918" y="749452"/>
                </a:lnTo>
                <a:lnTo>
                  <a:pt x="1071531" y="743753"/>
                </a:lnTo>
                <a:lnTo>
                  <a:pt x="1085806" y="733305"/>
                </a:lnTo>
                <a:lnTo>
                  <a:pt x="1092150" y="728872"/>
                </a:lnTo>
                <a:lnTo>
                  <a:pt x="1098495" y="725073"/>
                </a:lnTo>
                <a:lnTo>
                  <a:pt x="1106742" y="720957"/>
                </a:lnTo>
                <a:lnTo>
                  <a:pt x="1114990" y="717158"/>
                </a:lnTo>
                <a:lnTo>
                  <a:pt x="1122920" y="713675"/>
                </a:lnTo>
                <a:lnTo>
                  <a:pt x="1130851" y="710193"/>
                </a:lnTo>
                <a:lnTo>
                  <a:pt x="1138781" y="707660"/>
                </a:lnTo>
                <a:lnTo>
                  <a:pt x="1146711" y="704494"/>
                </a:lnTo>
                <a:lnTo>
                  <a:pt x="1161938" y="700061"/>
                </a:lnTo>
                <a:lnTo>
                  <a:pt x="1176847" y="696262"/>
                </a:lnTo>
                <a:lnTo>
                  <a:pt x="1191439" y="693729"/>
                </a:lnTo>
                <a:lnTo>
                  <a:pt x="1205397" y="692146"/>
                </a:lnTo>
                <a:lnTo>
                  <a:pt x="1218720" y="691196"/>
                </a:lnTo>
                <a:lnTo>
                  <a:pt x="1231408" y="690563"/>
                </a:lnTo>
                <a:close/>
                <a:moveTo>
                  <a:pt x="1798422" y="585942"/>
                </a:moveTo>
                <a:lnTo>
                  <a:pt x="1795888" y="586577"/>
                </a:lnTo>
                <a:lnTo>
                  <a:pt x="1792720" y="586577"/>
                </a:lnTo>
                <a:lnTo>
                  <a:pt x="1789236" y="586577"/>
                </a:lnTo>
                <a:lnTo>
                  <a:pt x="1771814" y="728756"/>
                </a:lnTo>
                <a:lnTo>
                  <a:pt x="1786068" y="727804"/>
                </a:lnTo>
                <a:lnTo>
                  <a:pt x="1800322" y="727487"/>
                </a:lnTo>
                <a:lnTo>
                  <a:pt x="1808558" y="727804"/>
                </a:lnTo>
                <a:lnTo>
                  <a:pt x="1816477" y="728121"/>
                </a:lnTo>
                <a:lnTo>
                  <a:pt x="1798422" y="585942"/>
                </a:lnTo>
                <a:close/>
                <a:moveTo>
                  <a:pt x="2691328" y="534988"/>
                </a:moveTo>
                <a:lnTo>
                  <a:pt x="2700209" y="535623"/>
                </a:lnTo>
                <a:lnTo>
                  <a:pt x="2709091" y="535940"/>
                </a:lnTo>
                <a:lnTo>
                  <a:pt x="2718289" y="536893"/>
                </a:lnTo>
                <a:lnTo>
                  <a:pt x="2727170" y="538480"/>
                </a:lnTo>
                <a:lnTo>
                  <a:pt x="2736368" y="540385"/>
                </a:lnTo>
                <a:lnTo>
                  <a:pt x="2745249" y="542608"/>
                </a:lnTo>
                <a:lnTo>
                  <a:pt x="2753813" y="544830"/>
                </a:lnTo>
                <a:lnTo>
                  <a:pt x="2763011" y="548005"/>
                </a:lnTo>
                <a:lnTo>
                  <a:pt x="2771575" y="550863"/>
                </a:lnTo>
                <a:lnTo>
                  <a:pt x="2780139" y="554355"/>
                </a:lnTo>
                <a:lnTo>
                  <a:pt x="2789020" y="558165"/>
                </a:lnTo>
                <a:lnTo>
                  <a:pt x="2797267" y="561658"/>
                </a:lnTo>
                <a:lnTo>
                  <a:pt x="2812809" y="569595"/>
                </a:lnTo>
                <a:lnTo>
                  <a:pt x="2827716" y="577850"/>
                </a:lnTo>
                <a:lnTo>
                  <a:pt x="2841355" y="586105"/>
                </a:lnTo>
                <a:lnTo>
                  <a:pt x="2853408" y="594678"/>
                </a:lnTo>
                <a:lnTo>
                  <a:pt x="2864509" y="602933"/>
                </a:lnTo>
                <a:lnTo>
                  <a:pt x="2873073" y="609918"/>
                </a:lnTo>
                <a:lnTo>
                  <a:pt x="2879734" y="616585"/>
                </a:lnTo>
                <a:lnTo>
                  <a:pt x="2882271" y="619760"/>
                </a:lnTo>
                <a:lnTo>
                  <a:pt x="2884809" y="622300"/>
                </a:lnTo>
                <a:lnTo>
                  <a:pt x="2886077" y="624523"/>
                </a:lnTo>
                <a:lnTo>
                  <a:pt x="2887029" y="626428"/>
                </a:lnTo>
                <a:lnTo>
                  <a:pt x="2887346" y="630238"/>
                </a:lnTo>
                <a:lnTo>
                  <a:pt x="2887663" y="635635"/>
                </a:lnTo>
                <a:lnTo>
                  <a:pt x="2887663" y="650875"/>
                </a:lnTo>
                <a:lnTo>
                  <a:pt x="2887029" y="671513"/>
                </a:lnTo>
                <a:lnTo>
                  <a:pt x="2885443" y="697230"/>
                </a:lnTo>
                <a:lnTo>
                  <a:pt x="2883540" y="726123"/>
                </a:lnTo>
                <a:lnTo>
                  <a:pt x="2881320" y="758190"/>
                </a:lnTo>
                <a:lnTo>
                  <a:pt x="2875610" y="827723"/>
                </a:lnTo>
                <a:lnTo>
                  <a:pt x="2868950" y="899161"/>
                </a:lnTo>
                <a:lnTo>
                  <a:pt x="2861654" y="965518"/>
                </a:lnTo>
                <a:lnTo>
                  <a:pt x="2858483" y="995363"/>
                </a:lnTo>
                <a:lnTo>
                  <a:pt x="2854994" y="1021398"/>
                </a:lnTo>
                <a:lnTo>
                  <a:pt x="2852139" y="1042671"/>
                </a:lnTo>
                <a:lnTo>
                  <a:pt x="2848967" y="1059181"/>
                </a:lnTo>
                <a:lnTo>
                  <a:pt x="2838817" y="1062991"/>
                </a:lnTo>
                <a:lnTo>
                  <a:pt x="2828985" y="1066483"/>
                </a:lnTo>
                <a:lnTo>
                  <a:pt x="2820104" y="1069023"/>
                </a:lnTo>
                <a:lnTo>
                  <a:pt x="2810905" y="1070928"/>
                </a:lnTo>
                <a:lnTo>
                  <a:pt x="2803293" y="1072198"/>
                </a:lnTo>
                <a:lnTo>
                  <a:pt x="2795998" y="1072516"/>
                </a:lnTo>
                <a:lnTo>
                  <a:pt x="2792509" y="1072198"/>
                </a:lnTo>
                <a:lnTo>
                  <a:pt x="2789654" y="1071563"/>
                </a:lnTo>
                <a:lnTo>
                  <a:pt x="2786483" y="1070928"/>
                </a:lnTo>
                <a:lnTo>
                  <a:pt x="2784262" y="1070293"/>
                </a:lnTo>
                <a:lnTo>
                  <a:pt x="2785214" y="1057911"/>
                </a:lnTo>
                <a:lnTo>
                  <a:pt x="2786165" y="1039813"/>
                </a:lnTo>
                <a:lnTo>
                  <a:pt x="2787751" y="990918"/>
                </a:lnTo>
                <a:lnTo>
                  <a:pt x="2789337" y="930276"/>
                </a:lnTo>
                <a:lnTo>
                  <a:pt x="2790289" y="865188"/>
                </a:lnTo>
                <a:lnTo>
                  <a:pt x="2790606" y="803593"/>
                </a:lnTo>
                <a:lnTo>
                  <a:pt x="2790606" y="775653"/>
                </a:lnTo>
                <a:lnTo>
                  <a:pt x="2790289" y="751840"/>
                </a:lnTo>
                <a:lnTo>
                  <a:pt x="2789654" y="731838"/>
                </a:lnTo>
                <a:lnTo>
                  <a:pt x="2788386" y="717233"/>
                </a:lnTo>
                <a:lnTo>
                  <a:pt x="2788068" y="711835"/>
                </a:lnTo>
                <a:lnTo>
                  <a:pt x="2787434" y="708343"/>
                </a:lnTo>
                <a:lnTo>
                  <a:pt x="2786483" y="707073"/>
                </a:lnTo>
                <a:lnTo>
                  <a:pt x="2785848" y="706438"/>
                </a:lnTo>
                <a:lnTo>
                  <a:pt x="2785531" y="707073"/>
                </a:lnTo>
                <a:lnTo>
                  <a:pt x="2780773" y="713740"/>
                </a:lnTo>
                <a:lnTo>
                  <a:pt x="2775381" y="720725"/>
                </a:lnTo>
                <a:lnTo>
                  <a:pt x="2774113" y="722630"/>
                </a:lnTo>
                <a:lnTo>
                  <a:pt x="2757936" y="960756"/>
                </a:lnTo>
                <a:lnTo>
                  <a:pt x="2753813" y="1010921"/>
                </a:lnTo>
                <a:lnTo>
                  <a:pt x="2750324" y="1049338"/>
                </a:lnTo>
                <a:lnTo>
                  <a:pt x="2746835" y="1083946"/>
                </a:lnTo>
                <a:lnTo>
                  <a:pt x="2746518" y="1087438"/>
                </a:lnTo>
                <a:lnTo>
                  <a:pt x="2744932" y="1092836"/>
                </a:lnTo>
                <a:lnTo>
                  <a:pt x="2742712" y="1097916"/>
                </a:lnTo>
                <a:lnTo>
                  <a:pt x="2740491" y="1103631"/>
                </a:lnTo>
                <a:lnTo>
                  <a:pt x="2737637" y="1109028"/>
                </a:lnTo>
                <a:lnTo>
                  <a:pt x="2732245" y="1119506"/>
                </a:lnTo>
                <a:lnTo>
                  <a:pt x="2725267" y="1129666"/>
                </a:lnTo>
                <a:lnTo>
                  <a:pt x="2699258" y="1479233"/>
                </a:lnTo>
                <a:lnTo>
                  <a:pt x="2716386" y="1483361"/>
                </a:lnTo>
                <a:lnTo>
                  <a:pt x="2732879" y="1487488"/>
                </a:lnTo>
                <a:lnTo>
                  <a:pt x="2870853" y="1410971"/>
                </a:lnTo>
                <a:lnTo>
                  <a:pt x="2876879" y="1421766"/>
                </a:lnTo>
                <a:lnTo>
                  <a:pt x="2749055" y="1492886"/>
                </a:lnTo>
                <a:lnTo>
                  <a:pt x="2761743" y="1497013"/>
                </a:lnTo>
                <a:lnTo>
                  <a:pt x="2773795" y="1501776"/>
                </a:lnTo>
                <a:lnTo>
                  <a:pt x="2785214" y="1507173"/>
                </a:lnTo>
                <a:lnTo>
                  <a:pt x="2795998" y="1512253"/>
                </a:lnTo>
                <a:lnTo>
                  <a:pt x="2805831" y="1517968"/>
                </a:lnTo>
                <a:lnTo>
                  <a:pt x="2815029" y="1524001"/>
                </a:lnTo>
                <a:lnTo>
                  <a:pt x="2823910" y="1530033"/>
                </a:lnTo>
                <a:lnTo>
                  <a:pt x="2831839" y="1536383"/>
                </a:lnTo>
                <a:lnTo>
                  <a:pt x="2838500" y="1543051"/>
                </a:lnTo>
                <a:lnTo>
                  <a:pt x="2844844" y="1550036"/>
                </a:lnTo>
                <a:lnTo>
                  <a:pt x="2850236" y="1557021"/>
                </a:lnTo>
                <a:lnTo>
                  <a:pt x="2854359" y="1564323"/>
                </a:lnTo>
                <a:lnTo>
                  <a:pt x="2856262" y="1568133"/>
                </a:lnTo>
                <a:lnTo>
                  <a:pt x="2857848" y="1571626"/>
                </a:lnTo>
                <a:lnTo>
                  <a:pt x="2859117" y="1575436"/>
                </a:lnTo>
                <a:lnTo>
                  <a:pt x="2860386" y="1579246"/>
                </a:lnTo>
                <a:lnTo>
                  <a:pt x="2861337" y="1583056"/>
                </a:lnTo>
                <a:lnTo>
                  <a:pt x="2861654" y="1586866"/>
                </a:lnTo>
                <a:lnTo>
                  <a:pt x="2861972" y="1590993"/>
                </a:lnTo>
                <a:lnTo>
                  <a:pt x="2862606" y="1594803"/>
                </a:lnTo>
                <a:lnTo>
                  <a:pt x="2861972" y="1598931"/>
                </a:lnTo>
                <a:lnTo>
                  <a:pt x="2861654" y="1603058"/>
                </a:lnTo>
                <a:lnTo>
                  <a:pt x="2861020" y="1607186"/>
                </a:lnTo>
                <a:lnTo>
                  <a:pt x="2860386" y="1611313"/>
                </a:lnTo>
                <a:lnTo>
                  <a:pt x="2858800" y="1615123"/>
                </a:lnTo>
                <a:lnTo>
                  <a:pt x="2857214" y="1619251"/>
                </a:lnTo>
                <a:lnTo>
                  <a:pt x="2855628" y="1622743"/>
                </a:lnTo>
                <a:lnTo>
                  <a:pt x="2853408" y="1626553"/>
                </a:lnTo>
                <a:lnTo>
                  <a:pt x="2851187" y="1630681"/>
                </a:lnTo>
                <a:lnTo>
                  <a:pt x="2848967" y="1634491"/>
                </a:lnTo>
                <a:lnTo>
                  <a:pt x="2842941" y="1641793"/>
                </a:lnTo>
                <a:lnTo>
                  <a:pt x="2836597" y="1648778"/>
                </a:lnTo>
                <a:lnTo>
                  <a:pt x="2828668" y="1655763"/>
                </a:lnTo>
                <a:lnTo>
                  <a:pt x="2820421" y="1662431"/>
                </a:lnTo>
                <a:lnTo>
                  <a:pt x="2810905" y="1668781"/>
                </a:lnTo>
                <a:lnTo>
                  <a:pt x="2800756" y="1674813"/>
                </a:lnTo>
                <a:lnTo>
                  <a:pt x="2789972" y="1680528"/>
                </a:lnTo>
                <a:lnTo>
                  <a:pt x="2778236" y="1685926"/>
                </a:lnTo>
                <a:lnTo>
                  <a:pt x="2765866" y="1691006"/>
                </a:lnTo>
                <a:lnTo>
                  <a:pt x="2752861" y="1695768"/>
                </a:lnTo>
                <a:lnTo>
                  <a:pt x="2739223" y="1700213"/>
                </a:lnTo>
                <a:lnTo>
                  <a:pt x="2869267" y="1786891"/>
                </a:lnTo>
                <a:lnTo>
                  <a:pt x="2862606" y="1797051"/>
                </a:lnTo>
                <a:lnTo>
                  <a:pt x="2723998" y="1704341"/>
                </a:lnTo>
                <a:lnTo>
                  <a:pt x="2707822" y="1708151"/>
                </a:lnTo>
                <a:lnTo>
                  <a:pt x="2690694" y="1711961"/>
                </a:lnTo>
                <a:lnTo>
                  <a:pt x="2673566" y="1715136"/>
                </a:lnTo>
                <a:lnTo>
                  <a:pt x="2655487" y="1717358"/>
                </a:lnTo>
                <a:lnTo>
                  <a:pt x="2637091" y="1719581"/>
                </a:lnTo>
                <a:lnTo>
                  <a:pt x="2618060" y="1720533"/>
                </a:lnTo>
                <a:lnTo>
                  <a:pt x="2598712" y="1721803"/>
                </a:lnTo>
                <a:lnTo>
                  <a:pt x="2579046" y="1721803"/>
                </a:lnTo>
                <a:lnTo>
                  <a:pt x="2563822" y="1721803"/>
                </a:lnTo>
                <a:lnTo>
                  <a:pt x="2549549" y="1721486"/>
                </a:lnTo>
                <a:lnTo>
                  <a:pt x="2534958" y="1720533"/>
                </a:lnTo>
                <a:lnTo>
                  <a:pt x="2521002" y="1719581"/>
                </a:lnTo>
                <a:lnTo>
                  <a:pt x="2507046" y="1717993"/>
                </a:lnTo>
                <a:lnTo>
                  <a:pt x="2493725" y="1716088"/>
                </a:lnTo>
                <a:lnTo>
                  <a:pt x="2480403" y="1714183"/>
                </a:lnTo>
                <a:lnTo>
                  <a:pt x="2467399" y="1711961"/>
                </a:lnTo>
                <a:lnTo>
                  <a:pt x="2455029" y="1709738"/>
                </a:lnTo>
                <a:lnTo>
                  <a:pt x="2442659" y="1706881"/>
                </a:lnTo>
                <a:lnTo>
                  <a:pt x="2430923" y="1703706"/>
                </a:lnTo>
                <a:lnTo>
                  <a:pt x="2419187" y="1700213"/>
                </a:lnTo>
                <a:lnTo>
                  <a:pt x="2408086" y="1697038"/>
                </a:lnTo>
                <a:lnTo>
                  <a:pt x="2397619" y="1693228"/>
                </a:lnTo>
                <a:lnTo>
                  <a:pt x="2387469" y="1689418"/>
                </a:lnTo>
                <a:lnTo>
                  <a:pt x="2377637" y="1684973"/>
                </a:lnTo>
                <a:lnTo>
                  <a:pt x="2368121" y="1680846"/>
                </a:lnTo>
                <a:lnTo>
                  <a:pt x="2359240" y="1676401"/>
                </a:lnTo>
                <a:lnTo>
                  <a:pt x="2350994" y="1671321"/>
                </a:lnTo>
                <a:lnTo>
                  <a:pt x="2343064" y="1666558"/>
                </a:lnTo>
                <a:lnTo>
                  <a:pt x="2335769" y="1661161"/>
                </a:lnTo>
                <a:lnTo>
                  <a:pt x="2329108" y="1656081"/>
                </a:lnTo>
                <a:lnTo>
                  <a:pt x="2322764" y="1650366"/>
                </a:lnTo>
                <a:lnTo>
                  <a:pt x="2317055" y="1644651"/>
                </a:lnTo>
                <a:lnTo>
                  <a:pt x="2312298" y="1638936"/>
                </a:lnTo>
                <a:lnTo>
                  <a:pt x="2307857" y="1632903"/>
                </a:lnTo>
                <a:lnTo>
                  <a:pt x="2304051" y="1627188"/>
                </a:lnTo>
                <a:lnTo>
                  <a:pt x="2300879" y="1620521"/>
                </a:lnTo>
                <a:lnTo>
                  <a:pt x="2298659" y="1614171"/>
                </a:lnTo>
                <a:lnTo>
                  <a:pt x="2296756" y="1607821"/>
                </a:lnTo>
                <a:lnTo>
                  <a:pt x="2295804" y="1601471"/>
                </a:lnTo>
                <a:lnTo>
                  <a:pt x="2295170" y="1594803"/>
                </a:lnTo>
                <a:lnTo>
                  <a:pt x="2295170" y="1590676"/>
                </a:lnTo>
                <a:lnTo>
                  <a:pt x="2296121" y="1585913"/>
                </a:lnTo>
                <a:lnTo>
                  <a:pt x="2296756" y="1581468"/>
                </a:lnTo>
                <a:lnTo>
                  <a:pt x="2298024" y="1577341"/>
                </a:lnTo>
                <a:lnTo>
                  <a:pt x="2299293" y="1573213"/>
                </a:lnTo>
                <a:lnTo>
                  <a:pt x="2300879" y="1568768"/>
                </a:lnTo>
                <a:lnTo>
                  <a:pt x="2302782" y="1564641"/>
                </a:lnTo>
                <a:lnTo>
                  <a:pt x="2305320" y="1560831"/>
                </a:lnTo>
                <a:lnTo>
                  <a:pt x="2307857" y="1556703"/>
                </a:lnTo>
                <a:lnTo>
                  <a:pt x="2310712" y="1552576"/>
                </a:lnTo>
                <a:lnTo>
                  <a:pt x="2313566" y="1548766"/>
                </a:lnTo>
                <a:lnTo>
                  <a:pt x="2317372" y="1544956"/>
                </a:lnTo>
                <a:lnTo>
                  <a:pt x="2320861" y="1541146"/>
                </a:lnTo>
                <a:lnTo>
                  <a:pt x="2324985" y="1537653"/>
                </a:lnTo>
                <a:lnTo>
                  <a:pt x="2333549" y="1530351"/>
                </a:lnTo>
                <a:lnTo>
                  <a:pt x="2343064" y="1523366"/>
                </a:lnTo>
                <a:lnTo>
                  <a:pt x="2353848" y="1517016"/>
                </a:lnTo>
                <a:lnTo>
                  <a:pt x="2365267" y="1510348"/>
                </a:lnTo>
                <a:lnTo>
                  <a:pt x="2377637" y="1504316"/>
                </a:lnTo>
                <a:lnTo>
                  <a:pt x="2390641" y="1499236"/>
                </a:lnTo>
                <a:lnTo>
                  <a:pt x="2404597" y="1493838"/>
                </a:lnTo>
                <a:lnTo>
                  <a:pt x="2419187" y="1489393"/>
                </a:lnTo>
                <a:lnTo>
                  <a:pt x="2434729" y="1484948"/>
                </a:lnTo>
                <a:lnTo>
                  <a:pt x="2421090" y="1301751"/>
                </a:lnTo>
                <a:lnTo>
                  <a:pt x="2390958" y="1273493"/>
                </a:lnTo>
                <a:lnTo>
                  <a:pt x="2399205" y="1264603"/>
                </a:lnTo>
                <a:lnTo>
                  <a:pt x="2419505" y="1283653"/>
                </a:lnTo>
                <a:lnTo>
                  <a:pt x="2407769" y="1124268"/>
                </a:lnTo>
                <a:lnTo>
                  <a:pt x="2401742" y="1115378"/>
                </a:lnTo>
                <a:lnTo>
                  <a:pt x="2396350" y="1106171"/>
                </a:lnTo>
                <a:lnTo>
                  <a:pt x="2391910" y="1097281"/>
                </a:lnTo>
                <a:lnTo>
                  <a:pt x="2390007" y="1092201"/>
                </a:lnTo>
                <a:lnTo>
                  <a:pt x="2388104" y="1087756"/>
                </a:lnTo>
                <a:lnTo>
                  <a:pt x="2387787" y="1083946"/>
                </a:lnTo>
                <a:lnTo>
                  <a:pt x="2382712" y="1029971"/>
                </a:lnTo>
                <a:lnTo>
                  <a:pt x="2377320" y="970916"/>
                </a:lnTo>
                <a:lnTo>
                  <a:pt x="2371293" y="897573"/>
                </a:lnTo>
                <a:lnTo>
                  <a:pt x="2359240" y="716280"/>
                </a:lnTo>
                <a:lnTo>
                  <a:pt x="2354165" y="712153"/>
                </a:lnTo>
                <a:lnTo>
                  <a:pt x="2349090" y="707073"/>
                </a:lnTo>
                <a:lnTo>
                  <a:pt x="2348773" y="707073"/>
                </a:lnTo>
                <a:lnTo>
                  <a:pt x="2348773" y="707390"/>
                </a:lnTo>
                <a:lnTo>
                  <a:pt x="2347822" y="709295"/>
                </a:lnTo>
                <a:lnTo>
                  <a:pt x="2347505" y="713105"/>
                </a:lnTo>
                <a:lnTo>
                  <a:pt x="2347187" y="718503"/>
                </a:lnTo>
                <a:lnTo>
                  <a:pt x="2347187" y="733743"/>
                </a:lnTo>
                <a:lnTo>
                  <a:pt x="2347187" y="754063"/>
                </a:lnTo>
                <a:lnTo>
                  <a:pt x="2348773" y="806133"/>
                </a:lnTo>
                <a:lnTo>
                  <a:pt x="2350994" y="868363"/>
                </a:lnTo>
                <a:lnTo>
                  <a:pt x="2353848" y="932498"/>
                </a:lnTo>
                <a:lnTo>
                  <a:pt x="2357020" y="993141"/>
                </a:lnTo>
                <a:lnTo>
                  <a:pt x="2359875" y="1041718"/>
                </a:lnTo>
                <a:lnTo>
                  <a:pt x="2362095" y="1072198"/>
                </a:lnTo>
                <a:lnTo>
                  <a:pt x="2348139" y="1072516"/>
                </a:lnTo>
                <a:lnTo>
                  <a:pt x="2339258" y="1072198"/>
                </a:lnTo>
                <a:lnTo>
                  <a:pt x="2329108" y="1071246"/>
                </a:lnTo>
                <a:lnTo>
                  <a:pt x="2323716" y="1070611"/>
                </a:lnTo>
                <a:lnTo>
                  <a:pt x="2318641" y="1069658"/>
                </a:lnTo>
                <a:lnTo>
                  <a:pt x="2312932" y="1068706"/>
                </a:lnTo>
                <a:lnTo>
                  <a:pt x="2307223" y="1067118"/>
                </a:lnTo>
                <a:lnTo>
                  <a:pt x="2302148" y="1065213"/>
                </a:lnTo>
                <a:lnTo>
                  <a:pt x="2296438" y="1062991"/>
                </a:lnTo>
                <a:lnTo>
                  <a:pt x="2290729" y="1060451"/>
                </a:lnTo>
                <a:lnTo>
                  <a:pt x="2285654" y="1057276"/>
                </a:lnTo>
                <a:lnTo>
                  <a:pt x="2282800" y="1041718"/>
                </a:lnTo>
                <a:lnTo>
                  <a:pt x="2280262" y="1020446"/>
                </a:lnTo>
                <a:lnTo>
                  <a:pt x="2277408" y="995681"/>
                </a:lnTo>
                <a:lnTo>
                  <a:pt x="2274553" y="967423"/>
                </a:lnTo>
                <a:lnTo>
                  <a:pt x="2272016" y="936626"/>
                </a:lnTo>
                <a:lnTo>
                  <a:pt x="2269478" y="904241"/>
                </a:lnTo>
                <a:lnTo>
                  <a:pt x="2264403" y="836930"/>
                </a:lnTo>
                <a:lnTo>
                  <a:pt x="2260597" y="771525"/>
                </a:lnTo>
                <a:lnTo>
                  <a:pt x="2259328" y="741680"/>
                </a:lnTo>
                <a:lnTo>
                  <a:pt x="2258060" y="714058"/>
                </a:lnTo>
                <a:lnTo>
                  <a:pt x="2257425" y="689928"/>
                </a:lnTo>
                <a:lnTo>
                  <a:pt x="2257425" y="670560"/>
                </a:lnTo>
                <a:lnTo>
                  <a:pt x="2257425" y="655955"/>
                </a:lnTo>
                <a:lnTo>
                  <a:pt x="2257742" y="650875"/>
                </a:lnTo>
                <a:lnTo>
                  <a:pt x="2258377" y="647065"/>
                </a:lnTo>
                <a:lnTo>
                  <a:pt x="2259011" y="641033"/>
                </a:lnTo>
                <a:lnTo>
                  <a:pt x="2260280" y="635635"/>
                </a:lnTo>
                <a:lnTo>
                  <a:pt x="2262183" y="629920"/>
                </a:lnTo>
                <a:lnTo>
                  <a:pt x="2264403" y="624205"/>
                </a:lnTo>
                <a:lnTo>
                  <a:pt x="2267575" y="619125"/>
                </a:lnTo>
                <a:lnTo>
                  <a:pt x="2271381" y="614045"/>
                </a:lnTo>
                <a:lnTo>
                  <a:pt x="2275505" y="609283"/>
                </a:lnTo>
                <a:lnTo>
                  <a:pt x="2279945" y="604203"/>
                </a:lnTo>
                <a:lnTo>
                  <a:pt x="2284703" y="599758"/>
                </a:lnTo>
                <a:lnTo>
                  <a:pt x="2290412" y="595313"/>
                </a:lnTo>
                <a:lnTo>
                  <a:pt x="2296121" y="591185"/>
                </a:lnTo>
                <a:lnTo>
                  <a:pt x="2302465" y="587058"/>
                </a:lnTo>
                <a:lnTo>
                  <a:pt x="2309126" y="583248"/>
                </a:lnTo>
                <a:lnTo>
                  <a:pt x="2316104" y="579438"/>
                </a:lnTo>
                <a:lnTo>
                  <a:pt x="2323399" y="575628"/>
                </a:lnTo>
                <a:lnTo>
                  <a:pt x="2331011" y="572453"/>
                </a:lnTo>
                <a:lnTo>
                  <a:pt x="2338941" y="568960"/>
                </a:lnTo>
                <a:lnTo>
                  <a:pt x="2347187" y="566103"/>
                </a:lnTo>
                <a:lnTo>
                  <a:pt x="2363681" y="560070"/>
                </a:lnTo>
                <a:lnTo>
                  <a:pt x="2381443" y="554673"/>
                </a:lnTo>
                <a:lnTo>
                  <a:pt x="2399205" y="550228"/>
                </a:lnTo>
                <a:lnTo>
                  <a:pt x="2417284" y="546100"/>
                </a:lnTo>
                <a:lnTo>
                  <a:pt x="2435681" y="542290"/>
                </a:lnTo>
                <a:lnTo>
                  <a:pt x="2453760" y="539115"/>
                </a:lnTo>
                <a:lnTo>
                  <a:pt x="2471522" y="536575"/>
                </a:lnTo>
                <a:lnTo>
                  <a:pt x="2475646" y="536258"/>
                </a:lnTo>
                <a:lnTo>
                  <a:pt x="2479769" y="536258"/>
                </a:lnTo>
                <a:lnTo>
                  <a:pt x="2537813" y="750888"/>
                </a:lnTo>
                <a:lnTo>
                  <a:pt x="2539082" y="742315"/>
                </a:lnTo>
                <a:lnTo>
                  <a:pt x="2559064" y="595313"/>
                </a:lnTo>
                <a:lnTo>
                  <a:pt x="2553355" y="580708"/>
                </a:lnTo>
                <a:lnTo>
                  <a:pt x="2564773" y="561340"/>
                </a:lnTo>
                <a:lnTo>
                  <a:pt x="2590148" y="561340"/>
                </a:lnTo>
                <a:lnTo>
                  <a:pt x="2600615" y="580708"/>
                </a:lnTo>
                <a:lnTo>
                  <a:pt x="2595857" y="597853"/>
                </a:lnTo>
                <a:lnTo>
                  <a:pt x="2613619" y="753110"/>
                </a:lnTo>
                <a:lnTo>
                  <a:pt x="2661196" y="542925"/>
                </a:lnTo>
                <a:lnTo>
                  <a:pt x="2666271" y="540703"/>
                </a:lnTo>
                <a:lnTo>
                  <a:pt x="2670712" y="538480"/>
                </a:lnTo>
                <a:lnTo>
                  <a:pt x="2673249" y="536893"/>
                </a:lnTo>
                <a:lnTo>
                  <a:pt x="2673566" y="536575"/>
                </a:lnTo>
                <a:lnTo>
                  <a:pt x="2682130" y="535623"/>
                </a:lnTo>
                <a:lnTo>
                  <a:pt x="2691328" y="534988"/>
                </a:lnTo>
                <a:close/>
                <a:moveTo>
                  <a:pt x="1954213" y="512763"/>
                </a:moveTo>
                <a:lnTo>
                  <a:pt x="1953574" y="518429"/>
                </a:lnTo>
                <a:lnTo>
                  <a:pt x="1952294" y="524094"/>
                </a:lnTo>
                <a:lnTo>
                  <a:pt x="1951015" y="530705"/>
                </a:lnTo>
                <a:lnTo>
                  <a:pt x="1948775" y="537629"/>
                </a:lnTo>
                <a:lnTo>
                  <a:pt x="1947176" y="540462"/>
                </a:lnTo>
                <a:lnTo>
                  <a:pt x="1945577" y="542981"/>
                </a:lnTo>
                <a:lnTo>
                  <a:pt x="1943657" y="545813"/>
                </a:lnTo>
                <a:lnTo>
                  <a:pt x="1941418" y="547387"/>
                </a:lnTo>
                <a:lnTo>
                  <a:pt x="1939179" y="548961"/>
                </a:lnTo>
                <a:lnTo>
                  <a:pt x="1936620" y="549276"/>
                </a:lnTo>
                <a:lnTo>
                  <a:pt x="1933421" y="549276"/>
                </a:lnTo>
                <a:lnTo>
                  <a:pt x="1930863" y="548961"/>
                </a:lnTo>
                <a:lnTo>
                  <a:pt x="1928943" y="548332"/>
                </a:lnTo>
                <a:lnTo>
                  <a:pt x="1927024" y="547073"/>
                </a:lnTo>
                <a:lnTo>
                  <a:pt x="1925745" y="545184"/>
                </a:lnTo>
                <a:lnTo>
                  <a:pt x="1925105" y="543295"/>
                </a:lnTo>
                <a:lnTo>
                  <a:pt x="1924785" y="541092"/>
                </a:lnTo>
                <a:lnTo>
                  <a:pt x="1924785" y="538574"/>
                </a:lnTo>
                <a:lnTo>
                  <a:pt x="1924465" y="536056"/>
                </a:lnTo>
                <a:lnTo>
                  <a:pt x="1924145" y="534482"/>
                </a:lnTo>
                <a:lnTo>
                  <a:pt x="1923186" y="533223"/>
                </a:lnTo>
                <a:lnTo>
                  <a:pt x="1922546" y="532908"/>
                </a:lnTo>
                <a:lnTo>
                  <a:pt x="1921266" y="532908"/>
                </a:lnTo>
                <a:lnTo>
                  <a:pt x="1920627" y="533852"/>
                </a:lnTo>
                <a:lnTo>
                  <a:pt x="1920307" y="534797"/>
                </a:lnTo>
                <a:lnTo>
                  <a:pt x="1920307" y="536685"/>
                </a:lnTo>
                <a:lnTo>
                  <a:pt x="1919987" y="538889"/>
                </a:lnTo>
                <a:lnTo>
                  <a:pt x="1918707" y="541721"/>
                </a:lnTo>
                <a:lnTo>
                  <a:pt x="1917108" y="544240"/>
                </a:lnTo>
                <a:lnTo>
                  <a:pt x="1915189" y="546443"/>
                </a:lnTo>
                <a:lnTo>
                  <a:pt x="1913909" y="548017"/>
                </a:lnTo>
                <a:lnTo>
                  <a:pt x="1912950" y="548332"/>
                </a:lnTo>
                <a:lnTo>
                  <a:pt x="1912310" y="548332"/>
                </a:lnTo>
                <a:lnTo>
                  <a:pt x="1911990" y="548332"/>
                </a:lnTo>
                <a:lnTo>
                  <a:pt x="1911350" y="547387"/>
                </a:lnTo>
                <a:lnTo>
                  <a:pt x="1911350" y="546443"/>
                </a:lnTo>
                <a:lnTo>
                  <a:pt x="1911350" y="544554"/>
                </a:lnTo>
                <a:lnTo>
                  <a:pt x="1912630" y="536370"/>
                </a:lnTo>
                <a:lnTo>
                  <a:pt x="1913269" y="532278"/>
                </a:lnTo>
                <a:lnTo>
                  <a:pt x="1914229" y="528186"/>
                </a:lnTo>
                <a:lnTo>
                  <a:pt x="1915189" y="524409"/>
                </a:lnTo>
                <a:lnTo>
                  <a:pt x="1916788" y="521891"/>
                </a:lnTo>
                <a:lnTo>
                  <a:pt x="1917428" y="520632"/>
                </a:lnTo>
                <a:lnTo>
                  <a:pt x="1918387" y="520003"/>
                </a:lnTo>
                <a:lnTo>
                  <a:pt x="1919347" y="519058"/>
                </a:lnTo>
                <a:lnTo>
                  <a:pt x="1920627" y="518743"/>
                </a:lnTo>
                <a:lnTo>
                  <a:pt x="1954213" y="512763"/>
                </a:lnTo>
                <a:close/>
                <a:moveTo>
                  <a:pt x="1636712" y="512763"/>
                </a:moveTo>
                <a:lnTo>
                  <a:pt x="1670299" y="519003"/>
                </a:lnTo>
                <a:lnTo>
                  <a:pt x="1671578" y="519332"/>
                </a:lnTo>
                <a:lnTo>
                  <a:pt x="1672218" y="519660"/>
                </a:lnTo>
                <a:lnTo>
                  <a:pt x="1673498" y="520974"/>
                </a:lnTo>
                <a:lnTo>
                  <a:pt x="1674137" y="521959"/>
                </a:lnTo>
                <a:lnTo>
                  <a:pt x="1675737" y="524587"/>
                </a:lnTo>
                <a:lnTo>
                  <a:pt x="1676696" y="528528"/>
                </a:lnTo>
                <a:lnTo>
                  <a:pt x="1677656" y="532470"/>
                </a:lnTo>
                <a:lnTo>
                  <a:pt x="1678296" y="537068"/>
                </a:lnTo>
                <a:lnTo>
                  <a:pt x="1679575" y="545608"/>
                </a:lnTo>
                <a:lnTo>
                  <a:pt x="1679575" y="547578"/>
                </a:lnTo>
                <a:lnTo>
                  <a:pt x="1679575" y="548892"/>
                </a:lnTo>
                <a:lnTo>
                  <a:pt x="1679255" y="549549"/>
                </a:lnTo>
                <a:lnTo>
                  <a:pt x="1678616" y="549549"/>
                </a:lnTo>
                <a:lnTo>
                  <a:pt x="1677976" y="549549"/>
                </a:lnTo>
                <a:lnTo>
                  <a:pt x="1677336" y="549221"/>
                </a:lnTo>
                <a:lnTo>
                  <a:pt x="1675737" y="547578"/>
                </a:lnTo>
                <a:lnTo>
                  <a:pt x="1673818" y="545279"/>
                </a:lnTo>
                <a:lnTo>
                  <a:pt x="1672218" y="542323"/>
                </a:lnTo>
                <a:lnTo>
                  <a:pt x="1671259" y="539367"/>
                </a:lnTo>
                <a:lnTo>
                  <a:pt x="1670939" y="537725"/>
                </a:lnTo>
                <a:lnTo>
                  <a:pt x="1670939" y="535754"/>
                </a:lnTo>
                <a:lnTo>
                  <a:pt x="1670299" y="534440"/>
                </a:lnTo>
                <a:lnTo>
                  <a:pt x="1669659" y="533784"/>
                </a:lnTo>
                <a:lnTo>
                  <a:pt x="1668380" y="533784"/>
                </a:lnTo>
                <a:lnTo>
                  <a:pt x="1667740" y="534112"/>
                </a:lnTo>
                <a:lnTo>
                  <a:pt x="1667100" y="535097"/>
                </a:lnTo>
                <a:lnTo>
                  <a:pt x="1666780" y="536740"/>
                </a:lnTo>
                <a:lnTo>
                  <a:pt x="1666141" y="539367"/>
                </a:lnTo>
                <a:lnTo>
                  <a:pt x="1666141" y="542323"/>
                </a:lnTo>
                <a:lnTo>
                  <a:pt x="1665821" y="544622"/>
                </a:lnTo>
                <a:lnTo>
                  <a:pt x="1665181" y="546593"/>
                </a:lnTo>
                <a:lnTo>
                  <a:pt x="1663901" y="548564"/>
                </a:lnTo>
                <a:lnTo>
                  <a:pt x="1661982" y="549549"/>
                </a:lnTo>
                <a:lnTo>
                  <a:pt x="1660063" y="550534"/>
                </a:lnTo>
                <a:lnTo>
                  <a:pt x="1657504" y="550863"/>
                </a:lnTo>
                <a:lnTo>
                  <a:pt x="1654625" y="550863"/>
                </a:lnTo>
                <a:lnTo>
                  <a:pt x="1651746" y="549878"/>
                </a:lnTo>
                <a:lnTo>
                  <a:pt x="1649507" y="548892"/>
                </a:lnTo>
                <a:lnTo>
                  <a:pt x="1647268" y="546921"/>
                </a:lnTo>
                <a:lnTo>
                  <a:pt x="1645349" y="544294"/>
                </a:lnTo>
                <a:lnTo>
                  <a:pt x="1643749" y="541338"/>
                </a:lnTo>
                <a:lnTo>
                  <a:pt x="1642470" y="538053"/>
                </a:lnTo>
                <a:lnTo>
                  <a:pt x="1640231" y="531484"/>
                </a:lnTo>
                <a:lnTo>
                  <a:pt x="1638631" y="524259"/>
                </a:lnTo>
                <a:lnTo>
                  <a:pt x="1637352" y="518018"/>
                </a:lnTo>
                <a:lnTo>
                  <a:pt x="1636712" y="512763"/>
                </a:lnTo>
                <a:close/>
                <a:moveTo>
                  <a:pt x="358458" y="427038"/>
                </a:moveTo>
                <a:lnTo>
                  <a:pt x="365125" y="427038"/>
                </a:lnTo>
                <a:lnTo>
                  <a:pt x="371475" y="427356"/>
                </a:lnTo>
                <a:lnTo>
                  <a:pt x="377825" y="427992"/>
                </a:lnTo>
                <a:lnTo>
                  <a:pt x="384493" y="429263"/>
                </a:lnTo>
                <a:lnTo>
                  <a:pt x="390843" y="430853"/>
                </a:lnTo>
                <a:lnTo>
                  <a:pt x="397193" y="432125"/>
                </a:lnTo>
                <a:lnTo>
                  <a:pt x="403860" y="434033"/>
                </a:lnTo>
                <a:lnTo>
                  <a:pt x="410210" y="435940"/>
                </a:lnTo>
                <a:lnTo>
                  <a:pt x="422593" y="441027"/>
                </a:lnTo>
                <a:lnTo>
                  <a:pt x="434658" y="446114"/>
                </a:lnTo>
                <a:lnTo>
                  <a:pt x="445770" y="451837"/>
                </a:lnTo>
                <a:lnTo>
                  <a:pt x="456883" y="457878"/>
                </a:lnTo>
                <a:lnTo>
                  <a:pt x="466408" y="463919"/>
                </a:lnTo>
                <a:lnTo>
                  <a:pt x="475298" y="469960"/>
                </a:lnTo>
                <a:lnTo>
                  <a:pt x="482918" y="475365"/>
                </a:lnTo>
                <a:lnTo>
                  <a:pt x="489585" y="480770"/>
                </a:lnTo>
                <a:lnTo>
                  <a:pt x="494348" y="485539"/>
                </a:lnTo>
                <a:lnTo>
                  <a:pt x="497840" y="489355"/>
                </a:lnTo>
                <a:lnTo>
                  <a:pt x="498475" y="491262"/>
                </a:lnTo>
                <a:lnTo>
                  <a:pt x="499110" y="492534"/>
                </a:lnTo>
                <a:lnTo>
                  <a:pt x="499745" y="495396"/>
                </a:lnTo>
                <a:lnTo>
                  <a:pt x="499745" y="499211"/>
                </a:lnTo>
                <a:lnTo>
                  <a:pt x="499745" y="510021"/>
                </a:lnTo>
                <a:lnTo>
                  <a:pt x="499110" y="525282"/>
                </a:lnTo>
                <a:lnTo>
                  <a:pt x="498158" y="543405"/>
                </a:lnTo>
                <a:lnTo>
                  <a:pt x="494983" y="587281"/>
                </a:lnTo>
                <a:lnTo>
                  <a:pt x="490855" y="637198"/>
                </a:lnTo>
                <a:lnTo>
                  <a:pt x="486093" y="688705"/>
                </a:lnTo>
                <a:lnTo>
                  <a:pt x="481013" y="736397"/>
                </a:lnTo>
                <a:lnTo>
                  <a:pt x="476250" y="776457"/>
                </a:lnTo>
                <a:lnTo>
                  <a:pt x="474028" y="792037"/>
                </a:lnTo>
                <a:lnTo>
                  <a:pt x="472123" y="803800"/>
                </a:lnTo>
                <a:lnTo>
                  <a:pt x="464503" y="806344"/>
                </a:lnTo>
                <a:lnTo>
                  <a:pt x="457835" y="808888"/>
                </a:lnTo>
                <a:lnTo>
                  <a:pt x="451168" y="810477"/>
                </a:lnTo>
                <a:lnTo>
                  <a:pt x="444818" y="812067"/>
                </a:lnTo>
                <a:lnTo>
                  <a:pt x="439103" y="813021"/>
                </a:lnTo>
                <a:lnTo>
                  <a:pt x="433705" y="813339"/>
                </a:lnTo>
                <a:lnTo>
                  <a:pt x="429260" y="813021"/>
                </a:lnTo>
                <a:lnTo>
                  <a:pt x="425450" y="811749"/>
                </a:lnTo>
                <a:lnTo>
                  <a:pt x="425768" y="802847"/>
                </a:lnTo>
                <a:lnTo>
                  <a:pt x="426720" y="789811"/>
                </a:lnTo>
                <a:lnTo>
                  <a:pt x="428308" y="754519"/>
                </a:lnTo>
                <a:lnTo>
                  <a:pt x="429260" y="710961"/>
                </a:lnTo>
                <a:lnTo>
                  <a:pt x="429895" y="664541"/>
                </a:lnTo>
                <a:lnTo>
                  <a:pt x="429895" y="619711"/>
                </a:lnTo>
                <a:lnTo>
                  <a:pt x="429578" y="582512"/>
                </a:lnTo>
                <a:lnTo>
                  <a:pt x="429260" y="568205"/>
                </a:lnTo>
                <a:lnTo>
                  <a:pt x="428625" y="557712"/>
                </a:lnTo>
                <a:lnTo>
                  <a:pt x="428308" y="554215"/>
                </a:lnTo>
                <a:lnTo>
                  <a:pt x="427673" y="551672"/>
                </a:lnTo>
                <a:lnTo>
                  <a:pt x="427038" y="550400"/>
                </a:lnTo>
                <a:lnTo>
                  <a:pt x="426720" y="550400"/>
                </a:lnTo>
                <a:lnTo>
                  <a:pt x="426403" y="550400"/>
                </a:lnTo>
                <a:lnTo>
                  <a:pt x="422910" y="555487"/>
                </a:lnTo>
                <a:lnTo>
                  <a:pt x="419100" y="560256"/>
                </a:lnTo>
                <a:lnTo>
                  <a:pt x="418465" y="561846"/>
                </a:lnTo>
                <a:lnTo>
                  <a:pt x="406718" y="733217"/>
                </a:lnTo>
                <a:lnTo>
                  <a:pt x="401003" y="796806"/>
                </a:lnTo>
                <a:lnTo>
                  <a:pt x="398463" y="821605"/>
                </a:lnTo>
                <a:lnTo>
                  <a:pt x="398463" y="823831"/>
                </a:lnTo>
                <a:lnTo>
                  <a:pt x="395288" y="831779"/>
                </a:lnTo>
                <a:lnTo>
                  <a:pt x="392113" y="839728"/>
                </a:lnTo>
                <a:lnTo>
                  <a:pt x="387985" y="847041"/>
                </a:lnTo>
                <a:lnTo>
                  <a:pt x="382905" y="854353"/>
                </a:lnTo>
                <a:lnTo>
                  <a:pt x="365443" y="1090267"/>
                </a:lnTo>
                <a:lnTo>
                  <a:pt x="378778" y="1093447"/>
                </a:lnTo>
                <a:lnTo>
                  <a:pt x="391160" y="1096944"/>
                </a:lnTo>
                <a:lnTo>
                  <a:pt x="403860" y="1100441"/>
                </a:lnTo>
                <a:lnTo>
                  <a:pt x="414973" y="1104575"/>
                </a:lnTo>
                <a:lnTo>
                  <a:pt x="425450" y="1109344"/>
                </a:lnTo>
                <a:lnTo>
                  <a:pt x="435293" y="1114113"/>
                </a:lnTo>
                <a:lnTo>
                  <a:pt x="444818" y="1119518"/>
                </a:lnTo>
                <a:lnTo>
                  <a:pt x="453073" y="1124923"/>
                </a:lnTo>
                <a:lnTo>
                  <a:pt x="450215" y="1114749"/>
                </a:lnTo>
                <a:lnTo>
                  <a:pt x="538480" y="1093447"/>
                </a:lnTo>
                <a:lnTo>
                  <a:pt x="541338" y="1105211"/>
                </a:lnTo>
                <a:lnTo>
                  <a:pt x="454343" y="1126513"/>
                </a:lnTo>
                <a:lnTo>
                  <a:pt x="461645" y="1132236"/>
                </a:lnTo>
                <a:lnTo>
                  <a:pt x="467678" y="1137959"/>
                </a:lnTo>
                <a:lnTo>
                  <a:pt x="472758" y="1144000"/>
                </a:lnTo>
                <a:lnTo>
                  <a:pt x="476885" y="1150358"/>
                </a:lnTo>
                <a:lnTo>
                  <a:pt x="478790" y="1153538"/>
                </a:lnTo>
                <a:lnTo>
                  <a:pt x="480378" y="1156717"/>
                </a:lnTo>
                <a:lnTo>
                  <a:pt x="481965" y="1159897"/>
                </a:lnTo>
                <a:lnTo>
                  <a:pt x="482918" y="1163394"/>
                </a:lnTo>
                <a:lnTo>
                  <a:pt x="483870" y="1166891"/>
                </a:lnTo>
                <a:lnTo>
                  <a:pt x="484505" y="1170707"/>
                </a:lnTo>
                <a:lnTo>
                  <a:pt x="484823" y="1173886"/>
                </a:lnTo>
                <a:lnTo>
                  <a:pt x="484823" y="1177384"/>
                </a:lnTo>
                <a:lnTo>
                  <a:pt x="484823" y="1182789"/>
                </a:lnTo>
                <a:lnTo>
                  <a:pt x="484188" y="1187558"/>
                </a:lnTo>
                <a:lnTo>
                  <a:pt x="482600" y="1192327"/>
                </a:lnTo>
                <a:lnTo>
                  <a:pt x="480695" y="1197414"/>
                </a:lnTo>
                <a:lnTo>
                  <a:pt x="478790" y="1201865"/>
                </a:lnTo>
                <a:lnTo>
                  <a:pt x="475933" y="1206634"/>
                </a:lnTo>
                <a:lnTo>
                  <a:pt x="472758" y="1211404"/>
                </a:lnTo>
                <a:lnTo>
                  <a:pt x="469265" y="1215537"/>
                </a:lnTo>
                <a:lnTo>
                  <a:pt x="465138" y="1219988"/>
                </a:lnTo>
                <a:lnTo>
                  <a:pt x="460375" y="1224121"/>
                </a:lnTo>
                <a:lnTo>
                  <a:pt x="455613" y="1227937"/>
                </a:lnTo>
                <a:lnTo>
                  <a:pt x="450215" y="1232070"/>
                </a:lnTo>
                <a:lnTo>
                  <a:pt x="444818" y="1235249"/>
                </a:lnTo>
                <a:lnTo>
                  <a:pt x="438785" y="1239065"/>
                </a:lnTo>
                <a:lnTo>
                  <a:pt x="432435" y="1242562"/>
                </a:lnTo>
                <a:lnTo>
                  <a:pt x="425450" y="1245741"/>
                </a:lnTo>
                <a:lnTo>
                  <a:pt x="418465" y="1248921"/>
                </a:lnTo>
                <a:lnTo>
                  <a:pt x="410845" y="1251782"/>
                </a:lnTo>
                <a:lnTo>
                  <a:pt x="402908" y="1254644"/>
                </a:lnTo>
                <a:lnTo>
                  <a:pt x="394970" y="1257187"/>
                </a:lnTo>
                <a:lnTo>
                  <a:pt x="386398" y="1259731"/>
                </a:lnTo>
                <a:lnTo>
                  <a:pt x="377825" y="1261956"/>
                </a:lnTo>
                <a:lnTo>
                  <a:pt x="368618" y="1263864"/>
                </a:lnTo>
                <a:lnTo>
                  <a:pt x="359410" y="1265772"/>
                </a:lnTo>
                <a:lnTo>
                  <a:pt x="349885" y="1267679"/>
                </a:lnTo>
                <a:lnTo>
                  <a:pt x="340043" y="1269269"/>
                </a:lnTo>
                <a:lnTo>
                  <a:pt x="329883" y="1270223"/>
                </a:lnTo>
                <a:lnTo>
                  <a:pt x="319723" y="1271495"/>
                </a:lnTo>
                <a:lnTo>
                  <a:pt x="309245" y="1272131"/>
                </a:lnTo>
                <a:lnTo>
                  <a:pt x="298768" y="1272767"/>
                </a:lnTo>
                <a:lnTo>
                  <a:pt x="287973" y="1273085"/>
                </a:lnTo>
                <a:lnTo>
                  <a:pt x="276860" y="1273402"/>
                </a:lnTo>
                <a:lnTo>
                  <a:pt x="273685" y="1273085"/>
                </a:lnTo>
                <a:lnTo>
                  <a:pt x="313055" y="1331268"/>
                </a:lnTo>
                <a:lnTo>
                  <a:pt x="302895" y="1338263"/>
                </a:lnTo>
                <a:lnTo>
                  <a:pt x="259080" y="1273085"/>
                </a:lnTo>
                <a:lnTo>
                  <a:pt x="244157" y="1272131"/>
                </a:lnTo>
                <a:lnTo>
                  <a:pt x="230505" y="1271177"/>
                </a:lnTo>
                <a:lnTo>
                  <a:pt x="216852" y="1269587"/>
                </a:lnTo>
                <a:lnTo>
                  <a:pt x="203835" y="1267362"/>
                </a:lnTo>
                <a:lnTo>
                  <a:pt x="190817" y="1265136"/>
                </a:lnTo>
                <a:lnTo>
                  <a:pt x="178435" y="1262592"/>
                </a:lnTo>
                <a:lnTo>
                  <a:pt x="166687" y="1259413"/>
                </a:lnTo>
                <a:lnTo>
                  <a:pt x="155575" y="1255916"/>
                </a:lnTo>
                <a:lnTo>
                  <a:pt x="144780" y="1252736"/>
                </a:lnTo>
                <a:lnTo>
                  <a:pt x="134937" y="1248603"/>
                </a:lnTo>
                <a:lnTo>
                  <a:pt x="125095" y="1244470"/>
                </a:lnTo>
                <a:lnTo>
                  <a:pt x="116522" y="1239383"/>
                </a:lnTo>
                <a:lnTo>
                  <a:pt x="108267" y="1234931"/>
                </a:lnTo>
                <a:lnTo>
                  <a:pt x="100647" y="1229844"/>
                </a:lnTo>
                <a:lnTo>
                  <a:pt x="93980" y="1224439"/>
                </a:lnTo>
                <a:lnTo>
                  <a:pt x="87947" y="1218716"/>
                </a:lnTo>
                <a:lnTo>
                  <a:pt x="2857" y="1238747"/>
                </a:lnTo>
                <a:lnTo>
                  <a:pt x="0" y="1226983"/>
                </a:lnTo>
                <a:lnTo>
                  <a:pt x="79375" y="1208224"/>
                </a:lnTo>
                <a:lnTo>
                  <a:pt x="76835" y="1204727"/>
                </a:lnTo>
                <a:lnTo>
                  <a:pt x="74612" y="1201229"/>
                </a:lnTo>
                <a:lnTo>
                  <a:pt x="72707" y="1197414"/>
                </a:lnTo>
                <a:lnTo>
                  <a:pt x="71437" y="1193599"/>
                </a:lnTo>
                <a:lnTo>
                  <a:pt x="70167" y="1189465"/>
                </a:lnTo>
                <a:lnTo>
                  <a:pt x="69532" y="1185650"/>
                </a:lnTo>
                <a:lnTo>
                  <a:pt x="69215" y="1181517"/>
                </a:lnTo>
                <a:lnTo>
                  <a:pt x="68580" y="1177384"/>
                </a:lnTo>
                <a:lnTo>
                  <a:pt x="69215" y="1171661"/>
                </a:lnTo>
                <a:lnTo>
                  <a:pt x="70167" y="1166574"/>
                </a:lnTo>
                <a:lnTo>
                  <a:pt x="71755" y="1161169"/>
                </a:lnTo>
                <a:lnTo>
                  <a:pt x="73977" y="1155763"/>
                </a:lnTo>
                <a:lnTo>
                  <a:pt x="76517" y="1150676"/>
                </a:lnTo>
                <a:lnTo>
                  <a:pt x="80010" y="1145589"/>
                </a:lnTo>
                <a:lnTo>
                  <a:pt x="83820" y="1140820"/>
                </a:lnTo>
                <a:lnTo>
                  <a:pt x="88265" y="1136051"/>
                </a:lnTo>
                <a:lnTo>
                  <a:pt x="93027" y="1131282"/>
                </a:lnTo>
                <a:lnTo>
                  <a:pt x="98425" y="1126831"/>
                </a:lnTo>
                <a:lnTo>
                  <a:pt x="104457" y="1122697"/>
                </a:lnTo>
                <a:lnTo>
                  <a:pt x="110807" y="1118564"/>
                </a:lnTo>
                <a:lnTo>
                  <a:pt x="117475" y="1114431"/>
                </a:lnTo>
                <a:lnTo>
                  <a:pt x="124777" y="1111251"/>
                </a:lnTo>
                <a:lnTo>
                  <a:pt x="132715" y="1107436"/>
                </a:lnTo>
                <a:lnTo>
                  <a:pt x="140652" y="1103939"/>
                </a:lnTo>
                <a:lnTo>
                  <a:pt x="89852" y="1023817"/>
                </a:lnTo>
                <a:lnTo>
                  <a:pt x="100012" y="1017458"/>
                </a:lnTo>
                <a:lnTo>
                  <a:pt x="152400" y="1099805"/>
                </a:lnTo>
                <a:lnTo>
                  <a:pt x="162242" y="1096944"/>
                </a:lnTo>
                <a:lnTo>
                  <a:pt x="172720" y="1093765"/>
                </a:lnTo>
                <a:lnTo>
                  <a:pt x="154940" y="850538"/>
                </a:lnTo>
                <a:lnTo>
                  <a:pt x="150812" y="844179"/>
                </a:lnTo>
                <a:lnTo>
                  <a:pt x="146367" y="837820"/>
                </a:lnTo>
                <a:lnTo>
                  <a:pt x="143510" y="830826"/>
                </a:lnTo>
                <a:lnTo>
                  <a:pt x="140652" y="824149"/>
                </a:lnTo>
                <a:lnTo>
                  <a:pt x="140652" y="821605"/>
                </a:lnTo>
                <a:lnTo>
                  <a:pt x="136842" y="782816"/>
                </a:lnTo>
                <a:lnTo>
                  <a:pt x="133032" y="740212"/>
                </a:lnTo>
                <a:lnTo>
                  <a:pt x="128587" y="687433"/>
                </a:lnTo>
                <a:lnTo>
                  <a:pt x="119697" y="557077"/>
                </a:lnTo>
                <a:lnTo>
                  <a:pt x="116522" y="554215"/>
                </a:lnTo>
                <a:lnTo>
                  <a:pt x="112712" y="550400"/>
                </a:lnTo>
                <a:lnTo>
                  <a:pt x="112395" y="550400"/>
                </a:lnTo>
                <a:lnTo>
                  <a:pt x="112395" y="550718"/>
                </a:lnTo>
                <a:lnTo>
                  <a:pt x="112077" y="552307"/>
                </a:lnTo>
                <a:lnTo>
                  <a:pt x="111125" y="558666"/>
                </a:lnTo>
                <a:lnTo>
                  <a:pt x="111125" y="569794"/>
                </a:lnTo>
                <a:lnTo>
                  <a:pt x="111125" y="584420"/>
                </a:lnTo>
                <a:lnTo>
                  <a:pt x="112395" y="621937"/>
                </a:lnTo>
                <a:lnTo>
                  <a:pt x="113665" y="666449"/>
                </a:lnTo>
                <a:lnTo>
                  <a:pt x="116205" y="712869"/>
                </a:lnTo>
                <a:lnTo>
                  <a:pt x="118427" y="756109"/>
                </a:lnTo>
                <a:lnTo>
                  <a:pt x="120332" y="791401"/>
                </a:lnTo>
                <a:lnTo>
                  <a:pt x="122237" y="813021"/>
                </a:lnTo>
                <a:lnTo>
                  <a:pt x="112077" y="813339"/>
                </a:lnTo>
                <a:lnTo>
                  <a:pt x="105410" y="813339"/>
                </a:lnTo>
                <a:lnTo>
                  <a:pt x="98425" y="812385"/>
                </a:lnTo>
                <a:lnTo>
                  <a:pt x="90487" y="811431"/>
                </a:lnTo>
                <a:lnTo>
                  <a:pt x="82550" y="809523"/>
                </a:lnTo>
                <a:lnTo>
                  <a:pt x="78740" y="807934"/>
                </a:lnTo>
                <a:lnTo>
                  <a:pt x="74612" y="806344"/>
                </a:lnTo>
                <a:lnTo>
                  <a:pt x="70802" y="804754"/>
                </a:lnTo>
                <a:lnTo>
                  <a:pt x="66675" y="802211"/>
                </a:lnTo>
                <a:lnTo>
                  <a:pt x="65087" y="791083"/>
                </a:lnTo>
                <a:lnTo>
                  <a:pt x="63182" y="776139"/>
                </a:lnTo>
                <a:lnTo>
                  <a:pt x="61277" y="758335"/>
                </a:lnTo>
                <a:lnTo>
                  <a:pt x="59055" y="737986"/>
                </a:lnTo>
                <a:lnTo>
                  <a:pt x="55245" y="692520"/>
                </a:lnTo>
                <a:lnTo>
                  <a:pt x="51752" y="643875"/>
                </a:lnTo>
                <a:lnTo>
                  <a:pt x="49212" y="596819"/>
                </a:lnTo>
                <a:lnTo>
                  <a:pt x="47307" y="555487"/>
                </a:lnTo>
                <a:lnTo>
                  <a:pt x="46990" y="538318"/>
                </a:lnTo>
                <a:lnTo>
                  <a:pt x="46355" y="524011"/>
                </a:lnTo>
                <a:lnTo>
                  <a:pt x="46990" y="513836"/>
                </a:lnTo>
                <a:lnTo>
                  <a:pt x="47307" y="507477"/>
                </a:lnTo>
                <a:lnTo>
                  <a:pt x="47625" y="503026"/>
                </a:lnTo>
                <a:lnTo>
                  <a:pt x="48895" y="498893"/>
                </a:lnTo>
                <a:lnTo>
                  <a:pt x="49847" y="495078"/>
                </a:lnTo>
                <a:lnTo>
                  <a:pt x="51752" y="490944"/>
                </a:lnTo>
                <a:lnTo>
                  <a:pt x="53975" y="487129"/>
                </a:lnTo>
                <a:lnTo>
                  <a:pt x="56515" y="483314"/>
                </a:lnTo>
                <a:lnTo>
                  <a:pt x="59690" y="480134"/>
                </a:lnTo>
                <a:lnTo>
                  <a:pt x="62547" y="476637"/>
                </a:lnTo>
                <a:lnTo>
                  <a:pt x="66357" y="473140"/>
                </a:lnTo>
                <a:lnTo>
                  <a:pt x="70167" y="470278"/>
                </a:lnTo>
                <a:lnTo>
                  <a:pt x="74612" y="467099"/>
                </a:lnTo>
                <a:lnTo>
                  <a:pt x="79375" y="464237"/>
                </a:lnTo>
                <a:lnTo>
                  <a:pt x="88900" y="458514"/>
                </a:lnTo>
                <a:lnTo>
                  <a:pt x="99377" y="453745"/>
                </a:lnTo>
                <a:lnTo>
                  <a:pt x="111125" y="449294"/>
                </a:lnTo>
                <a:lnTo>
                  <a:pt x="123190" y="444525"/>
                </a:lnTo>
                <a:lnTo>
                  <a:pt x="135572" y="441027"/>
                </a:lnTo>
                <a:lnTo>
                  <a:pt x="148907" y="437530"/>
                </a:lnTo>
                <a:lnTo>
                  <a:pt x="161607" y="434351"/>
                </a:lnTo>
                <a:lnTo>
                  <a:pt x="174625" y="431807"/>
                </a:lnTo>
                <a:lnTo>
                  <a:pt x="187960" y="429581"/>
                </a:lnTo>
                <a:lnTo>
                  <a:pt x="200660" y="427674"/>
                </a:lnTo>
                <a:lnTo>
                  <a:pt x="203835" y="427674"/>
                </a:lnTo>
                <a:lnTo>
                  <a:pt x="206692" y="427674"/>
                </a:lnTo>
                <a:lnTo>
                  <a:pt x="248285" y="582194"/>
                </a:lnTo>
                <a:lnTo>
                  <a:pt x="249237" y="576153"/>
                </a:lnTo>
                <a:lnTo>
                  <a:pt x="263525" y="470278"/>
                </a:lnTo>
                <a:lnTo>
                  <a:pt x="259715" y="459786"/>
                </a:lnTo>
                <a:lnTo>
                  <a:pt x="267653" y="445797"/>
                </a:lnTo>
                <a:lnTo>
                  <a:pt x="285750" y="445797"/>
                </a:lnTo>
                <a:lnTo>
                  <a:pt x="293688" y="459786"/>
                </a:lnTo>
                <a:lnTo>
                  <a:pt x="289878" y="472186"/>
                </a:lnTo>
                <a:lnTo>
                  <a:pt x="302578" y="584102"/>
                </a:lnTo>
                <a:lnTo>
                  <a:pt x="336868" y="432443"/>
                </a:lnTo>
                <a:lnTo>
                  <a:pt x="343853" y="429263"/>
                </a:lnTo>
                <a:lnTo>
                  <a:pt x="345440" y="428310"/>
                </a:lnTo>
                <a:lnTo>
                  <a:pt x="345758" y="427674"/>
                </a:lnTo>
                <a:lnTo>
                  <a:pt x="352108" y="427356"/>
                </a:lnTo>
                <a:lnTo>
                  <a:pt x="358458" y="427038"/>
                </a:lnTo>
                <a:close/>
                <a:moveTo>
                  <a:pt x="1859239" y="201613"/>
                </a:moveTo>
                <a:lnTo>
                  <a:pt x="1864624" y="201613"/>
                </a:lnTo>
                <a:lnTo>
                  <a:pt x="1869375" y="201613"/>
                </a:lnTo>
                <a:lnTo>
                  <a:pt x="1874760" y="201930"/>
                </a:lnTo>
                <a:lnTo>
                  <a:pt x="1879828" y="202248"/>
                </a:lnTo>
                <a:lnTo>
                  <a:pt x="1884896" y="203517"/>
                </a:lnTo>
                <a:lnTo>
                  <a:pt x="1895349" y="205739"/>
                </a:lnTo>
                <a:lnTo>
                  <a:pt x="1905485" y="208595"/>
                </a:lnTo>
                <a:lnTo>
                  <a:pt x="1914988" y="212403"/>
                </a:lnTo>
                <a:lnTo>
                  <a:pt x="1924490" y="216529"/>
                </a:lnTo>
                <a:lnTo>
                  <a:pt x="1933676" y="221290"/>
                </a:lnTo>
                <a:lnTo>
                  <a:pt x="1942229" y="225733"/>
                </a:lnTo>
                <a:lnTo>
                  <a:pt x="1949514" y="230493"/>
                </a:lnTo>
                <a:lnTo>
                  <a:pt x="1956799" y="235571"/>
                </a:lnTo>
                <a:lnTo>
                  <a:pt x="1962818" y="240014"/>
                </a:lnTo>
                <a:lnTo>
                  <a:pt x="1967886" y="244140"/>
                </a:lnTo>
                <a:lnTo>
                  <a:pt x="1971687" y="247948"/>
                </a:lnTo>
                <a:lnTo>
                  <a:pt x="1974538" y="251122"/>
                </a:lnTo>
                <a:lnTo>
                  <a:pt x="1975488" y="253343"/>
                </a:lnTo>
                <a:lnTo>
                  <a:pt x="1976438" y="258739"/>
                </a:lnTo>
                <a:lnTo>
                  <a:pt x="1975805" y="267307"/>
                </a:lnTo>
                <a:lnTo>
                  <a:pt x="1975488" y="279367"/>
                </a:lnTo>
                <a:lnTo>
                  <a:pt x="1974854" y="293649"/>
                </a:lnTo>
                <a:lnTo>
                  <a:pt x="1972637" y="328241"/>
                </a:lnTo>
                <a:lnTo>
                  <a:pt x="1969153" y="368229"/>
                </a:lnTo>
                <a:lnTo>
                  <a:pt x="1965352" y="408852"/>
                </a:lnTo>
                <a:lnTo>
                  <a:pt x="1961234" y="446619"/>
                </a:lnTo>
                <a:lnTo>
                  <a:pt x="1957433" y="478355"/>
                </a:lnTo>
                <a:lnTo>
                  <a:pt x="1956166" y="490732"/>
                </a:lnTo>
                <a:lnTo>
                  <a:pt x="1954265" y="499619"/>
                </a:lnTo>
                <a:lnTo>
                  <a:pt x="1948564" y="501840"/>
                </a:lnTo>
                <a:lnTo>
                  <a:pt x="1942862" y="503744"/>
                </a:lnTo>
                <a:lnTo>
                  <a:pt x="1937794" y="505331"/>
                </a:lnTo>
                <a:lnTo>
                  <a:pt x="1932726" y="506283"/>
                </a:lnTo>
                <a:lnTo>
                  <a:pt x="1928291" y="507235"/>
                </a:lnTo>
                <a:lnTo>
                  <a:pt x="1924174" y="507235"/>
                </a:lnTo>
                <a:lnTo>
                  <a:pt x="1920373" y="506918"/>
                </a:lnTo>
                <a:lnTo>
                  <a:pt x="1917522" y="505966"/>
                </a:lnTo>
                <a:lnTo>
                  <a:pt x="1918472" y="488828"/>
                </a:lnTo>
                <a:lnTo>
                  <a:pt x="1919422" y="460900"/>
                </a:lnTo>
                <a:lnTo>
                  <a:pt x="1920373" y="426307"/>
                </a:lnTo>
                <a:lnTo>
                  <a:pt x="1920689" y="389493"/>
                </a:lnTo>
                <a:lnTo>
                  <a:pt x="1921006" y="354265"/>
                </a:lnTo>
                <a:lnTo>
                  <a:pt x="1920689" y="324750"/>
                </a:lnTo>
                <a:lnTo>
                  <a:pt x="1920373" y="313325"/>
                </a:lnTo>
                <a:lnTo>
                  <a:pt x="1919739" y="305074"/>
                </a:lnTo>
                <a:lnTo>
                  <a:pt x="1918789" y="299996"/>
                </a:lnTo>
                <a:lnTo>
                  <a:pt x="1918472" y="299361"/>
                </a:lnTo>
                <a:lnTo>
                  <a:pt x="1918472" y="299044"/>
                </a:lnTo>
                <a:lnTo>
                  <a:pt x="1918155" y="299361"/>
                </a:lnTo>
                <a:lnTo>
                  <a:pt x="1914988" y="303170"/>
                </a:lnTo>
                <a:lnTo>
                  <a:pt x="1912454" y="307295"/>
                </a:lnTo>
                <a:lnTo>
                  <a:pt x="1911820" y="308247"/>
                </a:lnTo>
                <a:lnTo>
                  <a:pt x="1902318" y="443762"/>
                </a:lnTo>
                <a:lnTo>
                  <a:pt x="1897883" y="493906"/>
                </a:lnTo>
                <a:lnTo>
                  <a:pt x="1895982" y="513900"/>
                </a:lnTo>
                <a:lnTo>
                  <a:pt x="1895982" y="515804"/>
                </a:lnTo>
                <a:lnTo>
                  <a:pt x="1893765" y="521834"/>
                </a:lnTo>
                <a:lnTo>
                  <a:pt x="1891231" y="528181"/>
                </a:lnTo>
                <a:lnTo>
                  <a:pt x="1887747" y="534211"/>
                </a:lnTo>
                <a:lnTo>
                  <a:pt x="1883946" y="539924"/>
                </a:lnTo>
                <a:lnTo>
                  <a:pt x="1869375" y="734151"/>
                </a:lnTo>
                <a:lnTo>
                  <a:pt x="1879828" y="736373"/>
                </a:lnTo>
                <a:lnTo>
                  <a:pt x="1890281" y="738912"/>
                </a:lnTo>
                <a:lnTo>
                  <a:pt x="1899784" y="742403"/>
                </a:lnTo>
                <a:lnTo>
                  <a:pt x="1909286" y="745576"/>
                </a:lnTo>
                <a:lnTo>
                  <a:pt x="1917839" y="749067"/>
                </a:lnTo>
                <a:lnTo>
                  <a:pt x="1925757" y="752876"/>
                </a:lnTo>
                <a:lnTo>
                  <a:pt x="1933043" y="757002"/>
                </a:lnTo>
                <a:lnTo>
                  <a:pt x="1940011" y="761762"/>
                </a:lnTo>
                <a:lnTo>
                  <a:pt x="1946030" y="766522"/>
                </a:lnTo>
                <a:lnTo>
                  <a:pt x="1951098" y="771283"/>
                </a:lnTo>
                <a:lnTo>
                  <a:pt x="1955532" y="776361"/>
                </a:lnTo>
                <a:lnTo>
                  <a:pt x="1959333" y="781439"/>
                </a:lnTo>
                <a:lnTo>
                  <a:pt x="1962501" y="787151"/>
                </a:lnTo>
                <a:lnTo>
                  <a:pt x="1964718" y="792864"/>
                </a:lnTo>
                <a:lnTo>
                  <a:pt x="1966302" y="798894"/>
                </a:lnTo>
                <a:lnTo>
                  <a:pt x="1966619" y="801750"/>
                </a:lnTo>
                <a:lnTo>
                  <a:pt x="1966619" y="804924"/>
                </a:lnTo>
                <a:lnTo>
                  <a:pt x="1966302" y="808732"/>
                </a:lnTo>
                <a:lnTo>
                  <a:pt x="1965669" y="812223"/>
                </a:lnTo>
                <a:lnTo>
                  <a:pt x="1965035" y="816031"/>
                </a:lnTo>
                <a:lnTo>
                  <a:pt x="1963451" y="819522"/>
                </a:lnTo>
                <a:lnTo>
                  <a:pt x="1962184" y="823331"/>
                </a:lnTo>
                <a:lnTo>
                  <a:pt x="1960284" y="826504"/>
                </a:lnTo>
                <a:lnTo>
                  <a:pt x="1958066" y="829995"/>
                </a:lnTo>
                <a:lnTo>
                  <a:pt x="1955532" y="833486"/>
                </a:lnTo>
                <a:lnTo>
                  <a:pt x="1952682" y="836660"/>
                </a:lnTo>
                <a:lnTo>
                  <a:pt x="1949514" y="839834"/>
                </a:lnTo>
                <a:lnTo>
                  <a:pt x="1946030" y="842690"/>
                </a:lnTo>
                <a:lnTo>
                  <a:pt x="1942545" y="845864"/>
                </a:lnTo>
                <a:lnTo>
                  <a:pt x="1938428" y="848720"/>
                </a:lnTo>
                <a:lnTo>
                  <a:pt x="1934310" y="851576"/>
                </a:lnTo>
                <a:lnTo>
                  <a:pt x="1924807" y="856654"/>
                </a:lnTo>
                <a:lnTo>
                  <a:pt x="1914354" y="861732"/>
                </a:lnTo>
                <a:lnTo>
                  <a:pt x="1903268" y="865858"/>
                </a:lnTo>
                <a:lnTo>
                  <a:pt x="1891231" y="869983"/>
                </a:lnTo>
                <a:lnTo>
                  <a:pt x="1878244" y="873157"/>
                </a:lnTo>
                <a:lnTo>
                  <a:pt x="1864624" y="876013"/>
                </a:lnTo>
                <a:lnTo>
                  <a:pt x="1850370" y="878235"/>
                </a:lnTo>
                <a:lnTo>
                  <a:pt x="1835165" y="880139"/>
                </a:lnTo>
                <a:lnTo>
                  <a:pt x="1819644" y="881091"/>
                </a:lnTo>
                <a:lnTo>
                  <a:pt x="1783851" y="947738"/>
                </a:lnTo>
                <a:lnTo>
                  <a:pt x="1773398" y="941708"/>
                </a:lnTo>
                <a:lnTo>
                  <a:pt x="1805390" y="881409"/>
                </a:lnTo>
                <a:lnTo>
                  <a:pt x="1800322" y="881726"/>
                </a:lnTo>
                <a:lnTo>
                  <a:pt x="1787335" y="881409"/>
                </a:lnTo>
                <a:lnTo>
                  <a:pt x="1774032" y="881091"/>
                </a:lnTo>
                <a:lnTo>
                  <a:pt x="1761678" y="880139"/>
                </a:lnTo>
                <a:lnTo>
                  <a:pt x="1749642" y="878552"/>
                </a:lnTo>
                <a:lnTo>
                  <a:pt x="1737605" y="876648"/>
                </a:lnTo>
                <a:lnTo>
                  <a:pt x="1726518" y="874427"/>
                </a:lnTo>
                <a:lnTo>
                  <a:pt x="1716066" y="871888"/>
                </a:lnTo>
                <a:lnTo>
                  <a:pt x="1705296" y="868714"/>
                </a:lnTo>
                <a:lnTo>
                  <a:pt x="1696110" y="865223"/>
                </a:lnTo>
                <a:lnTo>
                  <a:pt x="1686607" y="862049"/>
                </a:lnTo>
                <a:lnTo>
                  <a:pt x="1678372" y="857924"/>
                </a:lnTo>
                <a:lnTo>
                  <a:pt x="1670453" y="853798"/>
                </a:lnTo>
                <a:lnTo>
                  <a:pt x="1663484" y="849037"/>
                </a:lnTo>
                <a:lnTo>
                  <a:pt x="1657149" y="844594"/>
                </a:lnTo>
                <a:lnTo>
                  <a:pt x="1651448" y="839516"/>
                </a:lnTo>
                <a:lnTo>
                  <a:pt x="1646696" y="834439"/>
                </a:lnTo>
                <a:lnTo>
                  <a:pt x="1574476" y="851894"/>
                </a:lnTo>
                <a:lnTo>
                  <a:pt x="1571625" y="840151"/>
                </a:lnTo>
                <a:lnTo>
                  <a:pt x="1639411" y="823648"/>
                </a:lnTo>
                <a:lnTo>
                  <a:pt x="1637510" y="819205"/>
                </a:lnTo>
                <a:lnTo>
                  <a:pt x="1635927" y="814127"/>
                </a:lnTo>
                <a:lnTo>
                  <a:pt x="1634976" y="809684"/>
                </a:lnTo>
                <a:lnTo>
                  <a:pt x="1634660" y="804924"/>
                </a:lnTo>
                <a:lnTo>
                  <a:pt x="1634976" y="799211"/>
                </a:lnTo>
                <a:lnTo>
                  <a:pt x="1635927" y="793816"/>
                </a:lnTo>
                <a:lnTo>
                  <a:pt x="1637827" y="788738"/>
                </a:lnTo>
                <a:lnTo>
                  <a:pt x="1640678" y="783343"/>
                </a:lnTo>
                <a:lnTo>
                  <a:pt x="1643529" y="778582"/>
                </a:lnTo>
                <a:lnTo>
                  <a:pt x="1647646" y="773504"/>
                </a:lnTo>
                <a:lnTo>
                  <a:pt x="1652081" y="769061"/>
                </a:lnTo>
                <a:lnTo>
                  <a:pt x="1657466" y="764618"/>
                </a:lnTo>
                <a:lnTo>
                  <a:pt x="1663167" y="760493"/>
                </a:lnTo>
                <a:lnTo>
                  <a:pt x="1669503" y="756684"/>
                </a:lnTo>
                <a:lnTo>
                  <a:pt x="1676154" y="752876"/>
                </a:lnTo>
                <a:lnTo>
                  <a:pt x="1683757" y="749067"/>
                </a:lnTo>
                <a:lnTo>
                  <a:pt x="1691675" y="745894"/>
                </a:lnTo>
                <a:lnTo>
                  <a:pt x="1700228" y="742720"/>
                </a:lnTo>
                <a:lnTo>
                  <a:pt x="1708780" y="740181"/>
                </a:lnTo>
                <a:lnTo>
                  <a:pt x="1718283" y="737642"/>
                </a:lnTo>
                <a:lnTo>
                  <a:pt x="1703079" y="536750"/>
                </a:lnTo>
                <a:lnTo>
                  <a:pt x="1699911" y="531990"/>
                </a:lnTo>
                <a:lnTo>
                  <a:pt x="1696744" y="526595"/>
                </a:lnTo>
                <a:lnTo>
                  <a:pt x="1694209" y="521517"/>
                </a:lnTo>
                <a:lnTo>
                  <a:pt x="1691992" y="516122"/>
                </a:lnTo>
                <a:lnTo>
                  <a:pt x="1691992" y="513900"/>
                </a:lnTo>
                <a:lnTo>
                  <a:pt x="1688825" y="483116"/>
                </a:lnTo>
                <a:lnTo>
                  <a:pt x="1685974" y="449792"/>
                </a:lnTo>
                <a:lnTo>
                  <a:pt x="1682490" y="407583"/>
                </a:lnTo>
                <a:lnTo>
                  <a:pt x="1675521" y="304439"/>
                </a:lnTo>
                <a:lnTo>
                  <a:pt x="1672670" y="302218"/>
                </a:lnTo>
                <a:lnTo>
                  <a:pt x="1669819" y="299361"/>
                </a:lnTo>
                <a:lnTo>
                  <a:pt x="1669503" y="299361"/>
                </a:lnTo>
                <a:lnTo>
                  <a:pt x="1669186" y="300948"/>
                </a:lnTo>
                <a:lnTo>
                  <a:pt x="1668552" y="305709"/>
                </a:lnTo>
                <a:lnTo>
                  <a:pt x="1668552" y="314277"/>
                </a:lnTo>
                <a:lnTo>
                  <a:pt x="1668552" y="326020"/>
                </a:lnTo>
                <a:lnTo>
                  <a:pt x="1669503" y="355852"/>
                </a:lnTo>
                <a:lnTo>
                  <a:pt x="1671086" y="391080"/>
                </a:lnTo>
                <a:lnTo>
                  <a:pt x="1672353" y="427894"/>
                </a:lnTo>
                <a:lnTo>
                  <a:pt x="1674254" y="462169"/>
                </a:lnTo>
                <a:lnTo>
                  <a:pt x="1675838" y="489780"/>
                </a:lnTo>
                <a:lnTo>
                  <a:pt x="1677421" y="507235"/>
                </a:lnTo>
                <a:lnTo>
                  <a:pt x="1669503" y="507235"/>
                </a:lnTo>
                <a:lnTo>
                  <a:pt x="1664118" y="507235"/>
                </a:lnTo>
                <a:lnTo>
                  <a:pt x="1658416" y="506918"/>
                </a:lnTo>
                <a:lnTo>
                  <a:pt x="1652715" y="505648"/>
                </a:lnTo>
                <a:lnTo>
                  <a:pt x="1646063" y="504062"/>
                </a:lnTo>
                <a:lnTo>
                  <a:pt x="1639728" y="501840"/>
                </a:lnTo>
                <a:lnTo>
                  <a:pt x="1636877" y="500253"/>
                </a:lnTo>
                <a:lnTo>
                  <a:pt x="1633709" y="498984"/>
                </a:lnTo>
                <a:lnTo>
                  <a:pt x="1632442" y="489780"/>
                </a:lnTo>
                <a:lnTo>
                  <a:pt x="1630858" y="477720"/>
                </a:lnTo>
                <a:lnTo>
                  <a:pt x="1627374" y="447888"/>
                </a:lnTo>
                <a:lnTo>
                  <a:pt x="1624523" y="411708"/>
                </a:lnTo>
                <a:lnTo>
                  <a:pt x="1621673" y="373307"/>
                </a:lnTo>
                <a:lnTo>
                  <a:pt x="1619455" y="336176"/>
                </a:lnTo>
                <a:lnTo>
                  <a:pt x="1618188" y="303487"/>
                </a:lnTo>
                <a:lnTo>
                  <a:pt x="1617555" y="278733"/>
                </a:lnTo>
                <a:lnTo>
                  <a:pt x="1617555" y="270481"/>
                </a:lnTo>
                <a:lnTo>
                  <a:pt x="1618188" y="265086"/>
                </a:lnTo>
                <a:lnTo>
                  <a:pt x="1618505" y="261595"/>
                </a:lnTo>
                <a:lnTo>
                  <a:pt x="1619139" y="258421"/>
                </a:lnTo>
                <a:lnTo>
                  <a:pt x="1620406" y="255248"/>
                </a:lnTo>
                <a:lnTo>
                  <a:pt x="1621673" y="252391"/>
                </a:lnTo>
                <a:lnTo>
                  <a:pt x="1623573" y="249218"/>
                </a:lnTo>
                <a:lnTo>
                  <a:pt x="1625474" y="246361"/>
                </a:lnTo>
                <a:lnTo>
                  <a:pt x="1627691" y="243822"/>
                </a:lnTo>
                <a:lnTo>
                  <a:pt x="1630542" y="240649"/>
                </a:lnTo>
                <a:lnTo>
                  <a:pt x="1633392" y="238110"/>
                </a:lnTo>
                <a:lnTo>
                  <a:pt x="1636560" y="235888"/>
                </a:lnTo>
                <a:lnTo>
                  <a:pt x="1643212" y="230810"/>
                </a:lnTo>
                <a:lnTo>
                  <a:pt x="1651131" y="226685"/>
                </a:lnTo>
                <a:lnTo>
                  <a:pt x="1659683" y="222559"/>
                </a:lnTo>
                <a:lnTo>
                  <a:pt x="1668552" y="218751"/>
                </a:lnTo>
                <a:lnTo>
                  <a:pt x="1678055" y="215577"/>
                </a:lnTo>
                <a:lnTo>
                  <a:pt x="1688191" y="212403"/>
                </a:lnTo>
                <a:lnTo>
                  <a:pt x="1698327" y="209864"/>
                </a:lnTo>
                <a:lnTo>
                  <a:pt x="1708780" y="207643"/>
                </a:lnTo>
                <a:lnTo>
                  <a:pt x="1718916" y="205421"/>
                </a:lnTo>
                <a:lnTo>
                  <a:pt x="1729369" y="203834"/>
                </a:lnTo>
                <a:lnTo>
                  <a:pt x="1739505" y="202248"/>
                </a:lnTo>
                <a:lnTo>
                  <a:pt x="1741723" y="201930"/>
                </a:lnTo>
                <a:lnTo>
                  <a:pt x="1743940" y="201930"/>
                </a:lnTo>
                <a:lnTo>
                  <a:pt x="1777516" y="324433"/>
                </a:lnTo>
                <a:lnTo>
                  <a:pt x="1777833" y="319673"/>
                </a:lnTo>
                <a:lnTo>
                  <a:pt x="1789553" y="235888"/>
                </a:lnTo>
                <a:lnTo>
                  <a:pt x="1786068" y="227637"/>
                </a:lnTo>
                <a:lnTo>
                  <a:pt x="1792404" y="216529"/>
                </a:lnTo>
                <a:lnTo>
                  <a:pt x="1806658" y="216212"/>
                </a:lnTo>
                <a:lnTo>
                  <a:pt x="1812676" y="227637"/>
                </a:lnTo>
                <a:lnTo>
                  <a:pt x="1810142" y="237158"/>
                </a:lnTo>
                <a:lnTo>
                  <a:pt x="1820278" y="325703"/>
                </a:lnTo>
                <a:lnTo>
                  <a:pt x="1847202" y="206056"/>
                </a:lnTo>
                <a:lnTo>
                  <a:pt x="1852904" y="203517"/>
                </a:lnTo>
                <a:lnTo>
                  <a:pt x="1853854" y="202882"/>
                </a:lnTo>
                <a:lnTo>
                  <a:pt x="1854488" y="202248"/>
                </a:lnTo>
                <a:lnTo>
                  <a:pt x="1859239" y="201613"/>
                </a:lnTo>
                <a:close/>
                <a:moveTo>
                  <a:pt x="2576838" y="182563"/>
                </a:moveTo>
                <a:lnTo>
                  <a:pt x="2587021" y="182563"/>
                </a:lnTo>
                <a:lnTo>
                  <a:pt x="2597204" y="182880"/>
                </a:lnTo>
                <a:lnTo>
                  <a:pt x="2606432" y="183515"/>
                </a:lnTo>
                <a:lnTo>
                  <a:pt x="2615979" y="185103"/>
                </a:lnTo>
                <a:lnTo>
                  <a:pt x="2624570" y="186690"/>
                </a:lnTo>
                <a:lnTo>
                  <a:pt x="2633162" y="188913"/>
                </a:lnTo>
                <a:lnTo>
                  <a:pt x="2641118" y="191135"/>
                </a:lnTo>
                <a:lnTo>
                  <a:pt x="2649073" y="193993"/>
                </a:lnTo>
                <a:lnTo>
                  <a:pt x="2656392" y="196850"/>
                </a:lnTo>
                <a:lnTo>
                  <a:pt x="2663074" y="200025"/>
                </a:lnTo>
                <a:lnTo>
                  <a:pt x="2669439" y="203200"/>
                </a:lnTo>
                <a:lnTo>
                  <a:pt x="2675485" y="206375"/>
                </a:lnTo>
                <a:lnTo>
                  <a:pt x="2685986" y="213043"/>
                </a:lnTo>
                <a:lnTo>
                  <a:pt x="2694578" y="219393"/>
                </a:lnTo>
                <a:lnTo>
                  <a:pt x="2701578" y="224473"/>
                </a:lnTo>
                <a:lnTo>
                  <a:pt x="2706670" y="228918"/>
                </a:lnTo>
                <a:lnTo>
                  <a:pt x="2710488" y="233045"/>
                </a:lnTo>
                <a:lnTo>
                  <a:pt x="2709216" y="236220"/>
                </a:lnTo>
                <a:lnTo>
                  <a:pt x="2707625" y="239078"/>
                </a:lnTo>
                <a:lnTo>
                  <a:pt x="2705079" y="243840"/>
                </a:lnTo>
                <a:lnTo>
                  <a:pt x="2701897" y="248603"/>
                </a:lnTo>
                <a:lnTo>
                  <a:pt x="2697760" y="253365"/>
                </a:lnTo>
                <a:lnTo>
                  <a:pt x="2693305" y="258763"/>
                </a:lnTo>
                <a:lnTo>
                  <a:pt x="2687577" y="264160"/>
                </a:lnTo>
                <a:lnTo>
                  <a:pt x="2684077" y="266383"/>
                </a:lnTo>
                <a:lnTo>
                  <a:pt x="2681213" y="268605"/>
                </a:lnTo>
                <a:lnTo>
                  <a:pt x="2677394" y="270828"/>
                </a:lnTo>
                <a:lnTo>
                  <a:pt x="2673575" y="272733"/>
                </a:lnTo>
                <a:lnTo>
                  <a:pt x="2669757" y="274638"/>
                </a:lnTo>
                <a:lnTo>
                  <a:pt x="2665302" y="275591"/>
                </a:lnTo>
                <a:lnTo>
                  <a:pt x="2661165" y="276861"/>
                </a:lnTo>
                <a:lnTo>
                  <a:pt x="2656392" y="277496"/>
                </a:lnTo>
                <a:lnTo>
                  <a:pt x="2651300" y="277813"/>
                </a:lnTo>
                <a:lnTo>
                  <a:pt x="2646527" y="277813"/>
                </a:lnTo>
                <a:lnTo>
                  <a:pt x="2640799" y="277496"/>
                </a:lnTo>
                <a:lnTo>
                  <a:pt x="2635390" y="276543"/>
                </a:lnTo>
                <a:lnTo>
                  <a:pt x="2629344" y="274956"/>
                </a:lnTo>
                <a:lnTo>
                  <a:pt x="2623298" y="273050"/>
                </a:lnTo>
                <a:lnTo>
                  <a:pt x="2616933" y="270510"/>
                </a:lnTo>
                <a:lnTo>
                  <a:pt x="2610569" y="267335"/>
                </a:lnTo>
                <a:lnTo>
                  <a:pt x="2603250" y="263525"/>
                </a:lnTo>
                <a:lnTo>
                  <a:pt x="2595295" y="260668"/>
                </a:lnTo>
                <a:lnTo>
                  <a:pt x="2626480" y="275591"/>
                </a:lnTo>
                <a:lnTo>
                  <a:pt x="2641436" y="282576"/>
                </a:lnTo>
                <a:lnTo>
                  <a:pt x="2648437" y="285116"/>
                </a:lnTo>
                <a:lnTo>
                  <a:pt x="2655437" y="287656"/>
                </a:lnTo>
                <a:lnTo>
                  <a:pt x="2661802" y="289878"/>
                </a:lnTo>
                <a:lnTo>
                  <a:pt x="2668166" y="291466"/>
                </a:lnTo>
                <a:lnTo>
                  <a:pt x="2674212" y="292101"/>
                </a:lnTo>
                <a:lnTo>
                  <a:pt x="2679940" y="292736"/>
                </a:lnTo>
                <a:lnTo>
                  <a:pt x="2685349" y="292736"/>
                </a:lnTo>
                <a:lnTo>
                  <a:pt x="2690123" y="291466"/>
                </a:lnTo>
                <a:lnTo>
                  <a:pt x="2692350" y="290196"/>
                </a:lnTo>
                <a:lnTo>
                  <a:pt x="2694578" y="289561"/>
                </a:lnTo>
                <a:lnTo>
                  <a:pt x="2696805" y="287973"/>
                </a:lnTo>
                <a:lnTo>
                  <a:pt x="2698714" y="286703"/>
                </a:lnTo>
                <a:lnTo>
                  <a:pt x="2699987" y="297498"/>
                </a:lnTo>
                <a:lnTo>
                  <a:pt x="2700624" y="307341"/>
                </a:lnTo>
                <a:lnTo>
                  <a:pt x="2700306" y="316548"/>
                </a:lnTo>
                <a:lnTo>
                  <a:pt x="2699987" y="325756"/>
                </a:lnTo>
                <a:lnTo>
                  <a:pt x="2701578" y="323851"/>
                </a:lnTo>
                <a:lnTo>
                  <a:pt x="2702533" y="323533"/>
                </a:lnTo>
                <a:lnTo>
                  <a:pt x="2703488" y="322898"/>
                </a:lnTo>
                <a:lnTo>
                  <a:pt x="2704442" y="323533"/>
                </a:lnTo>
                <a:lnTo>
                  <a:pt x="2705715" y="324168"/>
                </a:lnTo>
                <a:lnTo>
                  <a:pt x="2706670" y="325438"/>
                </a:lnTo>
                <a:lnTo>
                  <a:pt x="2707625" y="326708"/>
                </a:lnTo>
                <a:lnTo>
                  <a:pt x="2709216" y="330836"/>
                </a:lnTo>
                <a:lnTo>
                  <a:pt x="2711125" y="336551"/>
                </a:lnTo>
                <a:lnTo>
                  <a:pt x="2712398" y="343218"/>
                </a:lnTo>
                <a:lnTo>
                  <a:pt x="2713671" y="351156"/>
                </a:lnTo>
                <a:lnTo>
                  <a:pt x="2714307" y="359411"/>
                </a:lnTo>
                <a:lnTo>
                  <a:pt x="2714625" y="368936"/>
                </a:lnTo>
                <a:lnTo>
                  <a:pt x="2714307" y="377826"/>
                </a:lnTo>
                <a:lnTo>
                  <a:pt x="2713671" y="386716"/>
                </a:lnTo>
                <a:lnTo>
                  <a:pt x="2712398" y="394653"/>
                </a:lnTo>
                <a:lnTo>
                  <a:pt x="2711125" y="401321"/>
                </a:lnTo>
                <a:lnTo>
                  <a:pt x="2709216" y="407036"/>
                </a:lnTo>
                <a:lnTo>
                  <a:pt x="2707625" y="411163"/>
                </a:lnTo>
                <a:lnTo>
                  <a:pt x="2706670" y="412433"/>
                </a:lnTo>
                <a:lnTo>
                  <a:pt x="2705715" y="413703"/>
                </a:lnTo>
                <a:lnTo>
                  <a:pt x="2704442" y="414338"/>
                </a:lnTo>
                <a:lnTo>
                  <a:pt x="2703488" y="414338"/>
                </a:lnTo>
                <a:lnTo>
                  <a:pt x="2702215" y="414338"/>
                </a:lnTo>
                <a:lnTo>
                  <a:pt x="2700942" y="413703"/>
                </a:lnTo>
                <a:lnTo>
                  <a:pt x="2699987" y="412116"/>
                </a:lnTo>
                <a:lnTo>
                  <a:pt x="2698714" y="410528"/>
                </a:lnTo>
                <a:lnTo>
                  <a:pt x="2696805" y="406083"/>
                </a:lnTo>
                <a:lnTo>
                  <a:pt x="2694896" y="400051"/>
                </a:lnTo>
                <a:lnTo>
                  <a:pt x="2693941" y="407988"/>
                </a:lnTo>
                <a:lnTo>
                  <a:pt x="2692668" y="415926"/>
                </a:lnTo>
                <a:lnTo>
                  <a:pt x="2691396" y="423546"/>
                </a:lnTo>
                <a:lnTo>
                  <a:pt x="2689168" y="430531"/>
                </a:lnTo>
                <a:lnTo>
                  <a:pt x="2687259" y="437833"/>
                </a:lnTo>
                <a:lnTo>
                  <a:pt x="2684395" y="444818"/>
                </a:lnTo>
                <a:lnTo>
                  <a:pt x="2681849" y="451803"/>
                </a:lnTo>
                <a:lnTo>
                  <a:pt x="2678985" y="458153"/>
                </a:lnTo>
                <a:lnTo>
                  <a:pt x="2675803" y="464503"/>
                </a:lnTo>
                <a:lnTo>
                  <a:pt x="2672303" y="470536"/>
                </a:lnTo>
                <a:lnTo>
                  <a:pt x="2669120" y="476568"/>
                </a:lnTo>
                <a:lnTo>
                  <a:pt x="2665302" y="481966"/>
                </a:lnTo>
                <a:lnTo>
                  <a:pt x="2661483" y="487363"/>
                </a:lnTo>
                <a:lnTo>
                  <a:pt x="2657347" y="492761"/>
                </a:lnTo>
                <a:lnTo>
                  <a:pt x="2653210" y="497523"/>
                </a:lnTo>
                <a:lnTo>
                  <a:pt x="2649073" y="501968"/>
                </a:lnTo>
                <a:lnTo>
                  <a:pt x="2644618" y="506413"/>
                </a:lnTo>
                <a:lnTo>
                  <a:pt x="2640163" y="510541"/>
                </a:lnTo>
                <a:lnTo>
                  <a:pt x="2635390" y="514351"/>
                </a:lnTo>
                <a:lnTo>
                  <a:pt x="2630935" y="518161"/>
                </a:lnTo>
                <a:lnTo>
                  <a:pt x="2626480" y="521653"/>
                </a:lnTo>
                <a:lnTo>
                  <a:pt x="2621706" y="524511"/>
                </a:lnTo>
                <a:lnTo>
                  <a:pt x="2616933" y="527368"/>
                </a:lnTo>
                <a:lnTo>
                  <a:pt x="2612160" y="529908"/>
                </a:lnTo>
                <a:lnTo>
                  <a:pt x="2607387" y="532131"/>
                </a:lnTo>
                <a:lnTo>
                  <a:pt x="2602614" y="534036"/>
                </a:lnTo>
                <a:lnTo>
                  <a:pt x="2597840" y="535941"/>
                </a:lnTo>
                <a:lnTo>
                  <a:pt x="2593385" y="536893"/>
                </a:lnTo>
                <a:lnTo>
                  <a:pt x="2588294" y="538163"/>
                </a:lnTo>
                <a:lnTo>
                  <a:pt x="2583839" y="538798"/>
                </a:lnTo>
                <a:lnTo>
                  <a:pt x="2579384" y="539116"/>
                </a:lnTo>
                <a:lnTo>
                  <a:pt x="2575247" y="539751"/>
                </a:lnTo>
                <a:lnTo>
                  <a:pt x="2571428" y="539116"/>
                </a:lnTo>
                <a:lnTo>
                  <a:pt x="2567610" y="538798"/>
                </a:lnTo>
                <a:lnTo>
                  <a:pt x="2563791" y="538163"/>
                </a:lnTo>
                <a:lnTo>
                  <a:pt x="2559654" y="536893"/>
                </a:lnTo>
                <a:lnTo>
                  <a:pt x="2555518" y="535623"/>
                </a:lnTo>
                <a:lnTo>
                  <a:pt x="2551381" y="533718"/>
                </a:lnTo>
                <a:lnTo>
                  <a:pt x="2542789" y="529591"/>
                </a:lnTo>
                <a:lnTo>
                  <a:pt x="2533879" y="523876"/>
                </a:lnTo>
                <a:lnTo>
                  <a:pt x="2524651" y="517526"/>
                </a:lnTo>
                <a:lnTo>
                  <a:pt x="2515423" y="509906"/>
                </a:lnTo>
                <a:lnTo>
                  <a:pt x="2506194" y="501333"/>
                </a:lnTo>
                <a:lnTo>
                  <a:pt x="2497603" y="491808"/>
                </a:lnTo>
                <a:lnTo>
                  <a:pt x="2489011" y="481648"/>
                </a:lnTo>
                <a:lnTo>
                  <a:pt x="2481055" y="470536"/>
                </a:lnTo>
                <a:lnTo>
                  <a:pt x="2473418" y="458788"/>
                </a:lnTo>
                <a:lnTo>
                  <a:pt x="2469600" y="452756"/>
                </a:lnTo>
                <a:lnTo>
                  <a:pt x="2466417" y="446406"/>
                </a:lnTo>
                <a:lnTo>
                  <a:pt x="2463235" y="440056"/>
                </a:lnTo>
                <a:lnTo>
                  <a:pt x="2460371" y="433071"/>
                </a:lnTo>
                <a:lnTo>
                  <a:pt x="2457507" y="426403"/>
                </a:lnTo>
                <a:lnTo>
                  <a:pt x="2454962" y="419418"/>
                </a:lnTo>
                <a:lnTo>
                  <a:pt x="2452734" y="412433"/>
                </a:lnTo>
                <a:lnTo>
                  <a:pt x="2450825" y="405448"/>
                </a:lnTo>
                <a:lnTo>
                  <a:pt x="2448916" y="409893"/>
                </a:lnTo>
                <a:lnTo>
                  <a:pt x="2447325" y="413703"/>
                </a:lnTo>
                <a:lnTo>
                  <a:pt x="2446370" y="414656"/>
                </a:lnTo>
                <a:lnTo>
                  <a:pt x="2445733" y="415926"/>
                </a:lnTo>
                <a:lnTo>
                  <a:pt x="2444461" y="416561"/>
                </a:lnTo>
                <a:lnTo>
                  <a:pt x="2443188" y="416561"/>
                </a:lnTo>
                <a:lnTo>
                  <a:pt x="2442233" y="416243"/>
                </a:lnTo>
                <a:lnTo>
                  <a:pt x="2440960" y="415926"/>
                </a:lnTo>
                <a:lnTo>
                  <a:pt x="2440006" y="414656"/>
                </a:lnTo>
                <a:lnTo>
                  <a:pt x="2439051" y="413386"/>
                </a:lnTo>
                <a:lnTo>
                  <a:pt x="2437142" y="408941"/>
                </a:lnTo>
                <a:lnTo>
                  <a:pt x="2435551" y="403543"/>
                </a:lnTo>
                <a:lnTo>
                  <a:pt x="2434278" y="396876"/>
                </a:lnTo>
                <a:lnTo>
                  <a:pt x="2433005" y="388938"/>
                </a:lnTo>
                <a:lnTo>
                  <a:pt x="2432368" y="380048"/>
                </a:lnTo>
                <a:lnTo>
                  <a:pt x="2432050" y="371158"/>
                </a:lnTo>
                <a:lnTo>
                  <a:pt x="2432368" y="361633"/>
                </a:lnTo>
                <a:lnTo>
                  <a:pt x="2433005" y="353061"/>
                </a:lnTo>
                <a:lnTo>
                  <a:pt x="2434278" y="345758"/>
                </a:lnTo>
                <a:lnTo>
                  <a:pt x="2435551" y="338773"/>
                </a:lnTo>
                <a:lnTo>
                  <a:pt x="2437142" y="333058"/>
                </a:lnTo>
                <a:lnTo>
                  <a:pt x="2439051" y="328931"/>
                </a:lnTo>
                <a:lnTo>
                  <a:pt x="2440006" y="327661"/>
                </a:lnTo>
                <a:lnTo>
                  <a:pt x="2440960" y="326391"/>
                </a:lnTo>
                <a:lnTo>
                  <a:pt x="2442233" y="325756"/>
                </a:lnTo>
                <a:lnTo>
                  <a:pt x="2443188" y="325438"/>
                </a:lnTo>
                <a:lnTo>
                  <a:pt x="2444142" y="325756"/>
                </a:lnTo>
                <a:lnTo>
                  <a:pt x="2444779" y="326073"/>
                </a:lnTo>
                <a:lnTo>
                  <a:pt x="2445097" y="314008"/>
                </a:lnTo>
                <a:lnTo>
                  <a:pt x="2446052" y="308293"/>
                </a:lnTo>
                <a:lnTo>
                  <a:pt x="2447006" y="303531"/>
                </a:lnTo>
                <a:lnTo>
                  <a:pt x="2446370" y="297181"/>
                </a:lnTo>
                <a:lnTo>
                  <a:pt x="2446052" y="291148"/>
                </a:lnTo>
                <a:lnTo>
                  <a:pt x="2446052" y="285433"/>
                </a:lnTo>
                <a:lnTo>
                  <a:pt x="2446370" y="280036"/>
                </a:lnTo>
                <a:lnTo>
                  <a:pt x="2446688" y="274956"/>
                </a:lnTo>
                <a:lnTo>
                  <a:pt x="2447325" y="270510"/>
                </a:lnTo>
                <a:lnTo>
                  <a:pt x="2448597" y="265748"/>
                </a:lnTo>
                <a:lnTo>
                  <a:pt x="2449870" y="261620"/>
                </a:lnTo>
                <a:lnTo>
                  <a:pt x="2451143" y="258128"/>
                </a:lnTo>
                <a:lnTo>
                  <a:pt x="2452734" y="254635"/>
                </a:lnTo>
                <a:lnTo>
                  <a:pt x="2454644" y="251143"/>
                </a:lnTo>
                <a:lnTo>
                  <a:pt x="2456871" y="248285"/>
                </a:lnTo>
                <a:lnTo>
                  <a:pt x="2459099" y="245745"/>
                </a:lnTo>
                <a:lnTo>
                  <a:pt x="2461326" y="242888"/>
                </a:lnTo>
                <a:lnTo>
                  <a:pt x="2464190" y="240665"/>
                </a:lnTo>
                <a:lnTo>
                  <a:pt x="2466736" y="238760"/>
                </a:lnTo>
                <a:lnTo>
                  <a:pt x="2454325" y="239078"/>
                </a:lnTo>
                <a:lnTo>
                  <a:pt x="2444779" y="239713"/>
                </a:lnTo>
                <a:lnTo>
                  <a:pt x="2436505" y="240030"/>
                </a:lnTo>
                <a:lnTo>
                  <a:pt x="2442233" y="236855"/>
                </a:lnTo>
                <a:lnTo>
                  <a:pt x="2448279" y="233045"/>
                </a:lnTo>
                <a:lnTo>
                  <a:pt x="2454007" y="228918"/>
                </a:lnTo>
                <a:lnTo>
                  <a:pt x="2460053" y="224473"/>
                </a:lnTo>
                <a:lnTo>
                  <a:pt x="2471191" y="215900"/>
                </a:lnTo>
                <a:lnTo>
                  <a:pt x="2476600" y="212408"/>
                </a:lnTo>
                <a:lnTo>
                  <a:pt x="2481374" y="209550"/>
                </a:lnTo>
                <a:lnTo>
                  <a:pt x="2494420" y="203200"/>
                </a:lnTo>
                <a:lnTo>
                  <a:pt x="2507149" y="197803"/>
                </a:lnTo>
                <a:lnTo>
                  <a:pt x="2519559" y="193358"/>
                </a:lnTo>
                <a:lnTo>
                  <a:pt x="2531652" y="189548"/>
                </a:lnTo>
                <a:lnTo>
                  <a:pt x="2543426" y="186690"/>
                </a:lnTo>
                <a:lnTo>
                  <a:pt x="2554881" y="184785"/>
                </a:lnTo>
                <a:lnTo>
                  <a:pt x="2565701" y="183198"/>
                </a:lnTo>
                <a:lnTo>
                  <a:pt x="2576838" y="182563"/>
                </a:lnTo>
                <a:close/>
                <a:moveTo>
                  <a:pt x="276055" y="174625"/>
                </a:moveTo>
                <a:lnTo>
                  <a:pt x="283639" y="174625"/>
                </a:lnTo>
                <a:lnTo>
                  <a:pt x="290592" y="174942"/>
                </a:lnTo>
                <a:lnTo>
                  <a:pt x="297860" y="175258"/>
                </a:lnTo>
                <a:lnTo>
                  <a:pt x="304180" y="176208"/>
                </a:lnTo>
                <a:lnTo>
                  <a:pt x="310500" y="177475"/>
                </a:lnTo>
                <a:lnTo>
                  <a:pt x="316504" y="179059"/>
                </a:lnTo>
                <a:lnTo>
                  <a:pt x="322508" y="180959"/>
                </a:lnTo>
                <a:lnTo>
                  <a:pt x="327881" y="182859"/>
                </a:lnTo>
                <a:lnTo>
                  <a:pt x="332937" y="185076"/>
                </a:lnTo>
                <a:lnTo>
                  <a:pt x="337677" y="187293"/>
                </a:lnTo>
                <a:lnTo>
                  <a:pt x="346525" y="191727"/>
                </a:lnTo>
                <a:lnTo>
                  <a:pt x="354425" y="196161"/>
                </a:lnTo>
                <a:lnTo>
                  <a:pt x="360429" y="200595"/>
                </a:lnTo>
                <a:lnTo>
                  <a:pt x="365486" y="204713"/>
                </a:lnTo>
                <a:lnTo>
                  <a:pt x="368962" y="207880"/>
                </a:lnTo>
                <a:lnTo>
                  <a:pt x="371806" y="210730"/>
                </a:lnTo>
                <a:lnTo>
                  <a:pt x="370858" y="212631"/>
                </a:lnTo>
                <a:lnTo>
                  <a:pt x="367698" y="218331"/>
                </a:lnTo>
                <a:lnTo>
                  <a:pt x="365486" y="221815"/>
                </a:lnTo>
                <a:lnTo>
                  <a:pt x="362641" y="225616"/>
                </a:lnTo>
                <a:lnTo>
                  <a:pt x="359165" y="229100"/>
                </a:lnTo>
                <a:lnTo>
                  <a:pt x="355057" y="232900"/>
                </a:lnTo>
                <a:lnTo>
                  <a:pt x="350633" y="236384"/>
                </a:lnTo>
                <a:lnTo>
                  <a:pt x="345261" y="239234"/>
                </a:lnTo>
                <a:lnTo>
                  <a:pt x="342733" y="240501"/>
                </a:lnTo>
                <a:lnTo>
                  <a:pt x="339573" y="241135"/>
                </a:lnTo>
                <a:lnTo>
                  <a:pt x="336413" y="242085"/>
                </a:lnTo>
                <a:lnTo>
                  <a:pt x="332937" y="242718"/>
                </a:lnTo>
                <a:lnTo>
                  <a:pt x="329461" y="243035"/>
                </a:lnTo>
                <a:lnTo>
                  <a:pt x="325985" y="243035"/>
                </a:lnTo>
                <a:lnTo>
                  <a:pt x="322192" y="242718"/>
                </a:lnTo>
                <a:lnTo>
                  <a:pt x="318084" y="242085"/>
                </a:lnTo>
                <a:lnTo>
                  <a:pt x="313976" y="240818"/>
                </a:lnTo>
                <a:lnTo>
                  <a:pt x="309868" y="239234"/>
                </a:lnTo>
                <a:lnTo>
                  <a:pt x="304812" y="237334"/>
                </a:lnTo>
                <a:lnTo>
                  <a:pt x="302252" y="236418"/>
                </a:lnTo>
                <a:lnTo>
                  <a:pt x="289644" y="230366"/>
                </a:lnTo>
                <a:lnTo>
                  <a:pt x="294700" y="232900"/>
                </a:lnTo>
                <a:lnTo>
                  <a:pt x="300388" y="235751"/>
                </a:lnTo>
                <a:lnTo>
                  <a:pt x="302252" y="236418"/>
                </a:lnTo>
                <a:lnTo>
                  <a:pt x="312080" y="241135"/>
                </a:lnTo>
                <a:lnTo>
                  <a:pt x="322508" y="246202"/>
                </a:lnTo>
                <a:lnTo>
                  <a:pt x="332305" y="250003"/>
                </a:lnTo>
                <a:lnTo>
                  <a:pt x="337045" y="251270"/>
                </a:lnTo>
                <a:lnTo>
                  <a:pt x="341469" y="252536"/>
                </a:lnTo>
                <a:lnTo>
                  <a:pt x="345577" y="253170"/>
                </a:lnTo>
                <a:lnTo>
                  <a:pt x="349685" y="253487"/>
                </a:lnTo>
                <a:lnTo>
                  <a:pt x="353477" y="253170"/>
                </a:lnTo>
                <a:lnTo>
                  <a:pt x="357269" y="252536"/>
                </a:lnTo>
                <a:lnTo>
                  <a:pt x="360745" y="251270"/>
                </a:lnTo>
                <a:lnTo>
                  <a:pt x="363589" y="249053"/>
                </a:lnTo>
                <a:lnTo>
                  <a:pt x="364538" y="256970"/>
                </a:lnTo>
                <a:lnTo>
                  <a:pt x="364854" y="263621"/>
                </a:lnTo>
                <a:lnTo>
                  <a:pt x="364538" y="270589"/>
                </a:lnTo>
                <a:lnTo>
                  <a:pt x="363905" y="277240"/>
                </a:lnTo>
                <a:lnTo>
                  <a:pt x="365486" y="275657"/>
                </a:lnTo>
                <a:lnTo>
                  <a:pt x="366750" y="275340"/>
                </a:lnTo>
                <a:lnTo>
                  <a:pt x="367382" y="275657"/>
                </a:lnTo>
                <a:lnTo>
                  <a:pt x="368014" y="275973"/>
                </a:lnTo>
                <a:lnTo>
                  <a:pt x="369594" y="277874"/>
                </a:lnTo>
                <a:lnTo>
                  <a:pt x="371174" y="281041"/>
                </a:lnTo>
                <a:lnTo>
                  <a:pt x="372122" y="285158"/>
                </a:lnTo>
                <a:lnTo>
                  <a:pt x="373386" y="289909"/>
                </a:lnTo>
                <a:lnTo>
                  <a:pt x="373702" y="295293"/>
                </a:lnTo>
                <a:lnTo>
                  <a:pt x="374650" y="301627"/>
                </a:lnTo>
                <a:lnTo>
                  <a:pt x="374650" y="307961"/>
                </a:lnTo>
                <a:lnTo>
                  <a:pt x="374650" y="314612"/>
                </a:lnTo>
                <a:lnTo>
                  <a:pt x="373702" y="320630"/>
                </a:lnTo>
                <a:lnTo>
                  <a:pt x="373386" y="326331"/>
                </a:lnTo>
                <a:lnTo>
                  <a:pt x="372122" y="331398"/>
                </a:lnTo>
                <a:lnTo>
                  <a:pt x="371174" y="335515"/>
                </a:lnTo>
                <a:lnTo>
                  <a:pt x="369594" y="338366"/>
                </a:lnTo>
                <a:lnTo>
                  <a:pt x="368014" y="340266"/>
                </a:lnTo>
                <a:lnTo>
                  <a:pt x="367382" y="340583"/>
                </a:lnTo>
                <a:lnTo>
                  <a:pt x="366750" y="340583"/>
                </a:lnTo>
                <a:lnTo>
                  <a:pt x="365802" y="340583"/>
                </a:lnTo>
                <a:lnTo>
                  <a:pt x="364854" y="340266"/>
                </a:lnTo>
                <a:lnTo>
                  <a:pt x="363273" y="338049"/>
                </a:lnTo>
                <a:lnTo>
                  <a:pt x="362009" y="334565"/>
                </a:lnTo>
                <a:lnTo>
                  <a:pt x="360745" y="330448"/>
                </a:lnTo>
                <a:lnTo>
                  <a:pt x="359797" y="336149"/>
                </a:lnTo>
                <a:lnTo>
                  <a:pt x="359165" y="341850"/>
                </a:lnTo>
                <a:lnTo>
                  <a:pt x="357901" y="346917"/>
                </a:lnTo>
                <a:lnTo>
                  <a:pt x="356637" y="352301"/>
                </a:lnTo>
                <a:lnTo>
                  <a:pt x="353161" y="362436"/>
                </a:lnTo>
                <a:lnTo>
                  <a:pt x="349053" y="372254"/>
                </a:lnTo>
                <a:lnTo>
                  <a:pt x="344629" y="380806"/>
                </a:lnTo>
                <a:lnTo>
                  <a:pt x="339257" y="389040"/>
                </a:lnTo>
                <a:lnTo>
                  <a:pt x="333569" y="396641"/>
                </a:lnTo>
                <a:lnTo>
                  <a:pt x="327881" y="403609"/>
                </a:lnTo>
                <a:lnTo>
                  <a:pt x="321876" y="409626"/>
                </a:lnTo>
                <a:lnTo>
                  <a:pt x="314924" y="415011"/>
                </a:lnTo>
                <a:lnTo>
                  <a:pt x="308288" y="419761"/>
                </a:lnTo>
                <a:lnTo>
                  <a:pt x="301652" y="423562"/>
                </a:lnTo>
                <a:lnTo>
                  <a:pt x="294700" y="426412"/>
                </a:lnTo>
                <a:lnTo>
                  <a:pt x="288064" y="428629"/>
                </a:lnTo>
                <a:lnTo>
                  <a:pt x="281427" y="429896"/>
                </a:lnTo>
                <a:lnTo>
                  <a:pt x="275107" y="430213"/>
                </a:lnTo>
                <a:lnTo>
                  <a:pt x="272579" y="430213"/>
                </a:lnTo>
                <a:lnTo>
                  <a:pt x="269735" y="429896"/>
                </a:lnTo>
                <a:lnTo>
                  <a:pt x="264047" y="428313"/>
                </a:lnTo>
                <a:lnTo>
                  <a:pt x="258043" y="426096"/>
                </a:lnTo>
                <a:lnTo>
                  <a:pt x="252039" y="423245"/>
                </a:lnTo>
                <a:lnTo>
                  <a:pt x="245719" y="419128"/>
                </a:lnTo>
                <a:lnTo>
                  <a:pt x="239082" y="414377"/>
                </a:lnTo>
                <a:lnTo>
                  <a:pt x="232762" y="408993"/>
                </a:lnTo>
                <a:lnTo>
                  <a:pt x="225810" y="402975"/>
                </a:lnTo>
                <a:lnTo>
                  <a:pt x="219806" y="396008"/>
                </a:lnTo>
                <a:lnTo>
                  <a:pt x="213486" y="389040"/>
                </a:lnTo>
                <a:lnTo>
                  <a:pt x="208114" y="380806"/>
                </a:lnTo>
                <a:lnTo>
                  <a:pt x="202741" y="372571"/>
                </a:lnTo>
                <a:lnTo>
                  <a:pt x="197369" y="363386"/>
                </a:lnTo>
                <a:lnTo>
                  <a:pt x="193261" y="354202"/>
                </a:lnTo>
                <a:lnTo>
                  <a:pt x="189785" y="344383"/>
                </a:lnTo>
                <a:lnTo>
                  <a:pt x="186309" y="334249"/>
                </a:lnTo>
                <a:lnTo>
                  <a:pt x="185045" y="337732"/>
                </a:lnTo>
                <a:lnTo>
                  <a:pt x="184097" y="340266"/>
                </a:lnTo>
                <a:lnTo>
                  <a:pt x="182517" y="341850"/>
                </a:lnTo>
                <a:lnTo>
                  <a:pt x="181885" y="342166"/>
                </a:lnTo>
                <a:lnTo>
                  <a:pt x="180937" y="342483"/>
                </a:lnTo>
                <a:lnTo>
                  <a:pt x="180305" y="342166"/>
                </a:lnTo>
                <a:lnTo>
                  <a:pt x="179673" y="341850"/>
                </a:lnTo>
                <a:lnTo>
                  <a:pt x="178093" y="339949"/>
                </a:lnTo>
                <a:lnTo>
                  <a:pt x="176829" y="336782"/>
                </a:lnTo>
                <a:lnTo>
                  <a:pt x="175565" y="332665"/>
                </a:lnTo>
                <a:lnTo>
                  <a:pt x="174617" y="327914"/>
                </a:lnTo>
                <a:lnTo>
                  <a:pt x="173985" y="322213"/>
                </a:lnTo>
                <a:lnTo>
                  <a:pt x="173669" y="316196"/>
                </a:lnTo>
                <a:lnTo>
                  <a:pt x="173037" y="309545"/>
                </a:lnTo>
                <a:lnTo>
                  <a:pt x="173669" y="303211"/>
                </a:lnTo>
                <a:lnTo>
                  <a:pt x="173985" y="296876"/>
                </a:lnTo>
                <a:lnTo>
                  <a:pt x="174617" y="291492"/>
                </a:lnTo>
                <a:lnTo>
                  <a:pt x="175565" y="286742"/>
                </a:lnTo>
                <a:lnTo>
                  <a:pt x="176829" y="282624"/>
                </a:lnTo>
                <a:lnTo>
                  <a:pt x="178093" y="279457"/>
                </a:lnTo>
                <a:lnTo>
                  <a:pt x="179673" y="277557"/>
                </a:lnTo>
                <a:lnTo>
                  <a:pt x="180305" y="277240"/>
                </a:lnTo>
                <a:lnTo>
                  <a:pt x="180937" y="276923"/>
                </a:lnTo>
                <a:lnTo>
                  <a:pt x="182201" y="277240"/>
                </a:lnTo>
                <a:lnTo>
                  <a:pt x="182517" y="268689"/>
                </a:lnTo>
                <a:lnTo>
                  <a:pt x="182833" y="264888"/>
                </a:lnTo>
                <a:lnTo>
                  <a:pt x="183781" y="261088"/>
                </a:lnTo>
                <a:lnTo>
                  <a:pt x="183149" y="252536"/>
                </a:lnTo>
                <a:lnTo>
                  <a:pt x="183149" y="244619"/>
                </a:lnTo>
                <a:lnTo>
                  <a:pt x="184097" y="237334"/>
                </a:lnTo>
                <a:lnTo>
                  <a:pt x="185993" y="231633"/>
                </a:lnTo>
                <a:lnTo>
                  <a:pt x="187889" y="226249"/>
                </a:lnTo>
                <a:lnTo>
                  <a:pt x="189153" y="223716"/>
                </a:lnTo>
                <a:lnTo>
                  <a:pt x="190733" y="221815"/>
                </a:lnTo>
                <a:lnTo>
                  <a:pt x="192313" y="219915"/>
                </a:lnTo>
                <a:lnTo>
                  <a:pt x="194209" y="218015"/>
                </a:lnTo>
                <a:lnTo>
                  <a:pt x="198001" y="214848"/>
                </a:lnTo>
                <a:lnTo>
                  <a:pt x="188837" y="214848"/>
                </a:lnTo>
                <a:lnTo>
                  <a:pt x="182201" y="215481"/>
                </a:lnTo>
                <a:lnTo>
                  <a:pt x="176197" y="215798"/>
                </a:lnTo>
                <a:lnTo>
                  <a:pt x="180305" y="213581"/>
                </a:lnTo>
                <a:lnTo>
                  <a:pt x="184413" y="210730"/>
                </a:lnTo>
                <a:lnTo>
                  <a:pt x="192945" y="204396"/>
                </a:lnTo>
                <a:lnTo>
                  <a:pt x="200845" y="198378"/>
                </a:lnTo>
                <a:lnTo>
                  <a:pt x="204638" y="195845"/>
                </a:lnTo>
                <a:lnTo>
                  <a:pt x="208430" y="193944"/>
                </a:lnTo>
                <a:lnTo>
                  <a:pt x="217594" y="189510"/>
                </a:lnTo>
                <a:lnTo>
                  <a:pt x="226758" y="185393"/>
                </a:lnTo>
                <a:lnTo>
                  <a:pt x="235606" y="182226"/>
                </a:lnTo>
                <a:lnTo>
                  <a:pt x="244139" y="179692"/>
                </a:lnTo>
                <a:lnTo>
                  <a:pt x="252355" y="177475"/>
                </a:lnTo>
                <a:lnTo>
                  <a:pt x="260887" y="175892"/>
                </a:lnTo>
                <a:lnTo>
                  <a:pt x="268471" y="175258"/>
                </a:lnTo>
                <a:lnTo>
                  <a:pt x="276055" y="174625"/>
                </a:lnTo>
                <a:close/>
                <a:moveTo>
                  <a:pt x="1800062" y="0"/>
                </a:moveTo>
                <a:lnTo>
                  <a:pt x="1805766" y="0"/>
                </a:lnTo>
                <a:lnTo>
                  <a:pt x="1811153" y="634"/>
                </a:lnTo>
                <a:lnTo>
                  <a:pt x="1816857" y="951"/>
                </a:lnTo>
                <a:lnTo>
                  <a:pt x="1822244" y="1585"/>
                </a:lnTo>
                <a:lnTo>
                  <a:pt x="1826997" y="2853"/>
                </a:lnTo>
                <a:lnTo>
                  <a:pt x="1831750" y="3804"/>
                </a:lnTo>
                <a:lnTo>
                  <a:pt x="1840939" y="6974"/>
                </a:lnTo>
                <a:lnTo>
                  <a:pt x="1848861" y="10144"/>
                </a:lnTo>
                <a:lnTo>
                  <a:pt x="1855832" y="13948"/>
                </a:lnTo>
                <a:lnTo>
                  <a:pt x="1861853" y="17435"/>
                </a:lnTo>
                <a:lnTo>
                  <a:pt x="1866923" y="21239"/>
                </a:lnTo>
                <a:lnTo>
                  <a:pt x="1870408" y="24092"/>
                </a:lnTo>
                <a:lnTo>
                  <a:pt x="1873577" y="26628"/>
                </a:lnTo>
                <a:lnTo>
                  <a:pt x="1875795" y="29164"/>
                </a:lnTo>
                <a:lnTo>
                  <a:pt x="1875161" y="30432"/>
                </a:lnTo>
                <a:lnTo>
                  <a:pt x="1872626" y="35187"/>
                </a:lnTo>
                <a:lnTo>
                  <a:pt x="1871042" y="37723"/>
                </a:lnTo>
                <a:lnTo>
                  <a:pt x="1868507" y="40576"/>
                </a:lnTo>
                <a:lnTo>
                  <a:pt x="1865655" y="43747"/>
                </a:lnTo>
                <a:lnTo>
                  <a:pt x="1862803" y="46600"/>
                </a:lnTo>
                <a:lnTo>
                  <a:pt x="1859001" y="49453"/>
                </a:lnTo>
                <a:lnTo>
                  <a:pt x="1854881" y="51672"/>
                </a:lnTo>
                <a:lnTo>
                  <a:pt x="1850128" y="53574"/>
                </a:lnTo>
                <a:lnTo>
                  <a:pt x="1845058" y="54208"/>
                </a:lnTo>
                <a:lnTo>
                  <a:pt x="1842523" y="54525"/>
                </a:lnTo>
                <a:lnTo>
                  <a:pt x="1839355" y="54525"/>
                </a:lnTo>
                <a:lnTo>
                  <a:pt x="1836503" y="54208"/>
                </a:lnTo>
                <a:lnTo>
                  <a:pt x="1833017" y="53891"/>
                </a:lnTo>
                <a:lnTo>
                  <a:pt x="1829532" y="52940"/>
                </a:lnTo>
                <a:lnTo>
                  <a:pt x="1826363" y="51989"/>
                </a:lnTo>
                <a:lnTo>
                  <a:pt x="1822877" y="50404"/>
                </a:lnTo>
                <a:lnTo>
                  <a:pt x="1819075" y="48502"/>
                </a:lnTo>
                <a:lnTo>
                  <a:pt x="1814639" y="46600"/>
                </a:lnTo>
                <a:lnTo>
                  <a:pt x="1810202" y="44381"/>
                </a:lnTo>
                <a:lnTo>
                  <a:pt x="1828264" y="53574"/>
                </a:lnTo>
                <a:lnTo>
                  <a:pt x="1836503" y="57061"/>
                </a:lnTo>
                <a:lnTo>
                  <a:pt x="1844742" y="60231"/>
                </a:lnTo>
                <a:lnTo>
                  <a:pt x="1847910" y="61182"/>
                </a:lnTo>
                <a:lnTo>
                  <a:pt x="1851713" y="62133"/>
                </a:lnTo>
                <a:lnTo>
                  <a:pt x="1855198" y="62767"/>
                </a:lnTo>
                <a:lnTo>
                  <a:pt x="1858367" y="62767"/>
                </a:lnTo>
                <a:lnTo>
                  <a:pt x="1861536" y="62767"/>
                </a:lnTo>
                <a:lnTo>
                  <a:pt x="1864071" y="62133"/>
                </a:lnTo>
                <a:lnTo>
                  <a:pt x="1866923" y="60865"/>
                </a:lnTo>
                <a:lnTo>
                  <a:pt x="1869458" y="59597"/>
                </a:lnTo>
                <a:lnTo>
                  <a:pt x="1869775" y="65303"/>
                </a:lnTo>
                <a:lnTo>
                  <a:pt x="1870091" y="71009"/>
                </a:lnTo>
                <a:lnTo>
                  <a:pt x="1870091" y="76398"/>
                </a:lnTo>
                <a:lnTo>
                  <a:pt x="1869775" y="81470"/>
                </a:lnTo>
                <a:lnTo>
                  <a:pt x="1870408" y="80836"/>
                </a:lnTo>
                <a:lnTo>
                  <a:pt x="1871676" y="80519"/>
                </a:lnTo>
                <a:lnTo>
                  <a:pt x="1872310" y="80519"/>
                </a:lnTo>
                <a:lnTo>
                  <a:pt x="1872626" y="80836"/>
                </a:lnTo>
                <a:lnTo>
                  <a:pt x="1874211" y="82421"/>
                </a:lnTo>
                <a:lnTo>
                  <a:pt x="1875161" y="84640"/>
                </a:lnTo>
                <a:lnTo>
                  <a:pt x="1876112" y="88127"/>
                </a:lnTo>
                <a:lnTo>
                  <a:pt x="1877063" y="91614"/>
                </a:lnTo>
                <a:lnTo>
                  <a:pt x="1877696" y="96369"/>
                </a:lnTo>
                <a:lnTo>
                  <a:pt x="1878013" y="101124"/>
                </a:lnTo>
                <a:lnTo>
                  <a:pt x="1878013" y="106513"/>
                </a:lnTo>
                <a:lnTo>
                  <a:pt x="1878013" y="111586"/>
                </a:lnTo>
                <a:lnTo>
                  <a:pt x="1877696" y="116658"/>
                </a:lnTo>
                <a:lnTo>
                  <a:pt x="1877063" y="120779"/>
                </a:lnTo>
                <a:lnTo>
                  <a:pt x="1876112" y="124900"/>
                </a:lnTo>
                <a:lnTo>
                  <a:pt x="1875161" y="127753"/>
                </a:lnTo>
                <a:lnTo>
                  <a:pt x="1874211" y="129972"/>
                </a:lnTo>
                <a:lnTo>
                  <a:pt x="1872626" y="131874"/>
                </a:lnTo>
                <a:lnTo>
                  <a:pt x="1872310" y="132191"/>
                </a:lnTo>
                <a:lnTo>
                  <a:pt x="1871676" y="132191"/>
                </a:lnTo>
                <a:lnTo>
                  <a:pt x="1871042" y="132191"/>
                </a:lnTo>
                <a:lnTo>
                  <a:pt x="1870091" y="131557"/>
                </a:lnTo>
                <a:lnTo>
                  <a:pt x="1869141" y="129972"/>
                </a:lnTo>
                <a:lnTo>
                  <a:pt x="1867873" y="127436"/>
                </a:lnTo>
                <a:lnTo>
                  <a:pt x="1867240" y="123949"/>
                </a:lnTo>
                <a:lnTo>
                  <a:pt x="1865655" y="133142"/>
                </a:lnTo>
                <a:lnTo>
                  <a:pt x="1863754" y="141384"/>
                </a:lnTo>
                <a:lnTo>
                  <a:pt x="1861219" y="149626"/>
                </a:lnTo>
                <a:lnTo>
                  <a:pt x="1857733" y="156917"/>
                </a:lnTo>
                <a:lnTo>
                  <a:pt x="1853931" y="164208"/>
                </a:lnTo>
                <a:lnTo>
                  <a:pt x="1850128" y="170548"/>
                </a:lnTo>
                <a:lnTo>
                  <a:pt x="1845692" y="176571"/>
                </a:lnTo>
                <a:lnTo>
                  <a:pt x="1840939" y="181961"/>
                </a:lnTo>
                <a:lnTo>
                  <a:pt x="1835869" y="186716"/>
                </a:lnTo>
                <a:lnTo>
                  <a:pt x="1830799" y="191154"/>
                </a:lnTo>
                <a:lnTo>
                  <a:pt x="1825412" y="194958"/>
                </a:lnTo>
                <a:lnTo>
                  <a:pt x="1820025" y="198128"/>
                </a:lnTo>
                <a:lnTo>
                  <a:pt x="1814639" y="200347"/>
                </a:lnTo>
                <a:lnTo>
                  <a:pt x="1809252" y="202249"/>
                </a:lnTo>
                <a:lnTo>
                  <a:pt x="1804182" y="202883"/>
                </a:lnTo>
                <a:lnTo>
                  <a:pt x="1798795" y="203200"/>
                </a:lnTo>
                <a:lnTo>
                  <a:pt x="1794676" y="202883"/>
                </a:lnTo>
                <a:lnTo>
                  <a:pt x="1790239" y="201615"/>
                </a:lnTo>
                <a:lnTo>
                  <a:pt x="1785486" y="200347"/>
                </a:lnTo>
                <a:lnTo>
                  <a:pt x="1780416" y="197494"/>
                </a:lnTo>
                <a:lnTo>
                  <a:pt x="1775663" y="194641"/>
                </a:lnTo>
                <a:lnTo>
                  <a:pt x="1770276" y="190837"/>
                </a:lnTo>
                <a:lnTo>
                  <a:pt x="1765206" y="186399"/>
                </a:lnTo>
                <a:lnTo>
                  <a:pt x="1759819" y="181327"/>
                </a:lnTo>
                <a:lnTo>
                  <a:pt x="1755066" y="176254"/>
                </a:lnTo>
                <a:lnTo>
                  <a:pt x="1749996" y="170548"/>
                </a:lnTo>
                <a:lnTo>
                  <a:pt x="1745560" y="164208"/>
                </a:lnTo>
                <a:lnTo>
                  <a:pt x="1741124" y="157551"/>
                </a:lnTo>
                <a:lnTo>
                  <a:pt x="1737321" y="150260"/>
                </a:lnTo>
                <a:lnTo>
                  <a:pt x="1733836" y="142652"/>
                </a:lnTo>
                <a:lnTo>
                  <a:pt x="1730984" y="135044"/>
                </a:lnTo>
                <a:lnTo>
                  <a:pt x="1728449" y="127119"/>
                </a:lnTo>
                <a:lnTo>
                  <a:pt x="1727498" y="129655"/>
                </a:lnTo>
                <a:lnTo>
                  <a:pt x="1726548" y="131874"/>
                </a:lnTo>
                <a:lnTo>
                  <a:pt x="1725280" y="133142"/>
                </a:lnTo>
                <a:lnTo>
                  <a:pt x="1724330" y="133459"/>
                </a:lnTo>
                <a:lnTo>
                  <a:pt x="1723379" y="133459"/>
                </a:lnTo>
                <a:lnTo>
                  <a:pt x="1723062" y="133142"/>
                </a:lnTo>
                <a:lnTo>
                  <a:pt x="1721795" y="131557"/>
                </a:lnTo>
                <a:lnTo>
                  <a:pt x="1720844" y="129021"/>
                </a:lnTo>
                <a:lnTo>
                  <a:pt x="1719576" y="125851"/>
                </a:lnTo>
                <a:lnTo>
                  <a:pt x="1718943" y="122047"/>
                </a:lnTo>
                <a:lnTo>
                  <a:pt x="1718626" y="117609"/>
                </a:lnTo>
                <a:lnTo>
                  <a:pt x="1718309" y="112854"/>
                </a:lnTo>
                <a:lnTo>
                  <a:pt x="1717675" y="107464"/>
                </a:lnTo>
                <a:lnTo>
                  <a:pt x="1718309" y="102392"/>
                </a:lnTo>
                <a:lnTo>
                  <a:pt x="1718626" y="97320"/>
                </a:lnTo>
                <a:lnTo>
                  <a:pt x="1718943" y="92882"/>
                </a:lnTo>
                <a:lnTo>
                  <a:pt x="1719576" y="89078"/>
                </a:lnTo>
                <a:lnTo>
                  <a:pt x="1720844" y="86225"/>
                </a:lnTo>
                <a:lnTo>
                  <a:pt x="1721795" y="83372"/>
                </a:lnTo>
                <a:lnTo>
                  <a:pt x="1723062" y="82104"/>
                </a:lnTo>
                <a:lnTo>
                  <a:pt x="1723379" y="81470"/>
                </a:lnTo>
                <a:lnTo>
                  <a:pt x="1724330" y="81470"/>
                </a:lnTo>
                <a:lnTo>
                  <a:pt x="1724963" y="82104"/>
                </a:lnTo>
                <a:lnTo>
                  <a:pt x="1725280" y="75130"/>
                </a:lnTo>
                <a:lnTo>
                  <a:pt x="1726548" y="69107"/>
                </a:lnTo>
                <a:lnTo>
                  <a:pt x="1725597" y="62133"/>
                </a:lnTo>
                <a:lnTo>
                  <a:pt x="1725914" y="55793"/>
                </a:lnTo>
                <a:lnTo>
                  <a:pt x="1726865" y="50087"/>
                </a:lnTo>
                <a:lnTo>
                  <a:pt x="1727815" y="45649"/>
                </a:lnTo>
                <a:lnTo>
                  <a:pt x="1729400" y="40893"/>
                </a:lnTo>
                <a:lnTo>
                  <a:pt x="1731618" y="37723"/>
                </a:lnTo>
                <a:lnTo>
                  <a:pt x="1734153" y="34553"/>
                </a:lnTo>
                <a:lnTo>
                  <a:pt x="1737638" y="32334"/>
                </a:lnTo>
                <a:lnTo>
                  <a:pt x="1724963" y="32651"/>
                </a:lnTo>
                <a:lnTo>
                  <a:pt x="1720527" y="32651"/>
                </a:lnTo>
                <a:lnTo>
                  <a:pt x="1723379" y="31383"/>
                </a:lnTo>
                <a:lnTo>
                  <a:pt x="1726865" y="29164"/>
                </a:lnTo>
                <a:lnTo>
                  <a:pt x="1733519" y="24092"/>
                </a:lnTo>
                <a:lnTo>
                  <a:pt x="1739856" y="19337"/>
                </a:lnTo>
                <a:lnTo>
                  <a:pt x="1743025" y="17435"/>
                </a:lnTo>
                <a:lnTo>
                  <a:pt x="1745560" y="15533"/>
                </a:lnTo>
                <a:lnTo>
                  <a:pt x="1753165" y="12046"/>
                </a:lnTo>
                <a:lnTo>
                  <a:pt x="1760453" y="9193"/>
                </a:lnTo>
                <a:lnTo>
                  <a:pt x="1767424" y="6657"/>
                </a:lnTo>
                <a:lnTo>
                  <a:pt x="1774396" y="4121"/>
                </a:lnTo>
                <a:lnTo>
                  <a:pt x="1780733" y="2853"/>
                </a:lnTo>
                <a:lnTo>
                  <a:pt x="1787704" y="1585"/>
                </a:lnTo>
                <a:lnTo>
                  <a:pt x="1793725" y="951"/>
                </a:lnTo>
                <a:lnTo>
                  <a:pt x="18000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6080064" y="3338067"/>
            <a:ext cx="1196925" cy="881214"/>
            <a:chOff x="1416614" y="4140764"/>
            <a:chExt cx="547688" cy="403225"/>
          </a:xfrm>
          <a:solidFill>
            <a:schemeClr val="accent3"/>
          </a:solidFill>
        </p:grpSpPr>
        <p:sp>
          <p:nvSpPr>
            <p:cNvPr id="57" name="Freeform 155"/>
            <p:cNvSpPr>
              <a:spLocks noEditPoints="1"/>
            </p:cNvSpPr>
            <p:nvPr/>
          </p:nvSpPr>
          <p:spPr bwMode="auto">
            <a:xfrm>
              <a:off x="1416614" y="4140764"/>
              <a:ext cx="357188" cy="355600"/>
            </a:xfrm>
            <a:custGeom>
              <a:avLst/>
              <a:gdLst>
                <a:gd name="T0" fmla="*/ 79 w 84"/>
                <a:gd name="T1" fmla="*/ 39 h 84"/>
                <a:gd name="T2" fmla="*/ 73 w 84"/>
                <a:gd name="T3" fmla="*/ 38 h 84"/>
                <a:gd name="T4" fmla="*/ 71 w 84"/>
                <a:gd name="T5" fmla="*/ 32 h 84"/>
                <a:gd name="T6" fmla="*/ 76 w 84"/>
                <a:gd name="T7" fmla="*/ 29 h 84"/>
                <a:gd name="T8" fmla="*/ 78 w 84"/>
                <a:gd name="T9" fmla="*/ 20 h 84"/>
                <a:gd name="T10" fmla="*/ 74 w 84"/>
                <a:gd name="T11" fmla="*/ 15 h 84"/>
                <a:gd name="T12" fmla="*/ 66 w 84"/>
                <a:gd name="T13" fmla="*/ 14 h 84"/>
                <a:gd name="T14" fmla="*/ 61 w 84"/>
                <a:gd name="T15" fmla="*/ 18 h 84"/>
                <a:gd name="T16" fmla="*/ 56 w 84"/>
                <a:gd name="T17" fmla="*/ 15 h 84"/>
                <a:gd name="T18" fmla="*/ 57 w 84"/>
                <a:gd name="T19" fmla="*/ 8 h 84"/>
                <a:gd name="T20" fmla="*/ 52 w 84"/>
                <a:gd name="T21" fmla="*/ 2 h 84"/>
                <a:gd name="T22" fmla="*/ 45 w 84"/>
                <a:gd name="T23" fmla="*/ 1 h 84"/>
                <a:gd name="T24" fmla="*/ 39 w 84"/>
                <a:gd name="T25" fmla="*/ 6 h 84"/>
                <a:gd name="T26" fmla="*/ 38 w 84"/>
                <a:gd name="T27" fmla="*/ 11 h 84"/>
                <a:gd name="T28" fmla="*/ 32 w 84"/>
                <a:gd name="T29" fmla="*/ 13 h 84"/>
                <a:gd name="T30" fmla="*/ 28 w 84"/>
                <a:gd name="T31" fmla="*/ 8 h 84"/>
                <a:gd name="T32" fmla="*/ 20 w 84"/>
                <a:gd name="T33" fmla="*/ 7 h 84"/>
                <a:gd name="T34" fmla="*/ 15 w 84"/>
                <a:gd name="T35" fmla="*/ 11 h 84"/>
                <a:gd name="T36" fmla="*/ 14 w 84"/>
                <a:gd name="T37" fmla="*/ 19 h 84"/>
                <a:gd name="T38" fmla="*/ 17 w 84"/>
                <a:gd name="T39" fmla="*/ 23 h 84"/>
                <a:gd name="T40" fmla="*/ 13 w 84"/>
                <a:gd name="T41" fmla="*/ 29 h 84"/>
                <a:gd name="T42" fmla="*/ 8 w 84"/>
                <a:gd name="T43" fmla="*/ 28 h 84"/>
                <a:gd name="T44" fmla="*/ 2 w 84"/>
                <a:gd name="T45" fmla="*/ 33 h 84"/>
                <a:gd name="T46" fmla="*/ 1 w 84"/>
                <a:gd name="T47" fmla="*/ 39 h 84"/>
                <a:gd name="T48" fmla="*/ 6 w 84"/>
                <a:gd name="T49" fmla="*/ 46 h 84"/>
                <a:gd name="T50" fmla="*/ 10 w 84"/>
                <a:gd name="T51" fmla="*/ 47 h 84"/>
                <a:gd name="T52" fmla="*/ 12 w 84"/>
                <a:gd name="T53" fmla="*/ 53 h 84"/>
                <a:gd name="T54" fmla="*/ 8 w 84"/>
                <a:gd name="T55" fmla="*/ 56 h 84"/>
                <a:gd name="T56" fmla="*/ 7 w 84"/>
                <a:gd name="T57" fmla="*/ 64 h 84"/>
                <a:gd name="T58" fmla="*/ 11 w 84"/>
                <a:gd name="T59" fmla="*/ 70 h 84"/>
                <a:gd name="T60" fmla="*/ 19 w 84"/>
                <a:gd name="T61" fmla="*/ 71 h 84"/>
                <a:gd name="T62" fmla="*/ 23 w 84"/>
                <a:gd name="T63" fmla="*/ 68 h 84"/>
                <a:gd name="T64" fmla="*/ 29 w 84"/>
                <a:gd name="T65" fmla="*/ 71 h 84"/>
                <a:gd name="T66" fmla="*/ 28 w 84"/>
                <a:gd name="T67" fmla="*/ 76 h 84"/>
                <a:gd name="T68" fmla="*/ 33 w 84"/>
                <a:gd name="T69" fmla="*/ 83 h 84"/>
                <a:gd name="T70" fmla="*/ 39 w 84"/>
                <a:gd name="T71" fmla="*/ 84 h 84"/>
                <a:gd name="T72" fmla="*/ 46 w 84"/>
                <a:gd name="T73" fmla="*/ 79 h 84"/>
                <a:gd name="T74" fmla="*/ 47 w 84"/>
                <a:gd name="T75" fmla="*/ 74 h 84"/>
                <a:gd name="T76" fmla="*/ 53 w 84"/>
                <a:gd name="T77" fmla="*/ 72 h 84"/>
                <a:gd name="T78" fmla="*/ 56 w 84"/>
                <a:gd name="T79" fmla="*/ 76 h 84"/>
                <a:gd name="T80" fmla="*/ 64 w 84"/>
                <a:gd name="T81" fmla="*/ 78 h 84"/>
                <a:gd name="T82" fmla="*/ 69 w 84"/>
                <a:gd name="T83" fmla="*/ 74 h 84"/>
                <a:gd name="T84" fmla="*/ 71 w 84"/>
                <a:gd name="T85" fmla="*/ 66 h 84"/>
                <a:gd name="T86" fmla="*/ 67 w 84"/>
                <a:gd name="T87" fmla="*/ 61 h 84"/>
                <a:gd name="T88" fmla="*/ 70 w 84"/>
                <a:gd name="T89" fmla="*/ 56 h 84"/>
                <a:gd name="T90" fmla="*/ 76 w 84"/>
                <a:gd name="T91" fmla="*/ 57 h 84"/>
                <a:gd name="T92" fmla="*/ 83 w 84"/>
                <a:gd name="T93" fmla="*/ 52 h 84"/>
                <a:gd name="T94" fmla="*/ 84 w 84"/>
                <a:gd name="T95" fmla="*/ 45 h 84"/>
                <a:gd name="T96" fmla="*/ 79 w 84"/>
                <a:gd name="T97" fmla="*/ 39 h 84"/>
                <a:gd name="T98" fmla="*/ 51 w 84"/>
                <a:gd name="T99" fmla="*/ 55 h 84"/>
                <a:gd name="T100" fmla="*/ 29 w 84"/>
                <a:gd name="T101" fmla="*/ 52 h 84"/>
                <a:gd name="T102" fmla="*/ 32 w 84"/>
                <a:gd name="T103" fmla="*/ 30 h 84"/>
                <a:gd name="T104" fmla="*/ 54 w 84"/>
                <a:gd name="T105" fmla="*/ 33 h 84"/>
                <a:gd name="T106" fmla="*/ 51 w 84"/>
                <a:gd name="T107" fmla="*/ 5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4" h="84">
                  <a:moveTo>
                    <a:pt x="79" y="39"/>
                  </a:moveTo>
                  <a:cubicBezTo>
                    <a:pt x="73" y="38"/>
                    <a:pt x="73" y="38"/>
                    <a:pt x="73" y="38"/>
                  </a:cubicBezTo>
                  <a:cubicBezTo>
                    <a:pt x="72" y="36"/>
                    <a:pt x="72" y="34"/>
                    <a:pt x="71" y="3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9" y="27"/>
                    <a:pt x="79" y="23"/>
                    <a:pt x="78" y="20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2" y="13"/>
                    <a:pt x="68" y="12"/>
                    <a:pt x="66" y="14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59" y="16"/>
                    <a:pt x="57" y="15"/>
                    <a:pt x="56" y="15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5"/>
                    <a:pt x="55" y="2"/>
                    <a:pt x="52" y="2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2" y="0"/>
                    <a:pt x="39" y="3"/>
                    <a:pt x="39" y="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6" y="12"/>
                    <a:pt x="34" y="12"/>
                    <a:pt x="32" y="13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6" y="6"/>
                    <a:pt x="23" y="5"/>
                    <a:pt x="20" y="7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2" y="13"/>
                    <a:pt x="12" y="16"/>
                    <a:pt x="14" y="19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6" y="25"/>
                    <a:pt x="14" y="27"/>
                    <a:pt x="13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5" y="27"/>
                    <a:pt x="2" y="30"/>
                    <a:pt x="2" y="33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42"/>
                    <a:pt x="2" y="45"/>
                    <a:pt x="6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9"/>
                    <a:pt x="11" y="51"/>
                    <a:pt x="12" y="53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5" y="58"/>
                    <a:pt x="5" y="62"/>
                    <a:pt x="7" y="64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3" y="72"/>
                    <a:pt x="16" y="73"/>
                    <a:pt x="19" y="7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5" y="69"/>
                    <a:pt x="27" y="70"/>
                    <a:pt x="29" y="71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9"/>
                    <a:pt x="29" y="82"/>
                    <a:pt x="33" y="83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42" y="84"/>
                    <a:pt x="45" y="82"/>
                    <a:pt x="46" y="79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9" y="73"/>
                    <a:pt x="51" y="73"/>
                    <a:pt x="53" y="72"/>
                  </a:cubicBezTo>
                  <a:cubicBezTo>
                    <a:pt x="56" y="76"/>
                    <a:pt x="56" y="76"/>
                    <a:pt x="56" y="76"/>
                  </a:cubicBezTo>
                  <a:cubicBezTo>
                    <a:pt x="58" y="79"/>
                    <a:pt x="62" y="80"/>
                    <a:pt x="64" y="7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2" y="72"/>
                    <a:pt x="73" y="68"/>
                    <a:pt x="71" y="66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8" y="59"/>
                    <a:pt x="69" y="58"/>
                    <a:pt x="70" y="56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9" y="57"/>
                    <a:pt x="82" y="55"/>
                    <a:pt x="83" y="52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84" y="42"/>
                    <a:pt x="82" y="39"/>
                    <a:pt x="79" y="39"/>
                  </a:cubicBezTo>
                  <a:close/>
                  <a:moveTo>
                    <a:pt x="51" y="55"/>
                  </a:moveTo>
                  <a:cubicBezTo>
                    <a:pt x="44" y="60"/>
                    <a:pt x="34" y="59"/>
                    <a:pt x="29" y="52"/>
                  </a:cubicBezTo>
                  <a:cubicBezTo>
                    <a:pt x="24" y="45"/>
                    <a:pt x="25" y="35"/>
                    <a:pt x="32" y="30"/>
                  </a:cubicBezTo>
                  <a:cubicBezTo>
                    <a:pt x="39" y="25"/>
                    <a:pt x="49" y="26"/>
                    <a:pt x="54" y="33"/>
                  </a:cubicBezTo>
                  <a:cubicBezTo>
                    <a:pt x="59" y="40"/>
                    <a:pt x="58" y="50"/>
                    <a:pt x="51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  <p:sp>
          <p:nvSpPr>
            <p:cNvPr id="58" name="Freeform 156"/>
            <p:cNvSpPr>
              <a:spLocks noEditPoints="1"/>
            </p:cNvSpPr>
            <p:nvPr/>
          </p:nvSpPr>
          <p:spPr bwMode="auto">
            <a:xfrm>
              <a:off x="1756339" y="4339201"/>
              <a:ext cx="207963" cy="204788"/>
            </a:xfrm>
            <a:custGeom>
              <a:avLst/>
              <a:gdLst>
                <a:gd name="T0" fmla="*/ 46 w 49"/>
                <a:gd name="T1" fmla="*/ 22 h 48"/>
                <a:gd name="T2" fmla="*/ 42 w 49"/>
                <a:gd name="T3" fmla="*/ 21 h 48"/>
                <a:gd name="T4" fmla="*/ 41 w 49"/>
                <a:gd name="T5" fmla="*/ 18 h 48"/>
                <a:gd name="T6" fmla="*/ 44 w 49"/>
                <a:gd name="T7" fmla="*/ 16 h 48"/>
                <a:gd name="T8" fmla="*/ 45 w 49"/>
                <a:gd name="T9" fmla="*/ 11 h 48"/>
                <a:gd name="T10" fmla="*/ 43 w 49"/>
                <a:gd name="T11" fmla="*/ 8 h 48"/>
                <a:gd name="T12" fmla="*/ 38 w 49"/>
                <a:gd name="T13" fmla="*/ 8 h 48"/>
                <a:gd name="T14" fmla="*/ 35 w 49"/>
                <a:gd name="T15" fmla="*/ 10 h 48"/>
                <a:gd name="T16" fmla="*/ 32 w 49"/>
                <a:gd name="T17" fmla="*/ 8 h 48"/>
                <a:gd name="T18" fmla="*/ 33 w 49"/>
                <a:gd name="T19" fmla="*/ 4 h 48"/>
                <a:gd name="T20" fmla="*/ 30 w 49"/>
                <a:gd name="T21" fmla="*/ 1 h 48"/>
                <a:gd name="T22" fmla="*/ 26 w 49"/>
                <a:gd name="T23" fmla="*/ 0 h 48"/>
                <a:gd name="T24" fmla="*/ 22 w 49"/>
                <a:gd name="T25" fmla="*/ 3 h 48"/>
                <a:gd name="T26" fmla="*/ 22 w 49"/>
                <a:gd name="T27" fmla="*/ 6 h 48"/>
                <a:gd name="T28" fmla="*/ 19 w 49"/>
                <a:gd name="T29" fmla="*/ 7 h 48"/>
                <a:gd name="T30" fmla="*/ 17 w 49"/>
                <a:gd name="T31" fmla="*/ 4 h 48"/>
                <a:gd name="T32" fmla="*/ 12 w 49"/>
                <a:gd name="T33" fmla="*/ 4 h 48"/>
                <a:gd name="T34" fmla="*/ 9 w 49"/>
                <a:gd name="T35" fmla="*/ 6 h 48"/>
                <a:gd name="T36" fmla="*/ 8 w 49"/>
                <a:gd name="T37" fmla="*/ 10 h 48"/>
                <a:gd name="T38" fmla="*/ 10 w 49"/>
                <a:gd name="T39" fmla="*/ 13 h 48"/>
                <a:gd name="T40" fmla="*/ 8 w 49"/>
                <a:gd name="T41" fmla="*/ 16 h 48"/>
                <a:gd name="T42" fmla="*/ 5 w 49"/>
                <a:gd name="T43" fmla="*/ 16 h 48"/>
                <a:gd name="T44" fmla="*/ 1 w 49"/>
                <a:gd name="T45" fmla="*/ 18 h 48"/>
                <a:gd name="T46" fmla="*/ 1 w 49"/>
                <a:gd name="T47" fmla="*/ 22 h 48"/>
                <a:gd name="T48" fmla="*/ 4 w 49"/>
                <a:gd name="T49" fmla="*/ 26 h 48"/>
                <a:gd name="T50" fmla="*/ 6 w 49"/>
                <a:gd name="T51" fmla="*/ 26 h 48"/>
                <a:gd name="T52" fmla="*/ 7 w 49"/>
                <a:gd name="T53" fmla="*/ 30 h 48"/>
                <a:gd name="T54" fmla="*/ 5 w 49"/>
                <a:gd name="T55" fmla="*/ 32 h 48"/>
                <a:gd name="T56" fmla="*/ 4 w 49"/>
                <a:gd name="T57" fmla="*/ 36 h 48"/>
                <a:gd name="T58" fmla="*/ 7 w 49"/>
                <a:gd name="T59" fmla="*/ 39 h 48"/>
                <a:gd name="T60" fmla="*/ 11 w 49"/>
                <a:gd name="T61" fmla="*/ 40 h 48"/>
                <a:gd name="T62" fmla="*/ 13 w 49"/>
                <a:gd name="T63" fmla="*/ 38 h 48"/>
                <a:gd name="T64" fmla="*/ 17 w 49"/>
                <a:gd name="T65" fmla="*/ 40 h 48"/>
                <a:gd name="T66" fmla="*/ 16 w 49"/>
                <a:gd name="T67" fmla="*/ 43 h 48"/>
                <a:gd name="T68" fmla="*/ 19 w 49"/>
                <a:gd name="T69" fmla="*/ 47 h 48"/>
                <a:gd name="T70" fmla="*/ 23 w 49"/>
                <a:gd name="T71" fmla="*/ 48 h 48"/>
                <a:gd name="T72" fmla="*/ 27 w 49"/>
                <a:gd name="T73" fmla="*/ 45 h 48"/>
                <a:gd name="T74" fmla="*/ 27 w 49"/>
                <a:gd name="T75" fmla="*/ 42 h 48"/>
                <a:gd name="T76" fmla="*/ 31 w 49"/>
                <a:gd name="T77" fmla="*/ 41 h 48"/>
                <a:gd name="T78" fmla="*/ 32 w 49"/>
                <a:gd name="T79" fmla="*/ 43 h 48"/>
                <a:gd name="T80" fmla="*/ 37 w 49"/>
                <a:gd name="T81" fmla="*/ 44 h 48"/>
                <a:gd name="T82" fmla="*/ 40 w 49"/>
                <a:gd name="T83" fmla="*/ 42 h 48"/>
                <a:gd name="T84" fmla="*/ 41 w 49"/>
                <a:gd name="T85" fmla="*/ 37 h 48"/>
                <a:gd name="T86" fmla="*/ 39 w 49"/>
                <a:gd name="T87" fmla="*/ 35 h 48"/>
                <a:gd name="T88" fmla="*/ 41 w 49"/>
                <a:gd name="T89" fmla="*/ 32 h 48"/>
                <a:gd name="T90" fmla="*/ 44 w 49"/>
                <a:gd name="T91" fmla="*/ 32 h 48"/>
                <a:gd name="T92" fmla="*/ 48 w 49"/>
                <a:gd name="T93" fmla="*/ 29 h 48"/>
                <a:gd name="T94" fmla="*/ 48 w 49"/>
                <a:gd name="T95" fmla="*/ 26 h 48"/>
                <a:gd name="T96" fmla="*/ 46 w 49"/>
                <a:gd name="T97" fmla="*/ 22 h 48"/>
                <a:gd name="T98" fmla="*/ 30 w 49"/>
                <a:gd name="T99" fmla="*/ 31 h 48"/>
                <a:gd name="T100" fmla="*/ 17 w 49"/>
                <a:gd name="T101" fmla="*/ 29 h 48"/>
                <a:gd name="T102" fmla="*/ 19 w 49"/>
                <a:gd name="T103" fmla="*/ 17 h 48"/>
                <a:gd name="T104" fmla="*/ 32 w 49"/>
                <a:gd name="T105" fmla="*/ 19 h 48"/>
                <a:gd name="T106" fmla="*/ 30 w 49"/>
                <a:gd name="T107" fmla="*/ 3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9" h="48">
                  <a:moveTo>
                    <a:pt x="46" y="22"/>
                  </a:move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2" y="19"/>
                    <a:pt x="41" y="1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6" y="15"/>
                    <a:pt x="46" y="13"/>
                    <a:pt x="45" y="11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7"/>
                    <a:pt x="39" y="6"/>
                    <a:pt x="38" y="8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9"/>
                    <a:pt x="33" y="8"/>
                    <a:pt x="32" y="8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3"/>
                    <a:pt x="32" y="1"/>
                    <a:pt x="30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6"/>
                    <a:pt x="20" y="7"/>
                    <a:pt x="19" y="7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3"/>
                    <a:pt x="13" y="2"/>
                    <a:pt x="12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7" y="7"/>
                    <a:pt x="7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9" y="14"/>
                    <a:pt x="9" y="15"/>
                    <a:pt x="8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3" y="15"/>
                    <a:pt x="2" y="17"/>
                    <a:pt x="1" y="18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4"/>
                    <a:pt x="2" y="26"/>
                    <a:pt x="4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8"/>
                    <a:pt x="7" y="29"/>
                    <a:pt x="7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4" y="33"/>
                    <a:pt x="3" y="35"/>
                    <a:pt x="4" y="36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8" y="41"/>
                    <a:pt x="10" y="41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6" y="40"/>
                    <a:pt x="17" y="40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5"/>
                    <a:pt x="17" y="47"/>
                    <a:pt x="19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5" y="48"/>
                    <a:pt x="26" y="47"/>
                    <a:pt x="27" y="45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8" y="42"/>
                    <a:pt x="29" y="41"/>
                    <a:pt x="31" y="41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4" y="45"/>
                    <a:pt x="36" y="45"/>
                    <a:pt x="37" y="44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2" y="41"/>
                    <a:pt x="42" y="39"/>
                    <a:pt x="41" y="37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4"/>
                    <a:pt x="40" y="33"/>
                    <a:pt x="41" y="32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6" y="32"/>
                    <a:pt x="48" y="31"/>
                    <a:pt x="48" y="29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4"/>
                    <a:pt x="47" y="22"/>
                    <a:pt x="46" y="22"/>
                  </a:cubicBezTo>
                  <a:close/>
                  <a:moveTo>
                    <a:pt x="30" y="31"/>
                  </a:moveTo>
                  <a:cubicBezTo>
                    <a:pt x="26" y="34"/>
                    <a:pt x="20" y="33"/>
                    <a:pt x="17" y="29"/>
                  </a:cubicBezTo>
                  <a:cubicBezTo>
                    <a:pt x="14" y="25"/>
                    <a:pt x="15" y="20"/>
                    <a:pt x="19" y="17"/>
                  </a:cubicBezTo>
                  <a:cubicBezTo>
                    <a:pt x="23" y="14"/>
                    <a:pt x="29" y="15"/>
                    <a:pt x="32" y="19"/>
                  </a:cubicBezTo>
                  <a:cubicBezTo>
                    <a:pt x="34" y="23"/>
                    <a:pt x="34" y="28"/>
                    <a:pt x="3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+mn-lt"/>
                <a:ea typeface="宋体" panose="02010600030101010101" pitchFamily="2" charset="-122"/>
              </a:endParaRPr>
            </a:p>
          </p:txBody>
        </p:sp>
      </p:grpSp>
      <p:sp>
        <p:nvSpPr>
          <p:cNvPr id="59" name="KSO_Shape"/>
          <p:cNvSpPr/>
          <p:nvPr/>
        </p:nvSpPr>
        <p:spPr bwMode="auto">
          <a:xfrm>
            <a:off x="6080125" y="4905375"/>
            <a:ext cx="1347788" cy="706438"/>
          </a:xfrm>
          <a:custGeom>
            <a:avLst/>
            <a:gdLst>
              <a:gd name="T0" fmla="*/ 2147483646 w 443"/>
              <a:gd name="T1" fmla="*/ 2147483646 h 232"/>
              <a:gd name="T2" fmla="*/ 2147483646 w 443"/>
              <a:gd name="T3" fmla="*/ 2147483646 h 232"/>
              <a:gd name="T4" fmla="*/ 2147483646 w 443"/>
              <a:gd name="T5" fmla="*/ 2147483646 h 232"/>
              <a:gd name="T6" fmla="*/ 2147483646 w 443"/>
              <a:gd name="T7" fmla="*/ 2147483646 h 232"/>
              <a:gd name="T8" fmla="*/ 2147483646 w 443"/>
              <a:gd name="T9" fmla="*/ 2147483646 h 232"/>
              <a:gd name="T10" fmla="*/ 2147483646 w 443"/>
              <a:gd name="T11" fmla="*/ 2147483646 h 232"/>
              <a:gd name="T12" fmla="*/ 2147483646 w 443"/>
              <a:gd name="T13" fmla="*/ 0 h 232"/>
              <a:gd name="T14" fmla="*/ 2147483646 w 443"/>
              <a:gd name="T15" fmla="*/ 2147483646 h 232"/>
              <a:gd name="T16" fmla="*/ 2147483646 w 443"/>
              <a:gd name="T17" fmla="*/ 2147483646 h 232"/>
              <a:gd name="T18" fmla="*/ 2147483646 w 443"/>
              <a:gd name="T19" fmla="*/ 2147483646 h 232"/>
              <a:gd name="T20" fmla="*/ 2147483646 w 443"/>
              <a:gd name="T21" fmla="*/ 2147483646 h 232"/>
              <a:gd name="T22" fmla="*/ 2147483646 w 443"/>
              <a:gd name="T23" fmla="*/ 2147483646 h 232"/>
              <a:gd name="T24" fmla="*/ 2147483646 w 443"/>
              <a:gd name="T25" fmla="*/ 2147483646 h 232"/>
              <a:gd name="T26" fmla="*/ 2147483646 w 443"/>
              <a:gd name="T27" fmla="*/ 2147483646 h 232"/>
              <a:gd name="T28" fmla="*/ 2147483646 w 443"/>
              <a:gd name="T29" fmla="*/ 2147483646 h 232"/>
              <a:gd name="T30" fmla="*/ 0 w 443"/>
              <a:gd name="T31" fmla="*/ 2147483646 h 232"/>
              <a:gd name="T32" fmla="*/ 2147483646 w 443"/>
              <a:gd name="T33" fmla="*/ 2147483646 h 232"/>
              <a:gd name="T34" fmla="*/ 2147483646 w 443"/>
              <a:gd name="T35" fmla="*/ 2147483646 h 232"/>
              <a:gd name="T36" fmla="*/ 2147483646 w 443"/>
              <a:gd name="T37" fmla="*/ 2147483646 h 232"/>
              <a:gd name="T38" fmla="*/ 2147483646 w 443"/>
              <a:gd name="T39" fmla="*/ 2147483646 h 232"/>
              <a:gd name="T40" fmla="*/ 2147483646 w 443"/>
              <a:gd name="T41" fmla="*/ 2147483646 h 232"/>
              <a:gd name="T42" fmla="*/ 2147483646 w 443"/>
              <a:gd name="T43" fmla="*/ 2147483646 h 232"/>
              <a:gd name="T44" fmla="*/ 2147483646 w 443"/>
              <a:gd name="T45" fmla="*/ 2147483646 h 232"/>
              <a:gd name="T46" fmla="*/ 2147483646 w 443"/>
              <a:gd name="T47" fmla="*/ 2147483646 h 232"/>
              <a:gd name="T48" fmla="*/ 2147483646 w 443"/>
              <a:gd name="T49" fmla="*/ 2147483646 h 232"/>
              <a:gd name="T50" fmla="*/ 2147483646 w 443"/>
              <a:gd name="T51" fmla="*/ 2147483646 h 232"/>
              <a:gd name="T52" fmla="*/ 2147483646 w 443"/>
              <a:gd name="T53" fmla="*/ 2147483646 h 232"/>
              <a:gd name="T54" fmla="*/ 2147483646 w 443"/>
              <a:gd name="T55" fmla="*/ 2147483646 h 232"/>
              <a:gd name="T56" fmla="*/ 2147483646 w 443"/>
              <a:gd name="T57" fmla="*/ 2147483646 h 232"/>
              <a:gd name="T58" fmla="*/ 2147483646 w 443"/>
              <a:gd name="T59" fmla="*/ 2147483646 h 232"/>
              <a:gd name="T60" fmla="*/ 2147483646 w 443"/>
              <a:gd name="T61" fmla="*/ 2147483646 h 232"/>
              <a:gd name="T62" fmla="*/ 2147483646 w 443"/>
              <a:gd name="T63" fmla="*/ 2147483646 h 232"/>
              <a:gd name="T64" fmla="*/ 2147483646 w 443"/>
              <a:gd name="T65" fmla="*/ 2147483646 h 232"/>
              <a:gd name="T66" fmla="*/ 2147483646 w 443"/>
              <a:gd name="T67" fmla="*/ 2147483646 h 232"/>
              <a:gd name="T68" fmla="*/ 2147483646 w 443"/>
              <a:gd name="T69" fmla="*/ 2147483646 h 232"/>
              <a:gd name="T70" fmla="*/ 2147483646 w 443"/>
              <a:gd name="T71" fmla="*/ 2147483646 h 232"/>
              <a:gd name="T72" fmla="*/ 2147483646 w 443"/>
              <a:gd name="T73" fmla="*/ 2147483646 h 232"/>
              <a:gd name="T74" fmla="*/ 2147483646 w 443"/>
              <a:gd name="T75" fmla="*/ 2147483646 h 232"/>
              <a:gd name="T76" fmla="*/ 2147483646 w 443"/>
              <a:gd name="T77" fmla="*/ 2147483646 h 232"/>
              <a:gd name="T78" fmla="*/ 2147483646 w 443"/>
              <a:gd name="T79" fmla="*/ 2147483646 h 232"/>
              <a:gd name="T80" fmla="*/ 2147483646 w 443"/>
              <a:gd name="T81" fmla="*/ 2147483646 h 232"/>
              <a:gd name="T82" fmla="*/ 2147483646 w 443"/>
              <a:gd name="T83" fmla="*/ 2147483646 h 232"/>
              <a:gd name="T84" fmla="*/ 2147483646 w 443"/>
              <a:gd name="T85" fmla="*/ 2147483646 h 232"/>
              <a:gd name="T86" fmla="*/ 2147483646 w 443"/>
              <a:gd name="T87" fmla="*/ 2147483646 h 232"/>
              <a:gd name="T88" fmla="*/ 2147483646 w 443"/>
              <a:gd name="T89" fmla="*/ 2147483646 h 232"/>
              <a:gd name="T90" fmla="*/ 2147483646 w 443"/>
              <a:gd name="T91" fmla="*/ 2147483646 h 23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443" h="232">
                <a:moveTo>
                  <a:pt x="227" y="43"/>
                </a:moveTo>
                <a:cubicBezTo>
                  <a:pt x="215" y="30"/>
                  <a:pt x="215" y="30"/>
                  <a:pt x="215" y="30"/>
                </a:cubicBezTo>
                <a:cubicBezTo>
                  <a:pt x="220" y="30"/>
                  <a:pt x="220" y="30"/>
                  <a:pt x="220" y="30"/>
                </a:cubicBezTo>
                <a:cubicBezTo>
                  <a:pt x="223" y="30"/>
                  <a:pt x="224" y="31"/>
                  <a:pt x="226" y="32"/>
                </a:cubicBezTo>
                <a:cubicBezTo>
                  <a:pt x="227" y="33"/>
                  <a:pt x="242" y="44"/>
                  <a:pt x="242" y="44"/>
                </a:cubicBezTo>
                <a:cubicBezTo>
                  <a:pt x="242" y="44"/>
                  <a:pt x="242" y="44"/>
                  <a:pt x="242" y="44"/>
                </a:cubicBezTo>
                <a:cubicBezTo>
                  <a:pt x="246" y="46"/>
                  <a:pt x="247" y="50"/>
                  <a:pt x="248" y="53"/>
                </a:cubicBezTo>
                <a:cubicBezTo>
                  <a:pt x="249" y="57"/>
                  <a:pt x="251" y="65"/>
                  <a:pt x="254" y="73"/>
                </a:cubicBezTo>
                <a:cubicBezTo>
                  <a:pt x="242" y="73"/>
                  <a:pt x="229" y="73"/>
                  <a:pt x="218" y="73"/>
                </a:cubicBezTo>
                <a:cubicBezTo>
                  <a:pt x="218" y="73"/>
                  <a:pt x="218" y="73"/>
                  <a:pt x="218" y="73"/>
                </a:cubicBezTo>
                <a:lnTo>
                  <a:pt x="227" y="43"/>
                </a:lnTo>
                <a:close/>
                <a:moveTo>
                  <a:pt x="106" y="16"/>
                </a:moveTo>
                <a:cubicBezTo>
                  <a:pt x="106" y="0"/>
                  <a:pt x="106" y="0"/>
                  <a:pt x="106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79" y="5"/>
                  <a:pt x="79" y="5"/>
                  <a:pt x="79" y="5"/>
                </a:cubicBezTo>
                <a:cubicBezTo>
                  <a:pt x="88" y="7"/>
                  <a:pt x="98" y="10"/>
                  <a:pt x="106" y="16"/>
                </a:cubicBezTo>
                <a:close/>
                <a:moveTo>
                  <a:pt x="128" y="109"/>
                </a:moveTo>
                <a:cubicBezTo>
                  <a:pt x="103" y="109"/>
                  <a:pt x="83" y="115"/>
                  <a:pt x="83" y="124"/>
                </a:cubicBezTo>
                <a:cubicBezTo>
                  <a:pt x="83" y="132"/>
                  <a:pt x="103" y="138"/>
                  <a:pt x="128" y="138"/>
                </a:cubicBezTo>
                <a:cubicBezTo>
                  <a:pt x="134" y="138"/>
                  <a:pt x="140" y="138"/>
                  <a:pt x="145" y="137"/>
                </a:cubicBezTo>
                <a:cubicBezTo>
                  <a:pt x="143" y="134"/>
                  <a:pt x="141" y="129"/>
                  <a:pt x="141" y="124"/>
                </a:cubicBezTo>
                <a:cubicBezTo>
                  <a:pt x="141" y="118"/>
                  <a:pt x="143" y="114"/>
                  <a:pt x="145" y="110"/>
                </a:cubicBezTo>
                <a:cubicBezTo>
                  <a:pt x="140" y="109"/>
                  <a:pt x="134" y="109"/>
                  <a:pt x="128" y="109"/>
                </a:cubicBezTo>
                <a:close/>
                <a:moveTo>
                  <a:pt x="402" y="118"/>
                </a:moveTo>
                <a:cubicBezTo>
                  <a:pt x="383" y="93"/>
                  <a:pt x="357" y="85"/>
                  <a:pt x="313" y="85"/>
                </a:cubicBezTo>
                <a:cubicBezTo>
                  <a:pt x="280" y="85"/>
                  <a:pt x="186" y="86"/>
                  <a:pt x="172" y="86"/>
                </a:cubicBezTo>
                <a:cubicBezTo>
                  <a:pt x="157" y="86"/>
                  <a:pt x="148" y="82"/>
                  <a:pt x="139" y="72"/>
                </a:cubicBezTo>
                <a:cubicBezTo>
                  <a:pt x="130" y="62"/>
                  <a:pt x="114" y="42"/>
                  <a:pt x="105" y="31"/>
                </a:cubicBezTo>
                <a:cubicBezTo>
                  <a:pt x="98" y="23"/>
                  <a:pt x="80" y="16"/>
                  <a:pt x="67" y="16"/>
                </a:cubicBezTo>
                <a:cubicBezTo>
                  <a:pt x="55" y="16"/>
                  <a:pt x="46" y="16"/>
                  <a:pt x="46" y="16"/>
                </a:cubicBezTo>
                <a:cubicBezTo>
                  <a:pt x="46" y="16"/>
                  <a:pt x="50" y="25"/>
                  <a:pt x="56" y="38"/>
                </a:cubicBezTo>
                <a:cubicBezTo>
                  <a:pt x="0" y="75"/>
                  <a:pt x="0" y="75"/>
                  <a:pt x="0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66" y="60"/>
                  <a:pt x="66" y="60"/>
                  <a:pt x="66" y="60"/>
                </a:cubicBezTo>
                <a:cubicBezTo>
                  <a:pt x="73" y="75"/>
                  <a:pt x="81" y="92"/>
                  <a:pt x="89" y="107"/>
                </a:cubicBezTo>
                <a:cubicBezTo>
                  <a:pt x="99" y="102"/>
                  <a:pt x="115" y="101"/>
                  <a:pt x="128" y="101"/>
                </a:cubicBezTo>
                <a:cubicBezTo>
                  <a:pt x="140" y="101"/>
                  <a:pt x="151" y="102"/>
                  <a:pt x="160" y="104"/>
                </a:cubicBezTo>
                <a:cubicBezTo>
                  <a:pt x="160" y="104"/>
                  <a:pt x="160" y="104"/>
                  <a:pt x="160" y="104"/>
                </a:cubicBezTo>
                <a:cubicBezTo>
                  <a:pt x="166" y="106"/>
                  <a:pt x="171" y="114"/>
                  <a:pt x="171" y="124"/>
                </a:cubicBezTo>
                <a:cubicBezTo>
                  <a:pt x="171" y="133"/>
                  <a:pt x="166" y="141"/>
                  <a:pt x="160" y="143"/>
                </a:cubicBezTo>
                <a:cubicBezTo>
                  <a:pt x="160" y="143"/>
                  <a:pt x="160" y="143"/>
                  <a:pt x="160" y="143"/>
                </a:cubicBezTo>
                <a:cubicBezTo>
                  <a:pt x="151" y="145"/>
                  <a:pt x="141" y="146"/>
                  <a:pt x="131" y="147"/>
                </a:cubicBezTo>
                <a:cubicBezTo>
                  <a:pt x="140" y="151"/>
                  <a:pt x="151" y="154"/>
                  <a:pt x="164" y="157"/>
                </a:cubicBezTo>
                <a:cubicBezTo>
                  <a:pt x="71" y="224"/>
                  <a:pt x="71" y="224"/>
                  <a:pt x="71" y="224"/>
                </a:cubicBezTo>
                <a:cubicBezTo>
                  <a:pt x="65" y="221"/>
                  <a:pt x="59" y="218"/>
                  <a:pt x="56" y="217"/>
                </a:cubicBezTo>
                <a:cubicBezTo>
                  <a:pt x="52" y="216"/>
                  <a:pt x="49" y="216"/>
                  <a:pt x="45" y="216"/>
                </a:cubicBezTo>
                <a:cubicBezTo>
                  <a:pt x="59" y="232"/>
                  <a:pt x="59" y="232"/>
                  <a:pt x="59" y="232"/>
                </a:cubicBezTo>
                <a:cubicBezTo>
                  <a:pt x="89" y="232"/>
                  <a:pt x="89" y="232"/>
                  <a:pt x="89" y="232"/>
                </a:cubicBezTo>
                <a:cubicBezTo>
                  <a:pt x="101" y="232"/>
                  <a:pt x="111" y="230"/>
                  <a:pt x="121" y="225"/>
                </a:cubicBezTo>
                <a:cubicBezTo>
                  <a:pt x="135" y="219"/>
                  <a:pt x="213" y="181"/>
                  <a:pt x="241" y="170"/>
                </a:cubicBezTo>
                <a:cubicBezTo>
                  <a:pt x="248" y="167"/>
                  <a:pt x="254" y="164"/>
                  <a:pt x="261" y="162"/>
                </a:cubicBezTo>
                <a:cubicBezTo>
                  <a:pt x="301" y="162"/>
                  <a:pt x="355" y="162"/>
                  <a:pt x="367" y="162"/>
                </a:cubicBezTo>
                <a:cubicBezTo>
                  <a:pt x="436" y="162"/>
                  <a:pt x="443" y="150"/>
                  <a:pt x="443" y="141"/>
                </a:cubicBezTo>
                <a:cubicBezTo>
                  <a:pt x="443" y="132"/>
                  <a:pt x="426" y="127"/>
                  <a:pt x="402" y="118"/>
                </a:cubicBezTo>
                <a:close/>
                <a:moveTo>
                  <a:pt x="232" y="121"/>
                </a:moveTo>
                <a:cubicBezTo>
                  <a:pt x="232" y="124"/>
                  <a:pt x="230" y="126"/>
                  <a:pt x="227" y="126"/>
                </a:cubicBezTo>
                <a:cubicBezTo>
                  <a:pt x="223" y="126"/>
                  <a:pt x="223" y="126"/>
                  <a:pt x="223" y="126"/>
                </a:cubicBezTo>
                <a:cubicBezTo>
                  <a:pt x="220" y="126"/>
                  <a:pt x="218" y="124"/>
                  <a:pt x="218" y="121"/>
                </a:cubicBezTo>
                <a:cubicBezTo>
                  <a:pt x="218" y="114"/>
                  <a:pt x="218" y="114"/>
                  <a:pt x="218" y="114"/>
                </a:cubicBezTo>
                <a:cubicBezTo>
                  <a:pt x="218" y="112"/>
                  <a:pt x="220" y="110"/>
                  <a:pt x="223" y="110"/>
                </a:cubicBezTo>
                <a:cubicBezTo>
                  <a:pt x="227" y="110"/>
                  <a:pt x="227" y="110"/>
                  <a:pt x="227" y="110"/>
                </a:cubicBezTo>
                <a:cubicBezTo>
                  <a:pt x="230" y="110"/>
                  <a:pt x="232" y="112"/>
                  <a:pt x="232" y="114"/>
                </a:cubicBezTo>
                <a:lnTo>
                  <a:pt x="232" y="121"/>
                </a:lnTo>
                <a:close/>
                <a:moveTo>
                  <a:pt x="263" y="121"/>
                </a:moveTo>
                <a:cubicBezTo>
                  <a:pt x="263" y="124"/>
                  <a:pt x="261" y="126"/>
                  <a:pt x="258" y="126"/>
                </a:cubicBezTo>
                <a:cubicBezTo>
                  <a:pt x="254" y="126"/>
                  <a:pt x="254" y="126"/>
                  <a:pt x="254" y="126"/>
                </a:cubicBezTo>
                <a:cubicBezTo>
                  <a:pt x="251" y="126"/>
                  <a:pt x="249" y="124"/>
                  <a:pt x="249" y="121"/>
                </a:cubicBezTo>
                <a:cubicBezTo>
                  <a:pt x="249" y="114"/>
                  <a:pt x="249" y="114"/>
                  <a:pt x="249" y="114"/>
                </a:cubicBezTo>
                <a:cubicBezTo>
                  <a:pt x="249" y="112"/>
                  <a:pt x="251" y="110"/>
                  <a:pt x="254" y="110"/>
                </a:cubicBezTo>
                <a:cubicBezTo>
                  <a:pt x="258" y="110"/>
                  <a:pt x="258" y="110"/>
                  <a:pt x="258" y="110"/>
                </a:cubicBezTo>
                <a:cubicBezTo>
                  <a:pt x="261" y="110"/>
                  <a:pt x="263" y="112"/>
                  <a:pt x="263" y="114"/>
                </a:cubicBezTo>
                <a:lnTo>
                  <a:pt x="263" y="121"/>
                </a:lnTo>
                <a:close/>
                <a:moveTo>
                  <a:pt x="294" y="121"/>
                </a:moveTo>
                <a:cubicBezTo>
                  <a:pt x="294" y="124"/>
                  <a:pt x="292" y="126"/>
                  <a:pt x="289" y="126"/>
                </a:cubicBezTo>
                <a:cubicBezTo>
                  <a:pt x="285" y="126"/>
                  <a:pt x="285" y="126"/>
                  <a:pt x="285" y="126"/>
                </a:cubicBezTo>
                <a:cubicBezTo>
                  <a:pt x="282" y="126"/>
                  <a:pt x="280" y="124"/>
                  <a:pt x="280" y="121"/>
                </a:cubicBezTo>
                <a:cubicBezTo>
                  <a:pt x="280" y="114"/>
                  <a:pt x="280" y="114"/>
                  <a:pt x="280" y="114"/>
                </a:cubicBezTo>
                <a:cubicBezTo>
                  <a:pt x="280" y="112"/>
                  <a:pt x="282" y="110"/>
                  <a:pt x="285" y="110"/>
                </a:cubicBezTo>
                <a:cubicBezTo>
                  <a:pt x="289" y="110"/>
                  <a:pt x="289" y="110"/>
                  <a:pt x="289" y="110"/>
                </a:cubicBezTo>
                <a:cubicBezTo>
                  <a:pt x="292" y="110"/>
                  <a:pt x="294" y="112"/>
                  <a:pt x="294" y="114"/>
                </a:cubicBezTo>
                <a:lnTo>
                  <a:pt x="294" y="121"/>
                </a:lnTo>
                <a:close/>
                <a:moveTo>
                  <a:pt x="360" y="127"/>
                </a:moveTo>
                <a:cubicBezTo>
                  <a:pt x="360" y="127"/>
                  <a:pt x="360" y="127"/>
                  <a:pt x="360" y="127"/>
                </a:cubicBezTo>
                <a:cubicBezTo>
                  <a:pt x="343" y="127"/>
                  <a:pt x="328" y="122"/>
                  <a:pt x="322" y="115"/>
                </a:cubicBezTo>
                <a:cubicBezTo>
                  <a:pt x="320" y="112"/>
                  <a:pt x="321" y="109"/>
                  <a:pt x="325" y="109"/>
                </a:cubicBezTo>
                <a:cubicBezTo>
                  <a:pt x="331" y="108"/>
                  <a:pt x="348" y="108"/>
                  <a:pt x="356" y="102"/>
                </a:cubicBezTo>
                <a:cubicBezTo>
                  <a:pt x="370" y="106"/>
                  <a:pt x="380" y="112"/>
                  <a:pt x="388" y="121"/>
                </a:cubicBezTo>
                <a:cubicBezTo>
                  <a:pt x="382" y="125"/>
                  <a:pt x="371" y="127"/>
                  <a:pt x="360" y="127"/>
                </a:cubicBezTo>
                <a:close/>
                <a:moveTo>
                  <a:pt x="156" y="135"/>
                </a:moveTo>
                <a:cubicBezTo>
                  <a:pt x="153" y="135"/>
                  <a:pt x="150" y="130"/>
                  <a:pt x="150" y="124"/>
                </a:cubicBezTo>
                <a:cubicBezTo>
                  <a:pt x="150" y="117"/>
                  <a:pt x="153" y="112"/>
                  <a:pt x="156" y="112"/>
                </a:cubicBezTo>
                <a:cubicBezTo>
                  <a:pt x="160" y="112"/>
                  <a:pt x="163" y="117"/>
                  <a:pt x="163" y="124"/>
                </a:cubicBezTo>
                <a:cubicBezTo>
                  <a:pt x="163" y="130"/>
                  <a:pt x="160" y="135"/>
                  <a:pt x="156" y="1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52" grpId="0"/>
      <p:bldP spid="53" grpId="0"/>
      <p:bldP spid="54" grpId="0"/>
      <p:bldP spid="55" grpId="0" animBg="1"/>
      <p:bldP spid="5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Other_1"/>
          <p:cNvSpPr/>
          <p:nvPr>
            <p:custDataLst>
              <p:tags r:id="rId2"/>
            </p:custDataLst>
          </p:nvPr>
        </p:nvSpPr>
        <p:spPr>
          <a:xfrm>
            <a:off x="5227638" y="2803525"/>
            <a:ext cx="1736725" cy="173672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MH_SubTitle_1"/>
          <p:cNvSpPr/>
          <p:nvPr>
            <p:custDataLst>
              <p:tags r:id="rId3"/>
            </p:custDataLst>
          </p:nvPr>
        </p:nvSpPr>
        <p:spPr>
          <a:xfrm>
            <a:off x="3876675" y="2198688"/>
            <a:ext cx="2089150" cy="1430337"/>
          </a:xfrm>
          <a:custGeom>
            <a:avLst/>
            <a:gdLst>
              <a:gd name="connsiteX0" fmla="*/ 492296 w 2336641"/>
              <a:gd name="connsiteY0" fmla="*/ 0 h 1601848"/>
              <a:gd name="connsiteX1" fmla="*/ 1657485 w 2336641"/>
              <a:gd name="connsiteY1" fmla="*/ 0 h 1601848"/>
              <a:gd name="connsiteX2" fmla="*/ 1844345 w 2336641"/>
              <a:gd name="connsiteY2" fmla="*/ 0 h 1601848"/>
              <a:gd name="connsiteX3" fmla="*/ 2336641 w 2336641"/>
              <a:gd name="connsiteY3" fmla="*/ 0 h 1601848"/>
              <a:gd name="connsiteX4" fmla="*/ 2336641 w 2336641"/>
              <a:gd name="connsiteY4" fmla="*/ 340586 h 1601848"/>
              <a:gd name="connsiteX5" fmla="*/ 2336641 w 2336641"/>
              <a:gd name="connsiteY5" fmla="*/ 413428 h 1601848"/>
              <a:gd name="connsiteX6" fmla="*/ 2336641 w 2336641"/>
              <a:gd name="connsiteY6" fmla="*/ 492296 h 1601848"/>
              <a:gd name="connsiteX7" fmla="*/ 2336641 w 2336641"/>
              <a:gd name="connsiteY7" fmla="*/ 557721 h 1601848"/>
              <a:gd name="connsiteX8" fmla="*/ 2336641 w 2336641"/>
              <a:gd name="connsiteY8" fmla="*/ 1109552 h 1601848"/>
              <a:gd name="connsiteX9" fmla="*/ 1844345 w 2336641"/>
              <a:gd name="connsiteY9" fmla="*/ 1601848 h 1601848"/>
              <a:gd name="connsiteX10" fmla="*/ 679157 w 2336641"/>
              <a:gd name="connsiteY10" fmla="*/ 1601848 h 1601848"/>
              <a:gd name="connsiteX11" fmla="*/ 492296 w 2336641"/>
              <a:gd name="connsiteY11" fmla="*/ 1601848 h 1601848"/>
              <a:gd name="connsiteX12" fmla="*/ 0 w 2336641"/>
              <a:gd name="connsiteY12" fmla="*/ 1601848 h 1601848"/>
              <a:gd name="connsiteX13" fmla="*/ 0 w 2336641"/>
              <a:gd name="connsiteY13" fmla="*/ 1312171 h 1601848"/>
              <a:gd name="connsiteX14" fmla="*/ 0 w 2336641"/>
              <a:gd name="connsiteY14" fmla="*/ 1188420 h 1601848"/>
              <a:gd name="connsiteX15" fmla="*/ 0 w 2336641"/>
              <a:gd name="connsiteY15" fmla="*/ 1109552 h 1601848"/>
              <a:gd name="connsiteX16" fmla="*/ 0 w 2336641"/>
              <a:gd name="connsiteY16" fmla="*/ 1045713 h 1601848"/>
              <a:gd name="connsiteX17" fmla="*/ 0 w 2336641"/>
              <a:gd name="connsiteY17" fmla="*/ 492296 h 1601848"/>
              <a:gd name="connsiteX18" fmla="*/ 492296 w 2336641"/>
              <a:gd name="connsiteY18" fmla="*/ 0 h 1601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336641" h="1601848">
                <a:moveTo>
                  <a:pt x="492296" y="0"/>
                </a:moveTo>
                <a:lnTo>
                  <a:pt x="1657485" y="0"/>
                </a:lnTo>
                <a:lnTo>
                  <a:pt x="1844345" y="0"/>
                </a:lnTo>
                <a:lnTo>
                  <a:pt x="2336641" y="0"/>
                </a:lnTo>
                <a:lnTo>
                  <a:pt x="2336641" y="340586"/>
                </a:lnTo>
                <a:lnTo>
                  <a:pt x="2336641" y="413428"/>
                </a:lnTo>
                <a:lnTo>
                  <a:pt x="2336641" y="492296"/>
                </a:lnTo>
                <a:lnTo>
                  <a:pt x="2336641" y="557721"/>
                </a:lnTo>
                <a:lnTo>
                  <a:pt x="2336641" y="1109552"/>
                </a:lnTo>
                <a:cubicBezTo>
                  <a:pt x="2336641" y="1381439"/>
                  <a:pt x="2116232" y="1601848"/>
                  <a:pt x="1844345" y="1601848"/>
                </a:cubicBezTo>
                <a:lnTo>
                  <a:pt x="679157" y="1601848"/>
                </a:lnTo>
                <a:lnTo>
                  <a:pt x="492296" y="1601848"/>
                </a:lnTo>
                <a:lnTo>
                  <a:pt x="0" y="1601848"/>
                </a:lnTo>
                <a:lnTo>
                  <a:pt x="0" y="1312171"/>
                </a:lnTo>
                <a:lnTo>
                  <a:pt x="0" y="1188420"/>
                </a:lnTo>
                <a:lnTo>
                  <a:pt x="0" y="1109552"/>
                </a:lnTo>
                <a:lnTo>
                  <a:pt x="0" y="1045713"/>
                </a:lnTo>
                <a:lnTo>
                  <a:pt x="0" y="492296"/>
                </a:lnTo>
                <a:cubicBezTo>
                  <a:pt x="0" y="220409"/>
                  <a:pt x="220409" y="0"/>
                  <a:pt x="49229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2" name="MH_SubTitle_4"/>
          <p:cNvSpPr/>
          <p:nvPr>
            <p:custDataLst>
              <p:tags r:id="rId4"/>
            </p:custDataLst>
          </p:nvPr>
        </p:nvSpPr>
        <p:spPr>
          <a:xfrm>
            <a:off x="3876675" y="3833813"/>
            <a:ext cx="2089150" cy="1430337"/>
          </a:xfrm>
          <a:custGeom>
            <a:avLst/>
            <a:gdLst>
              <a:gd name="connsiteX0" fmla="*/ 0 w 2336641"/>
              <a:gd name="connsiteY0" fmla="*/ 0 h 1601848"/>
              <a:gd name="connsiteX1" fmla="*/ 492296 w 2336641"/>
              <a:gd name="connsiteY1" fmla="*/ 0 h 1601848"/>
              <a:gd name="connsiteX2" fmla="*/ 679156 w 2336641"/>
              <a:gd name="connsiteY2" fmla="*/ 0 h 1601848"/>
              <a:gd name="connsiteX3" fmla="*/ 1844345 w 2336641"/>
              <a:gd name="connsiteY3" fmla="*/ 0 h 1601848"/>
              <a:gd name="connsiteX4" fmla="*/ 2336641 w 2336641"/>
              <a:gd name="connsiteY4" fmla="*/ 492296 h 1601848"/>
              <a:gd name="connsiteX5" fmla="*/ 2336641 w 2336641"/>
              <a:gd name="connsiteY5" fmla="*/ 953072 h 1601848"/>
              <a:gd name="connsiteX6" fmla="*/ 2336641 w 2336641"/>
              <a:gd name="connsiteY6" fmla="*/ 1109552 h 1601848"/>
              <a:gd name="connsiteX7" fmla="*/ 2336641 w 2336641"/>
              <a:gd name="connsiteY7" fmla="*/ 1188420 h 1601848"/>
              <a:gd name="connsiteX8" fmla="*/ 2336641 w 2336641"/>
              <a:gd name="connsiteY8" fmla="*/ 1372172 h 1601848"/>
              <a:gd name="connsiteX9" fmla="*/ 2336641 w 2336641"/>
              <a:gd name="connsiteY9" fmla="*/ 1601848 h 1601848"/>
              <a:gd name="connsiteX10" fmla="*/ 1844345 w 2336641"/>
              <a:gd name="connsiteY10" fmla="*/ 1601848 h 1601848"/>
              <a:gd name="connsiteX11" fmla="*/ 1657484 w 2336641"/>
              <a:gd name="connsiteY11" fmla="*/ 1601848 h 1601848"/>
              <a:gd name="connsiteX12" fmla="*/ 492296 w 2336641"/>
              <a:gd name="connsiteY12" fmla="*/ 1601848 h 1601848"/>
              <a:gd name="connsiteX13" fmla="*/ 0 w 2336641"/>
              <a:gd name="connsiteY13" fmla="*/ 1109552 h 1601848"/>
              <a:gd name="connsiteX14" fmla="*/ 0 w 2336641"/>
              <a:gd name="connsiteY14" fmla="*/ 614097 h 1601848"/>
              <a:gd name="connsiteX15" fmla="*/ 0 w 2336641"/>
              <a:gd name="connsiteY15" fmla="*/ 492296 h 1601848"/>
              <a:gd name="connsiteX16" fmla="*/ 0 w 2336641"/>
              <a:gd name="connsiteY16" fmla="*/ 413428 h 1601848"/>
              <a:gd name="connsiteX17" fmla="*/ 0 w 2336641"/>
              <a:gd name="connsiteY17" fmla="*/ 347639 h 1601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36641" h="1601848">
                <a:moveTo>
                  <a:pt x="0" y="0"/>
                </a:moveTo>
                <a:lnTo>
                  <a:pt x="492296" y="0"/>
                </a:lnTo>
                <a:lnTo>
                  <a:pt x="679156" y="0"/>
                </a:lnTo>
                <a:lnTo>
                  <a:pt x="1844345" y="0"/>
                </a:lnTo>
                <a:cubicBezTo>
                  <a:pt x="2116233" y="0"/>
                  <a:pt x="2336641" y="220409"/>
                  <a:pt x="2336641" y="492296"/>
                </a:cubicBezTo>
                <a:lnTo>
                  <a:pt x="2336641" y="953072"/>
                </a:lnTo>
                <a:lnTo>
                  <a:pt x="2336641" y="1109552"/>
                </a:lnTo>
                <a:lnTo>
                  <a:pt x="2336641" y="1188420"/>
                </a:lnTo>
                <a:lnTo>
                  <a:pt x="2336641" y="1372172"/>
                </a:lnTo>
                <a:lnTo>
                  <a:pt x="2336641" y="1601848"/>
                </a:lnTo>
                <a:lnTo>
                  <a:pt x="1844345" y="1601848"/>
                </a:lnTo>
                <a:lnTo>
                  <a:pt x="1657484" y="1601848"/>
                </a:lnTo>
                <a:lnTo>
                  <a:pt x="492296" y="1601848"/>
                </a:lnTo>
                <a:cubicBezTo>
                  <a:pt x="220409" y="1601848"/>
                  <a:pt x="0" y="1381440"/>
                  <a:pt x="0" y="1109552"/>
                </a:cubicBezTo>
                <a:lnTo>
                  <a:pt x="0" y="614097"/>
                </a:lnTo>
                <a:lnTo>
                  <a:pt x="0" y="492296"/>
                </a:lnTo>
                <a:lnTo>
                  <a:pt x="0" y="413428"/>
                </a:lnTo>
                <a:lnTo>
                  <a:pt x="0" y="34763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3" name="MH_SubTitle_2"/>
          <p:cNvSpPr/>
          <p:nvPr>
            <p:custDataLst>
              <p:tags r:id="rId5"/>
            </p:custDataLst>
          </p:nvPr>
        </p:nvSpPr>
        <p:spPr>
          <a:xfrm>
            <a:off x="6226175" y="2198688"/>
            <a:ext cx="2089150" cy="1430337"/>
          </a:xfrm>
          <a:custGeom>
            <a:avLst/>
            <a:gdLst>
              <a:gd name="connsiteX0" fmla="*/ 0 w 2336641"/>
              <a:gd name="connsiteY0" fmla="*/ 0 h 1601848"/>
              <a:gd name="connsiteX1" fmla="*/ 492296 w 2336641"/>
              <a:gd name="connsiteY1" fmla="*/ 0 h 1601848"/>
              <a:gd name="connsiteX2" fmla="*/ 679156 w 2336641"/>
              <a:gd name="connsiteY2" fmla="*/ 0 h 1601848"/>
              <a:gd name="connsiteX3" fmla="*/ 1844345 w 2336641"/>
              <a:gd name="connsiteY3" fmla="*/ 0 h 1601848"/>
              <a:gd name="connsiteX4" fmla="*/ 2336641 w 2336641"/>
              <a:gd name="connsiteY4" fmla="*/ 492296 h 1601848"/>
              <a:gd name="connsiteX5" fmla="*/ 2336641 w 2336641"/>
              <a:gd name="connsiteY5" fmla="*/ 1004404 h 1601848"/>
              <a:gd name="connsiteX6" fmla="*/ 2336641 w 2336641"/>
              <a:gd name="connsiteY6" fmla="*/ 1109552 h 1601848"/>
              <a:gd name="connsiteX7" fmla="*/ 2336641 w 2336641"/>
              <a:gd name="connsiteY7" fmla="*/ 1188420 h 1601848"/>
              <a:gd name="connsiteX8" fmla="*/ 2336641 w 2336641"/>
              <a:gd name="connsiteY8" fmla="*/ 1423504 h 1601848"/>
              <a:gd name="connsiteX9" fmla="*/ 2336641 w 2336641"/>
              <a:gd name="connsiteY9" fmla="*/ 1601848 h 1601848"/>
              <a:gd name="connsiteX10" fmla="*/ 1844345 w 2336641"/>
              <a:gd name="connsiteY10" fmla="*/ 1601848 h 1601848"/>
              <a:gd name="connsiteX11" fmla="*/ 1657484 w 2336641"/>
              <a:gd name="connsiteY11" fmla="*/ 1601848 h 1601848"/>
              <a:gd name="connsiteX12" fmla="*/ 492296 w 2336641"/>
              <a:gd name="connsiteY12" fmla="*/ 1601848 h 1601848"/>
              <a:gd name="connsiteX13" fmla="*/ 0 w 2336641"/>
              <a:gd name="connsiteY13" fmla="*/ 1109552 h 1601848"/>
              <a:gd name="connsiteX14" fmla="*/ 0 w 2336641"/>
              <a:gd name="connsiteY14" fmla="*/ 588548 h 1601848"/>
              <a:gd name="connsiteX15" fmla="*/ 0 w 2336641"/>
              <a:gd name="connsiteY15" fmla="*/ 492296 h 1601848"/>
              <a:gd name="connsiteX16" fmla="*/ 0 w 2336641"/>
              <a:gd name="connsiteY16" fmla="*/ 413428 h 1601848"/>
              <a:gd name="connsiteX17" fmla="*/ 0 w 2336641"/>
              <a:gd name="connsiteY17" fmla="*/ 371414 h 1601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36641" h="1601848">
                <a:moveTo>
                  <a:pt x="0" y="0"/>
                </a:moveTo>
                <a:lnTo>
                  <a:pt x="492296" y="0"/>
                </a:lnTo>
                <a:lnTo>
                  <a:pt x="679156" y="0"/>
                </a:lnTo>
                <a:lnTo>
                  <a:pt x="1844345" y="0"/>
                </a:lnTo>
                <a:cubicBezTo>
                  <a:pt x="2116232" y="0"/>
                  <a:pt x="2336641" y="220409"/>
                  <a:pt x="2336641" y="492296"/>
                </a:cubicBezTo>
                <a:lnTo>
                  <a:pt x="2336641" y="1004404"/>
                </a:lnTo>
                <a:lnTo>
                  <a:pt x="2336641" y="1109552"/>
                </a:lnTo>
                <a:lnTo>
                  <a:pt x="2336641" y="1188420"/>
                </a:lnTo>
                <a:lnTo>
                  <a:pt x="2336641" y="1423504"/>
                </a:lnTo>
                <a:lnTo>
                  <a:pt x="2336641" y="1601848"/>
                </a:lnTo>
                <a:lnTo>
                  <a:pt x="1844345" y="1601848"/>
                </a:lnTo>
                <a:lnTo>
                  <a:pt x="1657484" y="1601848"/>
                </a:lnTo>
                <a:lnTo>
                  <a:pt x="492296" y="1601848"/>
                </a:lnTo>
                <a:cubicBezTo>
                  <a:pt x="220408" y="1601848"/>
                  <a:pt x="0" y="1381439"/>
                  <a:pt x="0" y="1109552"/>
                </a:cubicBezTo>
                <a:lnTo>
                  <a:pt x="0" y="588548"/>
                </a:lnTo>
                <a:lnTo>
                  <a:pt x="0" y="492296"/>
                </a:lnTo>
                <a:lnTo>
                  <a:pt x="0" y="413428"/>
                </a:lnTo>
                <a:lnTo>
                  <a:pt x="0" y="3714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4" name="MH_SubTitle_3"/>
          <p:cNvSpPr/>
          <p:nvPr>
            <p:custDataLst>
              <p:tags r:id="rId6"/>
            </p:custDataLst>
          </p:nvPr>
        </p:nvSpPr>
        <p:spPr>
          <a:xfrm>
            <a:off x="6226175" y="3836988"/>
            <a:ext cx="2089150" cy="1431925"/>
          </a:xfrm>
          <a:custGeom>
            <a:avLst/>
            <a:gdLst>
              <a:gd name="connsiteX0" fmla="*/ 492296 w 2336641"/>
              <a:gd name="connsiteY0" fmla="*/ 0 h 1601848"/>
              <a:gd name="connsiteX1" fmla="*/ 1657484 w 2336641"/>
              <a:gd name="connsiteY1" fmla="*/ 0 h 1601848"/>
              <a:gd name="connsiteX2" fmla="*/ 1844345 w 2336641"/>
              <a:gd name="connsiteY2" fmla="*/ 0 h 1601848"/>
              <a:gd name="connsiteX3" fmla="*/ 2336641 w 2336641"/>
              <a:gd name="connsiteY3" fmla="*/ 0 h 1601848"/>
              <a:gd name="connsiteX4" fmla="*/ 2336641 w 2336641"/>
              <a:gd name="connsiteY4" fmla="*/ 297807 h 1601848"/>
              <a:gd name="connsiteX5" fmla="*/ 2336641 w 2336641"/>
              <a:gd name="connsiteY5" fmla="*/ 413429 h 1601848"/>
              <a:gd name="connsiteX6" fmla="*/ 2336641 w 2336641"/>
              <a:gd name="connsiteY6" fmla="*/ 492296 h 1601848"/>
              <a:gd name="connsiteX7" fmla="*/ 2336641 w 2336641"/>
              <a:gd name="connsiteY7" fmla="*/ 716907 h 1601848"/>
              <a:gd name="connsiteX8" fmla="*/ 2336641 w 2336641"/>
              <a:gd name="connsiteY8" fmla="*/ 1109552 h 1601848"/>
              <a:gd name="connsiteX9" fmla="*/ 1844345 w 2336641"/>
              <a:gd name="connsiteY9" fmla="*/ 1601848 h 1601848"/>
              <a:gd name="connsiteX10" fmla="*/ 679156 w 2336641"/>
              <a:gd name="connsiteY10" fmla="*/ 1601848 h 1601848"/>
              <a:gd name="connsiteX11" fmla="*/ 492296 w 2336641"/>
              <a:gd name="connsiteY11" fmla="*/ 1601848 h 1601848"/>
              <a:gd name="connsiteX12" fmla="*/ 0 w 2336641"/>
              <a:gd name="connsiteY12" fmla="*/ 1601848 h 1601848"/>
              <a:gd name="connsiteX13" fmla="*/ 0 w 2336641"/>
              <a:gd name="connsiteY13" fmla="*/ 1461527 h 1601848"/>
              <a:gd name="connsiteX14" fmla="*/ 0 w 2336641"/>
              <a:gd name="connsiteY14" fmla="*/ 1188420 h 1601848"/>
              <a:gd name="connsiteX15" fmla="*/ 0 w 2336641"/>
              <a:gd name="connsiteY15" fmla="*/ 1109552 h 1601848"/>
              <a:gd name="connsiteX16" fmla="*/ 0 w 2336641"/>
              <a:gd name="connsiteY16" fmla="*/ 1042427 h 1601848"/>
              <a:gd name="connsiteX17" fmla="*/ 0 w 2336641"/>
              <a:gd name="connsiteY17" fmla="*/ 492296 h 1601848"/>
              <a:gd name="connsiteX18" fmla="*/ 492296 w 2336641"/>
              <a:gd name="connsiteY18" fmla="*/ 0 h 1601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336641" h="1601848">
                <a:moveTo>
                  <a:pt x="492296" y="0"/>
                </a:moveTo>
                <a:lnTo>
                  <a:pt x="1657484" y="0"/>
                </a:lnTo>
                <a:lnTo>
                  <a:pt x="1844345" y="0"/>
                </a:lnTo>
                <a:lnTo>
                  <a:pt x="2336641" y="0"/>
                </a:lnTo>
                <a:lnTo>
                  <a:pt x="2336641" y="297807"/>
                </a:lnTo>
                <a:lnTo>
                  <a:pt x="2336641" y="413429"/>
                </a:lnTo>
                <a:lnTo>
                  <a:pt x="2336641" y="492296"/>
                </a:lnTo>
                <a:lnTo>
                  <a:pt x="2336641" y="716907"/>
                </a:lnTo>
                <a:lnTo>
                  <a:pt x="2336641" y="1109552"/>
                </a:lnTo>
                <a:cubicBezTo>
                  <a:pt x="2336641" y="1381440"/>
                  <a:pt x="2116232" y="1601848"/>
                  <a:pt x="1844345" y="1601848"/>
                </a:cubicBezTo>
                <a:lnTo>
                  <a:pt x="679156" y="1601848"/>
                </a:lnTo>
                <a:lnTo>
                  <a:pt x="492296" y="1601848"/>
                </a:lnTo>
                <a:lnTo>
                  <a:pt x="0" y="1601848"/>
                </a:lnTo>
                <a:lnTo>
                  <a:pt x="0" y="1461527"/>
                </a:lnTo>
                <a:lnTo>
                  <a:pt x="0" y="1188420"/>
                </a:lnTo>
                <a:lnTo>
                  <a:pt x="0" y="1109552"/>
                </a:lnTo>
                <a:lnTo>
                  <a:pt x="0" y="1042427"/>
                </a:lnTo>
                <a:lnTo>
                  <a:pt x="0" y="492296"/>
                </a:lnTo>
                <a:cubicBezTo>
                  <a:pt x="0" y="220409"/>
                  <a:pt x="220408" y="0"/>
                  <a:pt x="49229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812800" y="1579563"/>
            <a:ext cx="3074988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8315325" y="1579563"/>
            <a:ext cx="30734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812800" y="4508500"/>
            <a:ext cx="307498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8315325" y="4508500"/>
            <a:ext cx="30734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6106219" y="2053556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3374459" y="1142307"/>
            <a:ext cx="2844800" cy="3479800"/>
          </a:xfrm>
          <a:prstGeom prst="diamond">
            <a:avLst/>
          </a:prstGeom>
          <a:noFill/>
          <a:ln>
            <a:solidFill>
              <a:srgbClr val="2657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004326"/>
            <a:ext cx="12192000" cy="6505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146606" y="1825099"/>
            <a:ext cx="1898623" cy="1898623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3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4204782" y="3863190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342293" y="442819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362688" y="4736335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4362688" y="3915919"/>
            <a:ext cx="3489484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图文框 10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MH_Other_1"/>
          <p:cNvSpPr>
            <a:spLocks noChangeAspect="1"/>
          </p:cNvSpPr>
          <p:nvPr>
            <p:custDataLst>
              <p:tags r:id="rId2"/>
            </p:custDataLst>
          </p:nvPr>
        </p:nvSpPr>
        <p:spPr bwMode="auto">
          <a:xfrm>
            <a:off x="4641850" y="2001838"/>
            <a:ext cx="1658938" cy="1344612"/>
          </a:xfrm>
          <a:custGeom>
            <a:avLst/>
            <a:gdLst>
              <a:gd name="T0" fmla="*/ 1165 w 1381"/>
              <a:gd name="T1" fmla="*/ 639 h 1119"/>
              <a:gd name="T2" fmla="*/ 1112 w 1381"/>
              <a:gd name="T3" fmla="*/ 646 h 1119"/>
              <a:gd name="T4" fmla="*/ 1062 w 1381"/>
              <a:gd name="T5" fmla="*/ 658 h 1119"/>
              <a:gd name="T6" fmla="*/ 1038 w 1381"/>
              <a:gd name="T7" fmla="*/ 665 h 1119"/>
              <a:gd name="T8" fmla="*/ 1002 w 1381"/>
              <a:gd name="T9" fmla="*/ 677 h 1119"/>
              <a:gd name="T10" fmla="*/ 966 w 1381"/>
              <a:gd name="T11" fmla="*/ 692 h 1119"/>
              <a:gd name="T12" fmla="*/ 921 w 1381"/>
              <a:gd name="T13" fmla="*/ 714 h 1119"/>
              <a:gd name="T14" fmla="*/ 879 w 1381"/>
              <a:gd name="T15" fmla="*/ 741 h 1119"/>
              <a:gd name="T16" fmla="*/ 838 w 1381"/>
              <a:gd name="T17" fmla="*/ 770 h 1119"/>
              <a:gd name="T18" fmla="*/ 799 w 1381"/>
              <a:gd name="T19" fmla="*/ 801 h 1119"/>
              <a:gd name="T20" fmla="*/ 781 w 1381"/>
              <a:gd name="T21" fmla="*/ 818 h 1119"/>
              <a:gd name="T22" fmla="*/ 747 w 1381"/>
              <a:gd name="T23" fmla="*/ 854 h 1119"/>
              <a:gd name="T24" fmla="*/ 716 w 1381"/>
              <a:gd name="T25" fmla="*/ 894 h 1119"/>
              <a:gd name="T26" fmla="*/ 701 w 1381"/>
              <a:gd name="T27" fmla="*/ 914 h 1119"/>
              <a:gd name="T28" fmla="*/ 674 w 1381"/>
              <a:gd name="T29" fmla="*/ 956 h 1119"/>
              <a:gd name="T30" fmla="*/ 656 w 1381"/>
              <a:gd name="T31" fmla="*/ 989 h 1119"/>
              <a:gd name="T32" fmla="*/ 640 w 1381"/>
              <a:gd name="T33" fmla="*/ 1023 h 1119"/>
              <a:gd name="T34" fmla="*/ 621 w 1381"/>
              <a:gd name="T35" fmla="*/ 1071 h 1119"/>
              <a:gd name="T36" fmla="*/ 610 w 1381"/>
              <a:gd name="T37" fmla="*/ 1107 h 1119"/>
              <a:gd name="T38" fmla="*/ 383 w 1381"/>
              <a:gd name="T39" fmla="*/ 833 h 1119"/>
              <a:gd name="T40" fmla="*/ 7 w 1381"/>
              <a:gd name="T41" fmla="*/ 899 h 1119"/>
              <a:gd name="T42" fmla="*/ 23 w 1381"/>
              <a:gd name="T43" fmla="*/ 850 h 1119"/>
              <a:gd name="T44" fmla="*/ 42 w 1381"/>
              <a:gd name="T45" fmla="*/ 804 h 1119"/>
              <a:gd name="T46" fmla="*/ 61 w 1381"/>
              <a:gd name="T47" fmla="*/ 758 h 1119"/>
              <a:gd name="T48" fmla="*/ 83 w 1381"/>
              <a:gd name="T49" fmla="*/ 712 h 1119"/>
              <a:gd name="T50" fmla="*/ 105 w 1381"/>
              <a:gd name="T51" fmla="*/ 668 h 1119"/>
              <a:gd name="T52" fmla="*/ 130 w 1381"/>
              <a:gd name="T53" fmla="*/ 625 h 1119"/>
              <a:gd name="T54" fmla="*/ 156 w 1381"/>
              <a:gd name="T55" fmla="*/ 583 h 1119"/>
              <a:gd name="T56" fmla="*/ 184 w 1381"/>
              <a:gd name="T57" fmla="*/ 541 h 1119"/>
              <a:gd name="T58" fmla="*/ 214 w 1381"/>
              <a:gd name="T59" fmla="*/ 502 h 1119"/>
              <a:gd name="T60" fmla="*/ 245 w 1381"/>
              <a:gd name="T61" fmla="*/ 463 h 1119"/>
              <a:gd name="T62" fmla="*/ 277 w 1381"/>
              <a:gd name="T63" fmla="*/ 426 h 1119"/>
              <a:gd name="T64" fmla="*/ 310 w 1381"/>
              <a:gd name="T65" fmla="*/ 389 h 1119"/>
              <a:gd name="T66" fmla="*/ 345 w 1381"/>
              <a:gd name="T67" fmla="*/ 354 h 1119"/>
              <a:gd name="T68" fmla="*/ 382 w 1381"/>
              <a:gd name="T69" fmla="*/ 321 h 1119"/>
              <a:gd name="T70" fmla="*/ 439 w 1381"/>
              <a:gd name="T71" fmla="*/ 274 h 1119"/>
              <a:gd name="T72" fmla="*/ 478 w 1381"/>
              <a:gd name="T73" fmla="*/ 244 h 1119"/>
              <a:gd name="T74" fmla="*/ 519 w 1381"/>
              <a:gd name="T75" fmla="*/ 215 h 1119"/>
              <a:gd name="T76" fmla="*/ 561 w 1381"/>
              <a:gd name="T77" fmla="*/ 188 h 1119"/>
              <a:gd name="T78" fmla="*/ 603 w 1381"/>
              <a:gd name="T79" fmla="*/ 163 h 1119"/>
              <a:gd name="T80" fmla="*/ 647 w 1381"/>
              <a:gd name="T81" fmla="*/ 140 h 1119"/>
              <a:gd name="T82" fmla="*/ 693 w 1381"/>
              <a:gd name="T83" fmla="*/ 118 h 1119"/>
              <a:gd name="T84" fmla="*/ 738 w 1381"/>
              <a:gd name="T85" fmla="*/ 98 h 1119"/>
              <a:gd name="T86" fmla="*/ 785 w 1381"/>
              <a:gd name="T87" fmla="*/ 79 h 1119"/>
              <a:gd name="T88" fmla="*/ 833 w 1381"/>
              <a:gd name="T89" fmla="*/ 62 h 1119"/>
              <a:gd name="T90" fmla="*/ 882 w 1381"/>
              <a:gd name="T91" fmla="*/ 47 h 1119"/>
              <a:gd name="T92" fmla="*/ 931 w 1381"/>
              <a:gd name="T93" fmla="*/ 35 h 1119"/>
              <a:gd name="T94" fmla="*/ 980 w 1381"/>
              <a:gd name="T95" fmla="*/ 24 h 1119"/>
              <a:gd name="T96" fmla="*/ 1032 w 1381"/>
              <a:gd name="T97" fmla="*/ 15 h 1119"/>
              <a:gd name="T98" fmla="*/ 1083 w 1381"/>
              <a:gd name="T99" fmla="*/ 8 h 1119"/>
              <a:gd name="T100" fmla="*/ 1135 w 1381"/>
              <a:gd name="T101" fmla="*/ 3 h 1119"/>
              <a:gd name="T102" fmla="*/ 1188 w 1381"/>
              <a:gd name="T103" fmla="*/ 0 h 1119"/>
              <a:gd name="T104" fmla="*/ 1190 w 1381"/>
              <a:gd name="T105" fmla="*/ 637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81" h="1119">
                <a:moveTo>
                  <a:pt x="1191" y="637"/>
                </a:moveTo>
                <a:lnTo>
                  <a:pt x="1165" y="639"/>
                </a:lnTo>
                <a:lnTo>
                  <a:pt x="1138" y="642"/>
                </a:lnTo>
                <a:lnTo>
                  <a:pt x="1112" y="646"/>
                </a:lnTo>
                <a:lnTo>
                  <a:pt x="1087" y="652"/>
                </a:lnTo>
                <a:lnTo>
                  <a:pt x="1062" y="658"/>
                </a:lnTo>
                <a:lnTo>
                  <a:pt x="1050" y="661"/>
                </a:lnTo>
                <a:lnTo>
                  <a:pt x="1038" y="665"/>
                </a:lnTo>
                <a:lnTo>
                  <a:pt x="1014" y="673"/>
                </a:lnTo>
                <a:lnTo>
                  <a:pt x="1002" y="677"/>
                </a:lnTo>
                <a:lnTo>
                  <a:pt x="989" y="682"/>
                </a:lnTo>
                <a:lnTo>
                  <a:pt x="966" y="692"/>
                </a:lnTo>
                <a:lnTo>
                  <a:pt x="943" y="703"/>
                </a:lnTo>
                <a:lnTo>
                  <a:pt x="921" y="714"/>
                </a:lnTo>
                <a:lnTo>
                  <a:pt x="900" y="728"/>
                </a:lnTo>
                <a:lnTo>
                  <a:pt x="879" y="741"/>
                </a:lnTo>
                <a:lnTo>
                  <a:pt x="858" y="755"/>
                </a:lnTo>
                <a:lnTo>
                  <a:pt x="838" y="770"/>
                </a:lnTo>
                <a:lnTo>
                  <a:pt x="818" y="785"/>
                </a:lnTo>
                <a:lnTo>
                  <a:pt x="799" y="801"/>
                </a:lnTo>
                <a:lnTo>
                  <a:pt x="790" y="810"/>
                </a:lnTo>
                <a:lnTo>
                  <a:pt x="781" y="818"/>
                </a:lnTo>
                <a:lnTo>
                  <a:pt x="764" y="836"/>
                </a:lnTo>
                <a:lnTo>
                  <a:pt x="747" y="854"/>
                </a:lnTo>
                <a:lnTo>
                  <a:pt x="731" y="873"/>
                </a:lnTo>
                <a:lnTo>
                  <a:pt x="716" y="894"/>
                </a:lnTo>
                <a:lnTo>
                  <a:pt x="708" y="904"/>
                </a:lnTo>
                <a:lnTo>
                  <a:pt x="701" y="914"/>
                </a:lnTo>
                <a:lnTo>
                  <a:pt x="687" y="934"/>
                </a:lnTo>
                <a:lnTo>
                  <a:pt x="674" y="956"/>
                </a:lnTo>
                <a:lnTo>
                  <a:pt x="661" y="978"/>
                </a:lnTo>
                <a:lnTo>
                  <a:pt x="656" y="989"/>
                </a:lnTo>
                <a:lnTo>
                  <a:pt x="650" y="1000"/>
                </a:lnTo>
                <a:lnTo>
                  <a:pt x="640" y="1023"/>
                </a:lnTo>
                <a:lnTo>
                  <a:pt x="630" y="1047"/>
                </a:lnTo>
                <a:lnTo>
                  <a:pt x="621" y="1071"/>
                </a:lnTo>
                <a:lnTo>
                  <a:pt x="614" y="1095"/>
                </a:lnTo>
                <a:lnTo>
                  <a:pt x="610" y="1107"/>
                </a:lnTo>
                <a:lnTo>
                  <a:pt x="607" y="1119"/>
                </a:lnTo>
                <a:lnTo>
                  <a:pt x="383" y="833"/>
                </a:lnTo>
                <a:lnTo>
                  <a:pt x="0" y="923"/>
                </a:lnTo>
                <a:lnTo>
                  <a:pt x="7" y="899"/>
                </a:lnTo>
                <a:lnTo>
                  <a:pt x="15" y="874"/>
                </a:lnTo>
                <a:lnTo>
                  <a:pt x="23" y="850"/>
                </a:lnTo>
                <a:lnTo>
                  <a:pt x="33" y="827"/>
                </a:lnTo>
                <a:lnTo>
                  <a:pt x="42" y="804"/>
                </a:lnTo>
                <a:lnTo>
                  <a:pt x="51" y="781"/>
                </a:lnTo>
                <a:lnTo>
                  <a:pt x="61" y="758"/>
                </a:lnTo>
                <a:lnTo>
                  <a:pt x="72" y="735"/>
                </a:lnTo>
                <a:lnTo>
                  <a:pt x="83" y="712"/>
                </a:lnTo>
                <a:lnTo>
                  <a:pt x="94" y="690"/>
                </a:lnTo>
                <a:lnTo>
                  <a:pt x="105" y="668"/>
                </a:lnTo>
                <a:lnTo>
                  <a:pt x="117" y="646"/>
                </a:lnTo>
                <a:lnTo>
                  <a:pt x="130" y="625"/>
                </a:lnTo>
                <a:lnTo>
                  <a:pt x="143" y="604"/>
                </a:lnTo>
                <a:lnTo>
                  <a:pt x="156" y="583"/>
                </a:lnTo>
                <a:lnTo>
                  <a:pt x="170" y="562"/>
                </a:lnTo>
                <a:lnTo>
                  <a:pt x="184" y="541"/>
                </a:lnTo>
                <a:lnTo>
                  <a:pt x="199" y="521"/>
                </a:lnTo>
                <a:lnTo>
                  <a:pt x="214" y="502"/>
                </a:lnTo>
                <a:lnTo>
                  <a:pt x="229" y="482"/>
                </a:lnTo>
                <a:lnTo>
                  <a:pt x="245" y="463"/>
                </a:lnTo>
                <a:lnTo>
                  <a:pt x="260" y="444"/>
                </a:lnTo>
                <a:lnTo>
                  <a:pt x="277" y="426"/>
                </a:lnTo>
                <a:lnTo>
                  <a:pt x="293" y="408"/>
                </a:lnTo>
                <a:lnTo>
                  <a:pt x="310" y="389"/>
                </a:lnTo>
                <a:lnTo>
                  <a:pt x="327" y="371"/>
                </a:lnTo>
                <a:lnTo>
                  <a:pt x="345" y="354"/>
                </a:lnTo>
                <a:lnTo>
                  <a:pt x="364" y="337"/>
                </a:lnTo>
                <a:lnTo>
                  <a:pt x="382" y="321"/>
                </a:lnTo>
                <a:lnTo>
                  <a:pt x="401" y="305"/>
                </a:lnTo>
                <a:lnTo>
                  <a:pt x="439" y="274"/>
                </a:lnTo>
                <a:lnTo>
                  <a:pt x="458" y="259"/>
                </a:lnTo>
                <a:lnTo>
                  <a:pt x="478" y="244"/>
                </a:lnTo>
                <a:lnTo>
                  <a:pt x="498" y="229"/>
                </a:lnTo>
                <a:lnTo>
                  <a:pt x="519" y="215"/>
                </a:lnTo>
                <a:lnTo>
                  <a:pt x="540" y="201"/>
                </a:lnTo>
                <a:lnTo>
                  <a:pt x="561" y="188"/>
                </a:lnTo>
                <a:lnTo>
                  <a:pt x="582" y="175"/>
                </a:lnTo>
                <a:lnTo>
                  <a:pt x="603" y="163"/>
                </a:lnTo>
                <a:lnTo>
                  <a:pt x="625" y="151"/>
                </a:lnTo>
                <a:lnTo>
                  <a:pt x="647" y="140"/>
                </a:lnTo>
                <a:lnTo>
                  <a:pt x="669" y="129"/>
                </a:lnTo>
                <a:lnTo>
                  <a:pt x="693" y="118"/>
                </a:lnTo>
                <a:lnTo>
                  <a:pt x="715" y="108"/>
                </a:lnTo>
                <a:lnTo>
                  <a:pt x="738" y="98"/>
                </a:lnTo>
                <a:lnTo>
                  <a:pt x="762" y="88"/>
                </a:lnTo>
                <a:lnTo>
                  <a:pt x="785" y="79"/>
                </a:lnTo>
                <a:lnTo>
                  <a:pt x="808" y="70"/>
                </a:lnTo>
                <a:lnTo>
                  <a:pt x="833" y="62"/>
                </a:lnTo>
                <a:lnTo>
                  <a:pt x="857" y="54"/>
                </a:lnTo>
                <a:lnTo>
                  <a:pt x="882" y="47"/>
                </a:lnTo>
                <a:lnTo>
                  <a:pt x="906" y="41"/>
                </a:lnTo>
                <a:lnTo>
                  <a:pt x="931" y="35"/>
                </a:lnTo>
                <a:lnTo>
                  <a:pt x="955" y="29"/>
                </a:lnTo>
                <a:lnTo>
                  <a:pt x="980" y="24"/>
                </a:lnTo>
                <a:lnTo>
                  <a:pt x="1006" y="19"/>
                </a:lnTo>
                <a:lnTo>
                  <a:pt x="1032" y="15"/>
                </a:lnTo>
                <a:lnTo>
                  <a:pt x="1057" y="11"/>
                </a:lnTo>
                <a:lnTo>
                  <a:pt x="1083" y="8"/>
                </a:lnTo>
                <a:lnTo>
                  <a:pt x="1109" y="5"/>
                </a:lnTo>
                <a:lnTo>
                  <a:pt x="1135" y="3"/>
                </a:lnTo>
                <a:lnTo>
                  <a:pt x="1162" y="1"/>
                </a:lnTo>
                <a:lnTo>
                  <a:pt x="1188" y="0"/>
                </a:lnTo>
                <a:lnTo>
                  <a:pt x="1381" y="334"/>
                </a:lnTo>
                <a:lnTo>
                  <a:pt x="1190" y="637"/>
                </a:lnTo>
                <a:lnTo>
                  <a:pt x="1191" y="637"/>
                </a:lnTo>
                <a:close/>
              </a:path>
            </a:pathLst>
          </a:custGeom>
          <a:solidFill>
            <a:schemeClr val="accent4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MH_Other_2"/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148388" y="2001838"/>
            <a:ext cx="1428750" cy="1389062"/>
          </a:xfrm>
          <a:custGeom>
            <a:avLst/>
            <a:gdLst>
              <a:gd name="T0" fmla="*/ 25 w 1190"/>
              <a:gd name="T1" fmla="*/ 637 h 1155"/>
              <a:gd name="T2" fmla="*/ 49 w 1190"/>
              <a:gd name="T3" fmla="*/ 639 h 1155"/>
              <a:gd name="T4" fmla="*/ 98 w 1190"/>
              <a:gd name="T5" fmla="*/ 647 h 1155"/>
              <a:gd name="T6" fmla="*/ 121 w 1190"/>
              <a:gd name="T7" fmla="*/ 652 h 1155"/>
              <a:gd name="T8" fmla="*/ 167 w 1190"/>
              <a:gd name="T9" fmla="*/ 664 h 1155"/>
              <a:gd name="T10" fmla="*/ 201 w 1190"/>
              <a:gd name="T11" fmla="*/ 675 h 1155"/>
              <a:gd name="T12" fmla="*/ 235 w 1190"/>
              <a:gd name="T13" fmla="*/ 688 h 1155"/>
              <a:gd name="T14" fmla="*/ 256 w 1190"/>
              <a:gd name="T15" fmla="*/ 698 h 1155"/>
              <a:gd name="T16" fmla="*/ 277 w 1190"/>
              <a:gd name="T17" fmla="*/ 708 h 1155"/>
              <a:gd name="T18" fmla="*/ 297 w 1190"/>
              <a:gd name="T19" fmla="*/ 721 h 1155"/>
              <a:gd name="T20" fmla="*/ 317 w 1190"/>
              <a:gd name="T21" fmla="*/ 733 h 1155"/>
              <a:gd name="T22" fmla="*/ 356 w 1190"/>
              <a:gd name="T23" fmla="*/ 758 h 1155"/>
              <a:gd name="T24" fmla="*/ 393 w 1190"/>
              <a:gd name="T25" fmla="*/ 787 h 1155"/>
              <a:gd name="T26" fmla="*/ 427 w 1190"/>
              <a:gd name="T27" fmla="*/ 818 h 1155"/>
              <a:gd name="T28" fmla="*/ 443 w 1190"/>
              <a:gd name="T29" fmla="*/ 834 h 1155"/>
              <a:gd name="T30" fmla="*/ 467 w 1190"/>
              <a:gd name="T31" fmla="*/ 860 h 1155"/>
              <a:gd name="T32" fmla="*/ 489 w 1190"/>
              <a:gd name="T33" fmla="*/ 888 h 1155"/>
              <a:gd name="T34" fmla="*/ 515 w 1190"/>
              <a:gd name="T35" fmla="*/ 926 h 1155"/>
              <a:gd name="T36" fmla="*/ 541 w 1190"/>
              <a:gd name="T37" fmla="*/ 965 h 1155"/>
              <a:gd name="T38" fmla="*/ 562 w 1190"/>
              <a:gd name="T39" fmla="*/ 1007 h 1155"/>
              <a:gd name="T40" fmla="*/ 580 w 1190"/>
              <a:gd name="T41" fmla="*/ 1051 h 1155"/>
              <a:gd name="T42" fmla="*/ 1190 w 1190"/>
              <a:gd name="T43" fmla="*/ 865 h 1155"/>
              <a:gd name="T44" fmla="*/ 1173 w 1190"/>
              <a:gd name="T45" fmla="*/ 819 h 1155"/>
              <a:gd name="T46" fmla="*/ 1154 w 1190"/>
              <a:gd name="T47" fmla="*/ 774 h 1155"/>
              <a:gd name="T48" fmla="*/ 1134 w 1190"/>
              <a:gd name="T49" fmla="*/ 730 h 1155"/>
              <a:gd name="T50" fmla="*/ 1112 w 1190"/>
              <a:gd name="T51" fmla="*/ 685 h 1155"/>
              <a:gd name="T52" fmla="*/ 1089 w 1190"/>
              <a:gd name="T53" fmla="*/ 643 h 1155"/>
              <a:gd name="T54" fmla="*/ 1064 w 1190"/>
              <a:gd name="T55" fmla="*/ 602 h 1155"/>
              <a:gd name="T56" fmla="*/ 1038 w 1190"/>
              <a:gd name="T57" fmla="*/ 561 h 1155"/>
              <a:gd name="T58" fmla="*/ 1009 w 1190"/>
              <a:gd name="T59" fmla="*/ 521 h 1155"/>
              <a:gd name="T60" fmla="*/ 980 w 1190"/>
              <a:gd name="T61" fmla="*/ 483 h 1155"/>
              <a:gd name="T62" fmla="*/ 934 w 1190"/>
              <a:gd name="T63" fmla="*/ 428 h 1155"/>
              <a:gd name="T64" fmla="*/ 901 w 1190"/>
              <a:gd name="T65" fmla="*/ 392 h 1155"/>
              <a:gd name="T66" fmla="*/ 868 w 1190"/>
              <a:gd name="T67" fmla="*/ 358 h 1155"/>
              <a:gd name="T68" fmla="*/ 831 w 1190"/>
              <a:gd name="T69" fmla="*/ 326 h 1155"/>
              <a:gd name="T70" fmla="*/ 795 w 1190"/>
              <a:gd name="T71" fmla="*/ 294 h 1155"/>
              <a:gd name="T72" fmla="*/ 758 w 1190"/>
              <a:gd name="T73" fmla="*/ 264 h 1155"/>
              <a:gd name="T74" fmla="*/ 719 w 1190"/>
              <a:gd name="T75" fmla="*/ 235 h 1155"/>
              <a:gd name="T76" fmla="*/ 678 w 1190"/>
              <a:gd name="T77" fmla="*/ 208 h 1155"/>
              <a:gd name="T78" fmla="*/ 638 w 1190"/>
              <a:gd name="T79" fmla="*/ 182 h 1155"/>
              <a:gd name="T80" fmla="*/ 596 w 1190"/>
              <a:gd name="T81" fmla="*/ 158 h 1155"/>
              <a:gd name="T82" fmla="*/ 553 w 1190"/>
              <a:gd name="T83" fmla="*/ 136 h 1155"/>
              <a:gd name="T84" fmla="*/ 508 w 1190"/>
              <a:gd name="T85" fmla="*/ 115 h 1155"/>
              <a:gd name="T86" fmla="*/ 464 w 1190"/>
              <a:gd name="T87" fmla="*/ 96 h 1155"/>
              <a:gd name="T88" fmla="*/ 418 w 1190"/>
              <a:gd name="T89" fmla="*/ 77 h 1155"/>
              <a:gd name="T90" fmla="*/ 371 w 1190"/>
              <a:gd name="T91" fmla="*/ 61 h 1155"/>
              <a:gd name="T92" fmla="*/ 324 w 1190"/>
              <a:gd name="T93" fmla="*/ 47 h 1155"/>
              <a:gd name="T94" fmla="*/ 276 w 1190"/>
              <a:gd name="T95" fmla="*/ 34 h 1155"/>
              <a:gd name="T96" fmla="*/ 202 w 1190"/>
              <a:gd name="T97" fmla="*/ 19 h 1155"/>
              <a:gd name="T98" fmla="*/ 153 w 1190"/>
              <a:gd name="T99" fmla="*/ 12 h 1155"/>
              <a:gd name="T100" fmla="*/ 102 w 1190"/>
              <a:gd name="T101" fmla="*/ 6 h 1155"/>
              <a:gd name="T102" fmla="*/ 51 w 1190"/>
              <a:gd name="T103" fmla="*/ 2 h 1155"/>
              <a:gd name="T104" fmla="*/ 0 w 1190"/>
              <a:gd name="T105" fmla="*/ 0 h 1155"/>
              <a:gd name="T106" fmla="*/ 0 w 1190"/>
              <a:gd name="T107" fmla="*/ 636 h 1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90" h="1155">
                <a:moveTo>
                  <a:pt x="0" y="636"/>
                </a:moveTo>
                <a:lnTo>
                  <a:pt x="25" y="637"/>
                </a:lnTo>
                <a:lnTo>
                  <a:pt x="37" y="638"/>
                </a:lnTo>
                <a:lnTo>
                  <a:pt x="49" y="639"/>
                </a:lnTo>
                <a:lnTo>
                  <a:pt x="74" y="643"/>
                </a:lnTo>
                <a:lnTo>
                  <a:pt x="98" y="647"/>
                </a:lnTo>
                <a:lnTo>
                  <a:pt x="110" y="649"/>
                </a:lnTo>
                <a:lnTo>
                  <a:pt x="121" y="652"/>
                </a:lnTo>
                <a:lnTo>
                  <a:pt x="145" y="657"/>
                </a:lnTo>
                <a:lnTo>
                  <a:pt x="167" y="664"/>
                </a:lnTo>
                <a:lnTo>
                  <a:pt x="190" y="671"/>
                </a:lnTo>
                <a:lnTo>
                  <a:pt x="201" y="675"/>
                </a:lnTo>
                <a:lnTo>
                  <a:pt x="212" y="679"/>
                </a:lnTo>
                <a:lnTo>
                  <a:pt x="235" y="688"/>
                </a:lnTo>
                <a:lnTo>
                  <a:pt x="245" y="693"/>
                </a:lnTo>
                <a:lnTo>
                  <a:pt x="256" y="698"/>
                </a:lnTo>
                <a:lnTo>
                  <a:pt x="266" y="703"/>
                </a:lnTo>
                <a:lnTo>
                  <a:pt x="277" y="708"/>
                </a:lnTo>
                <a:lnTo>
                  <a:pt x="287" y="714"/>
                </a:lnTo>
                <a:lnTo>
                  <a:pt x="297" y="721"/>
                </a:lnTo>
                <a:lnTo>
                  <a:pt x="307" y="727"/>
                </a:lnTo>
                <a:lnTo>
                  <a:pt x="317" y="733"/>
                </a:lnTo>
                <a:lnTo>
                  <a:pt x="337" y="745"/>
                </a:lnTo>
                <a:lnTo>
                  <a:pt x="356" y="758"/>
                </a:lnTo>
                <a:lnTo>
                  <a:pt x="374" y="772"/>
                </a:lnTo>
                <a:lnTo>
                  <a:pt x="393" y="787"/>
                </a:lnTo>
                <a:lnTo>
                  <a:pt x="410" y="802"/>
                </a:lnTo>
                <a:lnTo>
                  <a:pt x="427" y="818"/>
                </a:lnTo>
                <a:lnTo>
                  <a:pt x="435" y="826"/>
                </a:lnTo>
                <a:lnTo>
                  <a:pt x="443" y="834"/>
                </a:lnTo>
                <a:lnTo>
                  <a:pt x="459" y="851"/>
                </a:lnTo>
                <a:lnTo>
                  <a:pt x="467" y="860"/>
                </a:lnTo>
                <a:lnTo>
                  <a:pt x="474" y="869"/>
                </a:lnTo>
                <a:lnTo>
                  <a:pt x="489" y="888"/>
                </a:lnTo>
                <a:lnTo>
                  <a:pt x="502" y="907"/>
                </a:lnTo>
                <a:lnTo>
                  <a:pt x="515" y="926"/>
                </a:lnTo>
                <a:lnTo>
                  <a:pt x="528" y="945"/>
                </a:lnTo>
                <a:lnTo>
                  <a:pt x="541" y="965"/>
                </a:lnTo>
                <a:lnTo>
                  <a:pt x="552" y="986"/>
                </a:lnTo>
                <a:lnTo>
                  <a:pt x="562" y="1007"/>
                </a:lnTo>
                <a:lnTo>
                  <a:pt x="571" y="1028"/>
                </a:lnTo>
                <a:lnTo>
                  <a:pt x="580" y="1051"/>
                </a:lnTo>
                <a:lnTo>
                  <a:pt x="926" y="1155"/>
                </a:lnTo>
                <a:lnTo>
                  <a:pt x="1190" y="865"/>
                </a:lnTo>
                <a:lnTo>
                  <a:pt x="1182" y="842"/>
                </a:lnTo>
                <a:lnTo>
                  <a:pt x="1173" y="819"/>
                </a:lnTo>
                <a:lnTo>
                  <a:pt x="1164" y="796"/>
                </a:lnTo>
                <a:lnTo>
                  <a:pt x="1154" y="774"/>
                </a:lnTo>
                <a:lnTo>
                  <a:pt x="1144" y="752"/>
                </a:lnTo>
                <a:lnTo>
                  <a:pt x="1134" y="730"/>
                </a:lnTo>
                <a:lnTo>
                  <a:pt x="1123" y="707"/>
                </a:lnTo>
                <a:lnTo>
                  <a:pt x="1112" y="685"/>
                </a:lnTo>
                <a:lnTo>
                  <a:pt x="1101" y="664"/>
                </a:lnTo>
                <a:lnTo>
                  <a:pt x="1089" y="643"/>
                </a:lnTo>
                <a:lnTo>
                  <a:pt x="1077" y="622"/>
                </a:lnTo>
                <a:lnTo>
                  <a:pt x="1064" y="602"/>
                </a:lnTo>
                <a:lnTo>
                  <a:pt x="1051" y="581"/>
                </a:lnTo>
                <a:lnTo>
                  <a:pt x="1038" y="561"/>
                </a:lnTo>
                <a:lnTo>
                  <a:pt x="1024" y="541"/>
                </a:lnTo>
                <a:lnTo>
                  <a:pt x="1009" y="521"/>
                </a:lnTo>
                <a:lnTo>
                  <a:pt x="995" y="502"/>
                </a:lnTo>
                <a:lnTo>
                  <a:pt x="980" y="483"/>
                </a:lnTo>
                <a:lnTo>
                  <a:pt x="950" y="446"/>
                </a:lnTo>
                <a:lnTo>
                  <a:pt x="934" y="428"/>
                </a:lnTo>
                <a:lnTo>
                  <a:pt x="918" y="410"/>
                </a:lnTo>
                <a:lnTo>
                  <a:pt x="901" y="392"/>
                </a:lnTo>
                <a:lnTo>
                  <a:pt x="885" y="375"/>
                </a:lnTo>
                <a:lnTo>
                  <a:pt x="868" y="358"/>
                </a:lnTo>
                <a:lnTo>
                  <a:pt x="849" y="342"/>
                </a:lnTo>
                <a:lnTo>
                  <a:pt x="831" y="326"/>
                </a:lnTo>
                <a:lnTo>
                  <a:pt x="813" y="310"/>
                </a:lnTo>
                <a:lnTo>
                  <a:pt x="795" y="294"/>
                </a:lnTo>
                <a:lnTo>
                  <a:pt x="777" y="279"/>
                </a:lnTo>
                <a:lnTo>
                  <a:pt x="758" y="264"/>
                </a:lnTo>
                <a:lnTo>
                  <a:pt x="738" y="250"/>
                </a:lnTo>
                <a:lnTo>
                  <a:pt x="719" y="235"/>
                </a:lnTo>
                <a:lnTo>
                  <a:pt x="699" y="221"/>
                </a:lnTo>
                <a:lnTo>
                  <a:pt x="678" y="208"/>
                </a:lnTo>
                <a:lnTo>
                  <a:pt x="658" y="195"/>
                </a:lnTo>
                <a:lnTo>
                  <a:pt x="638" y="182"/>
                </a:lnTo>
                <a:lnTo>
                  <a:pt x="617" y="170"/>
                </a:lnTo>
                <a:lnTo>
                  <a:pt x="596" y="158"/>
                </a:lnTo>
                <a:lnTo>
                  <a:pt x="575" y="147"/>
                </a:lnTo>
                <a:lnTo>
                  <a:pt x="553" y="136"/>
                </a:lnTo>
                <a:lnTo>
                  <a:pt x="530" y="125"/>
                </a:lnTo>
                <a:lnTo>
                  <a:pt x="508" y="115"/>
                </a:lnTo>
                <a:lnTo>
                  <a:pt x="486" y="105"/>
                </a:lnTo>
                <a:lnTo>
                  <a:pt x="464" y="96"/>
                </a:lnTo>
                <a:lnTo>
                  <a:pt x="441" y="87"/>
                </a:lnTo>
                <a:lnTo>
                  <a:pt x="418" y="77"/>
                </a:lnTo>
                <a:lnTo>
                  <a:pt x="395" y="69"/>
                </a:lnTo>
                <a:lnTo>
                  <a:pt x="371" y="61"/>
                </a:lnTo>
                <a:lnTo>
                  <a:pt x="348" y="54"/>
                </a:lnTo>
                <a:lnTo>
                  <a:pt x="324" y="47"/>
                </a:lnTo>
                <a:lnTo>
                  <a:pt x="300" y="40"/>
                </a:lnTo>
                <a:lnTo>
                  <a:pt x="276" y="34"/>
                </a:lnTo>
                <a:lnTo>
                  <a:pt x="252" y="29"/>
                </a:lnTo>
                <a:lnTo>
                  <a:pt x="202" y="19"/>
                </a:lnTo>
                <a:lnTo>
                  <a:pt x="177" y="15"/>
                </a:lnTo>
                <a:lnTo>
                  <a:pt x="153" y="12"/>
                </a:lnTo>
                <a:lnTo>
                  <a:pt x="128" y="8"/>
                </a:lnTo>
                <a:lnTo>
                  <a:pt x="102" y="6"/>
                </a:lnTo>
                <a:lnTo>
                  <a:pt x="77" y="4"/>
                </a:lnTo>
                <a:lnTo>
                  <a:pt x="51" y="2"/>
                </a:lnTo>
                <a:lnTo>
                  <a:pt x="25" y="1"/>
                </a:lnTo>
                <a:lnTo>
                  <a:pt x="0" y="0"/>
                </a:lnTo>
                <a:lnTo>
                  <a:pt x="196" y="347"/>
                </a:lnTo>
                <a:lnTo>
                  <a:pt x="0" y="6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MH_Other_3"/>
          <p:cNvSpPr>
            <a:spLocks noChangeAspect="1"/>
          </p:cNvSpPr>
          <p:nvPr>
            <p:custDataLst>
              <p:tags r:id="rId4"/>
            </p:custDataLst>
          </p:nvPr>
        </p:nvSpPr>
        <p:spPr bwMode="auto">
          <a:xfrm>
            <a:off x="6651625" y="3125788"/>
            <a:ext cx="1006475" cy="1603375"/>
          </a:xfrm>
          <a:custGeom>
            <a:avLst/>
            <a:gdLst>
              <a:gd name="T0" fmla="*/ 11 w 839"/>
              <a:gd name="T1" fmla="*/ 803 h 1334"/>
              <a:gd name="T2" fmla="*/ 44 w 839"/>
              <a:gd name="T3" fmla="*/ 768 h 1334"/>
              <a:gd name="T4" fmla="*/ 64 w 839"/>
              <a:gd name="T5" fmla="*/ 743 h 1334"/>
              <a:gd name="T6" fmla="*/ 93 w 839"/>
              <a:gd name="T7" fmla="*/ 704 h 1334"/>
              <a:gd name="T8" fmla="*/ 110 w 839"/>
              <a:gd name="T9" fmla="*/ 677 h 1334"/>
              <a:gd name="T10" fmla="*/ 127 w 839"/>
              <a:gd name="T11" fmla="*/ 649 h 1334"/>
              <a:gd name="T12" fmla="*/ 142 w 839"/>
              <a:gd name="T13" fmla="*/ 620 h 1334"/>
              <a:gd name="T14" fmla="*/ 161 w 839"/>
              <a:gd name="T15" fmla="*/ 574 h 1334"/>
              <a:gd name="T16" fmla="*/ 172 w 839"/>
              <a:gd name="T17" fmla="*/ 543 h 1334"/>
              <a:gd name="T18" fmla="*/ 181 w 839"/>
              <a:gd name="T19" fmla="*/ 512 h 1334"/>
              <a:gd name="T20" fmla="*/ 189 w 839"/>
              <a:gd name="T21" fmla="*/ 480 h 1334"/>
              <a:gd name="T22" fmla="*/ 195 w 839"/>
              <a:gd name="T23" fmla="*/ 447 h 1334"/>
              <a:gd name="T24" fmla="*/ 199 w 839"/>
              <a:gd name="T25" fmla="*/ 413 h 1334"/>
              <a:gd name="T26" fmla="*/ 202 w 839"/>
              <a:gd name="T27" fmla="*/ 379 h 1334"/>
              <a:gd name="T28" fmla="*/ 203 w 839"/>
              <a:gd name="T29" fmla="*/ 345 h 1334"/>
              <a:gd name="T30" fmla="*/ 202 w 839"/>
              <a:gd name="T31" fmla="*/ 306 h 1334"/>
              <a:gd name="T32" fmla="*/ 198 w 839"/>
              <a:gd name="T33" fmla="*/ 268 h 1334"/>
              <a:gd name="T34" fmla="*/ 193 w 839"/>
              <a:gd name="T35" fmla="*/ 230 h 1334"/>
              <a:gd name="T36" fmla="*/ 185 w 839"/>
              <a:gd name="T37" fmla="*/ 194 h 1334"/>
              <a:gd name="T38" fmla="*/ 793 w 839"/>
              <a:gd name="T39" fmla="*/ 0 h 1334"/>
              <a:gd name="T40" fmla="*/ 808 w 839"/>
              <a:gd name="T41" fmla="*/ 62 h 1334"/>
              <a:gd name="T42" fmla="*/ 817 w 839"/>
              <a:gd name="T43" fmla="*/ 104 h 1334"/>
              <a:gd name="T44" fmla="*/ 824 w 839"/>
              <a:gd name="T45" fmla="*/ 147 h 1334"/>
              <a:gd name="T46" fmla="*/ 833 w 839"/>
              <a:gd name="T47" fmla="*/ 212 h 1334"/>
              <a:gd name="T48" fmla="*/ 838 w 839"/>
              <a:gd name="T49" fmla="*/ 278 h 1334"/>
              <a:gd name="T50" fmla="*/ 839 w 839"/>
              <a:gd name="T51" fmla="*/ 345 h 1334"/>
              <a:gd name="T52" fmla="*/ 837 w 839"/>
              <a:gd name="T53" fmla="*/ 418 h 1334"/>
              <a:gd name="T54" fmla="*/ 835 w 839"/>
              <a:gd name="T55" fmla="*/ 456 h 1334"/>
              <a:gd name="T56" fmla="*/ 831 w 839"/>
              <a:gd name="T57" fmla="*/ 492 h 1334"/>
              <a:gd name="T58" fmla="*/ 823 w 839"/>
              <a:gd name="T59" fmla="*/ 546 h 1334"/>
              <a:gd name="T60" fmla="*/ 814 w 839"/>
              <a:gd name="T61" fmla="*/ 600 h 1334"/>
              <a:gd name="T62" fmla="*/ 798 w 839"/>
              <a:gd name="T63" fmla="*/ 669 h 1334"/>
              <a:gd name="T64" fmla="*/ 778 w 839"/>
              <a:gd name="T65" fmla="*/ 737 h 1334"/>
              <a:gd name="T66" fmla="*/ 753 w 839"/>
              <a:gd name="T67" fmla="*/ 805 h 1334"/>
              <a:gd name="T68" fmla="*/ 740 w 839"/>
              <a:gd name="T69" fmla="*/ 837 h 1334"/>
              <a:gd name="T70" fmla="*/ 711 w 839"/>
              <a:gd name="T71" fmla="*/ 901 h 1334"/>
              <a:gd name="T72" fmla="*/ 695 w 839"/>
              <a:gd name="T73" fmla="*/ 933 h 1334"/>
              <a:gd name="T74" fmla="*/ 679 w 839"/>
              <a:gd name="T75" fmla="*/ 963 h 1334"/>
              <a:gd name="T76" fmla="*/ 644 w 839"/>
              <a:gd name="T77" fmla="*/ 1023 h 1334"/>
              <a:gd name="T78" fmla="*/ 605 w 839"/>
              <a:gd name="T79" fmla="*/ 1082 h 1334"/>
              <a:gd name="T80" fmla="*/ 563 w 839"/>
              <a:gd name="T81" fmla="*/ 1137 h 1334"/>
              <a:gd name="T82" fmla="*/ 518 w 839"/>
              <a:gd name="T83" fmla="*/ 1190 h 1334"/>
              <a:gd name="T84" fmla="*/ 495 w 839"/>
              <a:gd name="T85" fmla="*/ 1215 h 1334"/>
              <a:gd name="T86" fmla="*/ 447 w 839"/>
              <a:gd name="T87" fmla="*/ 1265 h 1334"/>
              <a:gd name="T88" fmla="*/ 395 w 839"/>
              <a:gd name="T89" fmla="*/ 1312 h 1334"/>
              <a:gd name="T90" fmla="*/ 13 w 839"/>
              <a:gd name="T91" fmla="*/ 1187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39" h="1334">
                <a:moveTo>
                  <a:pt x="0" y="814"/>
                </a:moveTo>
                <a:lnTo>
                  <a:pt x="11" y="803"/>
                </a:lnTo>
                <a:lnTo>
                  <a:pt x="22" y="792"/>
                </a:lnTo>
                <a:lnTo>
                  <a:pt x="44" y="768"/>
                </a:lnTo>
                <a:lnTo>
                  <a:pt x="54" y="756"/>
                </a:lnTo>
                <a:lnTo>
                  <a:pt x="64" y="743"/>
                </a:lnTo>
                <a:lnTo>
                  <a:pt x="84" y="717"/>
                </a:lnTo>
                <a:lnTo>
                  <a:pt x="93" y="704"/>
                </a:lnTo>
                <a:lnTo>
                  <a:pt x="102" y="690"/>
                </a:lnTo>
                <a:lnTo>
                  <a:pt x="110" y="677"/>
                </a:lnTo>
                <a:lnTo>
                  <a:pt x="119" y="663"/>
                </a:lnTo>
                <a:lnTo>
                  <a:pt x="127" y="649"/>
                </a:lnTo>
                <a:lnTo>
                  <a:pt x="134" y="634"/>
                </a:lnTo>
                <a:lnTo>
                  <a:pt x="142" y="620"/>
                </a:lnTo>
                <a:lnTo>
                  <a:pt x="148" y="605"/>
                </a:lnTo>
                <a:lnTo>
                  <a:pt x="161" y="574"/>
                </a:lnTo>
                <a:lnTo>
                  <a:pt x="166" y="559"/>
                </a:lnTo>
                <a:lnTo>
                  <a:pt x="172" y="543"/>
                </a:lnTo>
                <a:lnTo>
                  <a:pt x="176" y="528"/>
                </a:lnTo>
                <a:lnTo>
                  <a:pt x="181" y="512"/>
                </a:lnTo>
                <a:lnTo>
                  <a:pt x="185" y="496"/>
                </a:lnTo>
                <a:lnTo>
                  <a:pt x="189" y="480"/>
                </a:lnTo>
                <a:lnTo>
                  <a:pt x="192" y="463"/>
                </a:lnTo>
                <a:lnTo>
                  <a:pt x="195" y="447"/>
                </a:lnTo>
                <a:lnTo>
                  <a:pt x="197" y="430"/>
                </a:lnTo>
                <a:lnTo>
                  <a:pt x="199" y="413"/>
                </a:lnTo>
                <a:lnTo>
                  <a:pt x="201" y="396"/>
                </a:lnTo>
                <a:lnTo>
                  <a:pt x="202" y="379"/>
                </a:lnTo>
                <a:lnTo>
                  <a:pt x="202" y="362"/>
                </a:lnTo>
                <a:lnTo>
                  <a:pt x="203" y="345"/>
                </a:lnTo>
                <a:lnTo>
                  <a:pt x="202" y="325"/>
                </a:lnTo>
                <a:lnTo>
                  <a:pt x="202" y="306"/>
                </a:lnTo>
                <a:lnTo>
                  <a:pt x="200" y="287"/>
                </a:lnTo>
                <a:lnTo>
                  <a:pt x="198" y="268"/>
                </a:lnTo>
                <a:lnTo>
                  <a:pt x="196" y="249"/>
                </a:lnTo>
                <a:lnTo>
                  <a:pt x="193" y="230"/>
                </a:lnTo>
                <a:lnTo>
                  <a:pt x="189" y="212"/>
                </a:lnTo>
                <a:lnTo>
                  <a:pt x="185" y="194"/>
                </a:lnTo>
                <a:lnTo>
                  <a:pt x="513" y="300"/>
                </a:lnTo>
                <a:lnTo>
                  <a:pt x="793" y="0"/>
                </a:lnTo>
                <a:lnTo>
                  <a:pt x="803" y="41"/>
                </a:lnTo>
                <a:lnTo>
                  <a:pt x="808" y="62"/>
                </a:lnTo>
                <a:lnTo>
                  <a:pt x="813" y="83"/>
                </a:lnTo>
                <a:lnTo>
                  <a:pt x="817" y="104"/>
                </a:lnTo>
                <a:lnTo>
                  <a:pt x="821" y="126"/>
                </a:lnTo>
                <a:lnTo>
                  <a:pt x="824" y="147"/>
                </a:lnTo>
                <a:lnTo>
                  <a:pt x="827" y="169"/>
                </a:lnTo>
                <a:lnTo>
                  <a:pt x="833" y="212"/>
                </a:lnTo>
                <a:lnTo>
                  <a:pt x="836" y="255"/>
                </a:lnTo>
                <a:lnTo>
                  <a:pt x="838" y="278"/>
                </a:lnTo>
                <a:lnTo>
                  <a:pt x="839" y="300"/>
                </a:lnTo>
                <a:lnTo>
                  <a:pt x="839" y="345"/>
                </a:lnTo>
                <a:lnTo>
                  <a:pt x="839" y="382"/>
                </a:lnTo>
                <a:lnTo>
                  <a:pt x="837" y="418"/>
                </a:lnTo>
                <a:lnTo>
                  <a:pt x="836" y="438"/>
                </a:lnTo>
                <a:lnTo>
                  <a:pt x="835" y="456"/>
                </a:lnTo>
                <a:lnTo>
                  <a:pt x="833" y="474"/>
                </a:lnTo>
                <a:lnTo>
                  <a:pt x="831" y="492"/>
                </a:lnTo>
                <a:lnTo>
                  <a:pt x="826" y="528"/>
                </a:lnTo>
                <a:lnTo>
                  <a:pt x="823" y="546"/>
                </a:lnTo>
                <a:lnTo>
                  <a:pt x="821" y="564"/>
                </a:lnTo>
                <a:lnTo>
                  <a:pt x="814" y="600"/>
                </a:lnTo>
                <a:lnTo>
                  <a:pt x="806" y="635"/>
                </a:lnTo>
                <a:lnTo>
                  <a:pt x="798" y="669"/>
                </a:lnTo>
                <a:lnTo>
                  <a:pt x="788" y="704"/>
                </a:lnTo>
                <a:lnTo>
                  <a:pt x="778" y="737"/>
                </a:lnTo>
                <a:lnTo>
                  <a:pt x="766" y="772"/>
                </a:lnTo>
                <a:lnTo>
                  <a:pt x="753" y="805"/>
                </a:lnTo>
                <a:lnTo>
                  <a:pt x="747" y="821"/>
                </a:lnTo>
                <a:lnTo>
                  <a:pt x="740" y="837"/>
                </a:lnTo>
                <a:lnTo>
                  <a:pt x="726" y="869"/>
                </a:lnTo>
                <a:lnTo>
                  <a:pt x="711" y="901"/>
                </a:lnTo>
                <a:lnTo>
                  <a:pt x="703" y="917"/>
                </a:lnTo>
                <a:lnTo>
                  <a:pt x="695" y="933"/>
                </a:lnTo>
                <a:lnTo>
                  <a:pt x="687" y="948"/>
                </a:lnTo>
                <a:lnTo>
                  <a:pt x="679" y="963"/>
                </a:lnTo>
                <a:lnTo>
                  <a:pt x="662" y="993"/>
                </a:lnTo>
                <a:lnTo>
                  <a:pt x="644" y="1023"/>
                </a:lnTo>
                <a:lnTo>
                  <a:pt x="625" y="1052"/>
                </a:lnTo>
                <a:lnTo>
                  <a:pt x="605" y="1082"/>
                </a:lnTo>
                <a:lnTo>
                  <a:pt x="584" y="1109"/>
                </a:lnTo>
                <a:lnTo>
                  <a:pt x="563" y="1137"/>
                </a:lnTo>
                <a:lnTo>
                  <a:pt x="541" y="1164"/>
                </a:lnTo>
                <a:lnTo>
                  <a:pt x="518" y="1190"/>
                </a:lnTo>
                <a:lnTo>
                  <a:pt x="507" y="1203"/>
                </a:lnTo>
                <a:lnTo>
                  <a:pt x="495" y="1215"/>
                </a:lnTo>
                <a:lnTo>
                  <a:pt x="471" y="1241"/>
                </a:lnTo>
                <a:lnTo>
                  <a:pt x="447" y="1265"/>
                </a:lnTo>
                <a:lnTo>
                  <a:pt x="421" y="1289"/>
                </a:lnTo>
                <a:lnTo>
                  <a:pt x="395" y="1312"/>
                </a:lnTo>
                <a:lnTo>
                  <a:pt x="368" y="1334"/>
                </a:lnTo>
                <a:lnTo>
                  <a:pt x="13" y="1187"/>
                </a:lnTo>
                <a:lnTo>
                  <a:pt x="0" y="81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3605" rIns="0" bIns="33605" anchor="ctr"/>
          <a:lstStyle/>
          <a:p>
            <a:pPr marL="137160" indent="-137160" defTabSz="914400" eaLnBrk="1" fontAlgn="auto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  <a:defRPr/>
            </a:pPr>
            <a:endParaRPr lang="en-US" sz="105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MH_Other_4"/>
          <p:cNvSpPr>
            <a:spLocks noChangeAspect="1"/>
          </p:cNvSpPr>
          <p:nvPr>
            <p:custDataLst>
              <p:tags r:id="rId5"/>
            </p:custDataLst>
          </p:nvPr>
        </p:nvSpPr>
        <p:spPr bwMode="auto">
          <a:xfrm>
            <a:off x="5327650" y="4171950"/>
            <a:ext cx="1693863" cy="904875"/>
          </a:xfrm>
          <a:custGeom>
            <a:avLst/>
            <a:gdLst>
              <a:gd name="T0" fmla="*/ 33 w 1411"/>
              <a:gd name="T1" fmla="*/ 196 h 754"/>
              <a:gd name="T2" fmla="*/ 406 w 1411"/>
              <a:gd name="T3" fmla="*/ 64 h 754"/>
              <a:gd name="T4" fmla="*/ 438 w 1411"/>
              <a:gd name="T5" fmla="*/ 77 h 754"/>
              <a:gd name="T6" fmla="*/ 470 w 1411"/>
              <a:gd name="T7" fmla="*/ 88 h 754"/>
              <a:gd name="T8" fmla="*/ 503 w 1411"/>
              <a:gd name="T9" fmla="*/ 97 h 754"/>
              <a:gd name="T10" fmla="*/ 537 w 1411"/>
              <a:gd name="T11" fmla="*/ 105 h 754"/>
              <a:gd name="T12" fmla="*/ 571 w 1411"/>
              <a:gd name="T13" fmla="*/ 111 h 754"/>
              <a:gd name="T14" fmla="*/ 607 w 1411"/>
              <a:gd name="T15" fmla="*/ 115 h 754"/>
              <a:gd name="T16" fmla="*/ 643 w 1411"/>
              <a:gd name="T17" fmla="*/ 117 h 754"/>
              <a:gd name="T18" fmla="*/ 686 w 1411"/>
              <a:gd name="T19" fmla="*/ 117 h 754"/>
              <a:gd name="T20" fmla="*/ 737 w 1411"/>
              <a:gd name="T21" fmla="*/ 113 h 754"/>
              <a:gd name="T22" fmla="*/ 787 w 1411"/>
              <a:gd name="T23" fmla="*/ 105 h 754"/>
              <a:gd name="T24" fmla="*/ 835 w 1411"/>
              <a:gd name="T25" fmla="*/ 94 h 754"/>
              <a:gd name="T26" fmla="*/ 882 w 1411"/>
              <a:gd name="T27" fmla="*/ 79 h 754"/>
              <a:gd name="T28" fmla="*/ 928 w 1411"/>
              <a:gd name="T29" fmla="*/ 60 h 754"/>
              <a:gd name="T30" fmla="*/ 960 w 1411"/>
              <a:gd name="T31" fmla="*/ 44 h 754"/>
              <a:gd name="T32" fmla="*/ 981 w 1411"/>
              <a:gd name="T33" fmla="*/ 32 h 754"/>
              <a:gd name="T34" fmla="*/ 1002 w 1411"/>
              <a:gd name="T35" fmla="*/ 19 h 754"/>
              <a:gd name="T36" fmla="*/ 1022 w 1411"/>
              <a:gd name="T37" fmla="*/ 6 h 754"/>
              <a:gd name="T38" fmla="*/ 1036 w 1411"/>
              <a:gd name="T39" fmla="*/ 351 h 754"/>
              <a:gd name="T40" fmla="*/ 1391 w 1411"/>
              <a:gd name="T41" fmla="*/ 526 h 754"/>
              <a:gd name="T42" fmla="*/ 1350 w 1411"/>
              <a:gd name="T43" fmla="*/ 553 h 754"/>
              <a:gd name="T44" fmla="*/ 1308 w 1411"/>
              <a:gd name="T45" fmla="*/ 579 h 754"/>
              <a:gd name="T46" fmla="*/ 1266 w 1411"/>
              <a:gd name="T47" fmla="*/ 602 h 754"/>
              <a:gd name="T48" fmla="*/ 1222 w 1411"/>
              <a:gd name="T49" fmla="*/ 625 h 754"/>
              <a:gd name="T50" fmla="*/ 1177 w 1411"/>
              <a:gd name="T51" fmla="*/ 645 h 754"/>
              <a:gd name="T52" fmla="*/ 1132 w 1411"/>
              <a:gd name="T53" fmla="*/ 664 h 754"/>
              <a:gd name="T54" fmla="*/ 1086 w 1411"/>
              <a:gd name="T55" fmla="*/ 683 h 754"/>
              <a:gd name="T56" fmla="*/ 1038 w 1411"/>
              <a:gd name="T57" fmla="*/ 698 h 754"/>
              <a:gd name="T58" fmla="*/ 990 w 1411"/>
              <a:gd name="T59" fmla="*/ 712 h 754"/>
              <a:gd name="T60" fmla="*/ 941 w 1411"/>
              <a:gd name="T61" fmla="*/ 724 h 754"/>
              <a:gd name="T62" fmla="*/ 866 w 1411"/>
              <a:gd name="T63" fmla="*/ 738 h 754"/>
              <a:gd name="T64" fmla="*/ 816 w 1411"/>
              <a:gd name="T65" fmla="*/ 745 h 754"/>
              <a:gd name="T66" fmla="*/ 765 w 1411"/>
              <a:gd name="T67" fmla="*/ 750 h 754"/>
              <a:gd name="T68" fmla="*/ 713 w 1411"/>
              <a:gd name="T69" fmla="*/ 753 h 754"/>
              <a:gd name="T70" fmla="*/ 661 w 1411"/>
              <a:gd name="T71" fmla="*/ 754 h 754"/>
              <a:gd name="T72" fmla="*/ 593 w 1411"/>
              <a:gd name="T73" fmla="*/ 752 h 754"/>
              <a:gd name="T74" fmla="*/ 548 w 1411"/>
              <a:gd name="T75" fmla="*/ 749 h 754"/>
              <a:gd name="T76" fmla="*/ 504 w 1411"/>
              <a:gd name="T77" fmla="*/ 744 h 754"/>
              <a:gd name="T78" fmla="*/ 461 w 1411"/>
              <a:gd name="T79" fmla="*/ 738 h 754"/>
              <a:gd name="T80" fmla="*/ 417 w 1411"/>
              <a:gd name="T81" fmla="*/ 731 h 754"/>
              <a:gd name="T82" fmla="*/ 374 w 1411"/>
              <a:gd name="T83" fmla="*/ 722 h 754"/>
              <a:gd name="T84" fmla="*/ 333 w 1411"/>
              <a:gd name="T85" fmla="*/ 711 h 754"/>
              <a:gd name="T86" fmla="*/ 271 w 1411"/>
              <a:gd name="T87" fmla="*/ 693 h 754"/>
              <a:gd name="T88" fmla="*/ 229 w 1411"/>
              <a:gd name="T89" fmla="*/ 679 h 754"/>
              <a:gd name="T90" fmla="*/ 190 w 1411"/>
              <a:gd name="T91" fmla="*/ 663 h 754"/>
              <a:gd name="T92" fmla="*/ 150 w 1411"/>
              <a:gd name="T93" fmla="*/ 646 h 754"/>
              <a:gd name="T94" fmla="*/ 112 w 1411"/>
              <a:gd name="T95" fmla="*/ 628 h 754"/>
              <a:gd name="T96" fmla="*/ 73 w 1411"/>
              <a:gd name="T97" fmla="*/ 610 h 754"/>
              <a:gd name="T98" fmla="*/ 0 w 1411"/>
              <a:gd name="T99" fmla="*/ 56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411" h="754">
                <a:moveTo>
                  <a:pt x="0" y="568"/>
                </a:moveTo>
                <a:lnTo>
                  <a:pt x="33" y="196"/>
                </a:lnTo>
                <a:lnTo>
                  <a:pt x="390" y="57"/>
                </a:lnTo>
                <a:lnTo>
                  <a:pt x="406" y="64"/>
                </a:lnTo>
                <a:lnTo>
                  <a:pt x="422" y="71"/>
                </a:lnTo>
                <a:lnTo>
                  <a:pt x="438" y="77"/>
                </a:lnTo>
                <a:lnTo>
                  <a:pt x="454" y="83"/>
                </a:lnTo>
                <a:lnTo>
                  <a:pt x="470" y="88"/>
                </a:lnTo>
                <a:lnTo>
                  <a:pt x="487" y="93"/>
                </a:lnTo>
                <a:lnTo>
                  <a:pt x="503" y="97"/>
                </a:lnTo>
                <a:lnTo>
                  <a:pt x="520" y="102"/>
                </a:lnTo>
                <a:lnTo>
                  <a:pt x="537" y="105"/>
                </a:lnTo>
                <a:lnTo>
                  <a:pt x="554" y="108"/>
                </a:lnTo>
                <a:lnTo>
                  <a:pt x="571" y="111"/>
                </a:lnTo>
                <a:lnTo>
                  <a:pt x="590" y="113"/>
                </a:lnTo>
                <a:lnTo>
                  <a:pt x="607" y="115"/>
                </a:lnTo>
                <a:lnTo>
                  <a:pt x="625" y="117"/>
                </a:lnTo>
                <a:lnTo>
                  <a:pt x="643" y="117"/>
                </a:lnTo>
                <a:lnTo>
                  <a:pt x="661" y="118"/>
                </a:lnTo>
                <a:lnTo>
                  <a:pt x="686" y="117"/>
                </a:lnTo>
                <a:lnTo>
                  <a:pt x="712" y="116"/>
                </a:lnTo>
                <a:lnTo>
                  <a:pt x="737" y="113"/>
                </a:lnTo>
                <a:lnTo>
                  <a:pt x="763" y="110"/>
                </a:lnTo>
                <a:lnTo>
                  <a:pt x="787" y="105"/>
                </a:lnTo>
                <a:lnTo>
                  <a:pt x="811" y="100"/>
                </a:lnTo>
                <a:lnTo>
                  <a:pt x="835" y="94"/>
                </a:lnTo>
                <a:lnTo>
                  <a:pt x="859" y="87"/>
                </a:lnTo>
                <a:lnTo>
                  <a:pt x="882" y="79"/>
                </a:lnTo>
                <a:lnTo>
                  <a:pt x="905" y="70"/>
                </a:lnTo>
                <a:lnTo>
                  <a:pt x="928" y="60"/>
                </a:lnTo>
                <a:lnTo>
                  <a:pt x="949" y="50"/>
                </a:lnTo>
                <a:lnTo>
                  <a:pt x="960" y="44"/>
                </a:lnTo>
                <a:lnTo>
                  <a:pt x="971" y="39"/>
                </a:lnTo>
                <a:lnTo>
                  <a:pt x="981" y="32"/>
                </a:lnTo>
                <a:lnTo>
                  <a:pt x="991" y="26"/>
                </a:lnTo>
                <a:lnTo>
                  <a:pt x="1002" y="19"/>
                </a:lnTo>
                <a:lnTo>
                  <a:pt x="1012" y="13"/>
                </a:lnTo>
                <a:lnTo>
                  <a:pt x="1022" y="6"/>
                </a:lnTo>
                <a:lnTo>
                  <a:pt x="1032" y="0"/>
                </a:lnTo>
                <a:lnTo>
                  <a:pt x="1036" y="351"/>
                </a:lnTo>
                <a:lnTo>
                  <a:pt x="1411" y="511"/>
                </a:lnTo>
                <a:lnTo>
                  <a:pt x="1391" y="526"/>
                </a:lnTo>
                <a:lnTo>
                  <a:pt x="1370" y="540"/>
                </a:lnTo>
                <a:lnTo>
                  <a:pt x="1350" y="553"/>
                </a:lnTo>
                <a:lnTo>
                  <a:pt x="1329" y="566"/>
                </a:lnTo>
                <a:lnTo>
                  <a:pt x="1308" y="579"/>
                </a:lnTo>
                <a:lnTo>
                  <a:pt x="1287" y="591"/>
                </a:lnTo>
                <a:lnTo>
                  <a:pt x="1266" y="602"/>
                </a:lnTo>
                <a:lnTo>
                  <a:pt x="1244" y="614"/>
                </a:lnTo>
                <a:lnTo>
                  <a:pt x="1222" y="625"/>
                </a:lnTo>
                <a:lnTo>
                  <a:pt x="1199" y="635"/>
                </a:lnTo>
                <a:lnTo>
                  <a:pt x="1177" y="645"/>
                </a:lnTo>
                <a:lnTo>
                  <a:pt x="1154" y="655"/>
                </a:lnTo>
                <a:lnTo>
                  <a:pt x="1132" y="664"/>
                </a:lnTo>
                <a:lnTo>
                  <a:pt x="1109" y="673"/>
                </a:lnTo>
                <a:lnTo>
                  <a:pt x="1086" y="683"/>
                </a:lnTo>
                <a:lnTo>
                  <a:pt x="1062" y="691"/>
                </a:lnTo>
                <a:lnTo>
                  <a:pt x="1038" y="698"/>
                </a:lnTo>
                <a:lnTo>
                  <a:pt x="1014" y="705"/>
                </a:lnTo>
                <a:lnTo>
                  <a:pt x="990" y="712"/>
                </a:lnTo>
                <a:lnTo>
                  <a:pt x="966" y="718"/>
                </a:lnTo>
                <a:lnTo>
                  <a:pt x="941" y="724"/>
                </a:lnTo>
                <a:lnTo>
                  <a:pt x="917" y="729"/>
                </a:lnTo>
                <a:lnTo>
                  <a:pt x="866" y="738"/>
                </a:lnTo>
                <a:lnTo>
                  <a:pt x="841" y="742"/>
                </a:lnTo>
                <a:lnTo>
                  <a:pt x="816" y="745"/>
                </a:lnTo>
                <a:lnTo>
                  <a:pt x="791" y="748"/>
                </a:lnTo>
                <a:lnTo>
                  <a:pt x="765" y="750"/>
                </a:lnTo>
                <a:lnTo>
                  <a:pt x="738" y="752"/>
                </a:lnTo>
                <a:lnTo>
                  <a:pt x="713" y="753"/>
                </a:lnTo>
                <a:lnTo>
                  <a:pt x="687" y="754"/>
                </a:lnTo>
                <a:lnTo>
                  <a:pt x="661" y="754"/>
                </a:lnTo>
                <a:lnTo>
                  <a:pt x="616" y="753"/>
                </a:lnTo>
                <a:lnTo>
                  <a:pt x="593" y="752"/>
                </a:lnTo>
                <a:lnTo>
                  <a:pt x="570" y="751"/>
                </a:lnTo>
                <a:lnTo>
                  <a:pt x="548" y="749"/>
                </a:lnTo>
                <a:lnTo>
                  <a:pt x="526" y="747"/>
                </a:lnTo>
                <a:lnTo>
                  <a:pt x="504" y="744"/>
                </a:lnTo>
                <a:lnTo>
                  <a:pt x="482" y="742"/>
                </a:lnTo>
                <a:lnTo>
                  <a:pt x="461" y="738"/>
                </a:lnTo>
                <a:lnTo>
                  <a:pt x="439" y="735"/>
                </a:lnTo>
                <a:lnTo>
                  <a:pt x="417" y="731"/>
                </a:lnTo>
                <a:lnTo>
                  <a:pt x="396" y="726"/>
                </a:lnTo>
                <a:lnTo>
                  <a:pt x="374" y="722"/>
                </a:lnTo>
                <a:lnTo>
                  <a:pt x="353" y="716"/>
                </a:lnTo>
                <a:lnTo>
                  <a:pt x="333" y="711"/>
                </a:lnTo>
                <a:lnTo>
                  <a:pt x="312" y="705"/>
                </a:lnTo>
                <a:lnTo>
                  <a:pt x="271" y="693"/>
                </a:lnTo>
                <a:lnTo>
                  <a:pt x="250" y="686"/>
                </a:lnTo>
                <a:lnTo>
                  <a:pt x="229" y="679"/>
                </a:lnTo>
                <a:lnTo>
                  <a:pt x="209" y="670"/>
                </a:lnTo>
                <a:lnTo>
                  <a:pt x="190" y="663"/>
                </a:lnTo>
                <a:lnTo>
                  <a:pt x="170" y="655"/>
                </a:lnTo>
                <a:lnTo>
                  <a:pt x="150" y="646"/>
                </a:lnTo>
                <a:lnTo>
                  <a:pt x="131" y="637"/>
                </a:lnTo>
                <a:lnTo>
                  <a:pt x="112" y="628"/>
                </a:lnTo>
                <a:lnTo>
                  <a:pt x="92" y="619"/>
                </a:lnTo>
                <a:lnTo>
                  <a:pt x="73" y="610"/>
                </a:lnTo>
                <a:lnTo>
                  <a:pt x="36" y="590"/>
                </a:lnTo>
                <a:lnTo>
                  <a:pt x="0" y="568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MH_Other_5"/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4583113" y="3089275"/>
            <a:ext cx="1120775" cy="1722438"/>
          </a:xfrm>
          <a:custGeom>
            <a:avLst/>
            <a:gdLst>
              <a:gd name="T0" fmla="*/ 917 w 934"/>
              <a:gd name="T1" fmla="*/ 907 h 1434"/>
              <a:gd name="T2" fmla="*/ 885 w 934"/>
              <a:gd name="T3" fmla="*/ 883 h 1434"/>
              <a:gd name="T4" fmla="*/ 854 w 934"/>
              <a:gd name="T5" fmla="*/ 858 h 1434"/>
              <a:gd name="T6" fmla="*/ 825 w 934"/>
              <a:gd name="T7" fmla="*/ 831 h 1434"/>
              <a:gd name="T8" fmla="*/ 798 w 934"/>
              <a:gd name="T9" fmla="*/ 803 h 1434"/>
              <a:gd name="T10" fmla="*/ 773 w 934"/>
              <a:gd name="T11" fmla="*/ 771 h 1434"/>
              <a:gd name="T12" fmla="*/ 750 w 934"/>
              <a:gd name="T13" fmla="*/ 740 h 1434"/>
              <a:gd name="T14" fmla="*/ 729 w 934"/>
              <a:gd name="T15" fmla="*/ 706 h 1434"/>
              <a:gd name="T16" fmla="*/ 708 w 934"/>
              <a:gd name="T17" fmla="*/ 672 h 1434"/>
              <a:gd name="T18" fmla="*/ 691 w 934"/>
              <a:gd name="T19" fmla="*/ 636 h 1434"/>
              <a:gd name="T20" fmla="*/ 676 w 934"/>
              <a:gd name="T21" fmla="*/ 598 h 1434"/>
              <a:gd name="T22" fmla="*/ 663 w 934"/>
              <a:gd name="T23" fmla="*/ 560 h 1434"/>
              <a:gd name="T24" fmla="*/ 653 w 934"/>
              <a:gd name="T25" fmla="*/ 521 h 1434"/>
              <a:gd name="T26" fmla="*/ 645 w 934"/>
              <a:gd name="T27" fmla="*/ 480 h 1434"/>
              <a:gd name="T28" fmla="*/ 640 w 934"/>
              <a:gd name="T29" fmla="*/ 438 h 1434"/>
              <a:gd name="T30" fmla="*/ 637 w 934"/>
              <a:gd name="T31" fmla="*/ 397 h 1434"/>
              <a:gd name="T32" fmla="*/ 637 w 934"/>
              <a:gd name="T33" fmla="*/ 355 h 1434"/>
              <a:gd name="T34" fmla="*/ 639 w 934"/>
              <a:gd name="T35" fmla="*/ 315 h 1434"/>
              <a:gd name="T36" fmla="*/ 401 w 934"/>
              <a:gd name="T37" fmla="*/ 0 h 1434"/>
              <a:gd name="T38" fmla="*/ 26 w 934"/>
              <a:gd name="T39" fmla="*/ 115 h 1434"/>
              <a:gd name="T40" fmla="*/ 14 w 934"/>
              <a:gd name="T41" fmla="*/ 188 h 1434"/>
              <a:gd name="T42" fmla="*/ 9 w 934"/>
              <a:gd name="T43" fmla="*/ 225 h 1434"/>
              <a:gd name="T44" fmla="*/ 5 w 934"/>
              <a:gd name="T45" fmla="*/ 262 h 1434"/>
              <a:gd name="T46" fmla="*/ 1 w 934"/>
              <a:gd name="T47" fmla="*/ 338 h 1434"/>
              <a:gd name="T48" fmla="*/ 0 w 934"/>
              <a:gd name="T49" fmla="*/ 396 h 1434"/>
              <a:gd name="T50" fmla="*/ 2 w 934"/>
              <a:gd name="T51" fmla="*/ 437 h 1434"/>
              <a:gd name="T52" fmla="*/ 4 w 934"/>
              <a:gd name="T53" fmla="*/ 478 h 1434"/>
              <a:gd name="T54" fmla="*/ 10 w 934"/>
              <a:gd name="T55" fmla="*/ 538 h 1434"/>
              <a:gd name="T56" fmla="*/ 16 w 934"/>
              <a:gd name="T57" fmla="*/ 577 h 1434"/>
              <a:gd name="T58" fmla="*/ 31 w 934"/>
              <a:gd name="T59" fmla="*/ 656 h 1434"/>
              <a:gd name="T60" fmla="*/ 40 w 934"/>
              <a:gd name="T61" fmla="*/ 694 h 1434"/>
              <a:gd name="T62" fmla="*/ 62 w 934"/>
              <a:gd name="T63" fmla="*/ 769 h 1434"/>
              <a:gd name="T64" fmla="*/ 82 w 934"/>
              <a:gd name="T65" fmla="*/ 825 h 1434"/>
              <a:gd name="T66" fmla="*/ 96 w 934"/>
              <a:gd name="T67" fmla="*/ 861 h 1434"/>
              <a:gd name="T68" fmla="*/ 119 w 934"/>
              <a:gd name="T69" fmla="*/ 914 h 1434"/>
              <a:gd name="T70" fmla="*/ 154 w 934"/>
              <a:gd name="T71" fmla="*/ 983 h 1434"/>
              <a:gd name="T72" fmla="*/ 173 w 934"/>
              <a:gd name="T73" fmla="*/ 1016 h 1434"/>
              <a:gd name="T74" fmla="*/ 203 w 934"/>
              <a:gd name="T75" fmla="*/ 1065 h 1434"/>
              <a:gd name="T76" fmla="*/ 235 w 934"/>
              <a:gd name="T77" fmla="*/ 1114 h 1434"/>
              <a:gd name="T78" fmla="*/ 281 w 934"/>
              <a:gd name="T79" fmla="*/ 1175 h 1434"/>
              <a:gd name="T80" fmla="*/ 306 w 934"/>
              <a:gd name="T81" fmla="*/ 1204 h 1434"/>
              <a:gd name="T82" fmla="*/ 331 w 934"/>
              <a:gd name="T83" fmla="*/ 1232 h 1434"/>
              <a:gd name="T84" fmla="*/ 357 w 934"/>
              <a:gd name="T85" fmla="*/ 1261 h 1434"/>
              <a:gd name="T86" fmla="*/ 383 w 934"/>
              <a:gd name="T87" fmla="*/ 1288 h 1434"/>
              <a:gd name="T88" fmla="*/ 412 w 934"/>
              <a:gd name="T89" fmla="*/ 1315 h 1434"/>
              <a:gd name="T90" fmla="*/ 469 w 934"/>
              <a:gd name="T91" fmla="*/ 1364 h 1434"/>
              <a:gd name="T92" fmla="*/ 529 w 934"/>
              <a:gd name="T93" fmla="*/ 1411 h 1434"/>
              <a:gd name="T94" fmla="*/ 601 w 934"/>
              <a:gd name="T95" fmla="*/ 1030 h 1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34" h="1434">
                <a:moveTo>
                  <a:pt x="934" y="918"/>
                </a:moveTo>
                <a:lnTo>
                  <a:pt x="917" y="907"/>
                </a:lnTo>
                <a:lnTo>
                  <a:pt x="901" y="895"/>
                </a:lnTo>
                <a:lnTo>
                  <a:pt x="885" y="883"/>
                </a:lnTo>
                <a:lnTo>
                  <a:pt x="869" y="871"/>
                </a:lnTo>
                <a:lnTo>
                  <a:pt x="854" y="858"/>
                </a:lnTo>
                <a:lnTo>
                  <a:pt x="839" y="845"/>
                </a:lnTo>
                <a:lnTo>
                  <a:pt x="825" y="831"/>
                </a:lnTo>
                <a:lnTo>
                  <a:pt x="812" y="817"/>
                </a:lnTo>
                <a:lnTo>
                  <a:pt x="798" y="803"/>
                </a:lnTo>
                <a:lnTo>
                  <a:pt x="786" y="788"/>
                </a:lnTo>
                <a:lnTo>
                  <a:pt x="773" y="771"/>
                </a:lnTo>
                <a:lnTo>
                  <a:pt x="761" y="756"/>
                </a:lnTo>
                <a:lnTo>
                  <a:pt x="750" y="740"/>
                </a:lnTo>
                <a:lnTo>
                  <a:pt x="739" y="723"/>
                </a:lnTo>
                <a:lnTo>
                  <a:pt x="729" y="706"/>
                </a:lnTo>
                <a:lnTo>
                  <a:pt x="718" y="689"/>
                </a:lnTo>
                <a:lnTo>
                  <a:pt x="708" y="672"/>
                </a:lnTo>
                <a:lnTo>
                  <a:pt x="699" y="654"/>
                </a:lnTo>
                <a:lnTo>
                  <a:pt x="691" y="636"/>
                </a:lnTo>
                <a:lnTo>
                  <a:pt x="683" y="618"/>
                </a:lnTo>
                <a:lnTo>
                  <a:pt x="676" y="598"/>
                </a:lnTo>
                <a:lnTo>
                  <a:pt x="669" y="579"/>
                </a:lnTo>
                <a:lnTo>
                  <a:pt x="663" y="560"/>
                </a:lnTo>
                <a:lnTo>
                  <a:pt x="658" y="540"/>
                </a:lnTo>
                <a:lnTo>
                  <a:pt x="653" y="521"/>
                </a:lnTo>
                <a:lnTo>
                  <a:pt x="649" y="501"/>
                </a:lnTo>
                <a:lnTo>
                  <a:pt x="645" y="480"/>
                </a:lnTo>
                <a:lnTo>
                  <a:pt x="642" y="460"/>
                </a:lnTo>
                <a:lnTo>
                  <a:pt x="640" y="438"/>
                </a:lnTo>
                <a:lnTo>
                  <a:pt x="638" y="418"/>
                </a:lnTo>
                <a:lnTo>
                  <a:pt x="637" y="397"/>
                </a:lnTo>
                <a:lnTo>
                  <a:pt x="637" y="376"/>
                </a:lnTo>
                <a:lnTo>
                  <a:pt x="637" y="355"/>
                </a:lnTo>
                <a:lnTo>
                  <a:pt x="638" y="335"/>
                </a:lnTo>
                <a:lnTo>
                  <a:pt x="639" y="315"/>
                </a:lnTo>
                <a:lnTo>
                  <a:pt x="642" y="295"/>
                </a:lnTo>
                <a:lnTo>
                  <a:pt x="401" y="0"/>
                </a:lnTo>
                <a:lnTo>
                  <a:pt x="34" y="80"/>
                </a:lnTo>
                <a:lnTo>
                  <a:pt x="26" y="115"/>
                </a:lnTo>
                <a:lnTo>
                  <a:pt x="20" y="152"/>
                </a:lnTo>
                <a:lnTo>
                  <a:pt x="14" y="188"/>
                </a:lnTo>
                <a:lnTo>
                  <a:pt x="11" y="207"/>
                </a:lnTo>
                <a:lnTo>
                  <a:pt x="9" y="225"/>
                </a:lnTo>
                <a:lnTo>
                  <a:pt x="7" y="243"/>
                </a:lnTo>
                <a:lnTo>
                  <a:pt x="5" y="262"/>
                </a:lnTo>
                <a:lnTo>
                  <a:pt x="2" y="300"/>
                </a:lnTo>
                <a:lnTo>
                  <a:pt x="1" y="338"/>
                </a:lnTo>
                <a:lnTo>
                  <a:pt x="0" y="376"/>
                </a:lnTo>
                <a:lnTo>
                  <a:pt x="0" y="396"/>
                </a:lnTo>
                <a:lnTo>
                  <a:pt x="1" y="416"/>
                </a:lnTo>
                <a:lnTo>
                  <a:pt x="2" y="437"/>
                </a:lnTo>
                <a:lnTo>
                  <a:pt x="3" y="458"/>
                </a:lnTo>
                <a:lnTo>
                  <a:pt x="4" y="478"/>
                </a:lnTo>
                <a:lnTo>
                  <a:pt x="6" y="498"/>
                </a:lnTo>
                <a:lnTo>
                  <a:pt x="10" y="538"/>
                </a:lnTo>
                <a:lnTo>
                  <a:pt x="13" y="557"/>
                </a:lnTo>
                <a:lnTo>
                  <a:pt x="16" y="577"/>
                </a:lnTo>
                <a:lnTo>
                  <a:pt x="23" y="617"/>
                </a:lnTo>
                <a:lnTo>
                  <a:pt x="31" y="656"/>
                </a:lnTo>
                <a:lnTo>
                  <a:pt x="35" y="675"/>
                </a:lnTo>
                <a:lnTo>
                  <a:pt x="40" y="694"/>
                </a:lnTo>
                <a:lnTo>
                  <a:pt x="50" y="732"/>
                </a:lnTo>
                <a:lnTo>
                  <a:pt x="62" y="769"/>
                </a:lnTo>
                <a:lnTo>
                  <a:pt x="74" y="807"/>
                </a:lnTo>
                <a:lnTo>
                  <a:pt x="82" y="825"/>
                </a:lnTo>
                <a:lnTo>
                  <a:pt x="89" y="843"/>
                </a:lnTo>
                <a:lnTo>
                  <a:pt x="96" y="861"/>
                </a:lnTo>
                <a:lnTo>
                  <a:pt x="104" y="878"/>
                </a:lnTo>
                <a:lnTo>
                  <a:pt x="119" y="914"/>
                </a:lnTo>
                <a:lnTo>
                  <a:pt x="136" y="949"/>
                </a:lnTo>
                <a:lnTo>
                  <a:pt x="154" y="983"/>
                </a:lnTo>
                <a:lnTo>
                  <a:pt x="163" y="1000"/>
                </a:lnTo>
                <a:lnTo>
                  <a:pt x="173" y="1016"/>
                </a:lnTo>
                <a:lnTo>
                  <a:pt x="192" y="1049"/>
                </a:lnTo>
                <a:lnTo>
                  <a:pt x="203" y="1065"/>
                </a:lnTo>
                <a:lnTo>
                  <a:pt x="213" y="1081"/>
                </a:lnTo>
                <a:lnTo>
                  <a:pt x="235" y="1114"/>
                </a:lnTo>
                <a:lnTo>
                  <a:pt x="258" y="1145"/>
                </a:lnTo>
                <a:lnTo>
                  <a:pt x="281" y="1175"/>
                </a:lnTo>
                <a:lnTo>
                  <a:pt x="293" y="1189"/>
                </a:lnTo>
                <a:lnTo>
                  <a:pt x="306" y="1204"/>
                </a:lnTo>
                <a:lnTo>
                  <a:pt x="318" y="1218"/>
                </a:lnTo>
                <a:lnTo>
                  <a:pt x="331" y="1232"/>
                </a:lnTo>
                <a:lnTo>
                  <a:pt x="344" y="1246"/>
                </a:lnTo>
                <a:lnTo>
                  <a:pt x="357" y="1261"/>
                </a:lnTo>
                <a:lnTo>
                  <a:pt x="370" y="1275"/>
                </a:lnTo>
                <a:lnTo>
                  <a:pt x="383" y="1288"/>
                </a:lnTo>
                <a:lnTo>
                  <a:pt x="397" y="1301"/>
                </a:lnTo>
                <a:lnTo>
                  <a:pt x="412" y="1315"/>
                </a:lnTo>
                <a:lnTo>
                  <a:pt x="440" y="1340"/>
                </a:lnTo>
                <a:lnTo>
                  <a:pt x="469" y="1364"/>
                </a:lnTo>
                <a:lnTo>
                  <a:pt x="499" y="1388"/>
                </a:lnTo>
                <a:lnTo>
                  <a:pt x="529" y="1411"/>
                </a:lnTo>
                <a:lnTo>
                  <a:pt x="561" y="1434"/>
                </a:lnTo>
                <a:lnTo>
                  <a:pt x="601" y="1030"/>
                </a:lnTo>
                <a:lnTo>
                  <a:pt x="934" y="918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MH_Title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376863" y="2881313"/>
            <a:ext cx="1477962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6" name="KSO_Shape"/>
          <p:cNvSpPr/>
          <p:nvPr/>
        </p:nvSpPr>
        <p:spPr bwMode="auto">
          <a:xfrm>
            <a:off x="6751638" y="2543175"/>
            <a:ext cx="269875" cy="341313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KSO_Shape"/>
          <p:cNvSpPr/>
          <p:nvPr/>
        </p:nvSpPr>
        <p:spPr bwMode="auto">
          <a:xfrm>
            <a:off x="6019800" y="4525963"/>
            <a:ext cx="182563" cy="341312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KSO_Shape"/>
          <p:cNvSpPr/>
          <p:nvPr/>
        </p:nvSpPr>
        <p:spPr>
          <a:xfrm>
            <a:off x="4884738" y="3732213"/>
            <a:ext cx="342900" cy="341312"/>
          </a:xfrm>
          <a:custGeom>
            <a:avLst/>
            <a:gdLst>
              <a:gd name="connsiteX0" fmla="*/ 320662 w 792088"/>
              <a:gd name="connsiteY0" fmla="*/ 99114 h 792088"/>
              <a:gd name="connsiteX1" fmla="*/ 320662 w 792088"/>
              <a:gd name="connsiteY1" fmla="*/ 475062 h 792088"/>
              <a:gd name="connsiteX2" fmla="*/ 696610 w 792088"/>
              <a:gd name="connsiteY2" fmla="*/ 475062 h 792088"/>
              <a:gd name="connsiteX3" fmla="*/ 696610 w 792088"/>
              <a:gd name="connsiteY3" fmla="*/ 434076 h 792088"/>
              <a:gd name="connsiteX4" fmla="*/ 361648 w 792088"/>
              <a:gd name="connsiteY4" fmla="*/ 434076 h 792088"/>
              <a:gd name="connsiteX5" fmla="*/ 361648 w 792088"/>
              <a:gd name="connsiteY5" fmla="*/ 99114 h 792088"/>
              <a:gd name="connsiteX6" fmla="*/ 396044 w 792088"/>
              <a:gd name="connsiteY6" fmla="*/ 0 h 792088"/>
              <a:gd name="connsiteX7" fmla="*/ 792088 w 792088"/>
              <a:gd name="connsiteY7" fmla="*/ 396044 h 792088"/>
              <a:gd name="connsiteX8" fmla="*/ 396044 w 792088"/>
              <a:gd name="connsiteY8" fmla="*/ 792088 h 792088"/>
              <a:gd name="connsiteX9" fmla="*/ 0 w 792088"/>
              <a:gd name="connsiteY9" fmla="*/ 396044 h 792088"/>
              <a:gd name="connsiteX10" fmla="*/ 396044 w 792088"/>
              <a:gd name="connsiteY10" fmla="*/ 0 h 79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92088" h="792088">
                <a:moveTo>
                  <a:pt x="320662" y="99114"/>
                </a:moveTo>
                <a:lnTo>
                  <a:pt x="320662" y="475062"/>
                </a:lnTo>
                <a:lnTo>
                  <a:pt x="696610" y="475062"/>
                </a:lnTo>
                <a:lnTo>
                  <a:pt x="696610" y="434076"/>
                </a:lnTo>
                <a:lnTo>
                  <a:pt x="361648" y="434076"/>
                </a:lnTo>
                <a:lnTo>
                  <a:pt x="361648" y="99114"/>
                </a:lnTo>
                <a:close/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cubicBezTo>
                  <a:pt x="792088" y="614773"/>
                  <a:pt x="614773" y="792088"/>
                  <a:pt x="396044" y="792088"/>
                </a:cubicBezTo>
                <a:cubicBezTo>
                  <a:pt x="177315" y="792088"/>
                  <a:pt x="0" y="614773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" name="KSO_Shape"/>
          <p:cNvSpPr/>
          <p:nvPr/>
        </p:nvSpPr>
        <p:spPr>
          <a:xfrm>
            <a:off x="5310188" y="2444750"/>
            <a:ext cx="336550" cy="341313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" name="KSO_Shape"/>
          <p:cNvSpPr/>
          <p:nvPr/>
        </p:nvSpPr>
        <p:spPr bwMode="auto">
          <a:xfrm>
            <a:off x="6986588" y="3854450"/>
            <a:ext cx="342900" cy="311150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" name="文本框 47"/>
          <p:cNvSpPr txBox="1">
            <a:spLocks noChangeArrowheads="1"/>
          </p:cNvSpPr>
          <p:nvPr/>
        </p:nvSpPr>
        <p:spPr bwMode="auto">
          <a:xfrm>
            <a:off x="3095625" y="1585913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2" name="文本框 47"/>
          <p:cNvSpPr txBox="1">
            <a:spLocks noChangeArrowheads="1"/>
          </p:cNvSpPr>
          <p:nvPr/>
        </p:nvSpPr>
        <p:spPr bwMode="auto">
          <a:xfrm>
            <a:off x="7642225" y="1585913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3" name="文本框 47"/>
          <p:cNvSpPr txBox="1">
            <a:spLocks noChangeArrowheads="1"/>
          </p:cNvSpPr>
          <p:nvPr/>
        </p:nvSpPr>
        <p:spPr bwMode="auto">
          <a:xfrm>
            <a:off x="7642225" y="4249738"/>
            <a:ext cx="16795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2933700" y="4249738"/>
            <a:ext cx="16795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5256213" y="5360988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5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316"/>
          <p:cNvGrpSpPr/>
          <p:nvPr/>
        </p:nvGrpSpPr>
        <p:grpSpPr bwMode="auto">
          <a:xfrm>
            <a:off x="8622609" y="5251859"/>
            <a:ext cx="461963" cy="490537"/>
            <a:chOff x="9766914" y="6007100"/>
            <a:chExt cx="461963" cy="490538"/>
          </a:xfrm>
          <a:solidFill>
            <a:schemeClr val="accent4"/>
          </a:solidFill>
        </p:grpSpPr>
        <p:sp>
          <p:nvSpPr>
            <p:cNvPr id="11" name="Freeform 8"/>
            <p:cNvSpPr/>
            <p:nvPr/>
          </p:nvSpPr>
          <p:spPr bwMode="auto">
            <a:xfrm>
              <a:off x="9900264" y="6007100"/>
              <a:ext cx="201613" cy="104775"/>
            </a:xfrm>
            <a:custGeom>
              <a:avLst/>
              <a:gdLst>
                <a:gd name="T0" fmla="*/ 97073 w 27"/>
                <a:gd name="T1" fmla="*/ 29936 h 14"/>
                <a:gd name="T2" fmla="*/ 171744 w 27"/>
                <a:gd name="T3" fmla="*/ 104775 h 14"/>
                <a:gd name="T4" fmla="*/ 201613 w 27"/>
                <a:gd name="T5" fmla="*/ 104775 h 14"/>
                <a:gd name="T6" fmla="*/ 97073 w 27"/>
                <a:gd name="T7" fmla="*/ 0 h 14"/>
                <a:gd name="T8" fmla="*/ 0 w 27"/>
                <a:gd name="T9" fmla="*/ 104775 h 14"/>
                <a:gd name="T10" fmla="*/ 29869 w 27"/>
                <a:gd name="T11" fmla="*/ 104775 h 14"/>
                <a:gd name="T12" fmla="*/ 97073 w 27"/>
                <a:gd name="T13" fmla="*/ 29936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" h="14">
                  <a:moveTo>
                    <a:pt x="13" y="4"/>
                  </a:moveTo>
                  <a:cubicBezTo>
                    <a:pt x="19" y="4"/>
                    <a:pt x="23" y="8"/>
                    <a:pt x="23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6"/>
                    <a:pt x="21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8" y="4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9766914" y="6140450"/>
              <a:ext cx="461963" cy="141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9766914" y="6297613"/>
              <a:ext cx="461963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4" name="Freeform 136"/>
          <p:cNvSpPr/>
          <p:nvPr/>
        </p:nvSpPr>
        <p:spPr bwMode="auto">
          <a:xfrm>
            <a:off x="8301786" y="4007479"/>
            <a:ext cx="320675" cy="528637"/>
          </a:xfrm>
          <a:custGeom>
            <a:avLst/>
            <a:gdLst>
              <a:gd name="T0" fmla="*/ 2147483646 w 43"/>
              <a:gd name="T1" fmla="*/ 2147483646 h 71"/>
              <a:gd name="T2" fmla="*/ 2147483646 w 43"/>
              <a:gd name="T3" fmla="*/ 2147483646 h 71"/>
              <a:gd name="T4" fmla="*/ 2147483646 w 43"/>
              <a:gd name="T5" fmla="*/ 2147483646 h 71"/>
              <a:gd name="T6" fmla="*/ 2147483646 w 43"/>
              <a:gd name="T7" fmla="*/ 2147483646 h 71"/>
              <a:gd name="T8" fmla="*/ 2147483646 w 43"/>
              <a:gd name="T9" fmla="*/ 2147483646 h 71"/>
              <a:gd name="T10" fmla="*/ 2147483646 w 43"/>
              <a:gd name="T11" fmla="*/ 2147483646 h 71"/>
              <a:gd name="T12" fmla="*/ 2147483646 w 43"/>
              <a:gd name="T13" fmla="*/ 2147483646 h 71"/>
              <a:gd name="T14" fmla="*/ 2147483646 w 43"/>
              <a:gd name="T15" fmla="*/ 2147483646 h 71"/>
              <a:gd name="T16" fmla="*/ 2147483646 w 43"/>
              <a:gd name="T17" fmla="*/ 2147483646 h 71"/>
              <a:gd name="T18" fmla="*/ 2147483646 w 43"/>
              <a:gd name="T19" fmla="*/ 2147483646 h 71"/>
              <a:gd name="T20" fmla="*/ 2147483646 w 43"/>
              <a:gd name="T21" fmla="*/ 2147483646 h 71"/>
              <a:gd name="T22" fmla="*/ 2147483646 w 43"/>
              <a:gd name="T23" fmla="*/ 2147483646 h 71"/>
              <a:gd name="T24" fmla="*/ 2147483646 w 43"/>
              <a:gd name="T25" fmla="*/ 2147483646 h 71"/>
              <a:gd name="T26" fmla="*/ 2147483646 w 43"/>
              <a:gd name="T27" fmla="*/ 0 h 71"/>
              <a:gd name="T28" fmla="*/ 2147483646 w 43"/>
              <a:gd name="T29" fmla="*/ 0 h 71"/>
              <a:gd name="T30" fmla="*/ 2147483646 w 43"/>
              <a:gd name="T31" fmla="*/ 2147483646 h 71"/>
              <a:gd name="T32" fmla="*/ 2147483646 w 43"/>
              <a:gd name="T33" fmla="*/ 2147483646 h 71"/>
              <a:gd name="T34" fmla="*/ 2147483646 w 43"/>
              <a:gd name="T35" fmla="*/ 2147483646 h 71"/>
              <a:gd name="T36" fmla="*/ 2147483646 w 43"/>
              <a:gd name="T37" fmla="*/ 2147483646 h 71"/>
              <a:gd name="T38" fmla="*/ 2147483646 w 43"/>
              <a:gd name="T39" fmla="*/ 2147483646 h 71"/>
              <a:gd name="T40" fmla="*/ 2147483646 w 43"/>
              <a:gd name="T41" fmla="*/ 2147483646 h 71"/>
              <a:gd name="T42" fmla="*/ 2147483646 w 43"/>
              <a:gd name="T43" fmla="*/ 2147483646 h 71"/>
              <a:gd name="T44" fmla="*/ 2147483646 w 43"/>
              <a:gd name="T45" fmla="*/ 2147483646 h 71"/>
              <a:gd name="T46" fmla="*/ 2147483646 w 43"/>
              <a:gd name="T47" fmla="*/ 2147483646 h 71"/>
              <a:gd name="T48" fmla="*/ 2147483646 w 43"/>
              <a:gd name="T49" fmla="*/ 2147483646 h 71"/>
              <a:gd name="T50" fmla="*/ 2147483646 w 43"/>
              <a:gd name="T51" fmla="*/ 2147483646 h 71"/>
              <a:gd name="T52" fmla="*/ 2147483646 w 43"/>
              <a:gd name="T53" fmla="*/ 2147483646 h 71"/>
              <a:gd name="T54" fmla="*/ 2147483646 w 43"/>
              <a:gd name="T55" fmla="*/ 2147483646 h 71"/>
              <a:gd name="T56" fmla="*/ 2147483646 w 43"/>
              <a:gd name="T57" fmla="*/ 2147483646 h 71"/>
              <a:gd name="T58" fmla="*/ 2147483646 w 43"/>
              <a:gd name="T59" fmla="*/ 2147483646 h 71"/>
              <a:gd name="T60" fmla="*/ 2147483646 w 43"/>
              <a:gd name="T61" fmla="*/ 2147483646 h 71"/>
              <a:gd name="T62" fmla="*/ 0 w 43"/>
              <a:gd name="T63" fmla="*/ 2147483646 h 71"/>
              <a:gd name="T64" fmla="*/ 2147483646 w 43"/>
              <a:gd name="T65" fmla="*/ 2147483646 h 71"/>
              <a:gd name="T66" fmla="*/ 2147483646 w 43"/>
              <a:gd name="T67" fmla="*/ 2147483646 h 71"/>
              <a:gd name="T68" fmla="*/ 2147483646 w 43"/>
              <a:gd name="T69" fmla="*/ 2147483646 h 71"/>
              <a:gd name="T70" fmla="*/ 2147483646 w 43"/>
              <a:gd name="T71" fmla="*/ 2147483646 h 71"/>
              <a:gd name="T72" fmla="*/ 2147483646 w 43"/>
              <a:gd name="T73" fmla="*/ 2147483646 h 71"/>
              <a:gd name="T74" fmla="*/ 2147483646 w 43"/>
              <a:gd name="T75" fmla="*/ 2147483646 h 71"/>
              <a:gd name="T76" fmla="*/ 2147483646 w 43"/>
              <a:gd name="T77" fmla="*/ 2147483646 h 71"/>
              <a:gd name="T78" fmla="*/ 2147483646 w 43"/>
              <a:gd name="T79" fmla="*/ 2147483646 h 71"/>
              <a:gd name="T80" fmla="*/ 2147483646 w 43"/>
              <a:gd name="T81" fmla="*/ 2147483646 h 71"/>
              <a:gd name="T82" fmla="*/ 2147483646 w 43"/>
              <a:gd name="T83" fmla="*/ 2147483646 h 7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43" h="71">
                <a:moveTo>
                  <a:pt x="41" y="40"/>
                </a:moveTo>
                <a:cubicBezTo>
                  <a:pt x="39" y="38"/>
                  <a:pt x="37" y="36"/>
                  <a:pt x="34" y="35"/>
                </a:cubicBezTo>
                <a:cubicBezTo>
                  <a:pt x="32" y="34"/>
                  <a:pt x="28" y="32"/>
                  <a:pt x="22" y="31"/>
                </a:cubicBezTo>
                <a:cubicBezTo>
                  <a:pt x="16" y="30"/>
                  <a:pt x="12" y="28"/>
                  <a:pt x="11" y="27"/>
                </a:cubicBezTo>
                <a:cubicBezTo>
                  <a:pt x="10" y="26"/>
                  <a:pt x="9" y="24"/>
                  <a:pt x="9" y="22"/>
                </a:cubicBezTo>
                <a:cubicBezTo>
                  <a:pt x="9" y="20"/>
                  <a:pt x="10" y="18"/>
                  <a:pt x="12" y="17"/>
                </a:cubicBezTo>
                <a:cubicBezTo>
                  <a:pt x="14" y="15"/>
                  <a:pt x="17" y="14"/>
                  <a:pt x="21" y="14"/>
                </a:cubicBezTo>
                <a:cubicBezTo>
                  <a:pt x="26" y="14"/>
                  <a:pt x="29" y="15"/>
                  <a:pt x="31" y="17"/>
                </a:cubicBezTo>
                <a:cubicBezTo>
                  <a:pt x="33" y="19"/>
                  <a:pt x="34" y="21"/>
                  <a:pt x="34" y="25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21"/>
                  <a:pt x="40" y="18"/>
                  <a:pt x="39" y="16"/>
                </a:cubicBezTo>
                <a:cubicBezTo>
                  <a:pt x="37" y="13"/>
                  <a:pt x="35" y="11"/>
                  <a:pt x="32" y="10"/>
                </a:cubicBezTo>
                <a:cubicBezTo>
                  <a:pt x="30" y="9"/>
                  <a:pt x="29" y="9"/>
                  <a:pt x="27" y="9"/>
                </a:cubicBezTo>
                <a:cubicBezTo>
                  <a:pt x="27" y="0"/>
                  <a:pt x="27" y="0"/>
                  <a:pt x="27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9"/>
                  <a:pt x="16" y="9"/>
                  <a:pt x="16" y="9"/>
                </a:cubicBezTo>
                <a:cubicBezTo>
                  <a:pt x="14" y="9"/>
                  <a:pt x="13" y="9"/>
                  <a:pt x="11" y="10"/>
                </a:cubicBezTo>
                <a:cubicBezTo>
                  <a:pt x="8" y="11"/>
                  <a:pt x="6" y="13"/>
                  <a:pt x="4" y="15"/>
                </a:cubicBezTo>
                <a:cubicBezTo>
                  <a:pt x="3" y="18"/>
                  <a:pt x="2" y="20"/>
                  <a:pt x="2" y="23"/>
                </a:cubicBezTo>
                <a:cubicBezTo>
                  <a:pt x="2" y="25"/>
                  <a:pt x="3" y="28"/>
                  <a:pt x="4" y="30"/>
                </a:cubicBezTo>
                <a:cubicBezTo>
                  <a:pt x="5" y="32"/>
                  <a:pt x="7" y="33"/>
                  <a:pt x="10" y="35"/>
                </a:cubicBezTo>
                <a:cubicBezTo>
                  <a:pt x="12" y="36"/>
                  <a:pt x="15" y="37"/>
                  <a:pt x="20" y="38"/>
                </a:cubicBezTo>
                <a:cubicBezTo>
                  <a:pt x="25" y="39"/>
                  <a:pt x="28" y="40"/>
                  <a:pt x="30" y="41"/>
                </a:cubicBezTo>
                <a:cubicBezTo>
                  <a:pt x="32" y="41"/>
                  <a:pt x="34" y="43"/>
                  <a:pt x="35" y="44"/>
                </a:cubicBezTo>
                <a:cubicBezTo>
                  <a:pt x="36" y="45"/>
                  <a:pt x="36" y="47"/>
                  <a:pt x="36" y="48"/>
                </a:cubicBezTo>
                <a:cubicBezTo>
                  <a:pt x="36" y="50"/>
                  <a:pt x="36" y="51"/>
                  <a:pt x="35" y="53"/>
                </a:cubicBezTo>
                <a:cubicBezTo>
                  <a:pt x="34" y="54"/>
                  <a:pt x="32" y="55"/>
                  <a:pt x="30" y="56"/>
                </a:cubicBezTo>
                <a:cubicBezTo>
                  <a:pt x="28" y="57"/>
                  <a:pt x="25" y="57"/>
                  <a:pt x="23" y="57"/>
                </a:cubicBezTo>
                <a:cubicBezTo>
                  <a:pt x="20" y="57"/>
                  <a:pt x="17" y="57"/>
                  <a:pt x="14" y="56"/>
                </a:cubicBezTo>
                <a:cubicBezTo>
                  <a:pt x="12" y="55"/>
                  <a:pt x="10" y="53"/>
                  <a:pt x="9" y="52"/>
                </a:cubicBezTo>
                <a:cubicBezTo>
                  <a:pt x="8" y="50"/>
                  <a:pt x="7" y="48"/>
                  <a:pt x="7" y="45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9"/>
                  <a:pt x="1" y="52"/>
                  <a:pt x="3" y="55"/>
                </a:cubicBezTo>
                <a:cubicBezTo>
                  <a:pt x="5" y="58"/>
                  <a:pt x="7" y="60"/>
                  <a:pt x="11" y="62"/>
                </a:cubicBezTo>
                <a:cubicBezTo>
                  <a:pt x="12" y="62"/>
                  <a:pt x="14" y="63"/>
                  <a:pt x="16" y="63"/>
                </a:cubicBezTo>
                <a:cubicBezTo>
                  <a:pt x="16" y="71"/>
                  <a:pt x="16" y="71"/>
                  <a:pt x="16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63"/>
                  <a:pt x="27" y="63"/>
                  <a:pt x="27" y="63"/>
                </a:cubicBezTo>
                <a:cubicBezTo>
                  <a:pt x="29" y="63"/>
                  <a:pt x="32" y="63"/>
                  <a:pt x="33" y="62"/>
                </a:cubicBezTo>
                <a:cubicBezTo>
                  <a:pt x="36" y="60"/>
                  <a:pt x="39" y="58"/>
                  <a:pt x="40" y="56"/>
                </a:cubicBezTo>
                <a:cubicBezTo>
                  <a:pt x="42" y="53"/>
                  <a:pt x="43" y="51"/>
                  <a:pt x="43" y="48"/>
                </a:cubicBezTo>
                <a:cubicBezTo>
                  <a:pt x="43" y="45"/>
                  <a:pt x="42" y="42"/>
                  <a:pt x="41" y="4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5" name="组合 313"/>
          <p:cNvGrpSpPr/>
          <p:nvPr/>
        </p:nvGrpSpPr>
        <p:grpSpPr bwMode="auto">
          <a:xfrm>
            <a:off x="7419284" y="1449796"/>
            <a:ext cx="403225" cy="512763"/>
            <a:chOff x="7541239" y="0"/>
            <a:chExt cx="403225" cy="512763"/>
          </a:xfrm>
          <a:solidFill>
            <a:schemeClr val="accent2"/>
          </a:solidFill>
        </p:grpSpPr>
        <p:sp>
          <p:nvSpPr>
            <p:cNvPr id="16" name="Freeform 142"/>
            <p:cNvSpPr/>
            <p:nvPr/>
          </p:nvSpPr>
          <p:spPr bwMode="auto">
            <a:xfrm>
              <a:off x="7690464" y="0"/>
              <a:ext cx="104775" cy="512763"/>
            </a:xfrm>
            <a:custGeom>
              <a:avLst/>
              <a:gdLst>
                <a:gd name="T0" fmla="*/ 104775 w 14"/>
                <a:gd name="T1" fmla="*/ 460744 h 69"/>
                <a:gd name="T2" fmla="*/ 52388 w 14"/>
                <a:gd name="T3" fmla="*/ 512763 h 69"/>
                <a:gd name="T4" fmla="*/ 0 w 14"/>
                <a:gd name="T5" fmla="*/ 460744 h 69"/>
                <a:gd name="T6" fmla="*/ 0 w 14"/>
                <a:gd name="T7" fmla="*/ 52019 h 69"/>
                <a:gd name="T8" fmla="*/ 52388 w 14"/>
                <a:gd name="T9" fmla="*/ 0 h 69"/>
                <a:gd name="T10" fmla="*/ 104775 w 14"/>
                <a:gd name="T11" fmla="*/ 52019 h 69"/>
                <a:gd name="T12" fmla="*/ 104775 w 14"/>
                <a:gd name="T13" fmla="*/ 460744 h 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69">
                  <a:moveTo>
                    <a:pt x="14" y="62"/>
                  </a:moveTo>
                  <a:cubicBezTo>
                    <a:pt x="14" y="66"/>
                    <a:pt x="11" y="69"/>
                    <a:pt x="7" y="69"/>
                  </a:cubicBezTo>
                  <a:cubicBezTo>
                    <a:pt x="3" y="69"/>
                    <a:pt x="0" y="66"/>
                    <a:pt x="0" y="6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Freeform 143"/>
            <p:cNvSpPr/>
            <p:nvPr/>
          </p:nvSpPr>
          <p:spPr bwMode="auto">
            <a:xfrm>
              <a:off x="7541239" y="312738"/>
              <a:ext cx="104775" cy="200025"/>
            </a:xfrm>
            <a:custGeom>
              <a:avLst/>
              <a:gdLst>
                <a:gd name="T0" fmla="*/ 104775 w 14"/>
                <a:gd name="T1" fmla="*/ 148167 h 27"/>
                <a:gd name="T2" fmla="*/ 52388 w 14"/>
                <a:gd name="T3" fmla="*/ 200025 h 27"/>
                <a:gd name="T4" fmla="*/ 0 w 14"/>
                <a:gd name="T5" fmla="*/ 148167 h 27"/>
                <a:gd name="T6" fmla="*/ 0 w 14"/>
                <a:gd name="T7" fmla="*/ 51858 h 27"/>
                <a:gd name="T8" fmla="*/ 52388 w 14"/>
                <a:gd name="T9" fmla="*/ 0 h 27"/>
                <a:gd name="T10" fmla="*/ 104775 w 14"/>
                <a:gd name="T11" fmla="*/ 51858 h 27"/>
                <a:gd name="T12" fmla="*/ 104775 w 14"/>
                <a:gd name="T13" fmla="*/ 148167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27">
                  <a:moveTo>
                    <a:pt x="14" y="20"/>
                  </a:moveTo>
                  <a:cubicBezTo>
                    <a:pt x="14" y="24"/>
                    <a:pt x="11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Freeform 144"/>
            <p:cNvSpPr/>
            <p:nvPr/>
          </p:nvSpPr>
          <p:spPr bwMode="auto">
            <a:xfrm>
              <a:off x="7839689" y="163513"/>
              <a:ext cx="104775" cy="349250"/>
            </a:xfrm>
            <a:custGeom>
              <a:avLst/>
              <a:gdLst>
                <a:gd name="T0" fmla="*/ 104775 w 14"/>
                <a:gd name="T1" fmla="*/ 297234 h 47"/>
                <a:gd name="T2" fmla="*/ 52388 w 14"/>
                <a:gd name="T3" fmla="*/ 349250 h 47"/>
                <a:gd name="T4" fmla="*/ 0 w 14"/>
                <a:gd name="T5" fmla="*/ 297234 h 47"/>
                <a:gd name="T6" fmla="*/ 0 w 14"/>
                <a:gd name="T7" fmla="*/ 52016 h 47"/>
                <a:gd name="T8" fmla="*/ 52388 w 14"/>
                <a:gd name="T9" fmla="*/ 0 h 47"/>
                <a:gd name="T10" fmla="*/ 104775 w 14"/>
                <a:gd name="T11" fmla="*/ 52016 h 47"/>
                <a:gd name="T12" fmla="*/ 104775 w 14"/>
                <a:gd name="T13" fmla="*/ 297234 h 4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47">
                  <a:moveTo>
                    <a:pt x="14" y="40"/>
                  </a:moveTo>
                  <a:cubicBezTo>
                    <a:pt x="14" y="44"/>
                    <a:pt x="11" y="47"/>
                    <a:pt x="7" y="47"/>
                  </a:cubicBezTo>
                  <a:cubicBezTo>
                    <a:pt x="3" y="47"/>
                    <a:pt x="0" y="44"/>
                    <a:pt x="0" y="4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lnTo>
                    <a:pt x="1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white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9" name="Freeform 271"/>
          <p:cNvSpPr>
            <a:spLocks noEditPoints="1"/>
          </p:cNvSpPr>
          <p:nvPr/>
        </p:nvSpPr>
        <p:spPr bwMode="auto">
          <a:xfrm>
            <a:off x="7836648" y="2710491"/>
            <a:ext cx="449263" cy="446088"/>
          </a:xfrm>
          <a:custGeom>
            <a:avLst/>
            <a:gdLst>
              <a:gd name="T0" fmla="*/ 2147483646 w 60"/>
              <a:gd name="T1" fmla="*/ 2147483646 h 60"/>
              <a:gd name="T2" fmla="*/ 2147483646 w 60"/>
              <a:gd name="T3" fmla="*/ 2147483646 h 60"/>
              <a:gd name="T4" fmla="*/ 2147483646 w 60"/>
              <a:gd name="T5" fmla="*/ 2147483646 h 60"/>
              <a:gd name="T6" fmla="*/ 2147483646 w 60"/>
              <a:gd name="T7" fmla="*/ 2147483646 h 60"/>
              <a:gd name="T8" fmla="*/ 2147483646 w 60"/>
              <a:gd name="T9" fmla="*/ 2147483646 h 60"/>
              <a:gd name="T10" fmla="*/ 2147483646 w 60"/>
              <a:gd name="T11" fmla="*/ 2147483646 h 60"/>
              <a:gd name="T12" fmla="*/ 2147483646 w 60"/>
              <a:gd name="T13" fmla="*/ 2147483646 h 60"/>
              <a:gd name="T14" fmla="*/ 2147483646 w 60"/>
              <a:gd name="T15" fmla="*/ 2147483646 h 60"/>
              <a:gd name="T16" fmla="*/ 2147483646 w 60"/>
              <a:gd name="T17" fmla="*/ 0 h 60"/>
              <a:gd name="T18" fmla="*/ 2147483646 w 60"/>
              <a:gd name="T19" fmla="*/ 0 h 60"/>
              <a:gd name="T20" fmla="*/ 2147483646 w 60"/>
              <a:gd name="T21" fmla="*/ 0 h 60"/>
              <a:gd name="T22" fmla="*/ 2147483646 w 60"/>
              <a:gd name="T23" fmla="*/ 2147483646 h 60"/>
              <a:gd name="T24" fmla="*/ 2147483646 w 60"/>
              <a:gd name="T25" fmla="*/ 2147483646 h 60"/>
              <a:gd name="T26" fmla="*/ 2147483646 w 60"/>
              <a:gd name="T27" fmla="*/ 2147483646 h 60"/>
              <a:gd name="T28" fmla="*/ 2147483646 w 60"/>
              <a:gd name="T29" fmla="*/ 2147483646 h 60"/>
              <a:gd name="T30" fmla="*/ 2147483646 w 60"/>
              <a:gd name="T31" fmla="*/ 2147483646 h 60"/>
              <a:gd name="T32" fmla="*/ 2147483646 w 60"/>
              <a:gd name="T33" fmla="*/ 2147483646 h 60"/>
              <a:gd name="T34" fmla="*/ 0 w 60"/>
              <a:gd name="T35" fmla="*/ 2147483646 h 60"/>
              <a:gd name="T36" fmla="*/ 0 w 60"/>
              <a:gd name="T37" fmla="*/ 2147483646 h 60"/>
              <a:gd name="T38" fmla="*/ 2147483646 w 60"/>
              <a:gd name="T39" fmla="*/ 2147483646 h 60"/>
              <a:gd name="T40" fmla="*/ 2147483646 w 60"/>
              <a:gd name="T41" fmla="*/ 2147483646 h 60"/>
              <a:gd name="T42" fmla="*/ 2147483646 w 60"/>
              <a:gd name="T43" fmla="*/ 2147483646 h 60"/>
              <a:gd name="T44" fmla="*/ 2147483646 w 60"/>
              <a:gd name="T45" fmla="*/ 2147483646 h 60"/>
              <a:gd name="T46" fmla="*/ 2147483646 w 60"/>
              <a:gd name="T47" fmla="*/ 2147483646 h 60"/>
              <a:gd name="T48" fmla="*/ 2147483646 w 60"/>
              <a:gd name="T49" fmla="*/ 2147483646 h 60"/>
              <a:gd name="T50" fmla="*/ 2147483646 w 60"/>
              <a:gd name="T51" fmla="*/ 2147483646 h 60"/>
              <a:gd name="T52" fmla="*/ 2147483646 w 60"/>
              <a:gd name="T53" fmla="*/ 2147483646 h 60"/>
              <a:gd name="T54" fmla="*/ 2147483646 w 60"/>
              <a:gd name="T55" fmla="*/ 2147483646 h 60"/>
              <a:gd name="T56" fmla="*/ 2147483646 w 60"/>
              <a:gd name="T57" fmla="*/ 2147483646 h 60"/>
              <a:gd name="T58" fmla="*/ 2147483646 w 60"/>
              <a:gd name="T59" fmla="*/ 2147483646 h 60"/>
              <a:gd name="T60" fmla="*/ 2147483646 w 60"/>
              <a:gd name="T61" fmla="*/ 2147483646 h 60"/>
              <a:gd name="T62" fmla="*/ 2147483646 w 60"/>
              <a:gd name="T63" fmla="*/ 2147483646 h 60"/>
              <a:gd name="T64" fmla="*/ 2147483646 w 60"/>
              <a:gd name="T65" fmla="*/ 2147483646 h 60"/>
              <a:gd name="T66" fmla="*/ 2147483646 w 60"/>
              <a:gd name="T67" fmla="*/ 2147483646 h 60"/>
              <a:gd name="T68" fmla="*/ 2147483646 w 60"/>
              <a:gd name="T69" fmla="*/ 2147483646 h 60"/>
              <a:gd name="T70" fmla="*/ 2147483646 w 60"/>
              <a:gd name="T71" fmla="*/ 2147483646 h 60"/>
              <a:gd name="T72" fmla="*/ 2147483646 w 60"/>
              <a:gd name="T73" fmla="*/ 2147483646 h 60"/>
              <a:gd name="T74" fmla="*/ 2147483646 w 60"/>
              <a:gd name="T75" fmla="*/ 2147483646 h 60"/>
              <a:gd name="T76" fmla="*/ 2147483646 w 60"/>
              <a:gd name="T77" fmla="*/ 2147483646 h 60"/>
              <a:gd name="T78" fmla="*/ 2147483646 w 60"/>
              <a:gd name="T79" fmla="*/ 2147483646 h 60"/>
              <a:gd name="T80" fmla="*/ 2147483646 w 60"/>
              <a:gd name="T81" fmla="*/ 2147483646 h 6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0" h="60">
                <a:moveTo>
                  <a:pt x="60" y="37"/>
                </a:moveTo>
                <a:cubicBezTo>
                  <a:pt x="60" y="23"/>
                  <a:pt x="60" y="23"/>
                  <a:pt x="60" y="23"/>
                </a:cubicBezTo>
                <a:cubicBezTo>
                  <a:pt x="52" y="23"/>
                  <a:pt x="52" y="23"/>
                  <a:pt x="52" y="23"/>
                </a:cubicBezTo>
                <a:cubicBezTo>
                  <a:pt x="52" y="22"/>
                  <a:pt x="51" y="20"/>
                  <a:pt x="50" y="19"/>
                </a:cubicBezTo>
                <a:cubicBezTo>
                  <a:pt x="56" y="13"/>
                  <a:pt x="56" y="13"/>
                  <a:pt x="56" y="13"/>
                </a:cubicBezTo>
                <a:cubicBezTo>
                  <a:pt x="46" y="4"/>
                  <a:pt x="46" y="4"/>
                  <a:pt x="46" y="4"/>
                </a:cubicBezTo>
                <a:cubicBezTo>
                  <a:pt x="41" y="10"/>
                  <a:pt x="41" y="10"/>
                  <a:pt x="41" y="10"/>
                </a:cubicBezTo>
                <a:cubicBezTo>
                  <a:pt x="39" y="9"/>
                  <a:pt x="38" y="9"/>
                  <a:pt x="36" y="9"/>
                </a:cubicBezTo>
                <a:cubicBezTo>
                  <a:pt x="36" y="0"/>
                  <a:pt x="36" y="0"/>
                  <a:pt x="3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9"/>
                  <a:pt x="23" y="9"/>
                  <a:pt x="23" y="9"/>
                </a:cubicBezTo>
                <a:cubicBezTo>
                  <a:pt x="22" y="10"/>
                  <a:pt x="21" y="10"/>
                  <a:pt x="20" y="11"/>
                </a:cubicBezTo>
                <a:cubicBezTo>
                  <a:pt x="13" y="4"/>
                  <a:pt x="13" y="4"/>
                  <a:pt x="13" y="4"/>
                </a:cubicBezTo>
                <a:cubicBezTo>
                  <a:pt x="4" y="13"/>
                  <a:pt x="4" y="13"/>
                  <a:pt x="4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0" y="22"/>
                  <a:pt x="1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7"/>
                  <a:pt x="0" y="37"/>
                  <a:pt x="0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10" y="38"/>
                  <a:pt x="11" y="38"/>
                  <a:pt x="11" y="39"/>
                </a:cubicBezTo>
                <a:cubicBezTo>
                  <a:pt x="4" y="46"/>
                  <a:pt x="4" y="46"/>
                  <a:pt x="4" y="46"/>
                </a:cubicBezTo>
                <a:cubicBezTo>
                  <a:pt x="13" y="56"/>
                  <a:pt x="13" y="56"/>
                  <a:pt x="13" y="56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50"/>
                  <a:pt x="22" y="50"/>
                  <a:pt x="23" y="51"/>
                </a:cubicBezTo>
                <a:cubicBezTo>
                  <a:pt x="23" y="60"/>
                  <a:pt x="23" y="60"/>
                  <a:pt x="23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1"/>
                  <a:pt x="36" y="51"/>
                  <a:pt x="36" y="51"/>
                </a:cubicBezTo>
                <a:cubicBezTo>
                  <a:pt x="38" y="51"/>
                  <a:pt x="39" y="51"/>
                  <a:pt x="4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56" y="46"/>
                  <a:pt x="56" y="46"/>
                  <a:pt x="56" y="46"/>
                </a:cubicBezTo>
                <a:cubicBezTo>
                  <a:pt x="50" y="41"/>
                  <a:pt x="50" y="41"/>
                  <a:pt x="50" y="41"/>
                </a:cubicBezTo>
                <a:cubicBezTo>
                  <a:pt x="51" y="40"/>
                  <a:pt x="52" y="38"/>
                  <a:pt x="52" y="37"/>
                </a:cubicBezTo>
                <a:lnTo>
                  <a:pt x="60" y="37"/>
                </a:lnTo>
                <a:close/>
                <a:moveTo>
                  <a:pt x="30" y="42"/>
                </a:moveTo>
                <a:cubicBezTo>
                  <a:pt x="30" y="42"/>
                  <a:pt x="30" y="42"/>
                  <a:pt x="30" y="42"/>
                </a:cubicBezTo>
                <a:cubicBezTo>
                  <a:pt x="23" y="42"/>
                  <a:pt x="17" y="37"/>
                  <a:pt x="17" y="30"/>
                </a:cubicBezTo>
                <a:cubicBezTo>
                  <a:pt x="17" y="23"/>
                  <a:pt x="23" y="18"/>
                  <a:pt x="30" y="18"/>
                </a:cubicBezTo>
                <a:cubicBezTo>
                  <a:pt x="37" y="18"/>
                  <a:pt x="42" y="23"/>
                  <a:pt x="42" y="30"/>
                </a:cubicBezTo>
                <a:cubicBezTo>
                  <a:pt x="42" y="37"/>
                  <a:pt x="37" y="42"/>
                  <a:pt x="30" y="4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五边形 43"/>
          <p:cNvSpPr/>
          <p:nvPr/>
        </p:nvSpPr>
        <p:spPr>
          <a:xfrm>
            <a:off x="76948" y="1450016"/>
            <a:ext cx="6111875" cy="754063"/>
          </a:xfrm>
          <a:prstGeom prst="homePlate">
            <a:avLst>
              <a:gd name="adj" fmla="val 6458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五边形 44"/>
          <p:cNvSpPr/>
          <p:nvPr/>
        </p:nvSpPr>
        <p:spPr>
          <a:xfrm>
            <a:off x="76948" y="2677154"/>
            <a:ext cx="6565900" cy="754062"/>
          </a:xfrm>
          <a:prstGeom prst="homePlate">
            <a:avLst>
              <a:gd name="adj" fmla="val 6458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五边形 45"/>
          <p:cNvSpPr/>
          <p:nvPr/>
        </p:nvSpPr>
        <p:spPr>
          <a:xfrm>
            <a:off x="71121" y="3905879"/>
            <a:ext cx="7186613" cy="754062"/>
          </a:xfrm>
          <a:prstGeom prst="homePlate">
            <a:avLst>
              <a:gd name="adj" fmla="val 6458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五边形 46"/>
          <p:cNvSpPr/>
          <p:nvPr/>
        </p:nvSpPr>
        <p:spPr>
          <a:xfrm>
            <a:off x="76948" y="5133016"/>
            <a:ext cx="7656513" cy="754063"/>
          </a:xfrm>
          <a:prstGeom prst="homePlate">
            <a:avLst>
              <a:gd name="adj" fmla="val 6458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" name="矩形 322"/>
          <p:cNvSpPr>
            <a:spLocks noChangeArrowheads="1"/>
          </p:cNvSpPr>
          <p:nvPr/>
        </p:nvSpPr>
        <p:spPr bwMode="auto">
          <a:xfrm>
            <a:off x="8035086" y="146906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5" name="矩形 323"/>
          <p:cNvSpPr>
            <a:spLocks noChangeArrowheads="1"/>
          </p:cNvSpPr>
          <p:nvPr/>
        </p:nvSpPr>
        <p:spPr bwMode="auto">
          <a:xfrm>
            <a:off x="54723" y="1523041"/>
            <a:ext cx="6000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26" name="矩形 324"/>
          <p:cNvSpPr>
            <a:spLocks noChangeArrowheads="1"/>
          </p:cNvSpPr>
          <p:nvPr/>
        </p:nvSpPr>
        <p:spPr bwMode="auto">
          <a:xfrm>
            <a:off x="54723" y="2770816"/>
            <a:ext cx="6115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27" name="矩形 325"/>
          <p:cNvSpPr>
            <a:spLocks noChangeArrowheads="1"/>
          </p:cNvSpPr>
          <p:nvPr/>
        </p:nvSpPr>
        <p:spPr bwMode="auto">
          <a:xfrm>
            <a:off x="54723" y="3999541"/>
            <a:ext cx="6115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28" name="矩形 326"/>
          <p:cNvSpPr>
            <a:spLocks noChangeArrowheads="1"/>
          </p:cNvSpPr>
          <p:nvPr/>
        </p:nvSpPr>
        <p:spPr bwMode="auto">
          <a:xfrm>
            <a:off x="54723" y="5228266"/>
            <a:ext cx="62245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</a:t>
            </a:r>
          </a:p>
        </p:txBody>
      </p:sp>
      <p:sp>
        <p:nvSpPr>
          <p:cNvPr id="29" name="矩形 327"/>
          <p:cNvSpPr>
            <a:spLocks noChangeArrowheads="1"/>
          </p:cNvSpPr>
          <p:nvPr/>
        </p:nvSpPr>
        <p:spPr bwMode="auto">
          <a:xfrm>
            <a:off x="8500223" y="2716841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0" name="矩形 328"/>
          <p:cNvSpPr>
            <a:spLocks noChangeArrowheads="1"/>
          </p:cNvSpPr>
          <p:nvPr/>
        </p:nvSpPr>
        <p:spPr bwMode="auto">
          <a:xfrm>
            <a:off x="8905036" y="4051929"/>
            <a:ext cx="2032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1" name="矩形 329"/>
          <p:cNvSpPr>
            <a:spLocks noChangeArrowheads="1"/>
          </p:cNvSpPr>
          <p:nvPr/>
        </p:nvSpPr>
        <p:spPr bwMode="auto">
          <a:xfrm>
            <a:off x="9413036" y="5288591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/>
          <p:cNvSpPr/>
          <p:nvPr/>
        </p:nvSpPr>
        <p:spPr bwMode="auto">
          <a:xfrm rot="10800000">
            <a:off x="6702425" y="2338388"/>
            <a:ext cx="266700" cy="436562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57341A"/>
              </a:solidFill>
              <a:latin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11225" y="2800283"/>
            <a:ext cx="6057900" cy="2655887"/>
            <a:chOff x="911225" y="2800283"/>
            <a:chExt cx="6057900" cy="2655887"/>
          </a:xfrm>
          <a:solidFill>
            <a:schemeClr val="accent4"/>
          </a:solidFill>
        </p:grpSpPr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3238500" y="4316345"/>
              <a:ext cx="254000" cy="250825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5 h 20"/>
                <a:gd name="T12" fmla="*/ 4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5"/>
                  </a:moveTo>
                  <a:cubicBezTo>
                    <a:pt x="7" y="5"/>
                    <a:pt x="4" y="7"/>
                    <a:pt x="4" y="10"/>
                  </a:cubicBezTo>
                  <a:cubicBezTo>
                    <a:pt x="4" y="14"/>
                    <a:pt x="7" y="16"/>
                    <a:pt x="10" y="16"/>
                  </a:cubicBezTo>
                  <a:cubicBezTo>
                    <a:pt x="13" y="16"/>
                    <a:pt x="16" y="14"/>
                    <a:pt x="16" y="10"/>
                  </a:cubicBezTo>
                  <a:cubicBezTo>
                    <a:pt x="16" y="7"/>
                    <a:pt x="13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Freeform 9"/>
            <p:cNvSpPr>
              <a:spLocks noEditPoints="1"/>
            </p:cNvSpPr>
            <p:nvPr/>
          </p:nvSpPr>
          <p:spPr bwMode="auto">
            <a:xfrm>
              <a:off x="5640388" y="4190933"/>
              <a:ext cx="254000" cy="250825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4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6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15" y="0"/>
                    <a:pt x="20" y="5"/>
                    <a:pt x="20" y="10"/>
                  </a:cubicBezTo>
                  <a:cubicBezTo>
                    <a:pt x="20" y="16"/>
                    <a:pt x="15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1366838" y="4667183"/>
              <a:ext cx="254000" cy="249237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5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5" y="7"/>
                    <a:pt x="5" y="10"/>
                  </a:cubicBezTo>
                  <a:cubicBezTo>
                    <a:pt x="5" y="13"/>
                    <a:pt x="7" y="16"/>
                    <a:pt x="10" y="16"/>
                  </a:cubicBezTo>
                  <a:cubicBezTo>
                    <a:pt x="14" y="16"/>
                    <a:pt x="16" y="13"/>
                    <a:pt x="16" y="10"/>
                  </a:cubicBezTo>
                  <a:cubicBezTo>
                    <a:pt x="16" y="7"/>
                    <a:pt x="14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Freeform 11"/>
            <p:cNvSpPr>
              <a:spLocks noEditPoints="1"/>
            </p:cNvSpPr>
            <p:nvPr/>
          </p:nvSpPr>
          <p:spPr bwMode="auto">
            <a:xfrm>
              <a:off x="2428875" y="3941695"/>
              <a:ext cx="254000" cy="249238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4 w 20"/>
                <a:gd name="T13" fmla="*/ 10 h 20"/>
                <a:gd name="T14" fmla="*/ 10 w 20"/>
                <a:gd name="T15" fmla="*/ 16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4465638" y="3801995"/>
              <a:ext cx="252412" cy="250825"/>
            </a:xfrm>
            <a:custGeom>
              <a:avLst/>
              <a:gdLst>
                <a:gd name="T0" fmla="*/ 10 w 20"/>
                <a:gd name="T1" fmla="*/ 20 h 20"/>
                <a:gd name="T2" fmla="*/ 0 w 20"/>
                <a:gd name="T3" fmla="*/ 10 h 20"/>
                <a:gd name="T4" fmla="*/ 10 w 20"/>
                <a:gd name="T5" fmla="*/ 0 h 20"/>
                <a:gd name="T6" fmla="*/ 2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4 w 20"/>
                <a:gd name="T13" fmla="*/ 10 h 20"/>
                <a:gd name="T14" fmla="*/ 10 w 20"/>
                <a:gd name="T15" fmla="*/ 15 h 20"/>
                <a:gd name="T16" fmla="*/ 16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6"/>
                    <a:pt x="4" y="10"/>
                  </a:cubicBezTo>
                  <a:cubicBezTo>
                    <a:pt x="4" y="13"/>
                    <a:pt x="7" y="15"/>
                    <a:pt x="10" y="15"/>
                  </a:cubicBezTo>
                  <a:cubicBezTo>
                    <a:pt x="13" y="15"/>
                    <a:pt x="16" y="13"/>
                    <a:pt x="16" y="10"/>
                  </a:cubicBezTo>
                  <a:cubicBezTo>
                    <a:pt x="16" y="6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6702425" y="2800283"/>
              <a:ext cx="266700" cy="250825"/>
            </a:xfrm>
            <a:custGeom>
              <a:avLst/>
              <a:gdLst>
                <a:gd name="T0" fmla="*/ 11 w 21"/>
                <a:gd name="T1" fmla="*/ 20 h 20"/>
                <a:gd name="T2" fmla="*/ 0 w 21"/>
                <a:gd name="T3" fmla="*/ 10 h 20"/>
                <a:gd name="T4" fmla="*/ 11 w 21"/>
                <a:gd name="T5" fmla="*/ 0 h 20"/>
                <a:gd name="T6" fmla="*/ 21 w 21"/>
                <a:gd name="T7" fmla="*/ 10 h 20"/>
                <a:gd name="T8" fmla="*/ 11 w 21"/>
                <a:gd name="T9" fmla="*/ 20 h 20"/>
                <a:gd name="T10" fmla="*/ 11 w 21"/>
                <a:gd name="T11" fmla="*/ 4 h 20"/>
                <a:gd name="T12" fmla="*/ 5 w 21"/>
                <a:gd name="T13" fmla="*/ 10 h 20"/>
                <a:gd name="T14" fmla="*/ 11 w 21"/>
                <a:gd name="T15" fmla="*/ 16 h 20"/>
                <a:gd name="T16" fmla="*/ 16 w 21"/>
                <a:gd name="T17" fmla="*/ 10 h 20"/>
                <a:gd name="T18" fmla="*/ 11 w 21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0">
                  <a:moveTo>
                    <a:pt x="11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6" y="0"/>
                    <a:pt x="21" y="5"/>
                    <a:pt x="21" y="10"/>
                  </a:cubicBezTo>
                  <a:cubicBezTo>
                    <a:pt x="21" y="16"/>
                    <a:pt x="16" y="20"/>
                    <a:pt x="11" y="20"/>
                  </a:cubicBezTo>
                  <a:close/>
                  <a:moveTo>
                    <a:pt x="11" y="4"/>
                  </a:moveTo>
                  <a:cubicBezTo>
                    <a:pt x="7" y="4"/>
                    <a:pt x="5" y="7"/>
                    <a:pt x="5" y="10"/>
                  </a:cubicBezTo>
                  <a:cubicBezTo>
                    <a:pt x="5" y="13"/>
                    <a:pt x="7" y="16"/>
                    <a:pt x="11" y="16"/>
                  </a:cubicBezTo>
                  <a:cubicBezTo>
                    <a:pt x="14" y="16"/>
                    <a:pt x="16" y="13"/>
                    <a:pt x="16" y="10"/>
                  </a:cubicBezTo>
                  <a:cubicBezTo>
                    <a:pt x="16" y="7"/>
                    <a:pt x="14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911225" y="4841808"/>
              <a:ext cx="519113" cy="614362"/>
            </a:xfrm>
            <a:custGeom>
              <a:avLst/>
              <a:gdLst>
                <a:gd name="T0" fmla="*/ 18 w 370"/>
                <a:gd name="T1" fmla="*/ 444 h 444"/>
                <a:gd name="T2" fmla="*/ 0 w 370"/>
                <a:gd name="T3" fmla="*/ 425 h 444"/>
                <a:gd name="T4" fmla="*/ 352 w 370"/>
                <a:gd name="T5" fmla="*/ 0 h 444"/>
                <a:gd name="T6" fmla="*/ 370 w 370"/>
                <a:gd name="T7" fmla="*/ 18 h 444"/>
                <a:gd name="T8" fmla="*/ 18 w 370"/>
                <a:gd name="T9" fmla="*/ 444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0" h="444">
                  <a:moveTo>
                    <a:pt x="18" y="444"/>
                  </a:moveTo>
                  <a:lnTo>
                    <a:pt x="0" y="425"/>
                  </a:lnTo>
                  <a:lnTo>
                    <a:pt x="352" y="0"/>
                  </a:lnTo>
                  <a:lnTo>
                    <a:pt x="370" y="18"/>
                  </a:lnTo>
                  <a:lnTo>
                    <a:pt x="18" y="4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Freeform 15"/>
            <p:cNvSpPr/>
            <p:nvPr/>
          </p:nvSpPr>
          <p:spPr bwMode="auto">
            <a:xfrm>
              <a:off x="1570038" y="4090920"/>
              <a:ext cx="898525" cy="638175"/>
            </a:xfrm>
            <a:custGeom>
              <a:avLst/>
              <a:gdLst>
                <a:gd name="T0" fmla="*/ 18 w 641"/>
                <a:gd name="T1" fmla="*/ 462 h 462"/>
                <a:gd name="T2" fmla="*/ 0 w 641"/>
                <a:gd name="T3" fmla="*/ 444 h 462"/>
                <a:gd name="T4" fmla="*/ 631 w 641"/>
                <a:gd name="T5" fmla="*/ 0 h 462"/>
                <a:gd name="T6" fmla="*/ 641 w 641"/>
                <a:gd name="T7" fmla="*/ 18 h 462"/>
                <a:gd name="T8" fmla="*/ 18 w 641"/>
                <a:gd name="T9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462">
                  <a:moveTo>
                    <a:pt x="18" y="462"/>
                  </a:moveTo>
                  <a:lnTo>
                    <a:pt x="0" y="444"/>
                  </a:lnTo>
                  <a:lnTo>
                    <a:pt x="631" y="0"/>
                  </a:lnTo>
                  <a:lnTo>
                    <a:pt x="641" y="18"/>
                  </a:lnTo>
                  <a:lnTo>
                    <a:pt x="18" y="46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Freeform 16"/>
            <p:cNvSpPr/>
            <p:nvPr/>
          </p:nvSpPr>
          <p:spPr bwMode="auto">
            <a:xfrm>
              <a:off x="2644775" y="4065520"/>
              <a:ext cx="631825" cy="414338"/>
            </a:xfrm>
            <a:custGeom>
              <a:avLst/>
              <a:gdLst>
                <a:gd name="T0" fmla="*/ 442 w 451"/>
                <a:gd name="T1" fmla="*/ 299 h 299"/>
                <a:gd name="T2" fmla="*/ 0 w 451"/>
                <a:gd name="T3" fmla="*/ 27 h 299"/>
                <a:gd name="T4" fmla="*/ 9 w 451"/>
                <a:gd name="T5" fmla="*/ 0 h 299"/>
                <a:gd name="T6" fmla="*/ 451 w 451"/>
                <a:gd name="T7" fmla="*/ 272 h 299"/>
                <a:gd name="T8" fmla="*/ 442 w 451"/>
                <a:gd name="T9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1" h="299">
                  <a:moveTo>
                    <a:pt x="442" y="299"/>
                  </a:moveTo>
                  <a:lnTo>
                    <a:pt x="0" y="27"/>
                  </a:lnTo>
                  <a:lnTo>
                    <a:pt x="9" y="0"/>
                  </a:lnTo>
                  <a:lnTo>
                    <a:pt x="451" y="272"/>
                  </a:lnTo>
                  <a:lnTo>
                    <a:pt x="442" y="2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Freeform 17"/>
            <p:cNvSpPr/>
            <p:nvPr/>
          </p:nvSpPr>
          <p:spPr bwMode="auto">
            <a:xfrm>
              <a:off x="3454400" y="3928995"/>
              <a:ext cx="1049338" cy="538163"/>
            </a:xfrm>
            <a:custGeom>
              <a:avLst/>
              <a:gdLst>
                <a:gd name="T0" fmla="*/ 9 w 749"/>
                <a:gd name="T1" fmla="*/ 389 h 389"/>
                <a:gd name="T2" fmla="*/ 0 w 749"/>
                <a:gd name="T3" fmla="*/ 362 h 389"/>
                <a:gd name="T4" fmla="*/ 740 w 749"/>
                <a:gd name="T5" fmla="*/ 0 h 389"/>
                <a:gd name="T6" fmla="*/ 749 w 749"/>
                <a:gd name="T7" fmla="*/ 27 h 389"/>
                <a:gd name="T8" fmla="*/ 9 w 749"/>
                <a:gd name="T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9" h="389">
                  <a:moveTo>
                    <a:pt x="9" y="389"/>
                  </a:moveTo>
                  <a:lnTo>
                    <a:pt x="0" y="362"/>
                  </a:lnTo>
                  <a:lnTo>
                    <a:pt x="740" y="0"/>
                  </a:lnTo>
                  <a:lnTo>
                    <a:pt x="749" y="27"/>
                  </a:lnTo>
                  <a:lnTo>
                    <a:pt x="9" y="3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Freeform 18"/>
            <p:cNvSpPr/>
            <p:nvPr/>
          </p:nvSpPr>
          <p:spPr bwMode="auto">
            <a:xfrm>
              <a:off x="4679950" y="3928995"/>
              <a:ext cx="998538" cy="436563"/>
            </a:xfrm>
            <a:custGeom>
              <a:avLst/>
              <a:gdLst>
                <a:gd name="T0" fmla="*/ 704 w 713"/>
                <a:gd name="T1" fmla="*/ 316 h 316"/>
                <a:gd name="T2" fmla="*/ 0 w 713"/>
                <a:gd name="T3" fmla="*/ 18 h 316"/>
                <a:gd name="T4" fmla="*/ 9 w 713"/>
                <a:gd name="T5" fmla="*/ 0 h 316"/>
                <a:gd name="T6" fmla="*/ 713 w 713"/>
                <a:gd name="T7" fmla="*/ 289 h 316"/>
                <a:gd name="T8" fmla="*/ 704 w 713"/>
                <a:gd name="T9" fmla="*/ 31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3" h="316">
                  <a:moveTo>
                    <a:pt x="704" y="316"/>
                  </a:moveTo>
                  <a:lnTo>
                    <a:pt x="0" y="18"/>
                  </a:lnTo>
                  <a:lnTo>
                    <a:pt x="9" y="0"/>
                  </a:lnTo>
                  <a:lnTo>
                    <a:pt x="713" y="289"/>
                  </a:lnTo>
                  <a:lnTo>
                    <a:pt x="704" y="3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Freeform 19"/>
            <p:cNvSpPr/>
            <p:nvPr/>
          </p:nvSpPr>
          <p:spPr bwMode="auto">
            <a:xfrm>
              <a:off x="5830888" y="2976495"/>
              <a:ext cx="973137" cy="1314450"/>
            </a:xfrm>
            <a:custGeom>
              <a:avLst/>
              <a:gdLst>
                <a:gd name="T0" fmla="*/ 27 w 695"/>
                <a:gd name="T1" fmla="*/ 950 h 950"/>
                <a:gd name="T2" fmla="*/ 0 w 695"/>
                <a:gd name="T3" fmla="*/ 941 h 950"/>
                <a:gd name="T4" fmla="*/ 677 w 695"/>
                <a:gd name="T5" fmla="*/ 0 h 950"/>
                <a:gd name="T6" fmla="*/ 695 w 695"/>
                <a:gd name="T7" fmla="*/ 18 h 950"/>
                <a:gd name="T8" fmla="*/ 27 w 695"/>
                <a:gd name="T9" fmla="*/ 950 h 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5" h="950">
                  <a:moveTo>
                    <a:pt x="27" y="950"/>
                  </a:moveTo>
                  <a:lnTo>
                    <a:pt x="0" y="941"/>
                  </a:lnTo>
                  <a:lnTo>
                    <a:pt x="677" y="0"/>
                  </a:lnTo>
                  <a:lnTo>
                    <a:pt x="695" y="18"/>
                  </a:lnTo>
                  <a:lnTo>
                    <a:pt x="27" y="95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57341A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4" name="Freeform 6"/>
          <p:cNvSpPr/>
          <p:nvPr/>
        </p:nvSpPr>
        <p:spPr bwMode="auto">
          <a:xfrm rot="10800000">
            <a:off x="1658938" y="3127375"/>
            <a:ext cx="276225" cy="4254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98525" y="3363845"/>
            <a:ext cx="5905500" cy="1616075"/>
            <a:chOff x="898525" y="3363845"/>
            <a:chExt cx="5905500" cy="1616075"/>
          </a:xfrm>
          <a:solidFill>
            <a:schemeClr val="accent2"/>
          </a:solidFill>
        </p:grpSpPr>
        <p:sp>
          <p:nvSpPr>
            <p:cNvPr id="26" name="Freeform 20"/>
            <p:cNvSpPr>
              <a:spLocks noEditPoints="1"/>
            </p:cNvSpPr>
            <p:nvPr/>
          </p:nvSpPr>
          <p:spPr bwMode="auto">
            <a:xfrm>
              <a:off x="1671638" y="3652770"/>
              <a:ext cx="252412" cy="263525"/>
            </a:xfrm>
            <a:custGeom>
              <a:avLst/>
              <a:gdLst>
                <a:gd name="T0" fmla="*/ 126075 w 20"/>
                <a:gd name="T1" fmla="*/ 262968 h 21"/>
                <a:gd name="T2" fmla="*/ 0 w 20"/>
                <a:gd name="T3" fmla="*/ 137745 h 21"/>
                <a:gd name="T4" fmla="*/ 126075 w 20"/>
                <a:gd name="T5" fmla="*/ 0 h 21"/>
                <a:gd name="T6" fmla="*/ 252150 w 20"/>
                <a:gd name="T7" fmla="*/ 137745 h 21"/>
                <a:gd name="T8" fmla="*/ 126075 w 20"/>
                <a:gd name="T9" fmla="*/ 262968 h 21"/>
                <a:gd name="T10" fmla="*/ 126075 w 20"/>
                <a:gd name="T11" fmla="*/ 62611 h 21"/>
                <a:gd name="T12" fmla="*/ 50430 w 20"/>
                <a:gd name="T13" fmla="*/ 137745 h 21"/>
                <a:gd name="T14" fmla="*/ 126075 w 20"/>
                <a:gd name="T15" fmla="*/ 200357 h 21"/>
                <a:gd name="T16" fmla="*/ 201720 w 20"/>
                <a:gd name="T17" fmla="*/ 137745 h 21"/>
                <a:gd name="T18" fmla="*/ 126075 w 20"/>
                <a:gd name="T19" fmla="*/ 62611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1">
                  <a:moveTo>
                    <a:pt x="10" y="21"/>
                  </a:moveTo>
                  <a:cubicBezTo>
                    <a:pt x="5" y="21"/>
                    <a:pt x="0" y="16"/>
                    <a:pt x="0" y="11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1"/>
                  </a:cubicBezTo>
                  <a:cubicBezTo>
                    <a:pt x="20" y="16"/>
                    <a:pt x="16" y="21"/>
                    <a:pt x="10" y="21"/>
                  </a:cubicBezTo>
                  <a:close/>
                  <a:moveTo>
                    <a:pt x="10" y="5"/>
                  </a:moveTo>
                  <a:cubicBezTo>
                    <a:pt x="7" y="5"/>
                    <a:pt x="4" y="7"/>
                    <a:pt x="4" y="11"/>
                  </a:cubicBezTo>
                  <a:cubicBezTo>
                    <a:pt x="4" y="14"/>
                    <a:pt x="7" y="16"/>
                    <a:pt x="10" y="16"/>
                  </a:cubicBezTo>
                  <a:cubicBezTo>
                    <a:pt x="13" y="16"/>
                    <a:pt x="16" y="14"/>
                    <a:pt x="16" y="11"/>
                  </a:cubicBezTo>
                  <a:cubicBezTo>
                    <a:pt x="16" y="7"/>
                    <a:pt x="13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Freeform 21"/>
            <p:cNvSpPr>
              <a:spLocks noEditPoints="1"/>
            </p:cNvSpPr>
            <p:nvPr/>
          </p:nvSpPr>
          <p:spPr bwMode="auto">
            <a:xfrm>
              <a:off x="2303463" y="4578283"/>
              <a:ext cx="252412" cy="250825"/>
            </a:xfrm>
            <a:custGeom>
              <a:avLst/>
              <a:gdLst>
                <a:gd name="T0" fmla="*/ 126776 w 20"/>
                <a:gd name="T1" fmla="*/ 250512 h 20"/>
                <a:gd name="T2" fmla="*/ 0 w 20"/>
                <a:gd name="T3" fmla="*/ 125256 h 20"/>
                <a:gd name="T4" fmla="*/ 126776 w 20"/>
                <a:gd name="T5" fmla="*/ 0 h 20"/>
                <a:gd name="T6" fmla="*/ 253552 w 20"/>
                <a:gd name="T7" fmla="*/ 125256 h 20"/>
                <a:gd name="T8" fmla="*/ 126776 w 20"/>
                <a:gd name="T9" fmla="*/ 250512 h 20"/>
                <a:gd name="T10" fmla="*/ 126776 w 20"/>
                <a:gd name="T11" fmla="*/ 50102 h 20"/>
                <a:gd name="T12" fmla="*/ 50710 w 20"/>
                <a:gd name="T13" fmla="*/ 125256 h 20"/>
                <a:gd name="T14" fmla="*/ 126776 w 20"/>
                <a:gd name="T15" fmla="*/ 200410 h 20"/>
                <a:gd name="T16" fmla="*/ 202842 w 20"/>
                <a:gd name="T17" fmla="*/ 125256 h 20"/>
                <a:gd name="T18" fmla="*/ 126776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5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5" y="0"/>
                    <a:pt x="20" y="4"/>
                    <a:pt x="20" y="10"/>
                  </a:cubicBezTo>
                  <a:cubicBezTo>
                    <a:pt x="20" y="15"/>
                    <a:pt x="15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Freeform 22"/>
            <p:cNvSpPr>
              <a:spLocks noEditPoints="1"/>
            </p:cNvSpPr>
            <p:nvPr/>
          </p:nvSpPr>
          <p:spPr bwMode="auto">
            <a:xfrm>
              <a:off x="3187700" y="3363845"/>
              <a:ext cx="252413" cy="250825"/>
            </a:xfrm>
            <a:custGeom>
              <a:avLst/>
              <a:gdLst>
                <a:gd name="T0" fmla="*/ 126075 w 20"/>
                <a:gd name="T1" fmla="*/ 250512 h 20"/>
                <a:gd name="T2" fmla="*/ 0 w 20"/>
                <a:gd name="T3" fmla="*/ 125256 h 20"/>
                <a:gd name="T4" fmla="*/ 126075 w 20"/>
                <a:gd name="T5" fmla="*/ 0 h 20"/>
                <a:gd name="T6" fmla="*/ 252150 w 20"/>
                <a:gd name="T7" fmla="*/ 125256 h 20"/>
                <a:gd name="T8" fmla="*/ 126075 w 20"/>
                <a:gd name="T9" fmla="*/ 250512 h 20"/>
                <a:gd name="T10" fmla="*/ 126075 w 20"/>
                <a:gd name="T11" fmla="*/ 50102 h 20"/>
                <a:gd name="T12" fmla="*/ 50430 w 20"/>
                <a:gd name="T13" fmla="*/ 125256 h 20"/>
                <a:gd name="T14" fmla="*/ 126075 w 20"/>
                <a:gd name="T15" fmla="*/ 200410 h 20"/>
                <a:gd name="T16" fmla="*/ 201720 w 20"/>
                <a:gd name="T17" fmla="*/ 125256 h 20"/>
                <a:gd name="T18" fmla="*/ 126075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4124325" y="4179820"/>
              <a:ext cx="252413" cy="249238"/>
            </a:xfrm>
            <a:custGeom>
              <a:avLst/>
              <a:gdLst>
                <a:gd name="T0" fmla="*/ 126075 w 20"/>
                <a:gd name="T1" fmla="*/ 250512 h 20"/>
                <a:gd name="T2" fmla="*/ 0 w 20"/>
                <a:gd name="T3" fmla="*/ 125256 h 20"/>
                <a:gd name="T4" fmla="*/ 126075 w 20"/>
                <a:gd name="T5" fmla="*/ 0 h 20"/>
                <a:gd name="T6" fmla="*/ 252150 w 20"/>
                <a:gd name="T7" fmla="*/ 125256 h 20"/>
                <a:gd name="T8" fmla="*/ 126075 w 20"/>
                <a:gd name="T9" fmla="*/ 250512 h 20"/>
                <a:gd name="T10" fmla="*/ 126075 w 20"/>
                <a:gd name="T11" fmla="*/ 50102 h 20"/>
                <a:gd name="T12" fmla="*/ 63038 w 20"/>
                <a:gd name="T13" fmla="*/ 125256 h 20"/>
                <a:gd name="T14" fmla="*/ 126075 w 20"/>
                <a:gd name="T15" fmla="*/ 200410 h 20"/>
                <a:gd name="T16" fmla="*/ 201720 w 20"/>
                <a:gd name="T17" fmla="*/ 125256 h 20"/>
                <a:gd name="T18" fmla="*/ 126075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5" y="7"/>
                    <a:pt x="5" y="10"/>
                  </a:cubicBezTo>
                  <a:cubicBezTo>
                    <a:pt x="5" y="13"/>
                    <a:pt x="7" y="16"/>
                    <a:pt x="10" y="16"/>
                  </a:cubicBezTo>
                  <a:cubicBezTo>
                    <a:pt x="14" y="16"/>
                    <a:pt x="16" y="13"/>
                    <a:pt x="16" y="10"/>
                  </a:cubicBezTo>
                  <a:cubicBezTo>
                    <a:pt x="16" y="7"/>
                    <a:pt x="14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Freeform 24"/>
            <p:cNvSpPr>
              <a:spLocks noEditPoints="1"/>
            </p:cNvSpPr>
            <p:nvPr/>
          </p:nvSpPr>
          <p:spPr bwMode="auto">
            <a:xfrm>
              <a:off x="5173663" y="3401945"/>
              <a:ext cx="252412" cy="250825"/>
            </a:xfrm>
            <a:custGeom>
              <a:avLst/>
              <a:gdLst>
                <a:gd name="T0" fmla="*/ 126776 w 20"/>
                <a:gd name="T1" fmla="*/ 250512 h 20"/>
                <a:gd name="T2" fmla="*/ 0 w 20"/>
                <a:gd name="T3" fmla="*/ 125256 h 20"/>
                <a:gd name="T4" fmla="*/ 126776 w 20"/>
                <a:gd name="T5" fmla="*/ 0 h 20"/>
                <a:gd name="T6" fmla="*/ 253552 w 20"/>
                <a:gd name="T7" fmla="*/ 125256 h 20"/>
                <a:gd name="T8" fmla="*/ 126776 w 20"/>
                <a:gd name="T9" fmla="*/ 250512 h 20"/>
                <a:gd name="T10" fmla="*/ 126776 w 20"/>
                <a:gd name="T11" fmla="*/ 62628 h 20"/>
                <a:gd name="T12" fmla="*/ 63388 w 20"/>
                <a:gd name="T13" fmla="*/ 125256 h 20"/>
                <a:gd name="T14" fmla="*/ 126776 w 20"/>
                <a:gd name="T15" fmla="*/ 200410 h 20"/>
                <a:gd name="T16" fmla="*/ 202842 w 20"/>
                <a:gd name="T17" fmla="*/ 125256 h 20"/>
                <a:gd name="T18" fmla="*/ 126776 w 20"/>
                <a:gd name="T19" fmla="*/ 62628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5"/>
                  </a:moveTo>
                  <a:cubicBezTo>
                    <a:pt x="7" y="5"/>
                    <a:pt x="5" y="7"/>
                    <a:pt x="5" y="10"/>
                  </a:cubicBezTo>
                  <a:cubicBezTo>
                    <a:pt x="5" y="14"/>
                    <a:pt x="7" y="16"/>
                    <a:pt x="10" y="16"/>
                  </a:cubicBezTo>
                  <a:cubicBezTo>
                    <a:pt x="14" y="16"/>
                    <a:pt x="16" y="14"/>
                    <a:pt x="16" y="10"/>
                  </a:cubicBezTo>
                  <a:cubicBezTo>
                    <a:pt x="16" y="7"/>
                    <a:pt x="14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Freeform 25"/>
            <p:cNvSpPr>
              <a:spLocks noEditPoints="1"/>
            </p:cNvSpPr>
            <p:nvPr/>
          </p:nvSpPr>
          <p:spPr bwMode="auto">
            <a:xfrm>
              <a:off x="6551613" y="3752783"/>
              <a:ext cx="252412" cy="250825"/>
            </a:xfrm>
            <a:custGeom>
              <a:avLst/>
              <a:gdLst>
                <a:gd name="T0" fmla="*/ 126075 w 20"/>
                <a:gd name="T1" fmla="*/ 250512 h 20"/>
                <a:gd name="T2" fmla="*/ 0 w 20"/>
                <a:gd name="T3" fmla="*/ 125256 h 20"/>
                <a:gd name="T4" fmla="*/ 126075 w 20"/>
                <a:gd name="T5" fmla="*/ 0 h 20"/>
                <a:gd name="T6" fmla="*/ 252150 w 20"/>
                <a:gd name="T7" fmla="*/ 125256 h 20"/>
                <a:gd name="T8" fmla="*/ 126075 w 20"/>
                <a:gd name="T9" fmla="*/ 250512 h 20"/>
                <a:gd name="T10" fmla="*/ 126075 w 20"/>
                <a:gd name="T11" fmla="*/ 50102 h 20"/>
                <a:gd name="T12" fmla="*/ 50430 w 20"/>
                <a:gd name="T13" fmla="*/ 125256 h 20"/>
                <a:gd name="T14" fmla="*/ 126075 w 20"/>
                <a:gd name="T15" fmla="*/ 200410 h 20"/>
                <a:gd name="T16" fmla="*/ 201720 w 20"/>
                <a:gd name="T17" fmla="*/ 125256 h 20"/>
                <a:gd name="T18" fmla="*/ 126075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5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6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Freeform 26"/>
            <p:cNvSpPr/>
            <p:nvPr/>
          </p:nvSpPr>
          <p:spPr bwMode="auto">
            <a:xfrm>
              <a:off x="898525" y="3852795"/>
              <a:ext cx="847725" cy="1127125"/>
            </a:xfrm>
            <a:custGeom>
              <a:avLst/>
              <a:gdLst>
                <a:gd name="T0" fmla="*/ 37823 w 605"/>
                <a:gd name="T1" fmla="*/ 1127996 h 815"/>
                <a:gd name="T2" fmla="*/ 0 w 605"/>
                <a:gd name="T3" fmla="*/ 1103083 h 815"/>
                <a:gd name="T4" fmla="*/ 822291 w 605"/>
                <a:gd name="T5" fmla="*/ 0 h 815"/>
                <a:gd name="T6" fmla="*/ 847506 w 605"/>
                <a:gd name="T7" fmla="*/ 24913 h 815"/>
                <a:gd name="T8" fmla="*/ 37823 w 605"/>
                <a:gd name="T9" fmla="*/ 1127996 h 8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5" h="815">
                  <a:moveTo>
                    <a:pt x="27" y="815"/>
                  </a:moveTo>
                  <a:lnTo>
                    <a:pt x="0" y="797"/>
                  </a:lnTo>
                  <a:lnTo>
                    <a:pt x="587" y="0"/>
                  </a:lnTo>
                  <a:lnTo>
                    <a:pt x="605" y="18"/>
                  </a:lnTo>
                  <a:lnTo>
                    <a:pt x="27" y="8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Freeform 27"/>
            <p:cNvSpPr/>
            <p:nvPr/>
          </p:nvSpPr>
          <p:spPr bwMode="auto">
            <a:xfrm>
              <a:off x="1873250" y="3814695"/>
              <a:ext cx="504825" cy="827088"/>
            </a:xfrm>
            <a:custGeom>
              <a:avLst/>
              <a:gdLst>
                <a:gd name="T0" fmla="*/ 467879 w 361"/>
                <a:gd name="T1" fmla="*/ 826275 h 597"/>
                <a:gd name="T2" fmla="*/ 0 w 361"/>
                <a:gd name="T3" fmla="*/ 24913 h 597"/>
                <a:gd name="T4" fmla="*/ 37823 w 361"/>
                <a:gd name="T5" fmla="*/ 0 h 597"/>
                <a:gd name="T6" fmla="*/ 505702 w 361"/>
                <a:gd name="T7" fmla="*/ 813819 h 597"/>
                <a:gd name="T8" fmla="*/ 467879 w 361"/>
                <a:gd name="T9" fmla="*/ 826275 h 5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1" h="597">
                  <a:moveTo>
                    <a:pt x="334" y="597"/>
                  </a:moveTo>
                  <a:lnTo>
                    <a:pt x="0" y="18"/>
                  </a:lnTo>
                  <a:lnTo>
                    <a:pt x="27" y="0"/>
                  </a:lnTo>
                  <a:lnTo>
                    <a:pt x="361" y="588"/>
                  </a:lnTo>
                  <a:lnTo>
                    <a:pt x="334" y="5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Freeform 28"/>
            <p:cNvSpPr/>
            <p:nvPr/>
          </p:nvSpPr>
          <p:spPr bwMode="auto">
            <a:xfrm>
              <a:off x="2493963" y="3552758"/>
              <a:ext cx="795337" cy="1101725"/>
            </a:xfrm>
            <a:custGeom>
              <a:avLst/>
              <a:gdLst>
                <a:gd name="T0" fmla="*/ 25215 w 568"/>
                <a:gd name="T1" fmla="*/ 1101699 h 796"/>
                <a:gd name="T2" fmla="*/ 0 w 568"/>
                <a:gd name="T3" fmla="*/ 1076786 h 796"/>
                <a:gd name="T4" fmla="*/ 757852 w 568"/>
                <a:gd name="T5" fmla="*/ 0 h 796"/>
                <a:gd name="T6" fmla="*/ 795675 w 568"/>
                <a:gd name="T7" fmla="*/ 24913 h 796"/>
                <a:gd name="T8" fmla="*/ 25215 w 568"/>
                <a:gd name="T9" fmla="*/ 1101699 h 7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8" h="796">
                  <a:moveTo>
                    <a:pt x="18" y="796"/>
                  </a:moveTo>
                  <a:lnTo>
                    <a:pt x="0" y="778"/>
                  </a:lnTo>
                  <a:lnTo>
                    <a:pt x="541" y="0"/>
                  </a:lnTo>
                  <a:lnTo>
                    <a:pt x="568" y="18"/>
                  </a:lnTo>
                  <a:lnTo>
                    <a:pt x="18" y="7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Freeform 29"/>
            <p:cNvSpPr/>
            <p:nvPr/>
          </p:nvSpPr>
          <p:spPr bwMode="auto">
            <a:xfrm>
              <a:off x="3376613" y="3552758"/>
              <a:ext cx="811212" cy="688975"/>
            </a:xfrm>
            <a:custGeom>
              <a:avLst/>
              <a:gdLst>
                <a:gd name="T0" fmla="*/ 784468 w 578"/>
                <a:gd name="T1" fmla="*/ 689254 h 498"/>
                <a:gd name="T2" fmla="*/ 0 w 578"/>
                <a:gd name="T3" fmla="*/ 24913 h 498"/>
                <a:gd name="T4" fmla="*/ 25215 w 578"/>
                <a:gd name="T5" fmla="*/ 0 h 498"/>
                <a:gd name="T6" fmla="*/ 809683 w 578"/>
                <a:gd name="T7" fmla="*/ 664341 h 498"/>
                <a:gd name="T8" fmla="*/ 784468 w 578"/>
                <a:gd name="T9" fmla="*/ 689254 h 4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8" h="498">
                  <a:moveTo>
                    <a:pt x="560" y="498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578" y="480"/>
                  </a:lnTo>
                  <a:lnTo>
                    <a:pt x="560" y="4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Freeform 30"/>
            <p:cNvSpPr/>
            <p:nvPr/>
          </p:nvSpPr>
          <p:spPr bwMode="auto">
            <a:xfrm>
              <a:off x="4338638" y="3589270"/>
              <a:ext cx="909637" cy="714375"/>
            </a:xfrm>
            <a:custGeom>
              <a:avLst/>
              <a:gdLst>
                <a:gd name="T0" fmla="*/ 25215 w 650"/>
                <a:gd name="T1" fmla="*/ 714167 h 516"/>
                <a:gd name="T2" fmla="*/ 0 w 650"/>
                <a:gd name="T3" fmla="*/ 676798 h 516"/>
                <a:gd name="T4" fmla="*/ 885328 w 650"/>
                <a:gd name="T5" fmla="*/ 0 h 516"/>
                <a:gd name="T6" fmla="*/ 910543 w 650"/>
                <a:gd name="T7" fmla="*/ 37369 h 516"/>
                <a:gd name="T8" fmla="*/ 25215 w 650"/>
                <a:gd name="T9" fmla="*/ 714167 h 5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0" h="516">
                  <a:moveTo>
                    <a:pt x="18" y="516"/>
                  </a:moveTo>
                  <a:lnTo>
                    <a:pt x="0" y="489"/>
                  </a:lnTo>
                  <a:lnTo>
                    <a:pt x="632" y="0"/>
                  </a:lnTo>
                  <a:lnTo>
                    <a:pt x="650" y="27"/>
                  </a:lnTo>
                  <a:lnTo>
                    <a:pt x="18" y="5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Freeform 31"/>
            <p:cNvSpPr/>
            <p:nvPr/>
          </p:nvSpPr>
          <p:spPr bwMode="auto">
            <a:xfrm>
              <a:off x="5402263" y="3527358"/>
              <a:ext cx="1187450" cy="349250"/>
            </a:xfrm>
            <a:custGeom>
              <a:avLst/>
              <a:gdLst>
                <a:gd name="T0" fmla="*/ 1175301 w 848"/>
                <a:gd name="T1" fmla="*/ 350164 h 253"/>
                <a:gd name="T2" fmla="*/ 0 w 848"/>
                <a:gd name="T3" fmla="*/ 37369 h 253"/>
                <a:gd name="T4" fmla="*/ 12608 w 848"/>
                <a:gd name="T5" fmla="*/ 0 h 253"/>
                <a:gd name="T6" fmla="*/ 1187909 w 848"/>
                <a:gd name="T7" fmla="*/ 312795 h 253"/>
                <a:gd name="T8" fmla="*/ 1175301 w 848"/>
                <a:gd name="T9" fmla="*/ 350164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48" h="253">
                  <a:moveTo>
                    <a:pt x="839" y="253"/>
                  </a:moveTo>
                  <a:lnTo>
                    <a:pt x="0" y="27"/>
                  </a:lnTo>
                  <a:lnTo>
                    <a:pt x="9" y="0"/>
                  </a:lnTo>
                  <a:lnTo>
                    <a:pt x="848" y="226"/>
                  </a:lnTo>
                  <a:lnTo>
                    <a:pt x="839" y="2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8" name="Freeform 7"/>
          <p:cNvSpPr/>
          <p:nvPr/>
        </p:nvSpPr>
        <p:spPr bwMode="auto">
          <a:xfrm rot="10800000">
            <a:off x="3087688" y="2487613"/>
            <a:ext cx="277812" cy="438150"/>
          </a:xfrm>
          <a:prstGeom prst="triangle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923925" y="3001895"/>
            <a:ext cx="6551613" cy="2178050"/>
            <a:chOff x="923925" y="3001895"/>
            <a:chExt cx="6551613" cy="2178050"/>
          </a:xfrm>
          <a:solidFill>
            <a:schemeClr val="accent3"/>
          </a:solidFill>
        </p:grpSpPr>
        <p:sp>
          <p:nvSpPr>
            <p:cNvPr id="40" name="Freeform 32"/>
            <p:cNvSpPr>
              <a:spLocks noEditPoints="1"/>
            </p:cNvSpPr>
            <p:nvPr/>
          </p:nvSpPr>
          <p:spPr bwMode="auto">
            <a:xfrm>
              <a:off x="3074988" y="3001895"/>
              <a:ext cx="265112" cy="249238"/>
            </a:xfrm>
            <a:custGeom>
              <a:avLst/>
              <a:gdLst>
                <a:gd name="T0" fmla="*/ 126075 w 21"/>
                <a:gd name="T1" fmla="*/ 250512 h 20"/>
                <a:gd name="T2" fmla="*/ 0 w 21"/>
                <a:gd name="T3" fmla="*/ 125256 h 20"/>
                <a:gd name="T4" fmla="*/ 126075 w 21"/>
                <a:gd name="T5" fmla="*/ 0 h 20"/>
                <a:gd name="T6" fmla="*/ 264758 w 21"/>
                <a:gd name="T7" fmla="*/ 125256 h 20"/>
                <a:gd name="T8" fmla="*/ 126075 w 21"/>
                <a:gd name="T9" fmla="*/ 250512 h 20"/>
                <a:gd name="T10" fmla="*/ 126075 w 21"/>
                <a:gd name="T11" fmla="*/ 50102 h 20"/>
                <a:gd name="T12" fmla="*/ 63038 w 21"/>
                <a:gd name="T13" fmla="*/ 125256 h 20"/>
                <a:gd name="T14" fmla="*/ 126075 w 21"/>
                <a:gd name="T15" fmla="*/ 200410 h 20"/>
                <a:gd name="T16" fmla="*/ 201720 w 21"/>
                <a:gd name="T17" fmla="*/ 125256 h 20"/>
                <a:gd name="T18" fmla="*/ 126075 w 21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" h="20">
                  <a:moveTo>
                    <a:pt x="10" y="20"/>
                  </a:move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1" y="4"/>
                    <a:pt x="21" y="10"/>
                  </a:cubicBezTo>
                  <a:cubicBezTo>
                    <a:pt x="21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5" y="7"/>
                    <a:pt x="5" y="10"/>
                  </a:cubicBezTo>
                  <a:cubicBezTo>
                    <a:pt x="5" y="13"/>
                    <a:pt x="7" y="16"/>
                    <a:pt x="10" y="16"/>
                  </a:cubicBezTo>
                  <a:cubicBezTo>
                    <a:pt x="14" y="16"/>
                    <a:pt x="16" y="13"/>
                    <a:pt x="16" y="10"/>
                  </a:cubicBezTo>
                  <a:cubicBezTo>
                    <a:pt x="16" y="7"/>
                    <a:pt x="14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Freeform 33"/>
            <p:cNvSpPr>
              <a:spLocks noEditPoints="1"/>
            </p:cNvSpPr>
            <p:nvPr/>
          </p:nvSpPr>
          <p:spPr bwMode="auto">
            <a:xfrm>
              <a:off x="2138363" y="3678170"/>
              <a:ext cx="252412" cy="250825"/>
            </a:xfrm>
            <a:custGeom>
              <a:avLst/>
              <a:gdLst>
                <a:gd name="T0" fmla="*/ 126075 w 20"/>
                <a:gd name="T1" fmla="*/ 250512 h 20"/>
                <a:gd name="T2" fmla="*/ 0 w 20"/>
                <a:gd name="T3" fmla="*/ 125256 h 20"/>
                <a:gd name="T4" fmla="*/ 126075 w 20"/>
                <a:gd name="T5" fmla="*/ 0 h 20"/>
                <a:gd name="T6" fmla="*/ 252150 w 20"/>
                <a:gd name="T7" fmla="*/ 125256 h 20"/>
                <a:gd name="T8" fmla="*/ 126075 w 20"/>
                <a:gd name="T9" fmla="*/ 250512 h 20"/>
                <a:gd name="T10" fmla="*/ 126075 w 20"/>
                <a:gd name="T11" fmla="*/ 50102 h 20"/>
                <a:gd name="T12" fmla="*/ 63038 w 20"/>
                <a:gd name="T13" fmla="*/ 125256 h 20"/>
                <a:gd name="T14" fmla="*/ 126075 w 20"/>
                <a:gd name="T15" fmla="*/ 187884 h 20"/>
                <a:gd name="T16" fmla="*/ 201720 w 20"/>
                <a:gd name="T17" fmla="*/ 125256 h 20"/>
                <a:gd name="T18" fmla="*/ 126075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5" y="6"/>
                    <a:pt x="5" y="10"/>
                  </a:cubicBezTo>
                  <a:cubicBezTo>
                    <a:pt x="5" y="13"/>
                    <a:pt x="7" y="15"/>
                    <a:pt x="10" y="15"/>
                  </a:cubicBezTo>
                  <a:cubicBezTo>
                    <a:pt x="13" y="15"/>
                    <a:pt x="16" y="13"/>
                    <a:pt x="16" y="10"/>
                  </a:cubicBezTo>
                  <a:cubicBezTo>
                    <a:pt x="16" y="6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Freeform 34"/>
            <p:cNvSpPr>
              <a:spLocks noEditPoints="1"/>
            </p:cNvSpPr>
            <p:nvPr/>
          </p:nvSpPr>
          <p:spPr bwMode="auto">
            <a:xfrm>
              <a:off x="3806825" y="3703570"/>
              <a:ext cx="254000" cy="261938"/>
            </a:xfrm>
            <a:custGeom>
              <a:avLst/>
              <a:gdLst>
                <a:gd name="T0" fmla="*/ 126776 w 20"/>
                <a:gd name="T1" fmla="*/ 262968 h 21"/>
                <a:gd name="T2" fmla="*/ 0 w 20"/>
                <a:gd name="T3" fmla="*/ 125223 h 21"/>
                <a:gd name="T4" fmla="*/ 126776 w 20"/>
                <a:gd name="T5" fmla="*/ 0 h 21"/>
                <a:gd name="T6" fmla="*/ 253552 w 20"/>
                <a:gd name="T7" fmla="*/ 125223 h 21"/>
                <a:gd name="T8" fmla="*/ 126776 w 20"/>
                <a:gd name="T9" fmla="*/ 262968 h 21"/>
                <a:gd name="T10" fmla="*/ 126776 w 20"/>
                <a:gd name="T11" fmla="*/ 62611 h 21"/>
                <a:gd name="T12" fmla="*/ 50710 w 20"/>
                <a:gd name="T13" fmla="*/ 125223 h 21"/>
                <a:gd name="T14" fmla="*/ 126776 w 20"/>
                <a:gd name="T15" fmla="*/ 200357 h 21"/>
                <a:gd name="T16" fmla="*/ 202842 w 20"/>
                <a:gd name="T17" fmla="*/ 125223 h 21"/>
                <a:gd name="T18" fmla="*/ 126776 w 20"/>
                <a:gd name="T19" fmla="*/ 62611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1">
                  <a:moveTo>
                    <a:pt x="10" y="21"/>
                  </a:moveTo>
                  <a:cubicBezTo>
                    <a:pt x="4" y="21"/>
                    <a:pt x="0" y="16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15" y="0"/>
                    <a:pt x="20" y="5"/>
                    <a:pt x="20" y="10"/>
                  </a:cubicBezTo>
                  <a:cubicBezTo>
                    <a:pt x="20" y="16"/>
                    <a:pt x="15" y="21"/>
                    <a:pt x="10" y="21"/>
                  </a:cubicBezTo>
                  <a:close/>
                  <a:moveTo>
                    <a:pt x="10" y="5"/>
                  </a:moveTo>
                  <a:cubicBezTo>
                    <a:pt x="7" y="5"/>
                    <a:pt x="4" y="7"/>
                    <a:pt x="4" y="10"/>
                  </a:cubicBezTo>
                  <a:cubicBezTo>
                    <a:pt x="4" y="14"/>
                    <a:pt x="7" y="16"/>
                    <a:pt x="10" y="16"/>
                  </a:cubicBezTo>
                  <a:cubicBezTo>
                    <a:pt x="13" y="16"/>
                    <a:pt x="16" y="14"/>
                    <a:pt x="16" y="10"/>
                  </a:cubicBezTo>
                  <a:cubicBezTo>
                    <a:pt x="16" y="7"/>
                    <a:pt x="13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Freeform 35"/>
            <p:cNvSpPr>
              <a:spLocks noEditPoints="1"/>
            </p:cNvSpPr>
            <p:nvPr/>
          </p:nvSpPr>
          <p:spPr bwMode="auto">
            <a:xfrm>
              <a:off x="4830763" y="4140133"/>
              <a:ext cx="254000" cy="250825"/>
            </a:xfrm>
            <a:custGeom>
              <a:avLst/>
              <a:gdLst>
                <a:gd name="T0" fmla="*/ 126776 w 20"/>
                <a:gd name="T1" fmla="*/ 250512 h 20"/>
                <a:gd name="T2" fmla="*/ 0 w 20"/>
                <a:gd name="T3" fmla="*/ 125256 h 20"/>
                <a:gd name="T4" fmla="*/ 126776 w 20"/>
                <a:gd name="T5" fmla="*/ 0 h 20"/>
                <a:gd name="T6" fmla="*/ 253552 w 20"/>
                <a:gd name="T7" fmla="*/ 125256 h 20"/>
                <a:gd name="T8" fmla="*/ 126776 w 20"/>
                <a:gd name="T9" fmla="*/ 250512 h 20"/>
                <a:gd name="T10" fmla="*/ 126776 w 20"/>
                <a:gd name="T11" fmla="*/ 50102 h 20"/>
                <a:gd name="T12" fmla="*/ 50710 w 20"/>
                <a:gd name="T13" fmla="*/ 125256 h 20"/>
                <a:gd name="T14" fmla="*/ 126776 w 20"/>
                <a:gd name="T15" fmla="*/ 187884 h 20"/>
                <a:gd name="T16" fmla="*/ 202842 w 20"/>
                <a:gd name="T17" fmla="*/ 125256 h 20"/>
                <a:gd name="T18" fmla="*/ 126776 w 20"/>
                <a:gd name="T19" fmla="*/ 50102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5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5" y="0"/>
                    <a:pt x="20" y="4"/>
                    <a:pt x="20" y="10"/>
                  </a:cubicBezTo>
                  <a:cubicBezTo>
                    <a:pt x="20" y="15"/>
                    <a:pt x="15" y="20"/>
                    <a:pt x="10" y="20"/>
                  </a:cubicBezTo>
                  <a:close/>
                  <a:moveTo>
                    <a:pt x="10" y="4"/>
                  </a:moveTo>
                  <a:cubicBezTo>
                    <a:pt x="7" y="4"/>
                    <a:pt x="4" y="7"/>
                    <a:pt x="4" y="10"/>
                  </a:cubicBezTo>
                  <a:cubicBezTo>
                    <a:pt x="4" y="13"/>
                    <a:pt x="7" y="15"/>
                    <a:pt x="10" y="15"/>
                  </a:cubicBezTo>
                  <a:cubicBezTo>
                    <a:pt x="13" y="15"/>
                    <a:pt x="16" y="13"/>
                    <a:pt x="16" y="10"/>
                  </a:cubicBezTo>
                  <a:cubicBezTo>
                    <a:pt x="16" y="7"/>
                    <a:pt x="13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Freeform 36"/>
            <p:cNvSpPr>
              <a:spLocks noEditPoints="1"/>
            </p:cNvSpPr>
            <p:nvPr/>
          </p:nvSpPr>
          <p:spPr bwMode="auto">
            <a:xfrm>
              <a:off x="5818188" y="3189220"/>
              <a:ext cx="252412" cy="250825"/>
            </a:xfrm>
            <a:custGeom>
              <a:avLst/>
              <a:gdLst>
                <a:gd name="T0" fmla="*/ 126776 w 20"/>
                <a:gd name="T1" fmla="*/ 250512 h 20"/>
                <a:gd name="T2" fmla="*/ 0 w 20"/>
                <a:gd name="T3" fmla="*/ 125256 h 20"/>
                <a:gd name="T4" fmla="*/ 126776 w 20"/>
                <a:gd name="T5" fmla="*/ 0 h 20"/>
                <a:gd name="T6" fmla="*/ 253552 w 20"/>
                <a:gd name="T7" fmla="*/ 125256 h 20"/>
                <a:gd name="T8" fmla="*/ 126776 w 20"/>
                <a:gd name="T9" fmla="*/ 250512 h 20"/>
                <a:gd name="T10" fmla="*/ 126776 w 20"/>
                <a:gd name="T11" fmla="*/ 62628 h 20"/>
                <a:gd name="T12" fmla="*/ 63388 w 20"/>
                <a:gd name="T13" fmla="*/ 125256 h 20"/>
                <a:gd name="T14" fmla="*/ 126776 w 20"/>
                <a:gd name="T15" fmla="*/ 200410 h 20"/>
                <a:gd name="T16" fmla="*/ 202842 w 20"/>
                <a:gd name="T17" fmla="*/ 125256 h 20"/>
                <a:gd name="T18" fmla="*/ 126776 w 20"/>
                <a:gd name="T19" fmla="*/ 62628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0"/>
                  </a:cubicBezTo>
                  <a:cubicBezTo>
                    <a:pt x="20" y="16"/>
                    <a:pt x="16" y="20"/>
                    <a:pt x="10" y="20"/>
                  </a:cubicBezTo>
                  <a:close/>
                  <a:moveTo>
                    <a:pt x="10" y="5"/>
                  </a:moveTo>
                  <a:cubicBezTo>
                    <a:pt x="7" y="5"/>
                    <a:pt x="5" y="7"/>
                    <a:pt x="5" y="10"/>
                  </a:cubicBezTo>
                  <a:cubicBezTo>
                    <a:pt x="5" y="14"/>
                    <a:pt x="7" y="16"/>
                    <a:pt x="10" y="16"/>
                  </a:cubicBezTo>
                  <a:cubicBezTo>
                    <a:pt x="14" y="16"/>
                    <a:pt x="16" y="14"/>
                    <a:pt x="16" y="10"/>
                  </a:cubicBezTo>
                  <a:cubicBezTo>
                    <a:pt x="16" y="7"/>
                    <a:pt x="14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Freeform 37"/>
            <p:cNvSpPr>
              <a:spLocks noEditPoints="1"/>
            </p:cNvSpPr>
            <p:nvPr/>
          </p:nvSpPr>
          <p:spPr bwMode="auto">
            <a:xfrm>
              <a:off x="7221538" y="3189220"/>
              <a:ext cx="254000" cy="250825"/>
            </a:xfrm>
            <a:custGeom>
              <a:avLst/>
              <a:gdLst>
                <a:gd name="T0" fmla="*/ 126776 w 20"/>
                <a:gd name="T1" fmla="*/ 250512 h 20"/>
                <a:gd name="T2" fmla="*/ 0 w 20"/>
                <a:gd name="T3" fmla="*/ 125256 h 20"/>
                <a:gd name="T4" fmla="*/ 126776 w 20"/>
                <a:gd name="T5" fmla="*/ 0 h 20"/>
                <a:gd name="T6" fmla="*/ 253552 w 20"/>
                <a:gd name="T7" fmla="*/ 125256 h 20"/>
                <a:gd name="T8" fmla="*/ 126776 w 20"/>
                <a:gd name="T9" fmla="*/ 250512 h 20"/>
                <a:gd name="T10" fmla="*/ 126776 w 20"/>
                <a:gd name="T11" fmla="*/ 62628 h 20"/>
                <a:gd name="T12" fmla="*/ 50710 w 20"/>
                <a:gd name="T13" fmla="*/ 125256 h 20"/>
                <a:gd name="T14" fmla="*/ 126776 w 20"/>
                <a:gd name="T15" fmla="*/ 200410 h 20"/>
                <a:gd name="T16" fmla="*/ 202842 w 20"/>
                <a:gd name="T17" fmla="*/ 125256 h 20"/>
                <a:gd name="T18" fmla="*/ 126776 w 20"/>
                <a:gd name="T19" fmla="*/ 62628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4" y="20"/>
                    <a:pt x="0" y="16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15" y="0"/>
                    <a:pt x="20" y="5"/>
                    <a:pt x="20" y="10"/>
                  </a:cubicBezTo>
                  <a:cubicBezTo>
                    <a:pt x="20" y="16"/>
                    <a:pt x="15" y="20"/>
                    <a:pt x="10" y="20"/>
                  </a:cubicBezTo>
                  <a:close/>
                  <a:moveTo>
                    <a:pt x="10" y="5"/>
                  </a:moveTo>
                  <a:cubicBezTo>
                    <a:pt x="7" y="5"/>
                    <a:pt x="4" y="7"/>
                    <a:pt x="4" y="10"/>
                  </a:cubicBezTo>
                  <a:cubicBezTo>
                    <a:pt x="4" y="14"/>
                    <a:pt x="7" y="16"/>
                    <a:pt x="10" y="16"/>
                  </a:cubicBezTo>
                  <a:cubicBezTo>
                    <a:pt x="13" y="16"/>
                    <a:pt x="16" y="14"/>
                    <a:pt x="16" y="10"/>
                  </a:cubicBezTo>
                  <a:cubicBezTo>
                    <a:pt x="16" y="7"/>
                    <a:pt x="13" y="5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Freeform 38"/>
            <p:cNvSpPr/>
            <p:nvPr/>
          </p:nvSpPr>
          <p:spPr bwMode="auto">
            <a:xfrm>
              <a:off x="923925" y="3865495"/>
              <a:ext cx="1290638" cy="1314450"/>
            </a:xfrm>
            <a:custGeom>
              <a:avLst/>
              <a:gdLst>
                <a:gd name="T0" fmla="*/ 37823 w 921"/>
                <a:gd name="T1" fmla="*/ 1314842 h 950"/>
                <a:gd name="T2" fmla="*/ 0 w 921"/>
                <a:gd name="T3" fmla="*/ 1289929 h 950"/>
                <a:gd name="T4" fmla="*/ 1264955 w 921"/>
                <a:gd name="T5" fmla="*/ 0 h 950"/>
                <a:gd name="T6" fmla="*/ 1290170 w 921"/>
                <a:gd name="T7" fmla="*/ 26297 h 950"/>
                <a:gd name="T8" fmla="*/ 37823 w 921"/>
                <a:gd name="T9" fmla="*/ 1314842 h 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1" h="950">
                  <a:moveTo>
                    <a:pt x="27" y="950"/>
                  </a:moveTo>
                  <a:lnTo>
                    <a:pt x="0" y="932"/>
                  </a:lnTo>
                  <a:lnTo>
                    <a:pt x="903" y="0"/>
                  </a:lnTo>
                  <a:lnTo>
                    <a:pt x="921" y="19"/>
                  </a:lnTo>
                  <a:lnTo>
                    <a:pt x="27" y="95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Freeform 39"/>
            <p:cNvSpPr/>
            <p:nvPr/>
          </p:nvSpPr>
          <p:spPr bwMode="auto">
            <a:xfrm>
              <a:off x="2328863" y="3152708"/>
              <a:ext cx="796925" cy="587375"/>
            </a:xfrm>
            <a:custGeom>
              <a:avLst/>
              <a:gdLst>
                <a:gd name="T0" fmla="*/ 25215 w 569"/>
                <a:gd name="T1" fmla="*/ 588219 h 425"/>
                <a:gd name="T2" fmla="*/ 0 w 569"/>
                <a:gd name="T3" fmla="*/ 563306 h 425"/>
                <a:gd name="T4" fmla="*/ 771861 w 569"/>
                <a:gd name="T5" fmla="*/ 0 h 425"/>
                <a:gd name="T6" fmla="*/ 797076 w 569"/>
                <a:gd name="T7" fmla="*/ 24913 h 425"/>
                <a:gd name="T8" fmla="*/ 25215 w 569"/>
                <a:gd name="T9" fmla="*/ 588219 h 4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9" h="425">
                  <a:moveTo>
                    <a:pt x="18" y="425"/>
                  </a:moveTo>
                  <a:lnTo>
                    <a:pt x="0" y="407"/>
                  </a:lnTo>
                  <a:lnTo>
                    <a:pt x="551" y="0"/>
                  </a:lnTo>
                  <a:lnTo>
                    <a:pt x="569" y="18"/>
                  </a:lnTo>
                  <a:lnTo>
                    <a:pt x="18" y="4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Freeform 40"/>
            <p:cNvSpPr/>
            <p:nvPr/>
          </p:nvSpPr>
          <p:spPr bwMode="auto">
            <a:xfrm>
              <a:off x="3289300" y="3152708"/>
              <a:ext cx="581025" cy="625475"/>
            </a:xfrm>
            <a:custGeom>
              <a:avLst/>
              <a:gdLst>
                <a:gd name="T0" fmla="*/ 556132 w 415"/>
                <a:gd name="T1" fmla="*/ 625588 h 452"/>
                <a:gd name="T2" fmla="*/ 0 w 415"/>
                <a:gd name="T3" fmla="*/ 37369 h 452"/>
                <a:gd name="T4" fmla="*/ 25215 w 415"/>
                <a:gd name="T5" fmla="*/ 0 h 452"/>
                <a:gd name="T6" fmla="*/ 581347 w 415"/>
                <a:gd name="T7" fmla="*/ 600675 h 452"/>
                <a:gd name="T8" fmla="*/ 556132 w 415"/>
                <a:gd name="T9" fmla="*/ 625588 h 4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5" h="452">
                  <a:moveTo>
                    <a:pt x="397" y="452"/>
                  </a:moveTo>
                  <a:lnTo>
                    <a:pt x="0" y="27"/>
                  </a:lnTo>
                  <a:lnTo>
                    <a:pt x="18" y="0"/>
                  </a:lnTo>
                  <a:lnTo>
                    <a:pt x="415" y="434"/>
                  </a:lnTo>
                  <a:lnTo>
                    <a:pt x="397" y="4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Freeform 41"/>
            <p:cNvSpPr/>
            <p:nvPr/>
          </p:nvSpPr>
          <p:spPr bwMode="auto">
            <a:xfrm>
              <a:off x="4022725" y="3852795"/>
              <a:ext cx="833438" cy="401638"/>
            </a:xfrm>
            <a:custGeom>
              <a:avLst/>
              <a:gdLst>
                <a:gd name="T0" fmla="*/ 820890 w 595"/>
                <a:gd name="T1" fmla="*/ 401373 h 290"/>
                <a:gd name="T2" fmla="*/ 0 w 595"/>
                <a:gd name="T3" fmla="*/ 38753 h 290"/>
                <a:gd name="T4" fmla="*/ 12608 w 595"/>
                <a:gd name="T5" fmla="*/ 0 h 290"/>
                <a:gd name="T6" fmla="*/ 833498 w 595"/>
                <a:gd name="T7" fmla="*/ 364004 h 290"/>
                <a:gd name="T8" fmla="*/ 820890 w 595"/>
                <a:gd name="T9" fmla="*/ 401373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5" h="290">
                  <a:moveTo>
                    <a:pt x="586" y="290"/>
                  </a:moveTo>
                  <a:lnTo>
                    <a:pt x="0" y="28"/>
                  </a:lnTo>
                  <a:lnTo>
                    <a:pt x="9" y="0"/>
                  </a:lnTo>
                  <a:lnTo>
                    <a:pt x="595" y="263"/>
                  </a:lnTo>
                  <a:lnTo>
                    <a:pt x="586" y="2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Freeform 42"/>
            <p:cNvSpPr/>
            <p:nvPr/>
          </p:nvSpPr>
          <p:spPr bwMode="auto">
            <a:xfrm>
              <a:off x="5033963" y="3363845"/>
              <a:ext cx="847725" cy="877888"/>
            </a:xfrm>
            <a:custGeom>
              <a:avLst/>
              <a:gdLst>
                <a:gd name="T0" fmla="*/ 37823 w 605"/>
                <a:gd name="T1" fmla="*/ 877484 h 634"/>
                <a:gd name="T2" fmla="*/ 0 w 605"/>
                <a:gd name="T3" fmla="*/ 852571 h 634"/>
                <a:gd name="T4" fmla="*/ 820890 w 605"/>
                <a:gd name="T5" fmla="*/ 0 h 634"/>
                <a:gd name="T6" fmla="*/ 847506 w 605"/>
                <a:gd name="T7" fmla="*/ 26297 h 634"/>
                <a:gd name="T8" fmla="*/ 37823 w 605"/>
                <a:gd name="T9" fmla="*/ 877484 h 6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5" h="634">
                  <a:moveTo>
                    <a:pt x="27" y="634"/>
                  </a:moveTo>
                  <a:lnTo>
                    <a:pt x="0" y="616"/>
                  </a:lnTo>
                  <a:lnTo>
                    <a:pt x="586" y="0"/>
                  </a:lnTo>
                  <a:lnTo>
                    <a:pt x="605" y="19"/>
                  </a:lnTo>
                  <a:lnTo>
                    <a:pt x="27" y="6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Rectangle 43"/>
            <p:cNvSpPr>
              <a:spLocks noChangeArrowheads="1"/>
            </p:cNvSpPr>
            <p:nvPr/>
          </p:nvSpPr>
          <p:spPr bwMode="auto">
            <a:xfrm>
              <a:off x="6045200" y="3301933"/>
              <a:ext cx="1201738" cy="36512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42"/>
          <p:cNvSpPr txBox="1">
            <a:spLocks noChangeArrowheads="1"/>
          </p:cNvSpPr>
          <p:nvPr/>
        </p:nvSpPr>
        <p:spPr bwMode="auto">
          <a:xfrm>
            <a:off x="1360488" y="2557463"/>
            <a:ext cx="1003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>
                <a:solidFill>
                  <a:schemeClr val="accent2"/>
                </a:solidFill>
              </a:rPr>
              <a:t>34%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53" name="TextBox 43"/>
          <p:cNvSpPr txBox="1">
            <a:spLocks noChangeArrowheads="1"/>
          </p:cNvSpPr>
          <p:nvPr/>
        </p:nvSpPr>
        <p:spPr bwMode="auto">
          <a:xfrm>
            <a:off x="6408738" y="1798638"/>
            <a:ext cx="1066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>
                <a:solidFill>
                  <a:schemeClr val="accent4"/>
                </a:solidFill>
              </a:rPr>
              <a:t>79%</a:t>
            </a:r>
            <a:endParaRPr lang="zh-CN" altLang="en-US" sz="3600">
              <a:solidFill>
                <a:schemeClr val="accent4"/>
              </a:solidFill>
            </a:endParaRPr>
          </a:p>
        </p:txBody>
      </p:sp>
      <p:sp>
        <p:nvSpPr>
          <p:cNvPr id="54" name="TextBox 44"/>
          <p:cNvSpPr txBox="1">
            <a:spLocks noChangeArrowheads="1"/>
          </p:cNvSpPr>
          <p:nvPr/>
        </p:nvSpPr>
        <p:spPr bwMode="auto">
          <a:xfrm>
            <a:off x="2782888" y="1939925"/>
            <a:ext cx="10112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chemeClr val="accent3"/>
                </a:solidFill>
              </a:rPr>
              <a:t>63%</a:t>
            </a:r>
            <a:endParaRPr lang="zh-CN" altLang="en-US" sz="3600" dirty="0">
              <a:solidFill>
                <a:schemeClr val="accent3"/>
              </a:solidFill>
            </a:endParaRPr>
          </a:p>
        </p:txBody>
      </p:sp>
      <p:cxnSp>
        <p:nvCxnSpPr>
          <p:cNvPr id="55" name="Straight Connector 45"/>
          <p:cNvCxnSpPr/>
          <p:nvPr/>
        </p:nvCxnSpPr>
        <p:spPr>
          <a:xfrm flipH="1">
            <a:off x="911225" y="1798638"/>
            <a:ext cx="12700" cy="393700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46"/>
          <p:cNvCxnSpPr/>
          <p:nvPr/>
        </p:nvCxnSpPr>
        <p:spPr>
          <a:xfrm>
            <a:off x="563563" y="5456238"/>
            <a:ext cx="716438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Box 47"/>
          <p:cNvSpPr txBox="1">
            <a:spLocks noChangeArrowheads="1"/>
          </p:cNvSpPr>
          <p:nvPr/>
        </p:nvSpPr>
        <p:spPr bwMode="auto">
          <a:xfrm>
            <a:off x="750888" y="5664200"/>
            <a:ext cx="339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accent1"/>
                </a:solidFill>
              </a:rPr>
              <a:t>0</a:t>
            </a:r>
            <a:endParaRPr lang="zh-CN" altLang="en-US" sz="2400">
              <a:solidFill>
                <a:schemeClr val="accent1"/>
              </a:solidFill>
            </a:endParaRPr>
          </a:p>
        </p:txBody>
      </p:sp>
      <p:sp>
        <p:nvSpPr>
          <p:cNvPr id="58" name="Rectangle 51"/>
          <p:cNvSpPr/>
          <p:nvPr/>
        </p:nvSpPr>
        <p:spPr>
          <a:xfrm>
            <a:off x="8267700" y="1770063"/>
            <a:ext cx="3228975" cy="95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9" name="Rectangle 52"/>
          <p:cNvSpPr/>
          <p:nvPr/>
        </p:nvSpPr>
        <p:spPr>
          <a:xfrm>
            <a:off x="8281988" y="5605463"/>
            <a:ext cx="3228975" cy="1000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TextBox 54"/>
          <p:cNvSpPr txBox="1">
            <a:spLocks noChangeArrowheads="1"/>
          </p:cNvSpPr>
          <p:nvPr/>
        </p:nvSpPr>
        <p:spPr bwMode="auto">
          <a:xfrm>
            <a:off x="8280400" y="1219200"/>
            <a:ext cx="3230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" name="TextBox 53"/>
          <p:cNvSpPr txBox="1">
            <a:spLocks noChangeArrowheads="1"/>
          </p:cNvSpPr>
          <p:nvPr/>
        </p:nvSpPr>
        <p:spPr bwMode="auto">
          <a:xfrm>
            <a:off x="8294688" y="1892300"/>
            <a:ext cx="326390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000000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极致简约风潮流所向，通用设计，完美兼容，打造最实用，最具个性的演示方案，让你的演示卓越非凡。极致简约风潮流所向，通用设计，完美兼容，打造最实用，最具个性的演示方案，让你的演示卓越非凡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24" grpId="0" animBg="1"/>
      <p:bldP spid="38" grpId="0" animBg="1"/>
      <p:bldP spid="52" grpId="0"/>
      <p:bldP spid="53" grpId="0"/>
      <p:bldP spid="54" grpId="0"/>
      <p:bldP spid="57" grpId="0"/>
      <p:bldP spid="58" grpId="0" animBg="1"/>
      <p:bldP spid="59" grpId="0" animBg="1"/>
      <p:bldP spid="60" grpId="0"/>
      <p:bldP spid="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279650" y="3054350"/>
            <a:ext cx="365125" cy="15557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4752975"/>
            <a:ext cx="12192000" cy="21177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260"/>
          <p:cNvSpPr txBox="1">
            <a:spLocks noChangeArrowheads="1"/>
          </p:cNvSpPr>
          <p:nvPr/>
        </p:nvSpPr>
        <p:spPr bwMode="auto">
          <a:xfrm>
            <a:off x="2212975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61"/>
          <p:cNvSpPr txBox="1">
            <a:spLocks noChangeArrowheads="1"/>
          </p:cNvSpPr>
          <p:nvPr/>
        </p:nvSpPr>
        <p:spPr bwMode="auto">
          <a:xfrm>
            <a:off x="2878138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262"/>
          <p:cNvSpPr txBox="1">
            <a:spLocks noChangeArrowheads="1"/>
          </p:cNvSpPr>
          <p:nvPr/>
        </p:nvSpPr>
        <p:spPr bwMode="auto">
          <a:xfrm>
            <a:off x="3543300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263"/>
          <p:cNvSpPr txBox="1">
            <a:spLocks noChangeArrowheads="1"/>
          </p:cNvSpPr>
          <p:nvPr/>
        </p:nvSpPr>
        <p:spPr bwMode="auto">
          <a:xfrm>
            <a:off x="4208463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64"/>
          <p:cNvSpPr txBox="1">
            <a:spLocks noChangeArrowheads="1"/>
          </p:cNvSpPr>
          <p:nvPr/>
        </p:nvSpPr>
        <p:spPr bwMode="auto">
          <a:xfrm>
            <a:off x="4873625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265"/>
          <p:cNvSpPr txBox="1">
            <a:spLocks noChangeArrowheads="1"/>
          </p:cNvSpPr>
          <p:nvPr/>
        </p:nvSpPr>
        <p:spPr bwMode="auto">
          <a:xfrm>
            <a:off x="5538788" y="4835525"/>
            <a:ext cx="5000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266"/>
          <p:cNvSpPr txBox="1">
            <a:spLocks noChangeArrowheads="1"/>
          </p:cNvSpPr>
          <p:nvPr/>
        </p:nvSpPr>
        <p:spPr bwMode="auto">
          <a:xfrm>
            <a:off x="6203950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267"/>
          <p:cNvSpPr txBox="1">
            <a:spLocks noChangeArrowheads="1"/>
          </p:cNvSpPr>
          <p:nvPr/>
        </p:nvSpPr>
        <p:spPr bwMode="auto">
          <a:xfrm>
            <a:off x="6869113" y="4835525"/>
            <a:ext cx="5000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268"/>
          <p:cNvSpPr txBox="1">
            <a:spLocks noChangeArrowheads="1"/>
          </p:cNvSpPr>
          <p:nvPr/>
        </p:nvSpPr>
        <p:spPr bwMode="auto">
          <a:xfrm>
            <a:off x="7534275" y="4835525"/>
            <a:ext cx="5000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69"/>
          <p:cNvSpPr txBox="1">
            <a:spLocks noChangeArrowheads="1"/>
          </p:cNvSpPr>
          <p:nvPr/>
        </p:nvSpPr>
        <p:spPr bwMode="auto">
          <a:xfrm>
            <a:off x="8201025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70"/>
          <p:cNvSpPr txBox="1">
            <a:spLocks noChangeArrowheads="1"/>
          </p:cNvSpPr>
          <p:nvPr/>
        </p:nvSpPr>
        <p:spPr bwMode="auto">
          <a:xfrm>
            <a:off x="8866188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71"/>
          <p:cNvSpPr txBox="1">
            <a:spLocks noChangeArrowheads="1"/>
          </p:cNvSpPr>
          <p:nvPr/>
        </p:nvSpPr>
        <p:spPr bwMode="auto">
          <a:xfrm>
            <a:off x="9531350" y="4835525"/>
            <a:ext cx="4984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315"/>
          <p:cNvSpPr txBox="1">
            <a:spLocks noChangeArrowheads="1"/>
          </p:cNvSpPr>
          <p:nvPr/>
        </p:nvSpPr>
        <p:spPr bwMode="auto">
          <a:xfrm>
            <a:off x="1524000" y="5395913"/>
            <a:ext cx="1852613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TOTAL</a:t>
            </a:r>
            <a:endParaRPr lang="zh-CN" altLang="en-US" sz="3600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25" name="文本框 22"/>
          <p:cNvSpPr txBox="1">
            <a:spLocks noChangeArrowheads="1"/>
          </p:cNvSpPr>
          <p:nvPr/>
        </p:nvSpPr>
        <p:spPr bwMode="auto">
          <a:xfrm>
            <a:off x="3535363" y="5395913"/>
            <a:ext cx="19081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1,920,000</a:t>
            </a: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323"/>
          <p:cNvSpPr txBox="1">
            <a:spLocks noChangeArrowheads="1"/>
          </p:cNvSpPr>
          <p:nvPr/>
        </p:nvSpPr>
        <p:spPr bwMode="auto">
          <a:xfrm>
            <a:off x="5710238" y="5224463"/>
            <a:ext cx="5494337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FFFFFF"/>
                </a:solidFill>
                <a:latin typeface="宋体" panose="02010600030101010101" pitchFamily="2" charset="-122"/>
              </a:rPr>
              <a:t>极致简约风潮流所向，通用设计，完美兼容，打造最实用，最具个性的演示方案，让你的演示卓越非凡。极致简约风潮流所向，通用设计，完美兼容，打造最实用，最具个性的演示方案，让你的演示卓越非凡。极致简约风潮流所向，通用设计，完美兼容，打造最实用，最具个性的演示方案，让你的演示卓越非凡。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5505450" y="5461000"/>
            <a:ext cx="0" cy="792163"/>
          </a:xfrm>
          <a:prstGeom prst="line">
            <a:avLst/>
          </a:prstGeom>
          <a:ln w="41275">
            <a:solidFill>
              <a:schemeClr val="bg1">
                <a:alpha val="6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KSO_Shape"/>
          <p:cNvSpPr/>
          <p:nvPr/>
        </p:nvSpPr>
        <p:spPr>
          <a:xfrm>
            <a:off x="8226127" y="3103737"/>
            <a:ext cx="565287" cy="446577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KSO_Shape"/>
          <p:cNvSpPr/>
          <p:nvPr/>
        </p:nvSpPr>
        <p:spPr>
          <a:xfrm>
            <a:off x="6204359" y="1319168"/>
            <a:ext cx="565287" cy="446577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dirty="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240</a:t>
            </a:r>
            <a:endParaRPr lang="zh-CN" altLang="en-US" sz="1600" b="1" dirty="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944813" y="3384550"/>
            <a:ext cx="365125" cy="1225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09975" y="2595563"/>
            <a:ext cx="365125" cy="20145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275138" y="3179763"/>
            <a:ext cx="365125" cy="14303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941888" y="2282825"/>
            <a:ext cx="363537" cy="23272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7050" y="2898775"/>
            <a:ext cx="365125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272213" y="1931988"/>
            <a:ext cx="365125" cy="26781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37375" y="2798763"/>
            <a:ext cx="365125" cy="18113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02538" y="2454275"/>
            <a:ext cx="365125" cy="21558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269288" y="3835400"/>
            <a:ext cx="363537" cy="7747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934450" y="2973388"/>
            <a:ext cx="363538" cy="163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599613" y="2573338"/>
            <a:ext cx="365125" cy="2036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图文框 3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/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2657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5" grpId="0" animBg="1"/>
      <p:bldP spid="6" grpId="0"/>
      <p:bldP spid="7" grpId="0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089338"/>
            <a:ext cx="12192000" cy="430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617486" y="3636655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rgbClr val="26577B"/>
                </a:solidFill>
              </a:rPr>
              <a:t>谢谢欣赏</a:t>
            </a:r>
          </a:p>
        </p:txBody>
      </p:sp>
      <p:sp>
        <p:nvSpPr>
          <p:cNvPr id="6" name="矩形 471"/>
          <p:cNvSpPr>
            <a:spLocks noChangeArrowheads="1"/>
          </p:cNvSpPr>
          <p:nvPr/>
        </p:nvSpPr>
        <p:spPr bwMode="auto">
          <a:xfrm>
            <a:off x="4685658" y="4516442"/>
            <a:ext cx="281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754963" y="4516441"/>
            <a:ext cx="2679700" cy="0"/>
          </a:xfrm>
          <a:prstGeom prst="line">
            <a:avLst/>
          </a:prstGeom>
          <a:ln>
            <a:solidFill>
              <a:srgbClr val="2657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图文框 7"/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730928" y="739570"/>
            <a:ext cx="2827371" cy="2931791"/>
            <a:chOff x="4108450" y="-1685887"/>
            <a:chExt cx="4470400" cy="4635500"/>
          </a:xfrm>
        </p:grpSpPr>
        <p:sp>
          <p:nvSpPr>
            <p:cNvPr id="9" name="菱形 8"/>
            <p:cNvSpPr/>
            <p:nvPr/>
          </p:nvSpPr>
          <p:spPr>
            <a:xfrm>
              <a:off x="5734050" y="-530187"/>
              <a:ext cx="2844800" cy="3479800"/>
            </a:xfrm>
            <a:prstGeom prst="diamond">
              <a:avLst/>
            </a:prstGeom>
            <a:noFill/>
            <a:ln>
              <a:solidFill>
                <a:srgbClr val="2657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菱形 9"/>
            <p:cNvSpPr/>
            <p:nvPr/>
          </p:nvSpPr>
          <p:spPr>
            <a:xfrm>
              <a:off x="4210050" y="-1304887"/>
              <a:ext cx="2844800" cy="3479800"/>
            </a:xfrm>
            <a:prstGeom prst="diamond">
              <a:avLst/>
            </a:prstGeom>
            <a:noFill/>
            <a:ln>
              <a:solidFill>
                <a:srgbClr val="2657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 descr="图片包含 建筑物, 户外, 深色&#10;&#10;已生成高可信度的说明"/>
            <p:cNvPicPr>
              <a:picLocks noChangeAspect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>
            <a:xfrm>
              <a:off x="4108450" y="-1685887"/>
              <a:ext cx="3975100" cy="463550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0407.pp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1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2100122"/>
  <p:tag name="MH_LIBRARY" val="GRAPHIC"/>
  <p:tag name="MH_TYPE" val="Other"/>
  <p:tag name="MH_ORDER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1103336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1103336"/>
  <p:tag name="MH_LIBRARY" val="GRAPHIC"/>
  <p:tag name="MH_TYPE" val="SubTitle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1103336"/>
  <p:tag name="MH_LIBRARY" val="GRAPHIC"/>
  <p:tag name="MH_TYPE" val="SubTitle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1103336"/>
  <p:tag name="MH_LIBRARY" val="GRAPHIC"/>
  <p:tag name="MH_TYPE" val="SubTitl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Desc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SubTitle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Other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SubTitle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SubTitle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Other"/>
  <p:tag name="MH_ORDER" val="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3956"/>
  <p:tag name="MH_LIBRARY" val="GRAPHIC"/>
  <p:tag name="MH_TYPE" val="SubTitle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31715"/>
  <p:tag name="MH_LIBRARY" val="GRAPHIC"/>
  <p:tag name="MH_TYPE" val="Other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31715"/>
  <p:tag name="MH_LIBRARY" val="GRAPHIC"/>
  <p:tag name="MH_TYPE" val="SubTitle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31715"/>
  <p:tag name="MH_LIBRARY" val="GRAPHIC"/>
  <p:tag name="MH_TYPE" val="SubTitle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31715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31715"/>
  <p:tag name="MH_LIBRARY" val="GRAPHIC"/>
  <p:tag name="MH_TYPE" val="SubTitle"/>
  <p:tag name="MH_ORDER" val="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Title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Office 主题​​">
  <a:themeElements>
    <a:clrScheme name="水墨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577B"/>
      </a:accent1>
      <a:accent2>
        <a:srgbClr val="7E3859"/>
      </a:accent2>
      <a:accent3>
        <a:srgbClr val="64687B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2128</Words>
  <PresentationFormat>宽屏</PresentationFormat>
  <Paragraphs>269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等线</vt:lpstr>
      <vt:lpstr>等线 Light</vt:lpstr>
      <vt:lpstr>黑体</vt:lpstr>
      <vt:lpstr>华文细黑</vt:lpstr>
      <vt:lpstr>华文中宋</vt:lpstr>
      <vt:lpstr>宋体</vt:lpstr>
      <vt:lpstr>微软雅黑</vt:lpstr>
      <vt:lpstr>Arial</vt:lpstr>
      <vt:lpstr>Arial Black</vt:lpstr>
      <vt:lpstr>Calibri</vt:lpstr>
      <vt:lpstr>Century Gothic</vt:lpstr>
      <vt:lpstr>Impact</vt:lpstr>
      <vt:lpstr>Verdana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2017-06-14T16:40:26Z</dcterms:created>
  <dcterms:modified xsi:type="dcterms:W3CDTF">2017-06-14T16:42:05Z</dcterms:modified>
</cp:coreProperties>
</file>