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64" r:id="rId7"/>
    <p:sldId id="265" r:id="rId8"/>
    <p:sldId id="266" r:id="rId9"/>
    <p:sldId id="267" r:id="rId10"/>
    <p:sldId id="259" r:id="rId11"/>
    <p:sldId id="268" r:id="rId12"/>
    <p:sldId id="269" r:id="rId13"/>
    <p:sldId id="270" r:id="rId14"/>
    <p:sldId id="271" r:id="rId15"/>
    <p:sldId id="260" r:id="rId16"/>
    <p:sldId id="272" r:id="rId17"/>
    <p:sldId id="273" r:id="rId18"/>
    <p:sldId id="274" r:id="rId19"/>
    <p:sldId id="275" r:id="rId20"/>
    <p:sldId id="261" r:id="rId21"/>
    <p:sldId id="276" r:id="rId22"/>
    <p:sldId id="277" r:id="rId23"/>
    <p:sldId id="278" r:id="rId24"/>
    <p:sldId id="279" r:id="rId25"/>
    <p:sldId id="262" r:id="rId26"/>
    <p:sldId id="280" r:id="rId27"/>
    <p:sldId id="281" r:id="rId28"/>
    <p:sldId id="282" r:id="rId29"/>
    <p:sldId id="283" r:id="rId30"/>
    <p:sldId id="263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5417" autoAdjust="0"/>
  </p:normalViewPr>
  <p:slideViewPr>
    <p:cSldViewPr snapToGrid="0">
      <p:cViewPr varScale="1">
        <p:scale>
          <a:sx n="99" d="100"/>
          <a:sy n="99" d="100"/>
        </p:scale>
        <p:origin x="10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5D6CF3-658F-4351-BD8E-79E5A7B05A08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8B4741-B267-401D-B481-3851B36F1EE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8B4741-B267-401D-B481-3851B36F1EEA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E15B2-42D1-4E83-BA06-298FA3D2F721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6EA69B-C09C-4D8D-B2B4-6B5E7CF5EAAC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068" y="0"/>
            <a:ext cx="12306136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A_图片 4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28217" r="33705" b="11351"/>
          <a:stretch>
            <a:fillRect/>
          </a:stretch>
        </p:blipFill>
        <p:spPr>
          <a:xfrm flipV="1">
            <a:off x="-368671" y="-17009"/>
            <a:ext cx="3769532" cy="6883486"/>
          </a:xfrm>
          <a:prstGeom prst="rect">
            <a:avLst/>
          </a:prstGeom>
        </p:spPr>
      </p:pic>
      <p:pic>
        <p:nvPicPr>
          <p:cNvPr id="10" name="PA_图片 9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28217" r="33705" b="11351"/>
          <a:stretch>
            <a:fillRect/>
          </a:stretch>
        </p:blipFill>
        <p:spPr>
          <a:xfrm flipH="1" flipV="1">
            <a:off x="8791140" y="-17009"/>
            <a:ext cx="3769532" cy="6883486"/>
          </a:xfrm>
          <a:prstGeom prst="rect">
            <a:avLst/>
          </a:prstGeom>
        </p:spPr>
      </p:pic>
      <p:sp>
        <p:nvSpPr>
          <p:cNvPr id="7" name="PA_文本框 6"/>
          <p:cNvSpPr txBox="1"/>
          <p:nvPr>
            <p:custDataLst>
              <p:tags r:id="rId4"/>
            </p:custDataLst>
          </p:nvPr>
        </p:nvSpPr>
        <p:spPr>
          <a:xfrm>
            <a:off x="3071150" y="2709442"/>
            <a:ext cx="60497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smtClean="0">
                <a:solidFill>
                  <a:schemeClr val="bg1">
                    <a:lumMod val="50000"/>
                  </a:schemeClr>
                </a:solidFill>
                <a:latin typeface="造字工房悦黑 G0v1 特细体" pitchFamily="50" charset="-122"/>
                <a:ea typeface="造字工房悦黑 G0v1 特细体" pitchFamily="50" charset="-122"/>
              </a:rPr>
              <a:t>褶皱手绘毕业答辩模板</a:t>
            </a:r>
            <a:endParaRPr lang="zh-CN" altLang="en-US" sz="4400" b="1">
              <a:solidFill>
                <a:schemeClr val="bg1">
                  <a:lumMod val="50000"/>
                </a:schemeClr>
              </a:solidFill>
              <a:latin typeface="造字工房悦黑 G0v1 特细体" pitchFamily="50" charset="-122"/>
              <a:ea typeface="造字工房悦黑 G0v1 特细体" pitchFamily="50" charset="-122"/>
            </a:endParaRPr>
          </a:p>
        </p:txBody>
      </p:sp>
      <p:sp>
        <p:nvSpPr>
          <p:cNvPr id="12" name="PA_文本框 14"/>
          <p:cNvSpPr txBox="1"/>
          <p:nvPr>
            <p:custDataLst>
              <p:tags r:id="rId5"/>
            </p:custDataLst>
          </p:nvPr>
        </p:nvSpPr>
        <p:spPr>
          <a:xfrm>
            <a:off x="3162300" y="3343659"/>
            <a:ext cx="5867400" cy="402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mtClean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Powerpoint Template Of Graduation Thesis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cxnSp>
        <p:nvCxnSpPr>
          <p:cNvPr id="14" name="PA_直接连接符 15"/>
          <p:cNvCxnSpPr/>
          <p:nvPr>
            <p:custDataLst>
              <p:tags r:id="rId6"/>
            </p:custDataLst>
          </p:nvPr>
        </p:nvCxnSpPr>
        <p:spPr>
          <a:xfrm>
            <a:off x="3251200" y="3755859"/>
            <a:ext cx="5689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A_矩形 16"/>
          <p:cNvSpPr/>
          <p:nvPr>
            <p:custDataLst>
              <p:tags r:id="rId7"/>
            </p:custDataLst>
          </p:nvPr>
        </p:nvSpPr>
        <p:spPr>
          <a:xfrm>
            <a:off x="3600530" y="3784164"/>
            <a:ext cx="1824910" cy="386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答辩人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PA_矩形 17"/>
          <p:cNvSpPr/>
          <p:nvPr>
            <p:custDataLst>
              <p:tags r:id="rId8"/>
            </p:custDataLst>
          </p:nvPr>
        </p:nvSpPr>
        <p:spPr>
          <a:xfrm>
            <a:off x="4758608" y="3784164"/>
            <a:ext cx="4362244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导师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         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答辩时间：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月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28217" r="33705" b="11351"/>
          <a:stretch>
            <a:fillRect/>
          </a:stretch>
        </p:blipFill>
        <p:spPr>
          <a:xfrm>
            <a:off x="-368671" y="-17009"/>
            <a:ext cx="3769532" cy="688348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343" y="0"/>
            <a:ext cx="2910328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566309" y="505312"/>
            <a:ext cx="1798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smtClean="0">
                <a:solidFill>
                  <a:schemeClr val="bg1">
                    <a:lumMod val="50000"/>
                  </a:schemeClr>
                </a:solidFill>
                <a:latin typeface="造字工房悦黑 G0v1 特细体" pitchFamily="50" charset="-122"/>
                <a:ea typeface="造字工房悦黑 G0v1 特细体" pitchFamily="50" charset="-122"/>
              </a:rPr>
              <a:t>目录</a:t>
            </a:r>
            <a:endParaRPr lang="zh-CN" altLang="en-US" sz="4800" b="1">
              <a:solidFill>
                <a:schemeClr val="bg1">
                  <a:lumMod val="50000"/>
                </a:schemeClr>
              </a:solidFill>
              <a:latin typeface="造字工房悦黑 G0v1 特细体" pitchFamily="50" charset="-122"/>
              <a:ea typeface="造字工房悦黑 G0v1 特细体" pitchFamily="5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66309" y="1206352"/>
            <a:ext cx="17980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smtClean="0">
                <a:solidFill>
                  <a:schemeClr val="bg1">
                    <a:lumMod val="50000"/>
                  </a:schemeClr>
                </a:solidFill>
                <a:latin typeface="造字工房悦黑 G0v1 特细体" pitchFamily="50" charset="-122"/>
                <a:ea typeface="造字工房悦黑 G0v1 特细体" pitchFamily="50" charset="-122"/>
              </a:rPr>
              <a:t>CONTENTS</a:t>
            </a:r>
            <a:endParaRPr lang="zh-CN" altLang="en-US" sz="2400" b="1">
              <a:solidFill>
                <a:schemeClr val="bg1">
                  <a:lumMod val="50000"/>
                </a:schemeClr>
              </a:solidFill>
              <a:latin typeface="造字工房悦黑 G0v1 特细体" pitchFamily="50" charset="-122"/>
              <a:ea typeface="造字工房悦黑 G0v1 特细体" pitchFamily="50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21123" y="2452706"/>
            <a:ext cx="383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01  /  </a:t>
            </a:r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选题背景与意义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121123" y="3211139"/>
            <a:ext cx="383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02  /  </a:t>
            </a:r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论文框架与内容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21123" y="3969572"/>
            <a:ext cx="383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03  /  </a:t>
            </a:r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研究思路与方法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121123" y="4728005"/>
            <a:ext cx="383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04  /  </a:t>
            </a:r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研究成果与应用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121123" y="5486439"/>
            <a:ext cx="38395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05  /  </a:t>
            </a:r>
            <a:r>
              <a:rPr lang="zh-CN" altLang="en-US" sz="24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论文总结与致谢</a:t>
            </a:r>
            <a:endParaRPr lang="zh-CN" altLang="en-US" sz="24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8036" y="2133600"/>
            <a:ext cx="291032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7993636" y="2133600"/>
            <a:ext cx="291032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38842" y="1980266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01  </a:t>
            </a:r>
            <a:endParaRPr lang="en-US" altLang="zh-CN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38842" y="2876211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选题背景与意义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692140" y="2718632"/>
            <a:ext cx="8077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Freeform 13"/>
          <p:cNvSpPr/>
          <p:nvPr/>
        </p:nvSpPr>
        <p:spPr>
          <a:xfrm rot="2561600">
            <a:off x="2967343" y="4501649"/>
            <a:ext cx="530173" cy="7687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8828"/>
                </a:moveTo>
                <a:lnTo>
                  <a:pt x="397630" y="28828"/>
                </a:lnTo>
              </a:path>
            </a:pathLst>
          </a:custGeom>
          <a:noFill/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Freeform 14"/>
          <p:cNvSpPr/>
          <p:nvPr/>
        </p:nvSpPr>
        <p:spPr>
          <a:xfrm>
            <a:off x="3140828" y="3721239"/>
            <a:ext cx="589211" cy="7687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8828"/>
                </a:moveTo>
                <a:lnTo>
                  <a:pt x="441908" y="28828"/>
                </a:lnTo>
              </a:path>
            </a:pathLst>
          </a:custGeom>
          <a:noFill/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reeform 15"/>
          <p:cNvSpPr/>
          <p:nvPr/>
        </p:nvSpPr>
        <p:spPr>
          <a:xfrm rot="19038400">
            <a:off x="2967346" y="2926088"/>
            <a:ext cx="530148" cy="76875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28828"/>
                </a:moveTo>
                <a:lnTo>
                  <a:pt x="397611" y="28828"/>
                </a:lnTo>
              </a:path>
            </a:pathLst>
          </a:custGeom>
          <a:noFill/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rgbClr r="0" g="0" b="0"/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Oval 16"/>
          <p:cNvSpPr/>
          <p:nvPr/>
        </p:nvSpPr>
        <p:spPr>
          <a:xfrm>
            <a:off x="1552689" y="2920906"/>
            <a:ext cx="1677541" cy="1677541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0000" dir="5400000" rotWithShape="0">
              <a:srgbClr val="000000">
                <a:alpha val="0"/>
              </a:srgb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rgbClr r="0" g="0" b="0"/>
          </a:effectRef>
          <a:fontRef idx="minor">
            <a:schemeClr val="lt1"/>
          </a:fontRef>
        </p:style>
      </p:sp>
      <p:sp>
        <p:nvSpPr>
          <p:cNvPr id="8" name="Freeform 17"/>
          <p:cNvSpPr/>
          <p:nvPr/>
        </p:nvSpPr>
        <p:spPr>
          <a:xfrm>
            <a:off x="3234907" y="2013941"/>
            <a:ext cx="1006524" cy="1006635"/>
          </a:xfrm>
          <a:custGeom>
            <a:avLst/>
            <a:gdLst>
              <a:gd name="connsiteX0" fmla="*/ 0 w 754893"/>
              <a:gd name="connsiteY0" fmla="*/ 377488 h 754976"/>
              <a:gd name="connsiteX1" fmla="*/ 377447 w 754893"/>
              <a:gd name="connsiteY1" fmla="*/ 0 h 754976"/>
              <a:gd name="connsiteX2" fmla="*/ 754894 w 754893"/>
              <a:gd name="connsiteY2" fmla="*/ 377488 h 754976"/>
              <a:gd name="connsiteX3" fmla="*/ 377447 w 754893"/>
              <a:gd name="connsiteY3" fmla="*/ 754976 h 754976"/>
              <a:gd name="connsiteX4" fmla="*/ 0 w 754893"/>
              <a:gd name="connsiteY4" fmla="*/ 377488 h 7549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4893" h="754976">
                <a:moveTo>
                  <a:pt x="0" y="377488"/>
                </a:moveTo>
                <a:cubicBezTo>
                  <a:pt x="0" y="169007"/>
                  <a:pt x="168989" y="0"/>
                  <a:pt x="377447" y="0"/>
                </a:cubicBezTo>
                <a:cubicBezTo>
                  <a:pt x="585905" y="0"/>
                  <a:pt x="754894" y="169007"/>
                  <a:pt x="754894" y="377488"/>
                </a:cubicBezTo>
                <a:cubicBezTo>
                  <a:pt x="754894" y="585969"/>
                  <a:pt x="585905" y="754976"/>
                  <a:pt x="377447" y="754976"/>
                </a:cubicBezTo>
                <a:cubicBezTo>
                  <a:pt x="168989" y="754976"/>
                  <a:pt x="0" y="585969"/>
                  <a:pt x="0" y="377488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0000" dir="5400000" rotWithShape="0">
              <a:srgbClr val="000000">
                <a:alpha val="0"/>
              </a:srgb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rgbClr r="0" g="0" b="0"/>
          </a:effectRef>
          <a:fontRef idx="minor">
            <a:schemeClr val="lt1"/>
          </a:fontRef>
        </p:style>
        <p:txBody>
          <a:bodyPr spcFirstLastPara="0" vert="horz" wrap="square" lIns="159256" tIns="159272" rIns="159256" bIns="159272" numCol="1" spcCol="1270" anchor="ctr" anchorCtr="0">
            <a:noAutofit/>
          </a:bodyPr>
          <a:lstStyle/>
          <a:p>
            <a:pPr algn="ctr" defTabSz="8293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dirty="0">
                <a:solidFill>
                  <a:schemeClr val="bg1"/>
                </a:solidFill>
              </a:rPr>
              <a:t>20%</a:t>
            </a:r>
            <a:endParaRPr lang="en-US" sz="1865" dirty="0">
              <a:solidFill>
                <a:schemeClr val="bg1"/>
              </a:solidFill>
            </a:endParaRPr>
          </a:p>
        </p:txBody>
      </p:sp>
      <p:sp>
        <p:nvSpPr>
          <p:cNvPr id="9" name="Freeform 18"/>
          <p:cNvSpPr/>
          <p:nvPr/>
        </p:nvSpPr>
        <p:spPr>
          <a:xfrm>
            <a:off x="3567811" y="3256414"/>
            <a:ext cx="1006524" cy="1006524"/>
          </a:xfrm>
          <a:custGeom>
            <a:avLst/>
            <a:gdLst>
              <a:gd name="connsiteX0" fmla="*/ 0 w 754893"/>
              <a:gd name="connsiteY0" fmla="*/ 377447 h 754893"/>
              <a:gd name="connsiteX1" fmla="*/ 377447 w 754893"/>
              <a:gd name="connsiteY1" fmla="*/ 0 h 754893"/>
              <a:gd name="connsiteX2" fmla="*/ 754894 w 754893"/>
              <a:gd name="connsiteY2" fmla="*/ 377447 h 754893"/>
              <a:gd name="connsiteX3" fmla="*/ 377447 w 754893"/>
              <a:gd name="connsiteY3" fmla="*/ 754894 h 754893"/>
              <a:gd name="connsiteX4" fmla="*/ 0 w 754893"/>
              <a:gd name="connsiteY4" fmla="*/ 377447 h 754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4893" h="754893">
                <a:moveTo>
                  <a:pt x="0" y="377447"/>
                </a:moveTo>
                <a:cubicBezTo>
                  <a:pt x="0" y="168989"/>
                  <a:pt x="168989" y="0"/>
                  <a:pt x="377447" y="0"/>
                </a:cubicBezTo>
                <a:cubicBezTo>
                  <a:pt x="585905" y="0"/>
                  <a:pt x="754894" y="168989"/>
                  <a:pt x="754894" y="377447"/>
                </a:cubicBezTo>
                <a:cubicBezTo>
                  <a:pt x="754894" y="585905"/>
                  <a:pt x="585905" y="754894"/>
                  <a:pt x="377447" y="754894"/>
                </a:cubicBezTo>
                <a:cubicBezTo>
                  <a:pt x="168989" y="754894"/>
                  <a:pt x="0" y="585905"/>
                  <a:pt x="0" y="37744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0000" dir="5400000" rotWithShape="0">
              <a:srgbClr val="000000">
                <a:alpha val="0"/>
              </a:srgb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rgbClr r="0" g="0" b="0"/>
          </a:effectRef>
          <a:fontRef idx="minor">
            <a:schemeClr val="lt1"/>
          </a:fontRef>
        </p:style>
        <p:txBody>
          <a:bodyPr spcFirstLastPara="0" vert="horz" wrap="square" lIns="159256" tIns="159256" rIns="159256" bIns="159256" numCol="1" spcCol="1270" anchor="ctr" anchorCtr="0">
            <a:noAutofit/>
          </a:bodyPr>
          <a:lstStyle/>
          <a:p>
            <a:pPr algn="ctr" defTabSz="8293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dirty="0">
                <a:solidFill>
                  <a:schemeClr val="bg1"/>
                </a:solidFill>
              </a:rPr>
              <a:t>40%</a:t>
            </a:r>
            <a:endParaRPr lang="en-US" sz="1865" dirty="0">
              <a:solidFill>
                <a:schemeClr val="bg1"/>
              </a:solidFill>
            </a:endParaRPr>
          </a:p>
        </p:txBody>
      </p:sp>
      <p:sp>
        <p:nvSpPr>
          <p:cNvPr id="10" name="Freeform 26"/>
          <p:cNvSpPr/>
          <p:nvPr/>
        </p:nvSpPr>
        <p:spPr>
          <a:xfrm>
            <a:off x="3234907" y="4498830"/>
            <a:ext cx="1006524" cy="1006524"/>
          </a:xfrm>
          <a:custGeom>
            <a:avLst/>
            <a:gdLst>
              <a:gd name="connsiteX0" fmla="*/ 0 w 754893"/>
              <a:gd name="connsiteY0" fmla="*/ 377447 h 754893"/>
              <a:gd name="connsiteX1" fmla="*/ 377447 w 754893"/>
              <a:gd name="connsiteY1" fmla="*/ 0 h 754893"/>
              <a:gd name="connsiteX2" fmla="*/ 754894 w 754893"/>
              <a:gd name="connsiteY2" fmla="*/ 377447 h 754893"/>
              <a:gd name="connsiteX3" fmla="*/ 377447 w 754893"/>
              <a:gd name="connsiteY3" fmla="*/ 754894 h 754893"/>
              <a:gd name="connsiteX4" fmla="*/ 0 w 754893"/>
              <a:gd name="connsiteY4" fmla="*/ 377447 h 754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4893" h="754893">
                <a:moveTo>
                  <a:pt x="0" y="377447"/>
                </a:moveTo>
                <a:cubicBezTo>
                  <a:pt x="0" y="168989"/>
                  <a:pt x="168989" y="0"/>
                  <a:pt x="377447" y="0"/>
                </a:cubicBezTo>
                <a:cubicBezTo>
                  <a:pt x="585905" y="0"/>
                  <a:pt x="754894" y="168989"/>
                  <a:pt x="754894" y="377447"/>
                </a:cubicBezTo>
                <a:cubicBezTo>
                  <a:pt x="754894" y="585905"/>
                  <a:pt x="585905" y="754894"/>
                  <a:pt x="377447" y="754894"/>
                </a:cubicBezTo>
                <a:cubicBezTo>
                  <a:pt x="168989" y="754894"/>
                  <a:pt x="0" y="585905"/>
                  <a:pt x="0" y="37744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0000" dir="5400000" rotWithShape="0">
              <a:srgbClr val="000000">
                <a:alpha val="0"/>
              </a:srgbClr>
            </a:outerShdw>
          </a:effectLst>
        </p:spPr>
        <p:style>
          <a:lnRef idx="3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rgbClr r="0" g="0" b="0"/>
          </a:effectRef>
          <a:fontRef idx="minor">
            <a:schemeClr val="lt1"/>
          </a:fontRef>
        </p:style>
        <p:txBody>
          <a:bodyPr spcFirstLastPara="0" vert="horz" wrap="square" lIns="159256" tIns="159256" rIns="159256" bIns="159256" numCol="1" spcCol="1270" anchor="ctr" anchorCtr="0">
            <a:noAutofit/>
          </a:bodyPr>
          <a:lstStyle/>
          <a:p>
            <a:pPr algn="ctr" defTabSz="82931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65" dirty="0">
                <a:solidFill>
                  <a:schemeClr val="bg1"/>
                </a:solidFill>
              </a:rPr>
              <a:t>80%</a:t>
            </a:r>
            <a:endParaRPr lang="en-US" sz="1865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6"/>
          <p:cNvCxnSpPr/>
          <p:nvPr/>
        </p:nvCxnSpPr>
        <p:spPr>
          <a:xfrm>
            <a:off x="4250427" y="2457382"/>
            <a:ext cx="2194560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"/>
          <p:cNvCxnSpPr>
            <a:endCxn id="16" idx="2"/>
          </p:cNvCxnSpPr>
          <p:nvPr/>
        </p:nvCxnSpPr>
        <p:spPr>
          <a:xfrm>
            <a:off x="4543194" y="3777401"/>
            <a:ext cx="2624737" cy="1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8"/>
          <p:cNvCxnSpPr/>
          <p:nvPr/>
        </p:nvCxnSpPr>
        <p:spPr>
          <a:xfrm>
            <a:off x="4252601" y="5093793"/>
            <a:ext cx="219456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9"/>
          <p:cNvSpPr/>
          <p:nvPr/>
        </p:nvSpPr>
        <p:spPr>
          <a:xfrm>
            <a:off x="6446354" y="4580605"/>
            <a:ext cx="1026377" cy="1026377"/>
          </a:xfrm>
          <a:prstGeom prst="ellipse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Oval 10"/>
          <p:cNvSpPr/>
          <p:nvPr/>
        </p:nvSpPr>
        <p:spPr>
          <a:xfrm>
            <a:off x="6446354" y="1944194"/>
            <a:ext cx="1026377" cy="1026377"/>
          </a:xfrm>
          <a:prstGeom prst="ellipse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Oval 11"/>
          <p:cNvSpPr/>
          <p:nvPr/>
        </p:nvSpPr>
        <p:spPr>
          <a:xfrm>
            <a:off x="7167931" y="3264213"/>
            <a:ext cx="1026377" cy="1026377"/>
          </a:xfrm>
          <a:prstGeom prst="ellipse">
            <a:avLst/>
          </a:prstGeom>
          <a:noFill/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7" name="Group 30"/>
          <p:cNvGrpSpPr/>
          <p:nvPr/>
        </p:nvGrpSpPr>
        <p:grpSpPr>
          <a:xfrm>
            <a:off x="2081320" y="3332528"/>
            <a:ext cx="611456" cy="889744"/>
            <a:chOff x="4075113" y="1909763"/>
            <a:chExt cx="247650" cy="360363"/>
          </a:xfrm>
          <a:solidFill>
            <a:schemeClr val="bg1"/>
          </a:solidFill>
        </p:grpSpPr>
        <p:sp>
          <p:nvSpPr>
            <p:cNvPr id="18" name="Freeform 78"/>
            <p:cNvSpPr>
              <a:spLocks noEditPoints="1"/>
            </p:cNvSpPr>
            <p:nvPr/>
          </p:nvSpPr>
          <p:spPr bwMode="auto">
            <a:xfrm>
              <a:off x="4075113" y="1909763"/>
              <a:ext cx="247650" cy="360363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0" y="42"/>
                </a:cxn>
                <a:cxn ang="0">
                  <a:pos x="19" y="88"/>
                </a:cxn>
                <a:cxn ang="0">
                  <a:pos x="42" y="123"/>
                </a:cxn>
                <a:cxn ang="0">
                  <a:pos x="65" y="88"/>
                </a:cxn>
                <a:cxn ang="0">
                  <a:pos x="85" y="42"/>
                </a:cxn>
                <a:cxn ang="0">
                  <a:pos x="42" y="0"/>
                </a:cxn>
                <a:cxn ang="0">
                  <a:pos x="52" y="104"/>
                </a:cxn>
                <a:cxn ang="0">
                  <a:pos x="33" y="106"/>
                </a:cxn>
                <a:cxn ang="0">
                  <a:pos x="31" y="99"/>
                </a:cxn>
                <a:cxn ang="0">
                  <a:pos x="31" y="99"/>
                </a:cxn>
                <a:cxn ang="0">
                  <a:pos x="55" y="96"/>
                </a:cxn>
                <a:cxn ang="0">
                  <a:pos x="54" y="99"/>
                </a:cxn>
                <a:cxn ang="0">
                  <a:pos x="52" y="104"/>
                </a:cxn>
                <a:cxn ang="0">
                  <a:pos x="30" y="95"/>
                </a:cxn>
                <a:cxn ang="0">
                  <a:pos x="27" y="88"/>
                </a:cxn>
                <a:cxn ang="0">
                  <a:pos x="57" y="88"/>
                </a:cxn>
                <a:cxn ang="0">
                  <a:pos x="56" y="92"/>
                </a:cxn>
                <a:cxn ang="0">
                  <a:pos x="30" y="95"/>
                </a:cxn>
                <a:cxn ang="0">
                  <a:pos x="42" y="115"/>
                </a:cxn>
                <a:cxn ang="0">
                  <a:pos x="35" y="110"/>
                </a:cxn>
                <a:cxn ang="0">
                  <a:pos x="51" y="108"/>
                </a:cxn>
                <a:cxn ang="0">
                  <a:pos x="42" y="115"/>
                </a:cxn>
                <a:cxn ang="0">
                  <a:pos x="60" y="80"/>
                </a:cxn>
                <a:cxn ang="0">
                  <a:pos x="24" y="80"/>
                </a:cxn>
                <a:cxn ang="0">
                  <a:pos x="18" y="68"/>
                </a:cxn>
                <a:cxn ang="0">
                  <a:pos x="8" y="42"/>
                </a:cxn>
                <a:cxn ang="0">
                  <a:pos x="42" y="8"/>
                </a:cxn>
                <a:cxn ang="0">
                  <a:pos x="77" y="42"/>
                </a:cxn>
                <a:cxn ang="0">
                  <a:pos x="67" y="68"/>
                </a:cxn>
                <a:cxn ang="0">
                  <a:pos x="60" y="80"/>
                </a:cxn>
                <a:cxn ang="0">
                  <a:pos x="60" y="80"/>
                </a:cxn>
                <a:cxn ang="0">
                  <a:pos x="60" y="80"/>
                </a:cxn>
              </a:cxnLst>
              <a:rect l="0" t="0" r="r" b="b"/>
              <a:pathLst>
                <a:path w="85" h="123">
                  <a:moveTo>
                    <a:pt x="42" y="0"/>
                  </a:moveTo>
                  <a:cubicBezTo>
                    <a:pt x="19" y="0"/>
                    <a:pt x="0" y="19"/>
                    <a:pt x="0" y="42"/>
                  </a:cubicBezTo>
                  <a:cubicBezTo>
                    <a:pt x="0" y="57"/>
                    <a:pt x="14" y="74"/>
                    <a:pt x="19" y="88"/>
                  </a:cubicBezTo>
                  <a:cubicBezTo>
                    <a:pt x="27" y="110"/>
                    <a:pt x="26" y="123"/>
                    <a:pt x="42" y="123"/>
                  </a:cubicBezTo>
                  <a:cubicBezTo>
                    <a:pt x="59" y="123"/>
                    <a:pt x="58" y="110"/>
                    <a:pt x="65" y="88"/>
                  </a:cubicBezTo>
                  <a:cubicBezTo>
                    <a:pt x="70" y="74"/>
                    <a:pt x="85" y="57"/>
                    <a:pt x="85" y="42"/>
                  </a:cubicBezTo>
                  <a:cubicBezTo>
                    <a:pt x="85" y="19"/>
                    <a:pt x="66" y="0"/>
                    <a:pt x="42" y="0"/>
                  </a:cubicBezTo>
                  <a:close/>
                  <a:moveTo>
                    <a:pt x="52" y="104"/>
                  </a:moveTo>
                  <a:cubicBezTo>
                    <a:pt x="33" y="106"/>
                    <a:pt x="33" y="106"/>
                    <a:pt x="33" y="106"/>
                  </a:cubicBezTo>
                  <a:cubicBezTo>
                    <a:pt x="33" y="104"/>
                    <a:pt x="32" y="102"/>
                    <a:pt x="31" y="99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54" y="97"/>
                    <a:pt x="54" y="98"/>
                    <a:pt x="54" y="99"/>
                  </a:cubicBezTo>
                  <a:cubicBezTo>
                    <a:pt x="53" y="101"/>
                    <a:pt x="53" y="103"/>
                    <a:pt x="52" y="104"/>
                  </a:cubicBezTo>
                  <a:close/>
                  <a:moveTo>
                    <a:pt x="30" y="95"/>
                  </a:moveTo>
                  <a:cubicBezTo>
                    <a:pt x="29" y="93"/>
                    <a:pt x="28" y="91"/>
                    <a:pt x="27" y="88"/>
                  </a:cubicBezTo>
                  <a:cubicBezTo>
                    <a:pt x="57" y="88"/>
                    <a:pt x="57" y="88"/>
                    <a:pt x="57" y="88"/>
                  </a:cubicBezTo>
                  <a:cubicBezTo>
                    <a:pt x="57" y="89"/>
                    <a:pt x="56" y="91"/>
                    <a:pt x="56" y="92"/>
                  </a:cubicBezTo>
                  <a:lnTo>
                    <a:pt x="30" y="95"/>
                  </a:lnTo>
                  <a:close/>
                  <a:moveTo>
                    <a:pt x="42" y="115"/>
                  </a:moveTo>
                  <a:cubicBezTo>
                    <a:pt x="38" y="115"/>
                    <a:pt x="37" y="114"/>
                    <a:pt x="35" y="110"/>
                  </a:cubicBezTo>
                  <a:cubicBezTo>
                    <a:pt x="51" y="108"/>
                    <a:pt x="51" y="108"/>
                    <a:pt x="51" y="108"/>
                  </a:cubicBezTo>
                  <a:cubicBezTo>
                    <a:pt x="49" y="114"/>
                    <a:pt x="47" y="115"/>
                    <a:pt x="42" y="115"/>
                  </a:cubicBezTo>
                  <a:close/>
                  <a:moveTo>
                    <a:pt x="60" y="80"/>
                  </a:moveTo>
                  <a:cubicBezTo>
                    <a:pt x="24" y="80"/>
                    <a:pt x="24" y="80"/>
                    <a:pt x="24" y="80"/>
                  </a:cubicBezTo>
                  <a:cubicBezTo>
                    <a:pt x="23" y="76"/>
                    <a:pt x="20" y="72"/>
                    <a:pt x="18" y="68"/>
                  </a:cubicBezTo>
                  <a:cubicBezTo>
                    <a:pt x="13" y="59"/>
                    <a:pt x="8" y="50"/>
                    <a:pt x="8" y="42"/>
                  </a:cubicBezTo>
                  <a:cubicBezTo>
                    <a:pt x="8" y="23"/>
                    <a:pt x="23" y="8"/>
                    <a:pt x="42" y="8"/>
                  </a:cubicBezTo>
                  <a:cubicBezTo>
                    <a:pt x="61" y="8"/>
                    <a:pt x="77" y="23"/>
                    <a:pt x="77" y="42"/>
                  </a:cubicBezTo>
                  <a:cubicBezTo>
                    <a:pt x="77" y="50"/>
                    <a:pt x="72" y="59"/>
                    <a:pt x="67" y="68"/>
                  </a:cubicBezTo>
                  <a:cubicBezTo>
                    <a:pt x="64" y="72"/>
                    <a:pt x="62" y="76"/>
                    <a:pt x="60" y="80"/>
                  </a:cubicBezTo>
                  <a:close/>
                  <a:moveTo>
                    <a:pt x="60" y="80"/>
                  </a:moveTo>
                  <a:cubicBezTo>
                    <a:pt x="60" y="80"/>
                    <a:pt x="60" y="80"/>
                    <a:pt x="60" y="8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9" name="Freeform 79"/>
            <p:cNvSpPr>
              <a:spLocks noEditPoints="1"/>
            </p:cNvSpPr>
            <p:nvPr/>
          </p:nvSpPr>
          <p:spPr bwMode="auto">
            <a:xfrm>
              <a:off x="4130675" y="1965326"/>
              <a:ext cx="73025" cy="73025"/>
            </a:xfrm>
            <a:custGeom>
              <a:avLst/>
              <a:gdLst/>
              <a:ahLst/>
              <a:cxnLst>
                <a:cxn ang="0">
                  <a:pos x="23" y="0"/>
                </a:cxn>
                <a:cxn ang="0">
                  <a:pos x="0" y="23"/>
                </a:cxn>
                <a:cxn ang="0">
                  <a:pos x="2" y="25"/>
                </a:cxn>
                <a:cxn ang="0">
                  <a:pos x="4" y="23"/>
                </a:cxn>
                <a:cxn ang="0">
                  <a:pos x="23" y="4"/>
                </a:cxn>
                <a:cxn ang="0">
                  <a:pos x="25" y="2"/>
                </a:cxn>
                <a:cxn ang="0">
                  <a:pos x="23" y="0"/>
                </a:cxn>
                <a:cxn ang="0">
                  <a:pos x="23" y="0"/>
                </a:cxn>
                <a:cxn ang="0">
                  <a:pos x="23" y="0"/>
                </a:cxn>
              </a:cxnLst>
              <a:rect l="0" t="0" r="r" b="b"/>
              <a:pathLst>
                <a:path w="25" h="25">
                  <a:moveTo>
                    <a:pt x="23" y="0"/>
                  </a:moveTo>
                  <a:cubicBezTo>
                    <a:pt x="11" y="0"/>
                    <a:pt x="0" y="10"/>
                    <a:pt x="0" y="23"/>
                  </a:cubicBezTo>
                  <a:cubicBezTo>
                    <a:pt x="0" y="24"/>
                    <a:pt x="1" y="25"/>
                    <a:pt x="2" y="25"/>
                  </a:cubicBezTo>
                  <a:cubicBezTo>
                    <a:pt x="3" y="25"/>
                    <a:pt x="4" y="24"/>
                    <a:pt x="4" y="23"/>
                  </a:cubicBezTo>
                  <a:cubicBezTo>
                    <a:pt x="4" y="12"/>
                    <a:pt x="13" y="4"/>
                    <a:pt x="23" y="4"/>
                  </a:cubicBezTo>
                  <a:cubicBezTo>
                    <a:pt x="24" y="4"/>
                    <a:pt x="25" y="3"/>
                    <a:pt x="25" y="2"/>
                  </a:cubicBezTo>
                  <a:cubicBezTo>
                    <a:pt x="25" y="1"/>
                    <a:pt x="24" y="0"/>
                    <a:pt x="23" y="0"/>
                  </a:cubicBezTo>
                  <a:close/>
                  <a:moveTo>
                    <a:pt x="23" y="0"/>
                  </a:moveTo>
                  <a:cubicBezTo>
                    <a:pt x="23" y="0"/>
                    <a:pt x="23" y="0"/>
                    <a:pt x="23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0" name="Freeform 37"/>
          <p:cNvSpPr>
            <a:spLocks noEditPoints="1"/>
          </p:cNvSpPr>
          <p:nvPr/>
        </p:nvSpPr>
        <p:spPr bwMode="auto">
          <a:xfrm>
            <a:off x="7497188" y="3509756"/>
            <a:ext cx="367863" cy="535288"/>
          </a:xfrm>
          <a:custGeom>
            <a:avLst/>
            <a:gdLst/>
            <a:ahLst/>
            <a:cxnLst>
              <a:cxn ang="0">
                <a:pos x="38" y="109"/>
              </a:cxn>
              <a:cxn ang="0">
                <a:pos x="40" y="107"/>
              </a:cxn>
              <a:cxn ang="0">
                <a:pos x="44" y="107"/>
              </a:cxn>
              <a:cxn ang="0">
                <a:pos x="46" y="109"/>
              </a:cxn>
              <a:cxn ang="0">
                <a:pos x="44" y="111"/>
              </a:cxn>
              <a:cxn ang="0">
                <a:pos x="40" y="111"/>
              </a:cxn>
              <a:cxn ang="0">
                <a:pos x="38" y="109"/>
              </a:cxn>
              <a:cxn ang="0">
                <a:pos x="48" y="12"/>
              </a:cxn>
              <a:cxn ang="0">
                <a:pos x="37" y="12"/>
              </a:cxn>
              <a:cxn ang="0">
                <a:pos x="35" y="14"/>
              </a:cxn>
              <a:cxn ang="0">
                <a:pos x="37" y="15"/>
              </a:cxn>
              <a:cxn ang="0">
                <a:pos x="48" y="15"/>
              </a:cxn>
              <a:cxn ang="0">
                <a:pos x="50" y="14"/>
              </a:cxn>
              <a:cxn ang="0">
                <a:pos x="48" y="12"/>
              </a:cxn>
              <a:cxn ang="0">
                <a:pos x="85" y="12"/>
              </a:cxn>
              <a:cxn ang="0">
                <a:pos x="85" y="111"/>
              </a:cxn>
              <a:cxn ang="0">
                <a:pos x="73" y="123"/>
              </a:cxn>
              <a:cxn ang="0">
                <a:pos x="12" y="123"/>
              </a:cxn>
              <a:cxn ang="0">
                <a:pos x="0" y="111"/>
              </a:cxn>
              <a:cxn ang="0">
                <a:pos x="0" y="12"/>
              </a:cxn>
              <a:cxn ang="0">
                <a:pos x="12" y="0"/>
              </a:cxn>
              <a:cxn ang="0">
                <a:pos x="73" y="0"/>
              </a:cxn>
              <a:cxn ang="0">
                <a:pos x="85" y="12"/>
              </a:cxn>
              <a:cxn ang="0">
                <a:pos x="77" y="104"/>
              </a:cxn>
              <a:cxn ang="0">
                <a:pos x="8" y="104"/>
              </a:cxn>
              <a:cxn ang="0">
                <a:pos x="8" y="111"/>
              </a:cxn>
              <a:cxn ang="0">
                <a:pos x="12" y="115"/>
              </a:cxn>
              <a:cxn ang="0">
                <a:pos x="73" y="115"/>
              </a:cxn>
              <a:cxn ang="0">
                <a:pos x="77" y="111"/>
              </a:cxn>
              <a:cxn ang="0">
                <a:pos x="77" y="104"/>
              </a:cxn>
              <a:cxn ang="0">
                <a:pos x="77" y="23"/>
              </a:cxn>
              <a:cxn ang="0">
                <a:pos x="8" y="23"/>
              </a:cxn>
              <a:cxn ang="0">
                <a:pos x="8" y="100"/>
              </a:cxn>
              <a:cxn ang="0">
                <a:pos x="77" y="100"/>
              </a:cxn>
              <a:cxn ang="0">
                <a:pos x="77" y="23"/>
              </a:cxn>
              <a:cxn ang="0">
                <a:pos x="77" y="12"/>
              </a:cxn>
              <a:cxn ang="0">
                <a:pos x="73" y="8"/>
              </a:cxn>
              <a:cxn ang="0">
                <a:pos x="12" y="8"/>
              </a:cxn>
              <a:cxn ang="0">
                <a:pos x="8" y="12"/>
              </a:cxn>
              <a:cxn ang="0">
                <a:pos x="8" y="19"/>
              </a:cxn>
              <a:cxn ang="0">
                <a:pos x="77" y="19"/>
              </a:cxn>
              <a:cxn ang="0">
                <a:pos x="77" y="12"/>
              </a:cxn>
              <a:cxn ang="0">
                <a:pos x="77" y="12"/>
              </a:cxn>
              <a:cxn ang="0">
                <a:pos x="77" y="12"/>
              </a:cxn>
            </a:cxnLst>
            <a:rect l="0" t="0" r="r" b="b"/>
            <a:pathLst>
              <a:path w="85" h="123">
                <a:moveTo>
                  <a:pt x="38" y="109"/>
                </a:moveTo>
                <a:cubicBezTo>
                  <a:pt x="38" y="108"/>
                  <a:pt x="39" y="107"/>
                  <a:pt x="40" y="107"/>
                </a:cubicBezTo>
                <a:cubicBezTo>
                  <a:pt x="44" y="107"/>
                  <a:pt x="44" y="107"/>
                  <a:pt x="44" y="107"/>
                </a:cubicBezTo>
                <a:cubicBezTo>
                  <a:pt x="45" y="107"/>
                  <a:pt x="46" y="108"/>
                  <a:pt x="46" y="109"/>
                </a:cubicBezTo>
                <a:cubicBezTo>
                  <a:pt x="46" y="110"/>
                  <a:pt x="45" y="111"/>
                  <a:pt x="44" y="111"/>
                </a:cubicBezTo>
                <a:cubicBezTo>
                  <a:pt x="40" y="111"/>
                  <a:pt x="40" y="111"/>
                  <a:pt x="40" y="111"/>
                </a:cubicBezTo>
                <a:cubicBezTo>
                  <a:pt x="39" y="111"/>
                  <a:pt x="38" y="110"/>
                  <a:pt x="38" y="109"/>
                </a:cubicBezTo>
                <a:close/>
                <a:moveTo>
                  <a:pt x="48" y="12"/>
                </a:moveTo>
                <a:cubicBezTo>
                  <a:pt x="37" y="12"/>
                  <a:pt x="37" y="12"/>
                  <a:pt x="37" y="12"/>
                </a:cubicBezTo>
                <a:cubicBezTo>
                  <a:pt x="36" y="12"/>
                  <a:pt x="35" y="12"/>
                  <a:pt x="35" y="14"/>
                </a:cubicBezTo>
                <a:cubicBezTo>
                  <a:pt x="35" y="15"/>
                  <a:pt x="36" y="15"/>
                  <a:pt x="37" y="15"/>
                </a:cubicBezTo>
                <a:cubicBezTo>
                  <a:pt x="48" y="15"/>
                  <a:pt x="48" y="15"/>
                  <a:pt x="48" y="15"/>
                </a:cubicBezTo>
                <a:cubicBezTo>
                  <a:pt x="49" y="15"/>
                  <a:pt x="50" y="15"/>
                  <a:pt x="50" y="14"/>
                </a:cubicBezTo>
                <a:cubicBezTo>
                  <a:pt x="50" y="12"/>
                  <a:pt x="49" y="12"/>
                  <a:pt x="48" y="12"/>
                </a:cubicBezTo>
                <a:close/>
                <a:moveTo>
                  <a:pt x="85" y="12"/>
                </a:moveTo>
                <a:cubicBezTo>
                  <a:pt x="85" y="111"/>
                  <a:pt x="85" y="111"/>
                  <a:pt x="85" y="111"/>
                </a:cubicBezTo>
                <a:cubicBezTo>
                  <a:pt x="85" y="118"/>
                  <a:pt x="79" y="123"/>
                  <a:pt x="73" y="123"/>
                </a:cubicBezTo>
                <a:cubicBezTo>
                  <a:pt x="12" y="123"/>
                  <a:pt x="12" y="123"/>
                  <a:pt x="12" y="123"/>
                </a:cubicBezTo>
                <a:cubicBezTo>
                  <a:pt x="5" y="123"/>
                  <a:pt x="0" y="118"/>
                  <a:pt x="0" y="111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5" y="0"/>
                  <a:pt x="12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9" y="0"/>
                  <a:pt x="85" y="5"/>
                  <a:pt x="85" y="12"/>
                </a:cubicBezTo>
                <a:close/>
                <a:moveTo>
                  <a:pt x="77" y="104"/>
                </a:moveTo>
                <a:cubicBezTo>
                  <a:pt x="8" y="104"/>
                  <a:pt x="8" y="104"/>
                  <a:pt x="8" y="104"/>
                </a:cubicBezTo>
                <a:cubicBezTo>
                  <a:pt x="8" y="111"/>
                  <a:pt x="8" y="111"/>
                  <a:pt x="8" y="111"/>
                </a:cubicBezTo>
                <a:cubicBezTo>
                  <a:pt x="8" y="113"/>
                  <a:pt x="10" y="115"/>
                  <a:pt x="12" y="115"/>
                </a:cubicBezTo>
                <a:cubicBezTo>
                  <a:pt x="73" y="115"/>
                  <a:pt x="73" y="115"/>
                  <a:pt x="73" y="115"/>
                </a:cubicBezTo>
                <a:cubicBezTo>
                  <a:pt x="75" y="115"/>
                  <a:pt x="77" y="113"/>
                  <a:pt x="77" y="111"/>
                </a:cubicBezTo>
                <a:lnTo>
                  <a:pt x="77" y="104"/>
                </a:lnTo>
                <a:close/>
                <a:moveTo>
                  <a:pt x="77" y="23"/>
                </a:moveTo>
                <a:cubicBezTo>
                  <a:pt x="8" y="23"/>
                  <a:pt x="8" y="23"/>
                  <a:pt x="8" y="23"/>
                </a:cubicBezTo>
                <a:cubicBezTo>
                  <a:pt x="8" y="100"/>
                  <a:pt x="8" y="100"/>
                  <a:pt x="8" y="100"/>
                </a:cubicBezTo>
                <a:cubicBezTo>
                  <a:pt x="77" y="100"/>
                  <a:pt x="77" y="100"/>
                  <a:pt x="77" y="100"/>
                </a:cubicBezTo>
                <a:lnTo>
                  <a:pt x="77" y="23"/>
                </a:lnTo>
                <a:close/>
                <a:moveTo>
                  <a:pt x="77" y="12"/>
                </a:moveTo>
                <a:cubicBezTo>
                  <a:pt x="77" y="9"/>
                  <a:pt x="75" y="8"/>
                  <a:pt x="73" y="8"/>
                </a:cubicBezTo>
                <a:cubicBezTo>
                  <a:pt x="12" y="8"/>
                  <a:pt x="12" y="8"/>
                  <a:pt x="12" y="8"/>
                </a:cubicBezTo>
                <a:cubicBezTo>
                  <a:pt x="10" y="8"/>
                  <a:pt x="8" y="9"/>
                  <a:pt x="8" y="12"/>
                </a:cubicBezTo>
                <a:cubicBezTo>
                  <a:pt x="8" y="19"/>
                  <a:pt x="8" y="19"/>
                  <a:pt x="8" y="19"/>
                </a:cubicBezTo>
                <a:cubicBezTo>
                  <a:pt x="77" y="19"/>
                  <a:pt x="77" y="19"/>
                  <a:pt x="77" y="19"/>
                </a:cubicBezTo>
                <a:lnTo>
                  <a:pt x="77" y="12"/>
                </a:lnTo>
                <a:close/>
                <a:moveTo>
                  <a:pt x="77" y="12"/>
                </a:moveTo>
                <a:cubicBezTo>
                  <a:pt x="77" y="12"/>
                  <a:pt x="77" y="12"/>
                  <a:pt x="77" y="12"/>
                </a:cubicBezTo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53"/>
          <p:cNvSpPr>
            <a:spLocks noEditPoints="1"/>
          </p:cNvSpPr>
          <p:nvPr/>
        </p:nvSpPr>
        <p:spPr bwMode="auto">
          <a:xfrm>
            <a:off x="6727270" y="2189737"/>
            <a:ext cx="464545" cy="535288"/>
          </a:xfrm>
          <a:custGeom>
            <a:avLst/>
            <a:gdLst/>
            <a:ahLst/>
            <a:cxnLst>
              <a:cxn ang="0">
                <a:pos x="53" y="0"/>
              </a:cxn>
              <a:cxn ang="0">
                <a:pos x="0" y="25"/>
              </a:cxn>
              <a:cxn ang="0">
                <a:pos x="0" y="98"/>
              </a:cxn>
              <a:cxn ang="0">
                <a:pos x="53" y="123"/>
              </a:cxn>
              <a:cxn ang="0">
                <a:pos x="107" y="98"/>
              </a:cxn>
              <a:cxn ang="0">
                <a:pos x="107" y="25"/>
              </a:cxn>
              <a:cxn ang="0">
                <a:pos x="53" y="0"/>
              </a:cxn>
              <a:cxn ang="0">
                <a:pos x="99" y="98"/>
              </a:cxn>
              <a:cxn ang="0">
                <a:pos x="53" y="115"/>
              </a:cxn>
              <a:cxn ang="0">
                <a:pos x="7" y="98"/>
              </a:cxn>
              <a:cxn ang="0">
                <a:pos x="7" y="83"/>
              </a:cxn>
              <a:cxn ang="0">
                <a:pos x="53" y="96"/>
              </a:cxn>
              <a:cxn ang="0">
                <a:pos x="99" y="83"/>
              </a:cxn>
              <a:cxn ang="0">
                <a:pos x="99" y="98"/>
              </a:cxn>
              <a:cxn ang="0">
                <a:pos x="99" y="75"/>
              </a:cxn>
              <a:cxn ang="0">
                <a:pos x="99" y="75"/>
              </a:cxn>
              <a:cxn ang="0">
                <a:pos x="99" y="75"/>
              </a:cxn>
              <a:cxn ang="0">
                <a:pos x="53" y="92"/>
              </a:cxn>
              <a:cxn ang="0">
                <a:pos x="7" y="75"/>
              </a:cxn>
              <a:cxn ang="0">
                <a:pos x="7" y="75"/>
              </a:cxn>
              <a:cxn ang="0">
                <a:pos x="7" y="60"/>
              </a:cxn>
              <a:cxn ang="0">
                <a:pos x="53" y="73"/>
              </a:cxn>
              <a:cxn ang="0">
                <a:pos x="99" y="60"/>
              </a:cxn>
              <a:cxn ang="0">
                <a:pos x="99" y="75"/>
              </a:cxn>
              <a:cxn ang="0">
                <a:pos x="99" y="52"/>
              </a:cxn>
              <a:cxn ang="0">
                <a:pos x="99" y="52"/>
              </a:cxn>
              <a:cxn ang="0">
                <a:pos x="99" y="52"/>
              </a:cxn>
              <a:cxn ang="0">
                <a:pos x="53" y="69"/>
              </a:cxn>
              <a:cxn ang="0">
                <a:pos x="7" y="52"/>
              </a:cxn>
              <a:cxn ang="0">
                <a:pos x="7" y="52"/>
              </a:cxn>
              <a:cxn ang="0">
                <a:pos x="7" y="39"/>
              </a:cxn>
              <a:cxn ang="0">
                <a:pos x="53" y="50"/>
              </a:cxn>
              <a:cxn ang="0">
                <a:pos x="99" y="39"/>
              </a:cxn>
              <a:cxn ang="0">
                <a:pos x="99" y="52"/>
              </a:cxn>
              <a:cxn ang="0">
                <a:pos x="53" y="42"/>
              </a:cxn>
              <a:cxn ang="0">
                <a:pos x="7" y="25"/>
              </a:cxn>
              <a:cxn ang="0">
                <a:pos x="53" y="8"/>
              </a:cxn>
              <a:cxn ang="0">
                <a:pos x="99" y="25"/>
              </a:cxn>
              <a:cxn ang="0">
                <a:pos x="53" y="42"/>
              </a:cxn>
              <a:cxn ang="0">
                <a:pos x="53" y="42"/>
              </a:cxn>
              <a:cxn ang="0">
                <a:pos x="53" y="42"/>
              </a:cxn>
            </a:cxnLst>
            <a:rect l="0" t="0" r="r" b="b"/>
            <a:pathLst>
              <a:path w="107" h="123">
                <a:moveTo>
                  <a:pt x="53" y="0"/>
                </a:moveTo>
                <a:cubicBezTo>
                  <a:pt x="27" y="0"/>
                  <a:pt x="0" y="8"/>
                  <a:pt x="0" y="25"/>
                </a:cubicBezTo>
                <a:cubicBezTo>
                  <a:pt x="0" y="98"/>
                  <a:pt x="0" y="98"/>
                  <a:pt x="0" y="98"/>
                </a:cubicBezTo>
                <a:cubicBezTo>
                  <a:pt x="0" y="115"/>
                  <a:pt x="27" y="123"/>
                  <a:pt x="53" y="123"/>
                </a:cubicBezTo>
                <a:cubicBezTo>
                  <a:pt x="79" y="123"/>
                  <a:pt x="107" y="115"/>
                  <a:pt x="107" y="98"/>
                </a:cubicBezTo>
                <a:cubicBezTo>
                  <a:pt x="107" y="25"/>
                  <a:pt x="107" y="25"/>
                  <a:pt x="107" y="25"/>
                </a:cubicBezTo>
                <a:cubicBezTo>
                  <a:pt x="107" y="8"/>
                  <a:pt x="79" y="0"/>
                  <a:pt x="53" y="0"/>
                </a:cubicBezTo>
                <a:close/>
                <a:moveTo>
                  <a:pt x="99" y="98"/>
                </a:moveTo>
                <a:cubicBezTo>
                  <a:pt x="99" y="107"/>
                  <a:pt x="79" y="115"/>
                  <a:pt x="53" y="115"/>
                </a:cubicBezTo>
                <a:cubicBezTo>
                  <a:pt x="28" y="115"/>
                  <a:pt x="7" y="107"/>
                  <a:pt x="7" y="98"/>
                </a:cubicBezTo>
                <a:cubicBezTo>
                  <a:pt x="7" y="83"/>
                  <a:pt x="7" y="83"/>
                  <a:pt x="7" y="83"/>
                </a:cubicBezTo>
                <a:cubicBezTo>
                  <a:pt x="15" y="92"/>
                  <a:pt x="34" y="96"/>
                  <a:pt x="53" y="96"/>
                </a:cubicBezTo>
                <a:cubicBezTo>
                  <a:pt x="72" y="96"/>
                  <a:pt x="91" y="92"/>
                  <a:pt x="99" y="83"/>
                </a:cubicBezTo>
                <a:lnTo>
                  <a:pt x="99" y="98"/>
                </a:lnTo>
                <a:close/>
                <a:moveTo>
                  <a:pt x="99" y="75"/>
                </a:moveTo>
                <a:cubicBezTo>
                  <a:pt x="99" y="75"/>
                  <a:pt x="99" y="75"/>
                  <a:pt x="99" y="75"/>
                </a:cubicBezTo>
                <a:cubicBezTo>
                  <a:pt x="99" y="75"/>
                  <a:pt x="99" y="75"/>
                  <a:pt x="99" y="75"/>
                </a:cubicBezTo>
                <a:cubicBezTo>
                  <a:pt x="99" y="84"/>
                  <a:pt x="79" y="92"/>
                  <a:pt x="53" y="92"/>
                </a:cubicBezTo>
                <a:cubicBezTo>
                  <a:pt x="28" y="92"/>
                  <a:pt x="7" y="84"/>
                  <a:pt x="7" y="75"/>
                </a:cubicBezTo>
                <a:cubicBezTo>
                  <a:pt x="7" y="75"/>
                  <a:pt x="7" y="75"/>
                  <a:pt x="7" y="75"/>
                </a:cubicBezTo>
                <a:cubicBezTo>
                  <a:pt x="7" y="60"/>
                  <a:pt x="7" y="60"/>
                  <a:pt x="7" y="60"/>
                </a:cubicBezTo>
                <a:cubicBezTo>
                  <a:pt x="15" y="69"/>
                  <a:pt x="34" y="73"/>
                  <a:pt x="53" y="73"/>
                </a:cubicBezTo>
                <a:cubicBezTo>
                  <a:pt x="72" y="73"/>
                  <a:pt x="91" y="69"/>
                  <a:pt x="99" y="60"/>
                </a:cubicBezTo>
                <a:lnTo>
                  <a:pt x="99" y="75"/>
                </a:lnTo>
                <a:close/>
                <a:moveTo>
                  <a:pt x="99" y="52"/>
                </a:moveTo>
                <a:cubicBezTo>
                  <a:pt x="99" y="52"/>
                  <a:pt x="99" y="52"/>
                  <a:pt x="99" y="52"/>
                </a:cubicBezTo>
                <a:cubicBezTo>
                  <a:pt x="99" y="52"/>
                  <a:pt x="99" y="52"/>
                  <a:pt x="99" y="52"/>
                </a:cubicBezTo>
                <a:cubicBezTo>
                  <a:pt x="99" y="61"/>
                  <a:pt x="79" y="69"/>
                  <a:pt x="53" y="69"/>
                </a:cubicBezTo>
                <a:cubicBezTo>
                  <a:pt x="28" y="69"/>
                  <a:pt x="7" y="61"/>
                  <a:pt x="7" y="52"/>
                </a:cubicBezTo>
                <a:cubicBezTo>
                  <a:pt x="7" y="52"/>
                  <a:pt x="7" y="52"/>
                  <a:pt x="7" y="52"/>
                </a:cubicBezTo>
                <a:cubicBezTo>
                  <a:pt x="7" y="39"/>
                  <a:pt x="7" y="39"/>
                  <a:pt x="7" y="39"/>
                </a:cubicBezTo>
                <a:cubicBezTo>
                  <a:pt x="17" y="46"/>
                  <a:pt x="36" y="50"/>
                  <a:pt x="53" y="50"/>
                </a:cubicBezTo>
                <a:cubicBezTo>
                  <a:pt x="71" y="50"/>
                  <a:pt x="89" y="46"/>
                  <a:pt x="99" y="39"/>
                </a:cubicBezTo>
                <a:lnTo>
                  <a:pt x="99" y="52"/>
                </a:lnTo>
                <a:close/>
                <a:moveTo>
                  <a:pt x="53" y="42"/>
                </a:moveTo>
                <a:cubicBezTo>
                  <a:pt x="28" y="42"/>
                  <a:pt x="7" y="34"/>
                  <a:pt x="7" y="25"/>
                </a:cubicBezTo>
                <a:cubicBezTo>
                  <a:pt x="7" y="15"/>
                  <a:pt x="28" y="8"/>
                  <a:pt x="53" y="8"/>
                </a:cubicBezTo>
                <a:cubicBezTo>
                  <a:pt x="79" y="8"/>
                  <a:pt x="99" y="15"/>
                  <a:pt x="99" y="25"/>
                </a:cubicBezTo>
                <a:cubicBezTo>
                  <a:pt x="99" y="34"/>
                  <a:pt x="79" y="42"/>
                  <a:pt x="53" y="42"/>
                </a:cubicBezTo>
                <a:close/>
                <a:moveTo>
                  <a:pt x="53" y="42"/>
                </a:moveTo>
                <a:cubicBezTo>
                  <a:pt x="53" y="42"/>
                  <a:pt x="53" y="42"/>
                  <a:pt x="53" y="42"/>
                </a:cubicBezTo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Freeform 131"/>
          <p:cNvSpPr>
            <a:spLocks noEditPoints="1"/>
          </p:cNvSpPr>
          <p:nvPr/>
        </p:nvSpPr>
        <p:spPr bwMode="auto">
          <a:xfrm>
            <a:off x="6691897" y="4842655"/>
            <a:ext cx="535288" cy="502275"/>
          </a:xfrm>
          <a:custGeom>
            <a:avLst/>
            <a:gdLst/>
            <a:ahLst/>
            <a:cxnLst>
              <a:cxn ang="0">
                <a:pos x="111" y="0"/>
              </a:cxn>
              <a:cxn ang="0">
                <a:pos x="12" y="0"/>
              </a:cxn>
              <a:cxn ang="0">
                <a:pos x="0" y="12"/>
              </a:cxn>
              <a:cxn ang="0">
                <a:pos x="0" y="88"/>
              </a:cxn>
              <a:cxn ang="0">
                <a:pos x="12" y="100"/>
              </a:cxn>
              <a:cxn ang="0">
                <a:pos x="50" y="100"/>
              </a:cxn>
              <a:cxn ang="0">
                <a:pos x="50" y="104"/>
              </a:cxn>
              <a:cxn ang="0">
                <a:pos x="26" y="108"/>
              </a:cxn>
              <a:cxn ang="0">
                <a:pos x="23" y="111"/>
              </a:cxn>
              <a:cxn ang="0">
                <a:pos x="27" y="115"/>
              </a:cxn>
              <a:cxn ang="0">
                <a:pos x="96" y="115"/>
              </a:cxn>
              <a:cxn ang="0">
                <a:pos x="100" y="111"/>
              </a:cxn>
              <a:cxn ang="0">
                <a:pos x="97" y="108"/>
              </a:cxn>
              <a:cxn ang="0">
                <a:pos x="73" y="104"/>
              </a:cxn>
              <a:cxn ang="0">
                <a:pos x="73" y="100"/>
              </a:cxn>
              <a:cxn ang="0">
                <a:pos x="111" y="100"/>
              </a:cxn>
              <a:cxn ang="0">
                <a:pos x="123" y="88"/>
              </a:cxn>
              <a:cxn ang="0">
                <a:pos x="123" y="12"/>
              </a:cxn>
              <a:cxn ang="0">
                <a:pos x="111" y="0"/>
              </a:cxn>
              <a:cxn ang="0">
                <a:pos x="115" y="88"/>
              </a:cxn>
              <a:cxn ang="0">
                <a:pos x="111" y="92"/>
              </a:cxn>
              <a:cxn ang="0">
                <a:pos x="12" y="92"/>
              </a:cxn>
              <a:cxn ang="0">
                <a:pos x="8" y="88"/>
              </a:cxn>
              <a:cxn ang="0">
                <a:pos x="8" y="12"/>
              </a:cxn>
              <a:cxn ang="0">
                <a:pos x="12" y="8"/>
              </a:cxn>
              <a:cxn ang="0">
                <a:pos x="111" y="8"/>
              </a:cxn>
              <a:cxn ang="0">
                <a:pos x="115" y="12"/>
              </a:cxn>
              <a:cxn ang="0">
                <a:pos x="115" y="88"/>
              </a:cxn>
              <a:cxn ang="0">
                <a:pos x="104" y="15"/>
              </a:cxn>
              <a:cxn ang="0">
                <a:pos x="19" y="15"/>
              </a:cxn>
              <a:cxn ang="0">
                <a:pos x="16" y="19"/>
              </a:cxn>
              <a:cxn ang="0">
                <a:pos x="16" y="73"/>
              </a:cxn>
              <a:cxn ang="0">
                <a:pos x="19" y="77"/>
              </a:cxn>
              <a:cxn ang="0">
                <a:pos x="104" y="77"/>
              </a:cxn>
              <a:cxn ang="0">
                <a:pos x="108" y="73"/>
              </a:cxn>
              <a:cxn ang="0">
                <a:pos x="108" y="19"/>
              </a:cxn>
              <a:cxn ang="0">
                <a:pos x="104" y="15"/>
              </a:cxn>
              <a:cxn ang="0">
                <a:pos x="104" y="73"/>
              </a:cxn>
              <a:cxn ang="0">
                <a:pos x="19" y="73"/>
              </a:cxn>
              <a:cxn ang="0">
                <a:pos x="19" y="19"/>
              </a:cxn>
              <a:cxn ang="0">
                <a:pos x="104" y="19"/>
              </a:cxn>
              <a:cxn ang="0">
                <a:pos x="104" y="73"/>
              </a:cxn>
              <a:cxn ang="0">
                <a:pos x="104" y="73"/>
              </a:cxn>
              <a:cxn ang="0">
                <a:pos x="104" y="73"/>
              </a:cxn>
            </a:cxnLst>
            <a:rect l="0" t="0" r="r" b="b"/>
            <a:pathLst>
              <a:path w="123" h="115">
                <a:moveTo>
                  <a:pt x="111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5"/>
                  <a:pt x="0" y="12"/>
                </a:cubicBezTo>
                <a:cubicBezTo>
                  <a:pt x="0" y="88"/>
                  <a:pt x="0" y="88"/>
                  <a:pt x="0" y="88"/>
                </a:cubicBezTo>
                <a:cubicBezTo>
                  <a:pt x="0" y="95"/>
                  <a:pt x="5" y="100"/>
                  <a:pt x="12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104"/>
                  <a:pt x="50" y="104"/>
                  <a:pt x="50" y="104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24" y="108"/>
                  <a:pt x="23" y="109"/>
                  <a:pt x="23" y="111"/>
                </a:cubicBezTo>
                <a:cubicBezTo>
                  <a:pt x="23" y="113"/>
                  <a:pt x="25" y="115"/>
                  <a:pt x="27" y="115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8" y="115"/>
                  <a:pt x="100" y="113"/>
                  <a:pt x="100" y="111"/>
                </a:cubicBezTo>
                <a:cubicBezTo>
                  <a:pt x="100" y="109"/>
                  <a:pt x="99" y="108"/>
                  <a:pt x="97" y="108"/>
                </a:cubicBezTo>
                <a:cubicBezTo>
                  <a:pt x="73" y="104"/>
                  <a:pt x="73" y="104"/>
                  <a:pt x="73" y="104"/>
                </a:cubicBezTo>
                <a:cubicBezTo>
                  <a:pt x="73" y="100"/>
                  <a:pt x="73" y="100"/>
                  <a:pt x="73" y="100"/>
                </a:cubicBezTo>
                <a:cubicBezTo>
                  <a:pt x="111" y="100"/>
                  <a:pt x="111" y="100"/>
                  <a:pt x="111" y="100"/>
                </a:cubicBezTo>
                <a:cubicBezTo>
                  <a:pt x="118" y="100"/>
                  <a:pt x="123" y="95"/>
                  <a:pt x="123" y="88"/>
                </a:cubicBezTo>
                <a:cubicBezTo>
                  <a:pt x="123" y="12"/>
                  <a:pt x="123" y="12"/>
                  <a:pt x="123" y="12"/>
                </a:cubicBezTo>
                <a:cubicBezTo>
                  <a:pt x="123" y="5"/>
                  <a:pt x="118" y="0"/>
                  <a:pt x="111" y="0"/>
                </a:cubicBezTo>
                <a:close/>
                <a:moveTo>
                  <a:pt x="115" y="88"/>
                </a:moveTo>
                <a:cubicBezTo>
                  <a:pt x="115" y="90"/>
                  <a:pt x="114" y="92"/>
                  <a:pt x="111" y="92"/>
                </a:cubicBezTo>
                <a:cubicBezTo>
                  <a:pt x="12" y="92"/>
                  <a:pt x="12" y="92"/>
                  <a:pt x="12" y="92"/>
                </a:cubicBezTo>
                <a:cubicBezTo>
                  <a:pt x="10" y="92"/>
                  <a:pt x="8" y="90"/>
                  <a:pt x="8" y="88"/>
                </a:cubicBezTo>
                <a:cubicBezTo>
                  <a:pt x="8" y="12"/>
                  <a:pt x="8" y="12"/>
                  <a:pt x="8" y="12"/>
                </a:cubicBezTo>
                <a:cubicBezTo>
                  <a:pt x="8" y="9"/>
                  <a:pt x="10" y="8"/>
                  <a:pt x="12" y="8"/>
                </a:cubicBezTo>
                <a:cubicBezTo>
                  <a:pt x="111" y="8"/>
                  <a:pt x="111" y="8"/>
                  <a:pt x="111" y="8"/>
                </a:cubicBezTo>
                <a:cubicBezTo>
                  <a:pt x="114" y="8"/>
                  <a:pt x="115" y="9"/>
                  <a:pt x="115" y="12"/>
                </a:cubicBezTo>
                <a:lnTo>
                  <a:pt x="115" y="88"/>
                </a:lnTo>
                <a:close/>
                <a:moveTo>
                  <a:pt x="104" y="15"/>
                </a:moveTo>
                <a:cubicBezTo>
                  <a:pt x="19" y="15"/>
                  <a:pt x="19" y="15"/>
                  <a:pt x="19" y="15"/>
                </a:cubicBezTo>
                <a:cubicBezTo>
                  <a:pt x="17" y="15"/>
                  <a:pt x="16" y="17"/>
                  <a:pt x="16" y="19"/>
                </a:cubicBezTo>
                <a:cubicBezTo>
                  <a:pt x="16" y="73"/>
                  <a:pt x="16" y="73"/>
                  <a:pt x="16" y="73"/>
                </a:cubicBezTo>
                <a:cubicBezTo>
                  <a:pt x="16" y="75"/>
                  <a:pt x="17" y="77"/>
                  <a:pt x="19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8" y="75"/>
                  <a:pt x="108" y="73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17"/>
                  <a:pt x="106" y="15"/>
                  <a:pt x="104" y="15"/>
                </a:cubicBezTo>
                <a:close/>
                <a:moveTo>
                  <a:pt x="104" y="73"/>
                </a:moveTo>
                <a:cubicBezTo>
                  <a:pt x="19" y="73"/>
                  <a:pt x="19" y="73"/>
                  <a:pt x="19" y="73"/>
                </a:cubicBezTo>
                <a:cubicBezTo>
                  <a:pt x="19" y="19"/>
                  <a:pt x="19" y="19"/>
                  <a:pt x="19" y="19"/>
                </a:cubicBezTo>
                <a:cubicBezTo>
                  <a:pt x="104" y="19"/>
                  <a:pt x="104" y="19"/>
                  <a:pt x="104" y="19"/>
                </a:cubicBezTo>
                <a:lnTo>
                  <a:pt x="104" y="73"/>
                </a:lnTo>
                <a:close/>
                <a:moveTo>
                  <a:pt x="104" y="73"/>
                </a:moveTo>
                <a:cubicBezTo>
                  <a:pt x="104" y="73"/>
                  <a:pt x="104" y="73"/>
                  <a:pt x="104" y="73"/>
                </a:cubicBezTo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4532150" y="4804809"/>
            <a:ext cx="1635462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05623" y="3475683"/>
            <a:ext cx="1635462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4529976" y="2158876"/>
            <a:ext cx="1635462" cy="24622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7865051" y="5093793"/>
            <a:ext cx="1990490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7865052" y="4769291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8592516" y="3749800"/>
            <a:ext cx="204679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8592518" y="3425298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7865051" y="2430457"/>
            <a:ext cx="1990490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7865052" y="2105955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Users\Administrator\Desktop\ppt展示模板-8.pn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3251" y="1268760"/>
            <a:ext cx="6120680" cy="3682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95905" y="1730382"/>
            <a:ext cx="4400190" cy="2475108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1708371" y="2598797"/>
            <a:ext cx="956733" cy="960967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" name="Group 20"/>
          <p:cNvGrpSpPr/>
          <p:nvPr/>
        </p:nvGrpSpPr>
        <p:grpSpPr>
          <a:xfrm>
            <a:off x="1932606" y="2806741"/>
            <a:ext cx="535763" cy="539089"/>
            <a:chOff x="7971783" y="2080670"/>
            <a:chExt cx="401822" cy="404317"/>
          </a:xfrm>
          <a:solidFill>
            <a:schemeClr val="bg1">
              <a:lumMod val="50000"/>
            </a:schemeClr>
          </a:solidFill>
        </p:grpSpPr>
        <p:sp>
          <p:nvSpPr>
            <p:cNvPr id="6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  <p:sp>
          <p:nvSpPr>
            <p:cNvPr id="7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chemeClr val="bg1">
                    <a:lumMod val="50000"/>
                  </a:schemeClr>
                </a:solidFill>
                <a:latin typeface="+mn-lt"/>
                <a:cs typeface="+mn-cs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410854" y="3867674"/>
            <a:ext cx="1551767" cy="338546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</a:rPr>
              <a:t>关键词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矩形 47"/>
          <p:cNvSpPr>
            <a:spLocks noChangeArrowheads="1"/>
          </p:cNvSpPr>
          <p:nvPr/>
        </p:nvSpPr>
        <p:spPr bwMode="auto">
          <a:xfrm>
            <a:off x="1201043" y="4299215"/>
            <a:ext cx="1971389" cy="845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1216660">
              <a:lnSpc>
                <a:spcPct val="120000"/>
              </a:lnSpc>
              <a:buNone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单击此处可编辑内容根据您的需要自由拉伸文本框大小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Oval 14"/>
          <p:cNvSpPr/>
          <p:nvPr/>
        </p:nvSpPr>
        <p:spPr>
          <a:xfrm>
            <a:off x="9604194" y="2612049"/>
            <a:ext cx="954617" cy="960967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304561" y="3867674"/>
            <a:ext cx="1551767" cy="338546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ctr"/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</a:rPr>
              <a:t>关键词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9094750" y="4288058"/>
            <a:ext cx="1971389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1216660">
              <a:lnSpc>
                <a:spcPct val="120000"/>
              </a:lnSpc>
              <a:buNone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sym typeface="Arial" panose="020B0604020202020204" pitchFamily="34" charset="0"/>
              </a:rPr>
              <a:t>单击此处可编辑内容根据您的需要自由拉伸文本框大小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标题 11"/>
          <p:cNvSpPr txBox="1"/>
          <p:nvPr/>
        </p:nvSpPr>
        <p:spPr>
          <a:xfrm>
            <a:off x="1849115" y="5656683"/>
            <a:ext cx="8421910" cy="745309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标题 11"/>
          <p:cNvSpPr txBox="1"/>
          <p:nvPr/>
        </p:nvSpPr>
        <p:spPr>
          <a:xfrm>
            <a:off x="5231904" y="5274636"/>
            <a:ext cx="1728192" cy="382048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Freeform 56"/>
          <p:cNvSpPr>
            <a:spLocks noEditPoints="1"/>
          </p:cNvSpPr>
          <p:nvPr/>
        </p:nvSpPr>
        <p:spPr bwMode="auto">
          <a:xfrm>
            <a:off x="9839440" y="2870446"/>
            <a:ext cx="484124" cy="444173"/>
          </a:xfrm>
          <a:custGeom>
            <a:avLst/>
            <a:gdLst>
              <a:gd name="T0" fmla="*/ 56 w 87"/>
              <a:gd name="T1" fmla="*/ 72 h 80"/>
              <a:gd name="T2" fmla="*/ 57 w 87"/>
              <a:gd name="T3" fmla="*/ 69 h 80"/>
              <a:gd name="T4" fmla="*/ 48 w 87"/>
              <a:gd name="T5" fmla="*/ 67 h 80"/>
              <a:gd name="T6" fmla="*/ 51 w 87"/>
              <a:gd name="T7" fmla="*/ 69 h 80"/>
              <a:gd name="T8" fmla="*/ 54 w 87"/>
              <a:gd name="T9" fmla="*/ 71 h 80"/>
              <a:gd name="T10" fmla="*/ 54 w 87"/>
              <a:gd name="T11" fmla="*/ 67 h 80"/>
              <a:gd name="T12" fmla="*/ 50 w 87"/>
              <a:gd name="T13" fmla="*/ 63 h 80"/>
              <a:gd name="T14" fmla="*/ 50 w 87"/>
              <a:gd name="T15" fmla="*/ 65 h 80"/>
              <a:gd name="T16" fmla="*/ 44 w 87"/>
              <a:gd name="T17" fmla="*/ 67 h 80"/>
              <a:gd name="T18" fmla="*/ 43 w 87"/>
              <a:gd name="T19" fmla="*/ 65 h 80"/>
              <a:gd name="T20" fmla="*/ 37 w 87"/>
              <a:gd name="T21" fmla="*/ 67 h 80"/>
              <a:gd name="T22" fmla="*/ 37 w 87"/>
              <a:gd name="T23" fmla="*/ 69 h 80"/>
              <a:gd name="T24" fmla="*/ 31 w 87"/>
              <a:gd name="T25" fmla="*/ 67 h 80"/>
              <a:gd name="T26" fmla="*/ 34 w 87"/>
              <a:gd name="T27" fmla="*/ 70 h 80"/>
              <a:gd name="T28" fmla="*/ 25 w 87"/>
              <a:gd name="T29" fmla="*/ 64 h 80"/>
              <a:gd name="T30" fmla="*/ 27 w 87"/>
              <a:gd name="T31" fmla="*/ 68 h 80"/>
              <a:gd name="T32" fmla="*/ 25 w 87"/>
              <a:gd name="T33" fmla="*/ 69 h 80"/>
              <a:gd name="T34" fmla="*/ 24 w 87"/>
              <a:gd name="T35" fmla="*/ 74 h 80"/>
              <a:gd name="T36" fmla="*/ 22 w 87"/>
              <a:gd name="T37" fmla="*/ 65 h 80"/>
              <a:gd name="T38" fmla="*/ 24 w 87"/>
              <a:gd name="T39" fmla="*/ 69 h 80"/>
              <a:gd name="T40" fmla="*/ 21 w 87"/>
              <a:gd name="T41" fmla="*/ 72 h 80"/>
              <a:gd name="T42" fmla="*/ 15 w 87"/>
              <a:gd name="T43" fmla="*/ 69 h 80"/>
              <a:gd name="T44" fmla="*/ 21 w 87"/>
              <a:gd name="T45" fmla="*/ 69 h 80"/>
              <a:gd name="T46" fmla="*/ 21 w 87"/>
              <a:gd name="T47" fmla="*/ 67 h 80"/>
              <a:gd name="T48" fmla="*/ 18 w 87"/>
              <a:gd name="T49" fmla="*/ 65 h 80"/>
              <a:gd name="T50" fmla="*/ 12 w 87"/>
              <a:gd name="T51" fmla="*/ 64 h 80"/>
              <a:gd name="T52" fmla="*/ 10 w 87"/>
              <a:gd name="T53" fmla="*/ 72 h 80"/>
              <a:gd name="T54" fmla="*/ 14 w 87"/>
              <a:gd name="T55" fmla="*/ 68 h 80"/>
              <a:gd name="T56" fmla="*/ 11 w 87"/>
              <a:gd name="T57" fmla="*/ 67 h 80"/>
              <a:gd name="T58" fmla="*/ 7 w 87"/>
              <a:gd name="T59" fmla="*/ 70 h 80"/>
              <a:gd name="T60" fmla="*/ 9 w 87"/>
              <a:gd name="T61" fmla="*/ 76 h 80"/>
              <a:gd name="T62" fmla="*/ 9 w 87"/>
              <a:gd name="T63" fmla="*/ 73 h 80"/>
              <a:gd name="T64" fmla="*/ 13 w 87"/>
              <a:gd name="T65" fmla="*/ 74 h 80"/>
              <a:gd name="T66" fmla="*/ 13 w 87"/>
              <a:gd name="T67" fmla="*/ 74 h 80"/>
              <a:gd name="T68" fmla="*/ 16 w 87"/>
              <a:gd name="T69" fmla="*/ 74 h 80"/>
              <a:gd name="T70" fmla="*/ 15 w 87"/>
              <a:gd name="T71" fmla="*/ 69 h 80"/>
              <a:gd name="T72" fmla="*/ 17 w 87"/>
              <a:gd name="T73" fmla="*/ 74 h 80"/>
              <a:gd name="T74" fmla="*/ 28 w 87"/>
              <a:gd name="T75" fmla="*/ 74 h 80"/>
              <a:gd name="T76" fmla="*/ 30 w 87"/>
              <a:gd name="T77" fmla="*/ 71 h 80"/>
              <a:gd name="T78" fmla="*/ 31 w 87"/>
              <a:gd name="T79" fmla="*/ 69 h 80"/>
              <a:gd name="T80" fmla="*/ 28 w 87"/>
              <a:gd name="T81" fmla="*/ 63 h 80"/>
              <a:gd name="T82" fmla="*/ 35 w 87"/>
              <a:gd name="T83" fmla="*/ 73 h 80"/>
              <a:gd name="T84" fmla="*/ 35 w 87"/>
              <a:gd name="T85" fmla="*/ 74 h 80"/>
              <a:gd name="T86" fmla="*/ 38 w 87"/>
              <a:gd name="T87" fmla="*/ 65 h 80"/>
              <a:gd name="T88" fmla="*/ 40 w 87"/>
              <a:gd name="T89" fmla="*/ 69 h 80"/>
              <a:gd name="T90" fmla="*/ 41 w 87"/>
              <a:gd name="T91" fmla="*/ 76 h 80"/>
              <a:gd name="T92" fmla="*/ 42 w 87"/>
              <a:gd name="T93" fmla="*/ 73 h 80"/>
              <a:gd name="T94" fmla="*/ 45 w 87"/>
              <a:gd name="T95" fmla="*/ 74 h 80"/>
              <a:gd name="T96" fmla="*/ 45 w 87"/>
              <a:gd name="T97" fmla="*/ 76 h 80"/>
              <a:gd name="T98" fmla="*/ 51 w 87"/>
              <a:gd name="T99" fmla="*/ 72 h 80"/>
              <a:gd name="T100" fmla="*/ 52 w 87"/>
              <a:gd name="T101" fmla="*/ 76 h 80"/>
              <a:gd name="T102" fmla="*/ 55 w 87"/>
              <a:gd name="T103" fmla="*/ 73 h 80"/>
              <a:gd name="T104" fmla="*/ 56 w 87"/>
              <a:gd name="T105" fmla="*/ 76 h 80"/>
              <a:gd name="T106" fmla="*/ 56 w 87"/>
              <a:gd name="T107" fmla="*/ 74 h 80"/>
              <a:gd name="T108" fmla="*/ 72 w 87"/>
              <a:gd name="T109" fmla="*/ 71 h 80"/>
              <a:gd name="T110" fmla="*/ 83 w 87"/>
              <a:gd name="T111" fmla="*/ 71 h 80"/>
              <a:gd name="T112" fmla="*/ 83 w 87"/>
              <a:gd name="T113" fmla="*/ 71 h 80"/>
              <a:gd name="T114" fmla="*/ 86 w 87"/>
              <a:gd name="T115" fmla="*/ 0 h 80"/>
              <a:gd name="T116" fmla="*/ 64 w 87"/>
              <a:gd name="T117" fmla="*/ 55 h 80"/>
              <a:gd name="T118" fmla="*/ 85 w 87"/>
              <a:gd name="T119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87" h="80">
                <a:moveTo>
                  <a:pt x="60" y="62"/>
                </a:moveTo>
                <a:cubicBezTo>
                  <a:pt x="59" y="62"/>
                  <a:pt x="59" y="61"/>
                  <a:pt x="58" y="61"/>
                </a:cubicBezTo>
                <a:cubicBezTo>
                  <a:pt x="7" y="61"/>
                  <a:pt x="7" y="61"/>
                  <a:pt x="7" y="61"/>
                </a:cubicBezTo>
                <a:cubicBezTo>
                  <a:pt x="6" y="61"/>
                  <a:pt x="6" y="62"/>
                  <a:pt x="6" y="62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0" y="80"/>
                  <a:pt x="1" y="80"/>
                </a:cubicBezTo>
                <a:cubicBezTo>
                  <a:pt x="64" y="80"/>
                  <a:pt x="64" y="80"/>
                  <a:pt x="64" y="80"/>
                </a:cubicBezTo>
                <a:cubicBezTo>
                  <a:pt x="65" y="80"/>
                  <a:pt x="65" y="80"/>
                  <a:pt x="65" y="79"/>
                </a:cubicBezTo>
                <a:lnTo>
                  <a:pt x="60" y="62"/>
                </a:lnTo>
                <a:close/>
                <a:moveTo>
                  <a:pt x="58" y="71"/>
                </a:moveTo>
                <a:cubicBezTo>
                  <a:pt x="58" y="72"/>
                  <a:pt x="58" y="72"/>
                  <a:pt x="58" y="72"/>
                </a:cubicBezTo>
                <a:cubicBezTo>
                  <a:pt x="58" y="72"/>
                  <a:pt x="58" y="72"/>
                  <a:pt x="58" y="72"/>
                </a:cubicBezTo>
                <a:cubicBezTo>
                  <a:pt x="56" y="72"/>
                  <a:pt x="56" y="72"/>
                  <a:pt x="56" y="72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8" y="71"/>
                  <a:pt x="58" y="71"/>
                  <a:pt x="58" y="71"/>
                </a:cubicBezTo>
                <a:close/>
                <a:moveTo>
                  <a:pt x="58" y="69"/>
                </a:moveTo>
                <a:cubicBezTo>
                  <a:pt x="58" y="70"/>
                  <a:pt x="58" y="70"/>
                  <a:pt x="58" y="70"/>
                </a:cubicBezTo>
                <a:cubicBezTo>
                  <a:pt x="58" y="70"/>
                  <a:pt x="58" y="70"/>
                  <a:pt x="58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5" y="70"/>
                  <a:pt x="55" y="70"/>
                  <a:pt x="55" y="70"/>
                </a:cubicBezTo>
                <a:cubicBezTo>
                  <a:pt x="55" y="69"/>
                  <a:pt x="55" y="69"/>
                  <a:pt x="55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7" y="69"/>
                  <a:pt x="57" y="69"/>
                  <a:pt x="57" y="69"/>
                </a:cubicBezTo>
                <a:cubicBezTo>
                  <a:pt x="57" y="69"/>
                  <a:pt x="58" y="69"/>
                  <a:pt x="58" y="69"/>
                </a:cubicBezTo>
                <a:close/>
                <a:moveTo>
                  <a:pt x="48" y="69"/>
                </a:moveTo>
                <a:cubicBezTo>
                  <a:pt x="50" y="69"/>
                  <a:pt x="50" y="69"/>
                  <a:pt x="50" y="69"/>
                </a:cubicBezTo>
                <a:cubicBezTo>
                  <a:pt x="51" y="69"/>
                  <a:pt x="51" y="69"/>
                  <a:pt x="51" y="69"/>
                </a:cubicBezTo>
                <a:cubicBezTo>
                  <a:pt x="51" y="70"/>
                  <a:pt x="51" y="70"/>
                  <a:pt x="51" y="70"/>
                </a:cubicBezTo>
                <a:cubicBezTo>
                  <a:pt x="51" y="70"/>
                  <a:pt x="51" y="70"/>
                  <a:pt x="51" y="70"/>
                </a:cubicBezTo>
                <a:cubicBezTo>
                  <a:pt x="48" y="70"/>
                  <a:pt x="48" y="70"/>
                  <a:pt x="48" y="70"/>
                </a:cubicBezTo>
                <a:cubicBezTo>
                  <a:pt x="48" y="70"/>
                  <a:pt x="48" y="70"/>
                  <a:pt x="48" y="70"/>
                </a:cubicBezTo>
                <a:cubicBezTo>
                  <a:pt x="48" y="69"/>
                  <a:pt x="48" y="69"/>
                  <a:pt x="48" y="69"/>
                </a:cubicBezTo>
                <a:cubicBezTo>
                  <a:pt x="48" y="69"/>
                  <a:pt x="48" y="69"/>
                  <a:pt x="48" y="69"/>
                </a:cubicBezTo>
                <a:close/>
                <a:moveTo>
                  <a:pt x="48" y="68"/>
                </a:moveTo>
                <a:cubicBezTo>
                  <a:pt x="47" y="67"/>
                  <a:pt x="47" y="67"/>
                  <a:pt x="47" y="67"/>
                </a:cubicBezTo>
                <a:cubicBezTo>
                  <a:pt x="47" y="67"/>
                  <a:pt x="48" y="67"/>
                  <a:pt x="48" y="67"/>
                </a:cubicBezTo>
                <a:cubicBezTo>
                  <a:pt x="50" y="67"/>
                  <a:pt x="50" y="67"/>
                  <a:pt x="50" y="67"/>
                </a:cubicBezTo>
                <a:cubicBezTo>
                  <a:pt x="50" y="67"/>
                  <a:pt x="50" y="67"/>
                  <a:pt x="50" y="67"/>
                </a:cubicBezTo>
                <a:cubicBezTo>
                  <a:pt x="51" y="68"/>
                  <a:pt x="51" y="68"/>
                  <a:pt x="51" y="68"/>
                </a:cubicBezTo>
                <a:cubicBezTo>
                  <a:pt x="51" y="69"/>
                  <a:pt x="50" y="69"/>
                  <a:pt x="50" y="69"/>
                </a:cubicBezTo>
                <a:cubicBezTo>
                  <a:pt x="48" y="69"/>
                  <a:pt x="48" y="69"/>
                  <a:pt x="48" y="69"/>
                </a:cubicBezTo>
                <a:cubicBezTo>
                  <a:pt x="48" y="69"/>
                  <a:pt x="48" y="69"/>
                  <a:pt x="48" y="68"/>
                </a:cubicBezTo>
                <a:close/>
                <a:moveTo>
                  <a:pt x="51" y="67"/>
                </a:moveTo>
                <a:cubicBezTo>
                  <a:pt x="51" y="67"/>
                  <a:pt x="51" y="67"/>
                  <a:pt x="51" y="67"/>
                </a:cubicBezTo>
                <a:cubicBezTo>
                  <a:pt x="54" y="67"/>
                  <a:pt x="54" y="67"/>
                  <a:pt x="54" y="67"/>
                </a:cubicBezTo>
                <a:cubicBezTo>
                  <a:pt x="54" y="67"/>
                  <a:pt x="54" y="67"/>
                  <a:pt x="54" y="67"/>
                </a:cubicBezTo>
                <a:cubicBezTo>
                  <a:pt x="54" y="68"/>
                  <a:pt x="54" y="68"/>
                  <a:pt x="54" y="68"/>
                </a:cubicBezTo>
                <a:cubicBezTo>
                  <a:pt x="54" y="69"/>
                  <a:pt x="54" y="69"/>
                  <a:pt x="54" y="69"/>
                </a:cubicBezTo>
                <a:cubicBezTo>
                  <a:pt x="51" y="69"/>
                  <a:pt x="51" y="69"/>
                  <a:pt x="51" y="69"/>
                </a:cubicBezTo>
                <a:cubicBezTo>
                  <a:pt x="51" y="69"/>
                  <a:pt x="51" y="69"/>
                  <a:pt x="51" y="68"/>
                </a:cubicBezTo>
                <a:lnTo>
                  <a:pt x="51" y="67"/>
                </a:lnTo>
                <a:close/>
                <a:moveTo>
                  <a:pt x="51" y="69"/>
                </a:moveTo>
                <a:cubicBezTo>
                  <a:pt x="54" y="69"/>
                  <a:pt x="54" y="69"/>
                  <a:pt x="54" y="69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0"/>
                  <a:pt x="54" y="70"/>
                  <a:pt x="54" y="70"/>
                </a:cubicBezTo>
                <a:cubicBezTo>
                  <a:pt x="54" y="70"/>
                  <a:pt x="54" y="70"/>
                  <a:pt x="54" y="70"/>
                </a:cubicBezTo>
                <a:cubicBezTo>
                  <a:pt x="52" y="70"/>
                  <a:pt x="52" y="70"/>
                  <a:pt x="52" y="70"/>
                </a:cubicBezTo>
                <a:cubicBezTo>
                  <a:pt x="52" y="70"/>
                  <a:pt x="51" y="70"/>
                  <a:pt x="51" y="70"/>
                </a:cubicBezTo>
                <a:cubicBezTo>
                  <a:pt x="51" y="69"/>
                  <a:pt x="51" y="69"/>
                  <a:pt x="51" y="69"/>
                </a:cubicBezTo>
                <a:cubicBezTo>
                  <a:pt x="51" y="69"/>
                  <a:pt x="51" y="69"/>
                  <a:pt x="51" y="69"/>
                </a:cubicBezTo>
                <a:close/>
                <a:moveTo>
                  <a:pt x="52" y="71"/>
                </a:moveTo>
                <a:cubicBezTo>
                  <a:pt x="54" y="71"/>
                  <a:pt x="54" y="71"/>
                  <a:pt x="54" y="71"/>
                </a:cubicBezTo>
                <a:cubicBezTo>
                  <a:pt x="54" y="71"/>
                  <a:pt x="54" y="71"/>
                  <a:pt x="54" y="71"/>
                </a:cubicBezTo>
                <a:cubicBezTo>
                  <a:pt x="55" y="72"/>
                  <a:pt x="55" y="72"/>
                  <a:pt x="55" y="72"/>
                </a:cubicBezTo>
                <a:cubicBezTo>
                  <a:pt x="55" y="72"/>
                  <a:pt x="55" y="72"/>
                  <a:pt x="55" y="72"/>
                </a:cubicBezTo>
                <a:cubicBezTo>
                  <a:pt x="52" y="72"/>
                  <a:pt x="52" y="72"/>
                  <a:pt x="52" y="72"/>
                </a:cubicBezTo>
                <a:cubicBezTo>
                  <a:pt x="52" y="72"/>
                  <a:pt x="52" y="72"/>
                  <a:pt x="52" y="72"/>
                </a:cubicBezTo>
                <a:cubicBezTo>
                  <a:pt x="52" y="71"/>
                  <a:pt x="52" y="71"/>
                  <a:pt x="52" y="71"/>
                </a:cubicBezTo>
                <a:cubicBezTo>
                  <a:pt x="52" y="71"/>
                  <a:pt x="52" y="71"/>
                  <a:pt x="52" y="71"/>
                </a:cubicBezTo>
                <a:close/>
                <a:moveTo>
                  <a:pt x="57" y="67"/>
                </a:moveTo>
                <a:cubicBezTo>
                  <a:pt x="57" y="68"/>
                  <a:pt x="57" y="68"/>
                  <a:pt x="57" y="68"/>
                </a:cubicBezTo>
                <a:cubicBezTo>
                  <a:pt x="57" y="69"/>
                  <a:pt x="57" y="69"/>
                  <a:pt x="57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5" y="69"/>
                  <a:pt x="55" y="69"/>
                  <a:pt x="55" y="68"/>
                </a:cubicBezTo>
                <a:cubicBezTo>
                  <a:pt x="54" y="67"/>
                  <a:pt x="54" y="67"/>
                  <a:pt x="54" y="67"/>
                </a:cubicBezTo>
                <a:cubicBezTo>
                  <a:pt x="54" y="67"/>
                  <a:pt x="54" y="67"/>
                  <a:pt x="54" y="67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67"/>
                  <a:pt x="57" y="67"/>
                  <a:pt x="57" y="67"/>
                </a:cubicBezTo>
                <a:close/>
                <a:moveTo>
                  <a:pt x="53" y="63"/>
                </a:moveTo>
                <a:cubicBezTo>
                  <a:pt x="56" y="63"/>
                  <a:pt x="56" y="63"/>
                  <a:pt x="56" y="63"/>
                </a:cubicBezTo>
                <a:cubicBezTo>
                  <a:pt x="56" y="63"/>
                  <a:pt x="56" y="63"/>
                  <a:pt x="56" y="64"/>
                </a:cubicBezTo>
                <a:cubicBezTo>
                  <a:pt x="56" y="65"/>
                  <a:pt x="56" y="65"/>
                  <a:pt x="56" y="65"/>
                </a:cubicBezTo>
                <a:cubicBezTo>
                  <a:pt x="56" y="65"/>
                  <a:pt x="56" y="65"/>
                  <a:pt x="56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3" y="64"/>
                  <a:pt x="53" y="64"/>
                  <a:pt x="53" y="64"/>
                </a:cubicBezTo>
                <a:cubicBezTo>
                  <a:pt x="53" y="63"/>
                  <a:pt x="53" y="63"/>
                  <a:pt x="53" y="63"/>
                </a:cubicBezTo>
                <a:close/>
                <a:moveTo>
                  <a:pt x="50" y="63"/>
                </a:moveTo>
                <a:cubicBezTo>
                  <a:pt x="53" y="63"/>
                  <a:pt x="53" y="63"/>
                  <a:pt x="53" y="63"/>
                </a:cubicBezTo>
                <a:cubicBezTo>
                  <a:pt x="53" y="63"/>
                  <a:pt x="53" y="63"/>
                  <a:pt x="53" y="64"/>
                </a:cubicBezTo>
                <a:cubicBezTo>
                  <a:pt x="53" y="65"/>
                  <a:pt x="53" y="65"/>
                  <a:pt x="53" y="65"/>
                </a:cubicBezTo>
                <a:cubicBezTo>
                  <a:pt x="53" y="65"/>
                  <a:pt x="53" y="65"/>
                  <a:pt x="53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3"/>
                  <a:pt x="50" y="63"/>
                  <a:pt x="50" y="63"/>
                </a:cubicBezTo>
                <a:close/>
                <a:moveTo>
                  <a:pt x="47" y="63"/>
                </a:move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4"/>
                </a:cubicBezTo>
                <a:cubicBezTo>
                  <a:pt x="50" y="65"/>
                  <a:pt x="50" y="65"/>
                  <a:pt x="50" y="65"/>
                </a:cubicBezTo>
                <a:cubicBezTo>
                  <a:pt x="50" y="65"/>
                  <a:pt x="50" y="65"/>
                  <a:pt x="50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5"/>
                  <a:pt x="47" y="65"/>
                  <a:pt x="47" y="65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63"/>
                  <a:pt x="47" y="63"/>
                  <a:pt x="47" y="63"/>
                </a:cubicBezTo>
                <a:close/>
                <a:moveTo>
                  <a:pt x="44" y="67"/>
                </a:moveTo>
                <a:cubicBezTo>
                  <a:pt x="47" y="67"/>
                  <a:pt x="47" y="67"/>
                  <a:pt x="47" y="67"/>
                </a:cubicBezTo>
                <a:cubicBezTo>
                  <a:pt x="47" y="67"/>
                  <a:pt x="47" y="67"/>
                  <a:pt x="47" y="67"/>
                </a:cubicBezTo>
                <a:cubicBezTo>
                  <a:pt x="47" y="68"/>
                  <a:pt x="47" y="68"/>
                  <a:pt x="47" y="68"/>
                </a:cubicBezTo>
                <a:cubicBezTo>
                  <a:pt x="47" y="69"/>
                  <a:pt x="47" y="69"/>
                  <a:pt x="47" y="69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4" y="69"/>
                  <a:pt x="44" y="68"/>
                </a:cubicBezTo>
                <a:cubicBezTo>
                  <a:pt x="44" y="67"/>
                  <a:pt x="44" y="67"/>
                  <a:pt x="44" y="67"/>
                </a:cubicBezTo>
                <a:cubicBezTo>
                  <a:pt x="44" y="67"/>
                  <a:pt x="44" y="67"/>
                  <a:pt x="44" y="67"/>
                </a:cubicBezTo>
                <a:close/>
                <a:moveTo>
                  <a:pt x="44" y="67"/>
                </a:moveTo>
                <a:cubicBezTo>
                  <a:pt x="44" y="68"/>
                  <a:pt x="44" y="68"/>
                  <a:pt x="44" y="68"/>
                </a:cubicBezTo>
                <a:cubicBezTo>
                  <a:pt x="44" y="69"/>
                  <a:pt x="44" y="69"/>
                  <a:pt x="44" y="69"/>
                </a:cubicBezTo>
                <a:cubicBezTo>
                  <a:pt x="41" y="69"/>
                  <a:pt x="41" y="69"/>
                  <a:pt x="41" y="69"/>
                </a:cubicBezTo>
                <a:cubicBezTo>
                  <a:pt x="41" y="69"/>
                  <a:pt x="41" y="69"/>
                  <a:pt x="41" y="68"/>
                </a:cubicBezTo>
                <a:cubicBezTo>
                  <a:pt x="41" y="67"/>
                  <a:pt x="41" y="67"/>
                  <a:pt x="41" y="67"/>
                </a:cubicBezTo>
                <a:cubicBezTo>
                  <a:pt x="41" y="67"/>
                  <a:pt x="41" y="67"/>
                  <a:pt x="41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4" y="67"/>
                  <a:pt x="44" y="67"/>
                  <a:pt x="44" y="67"/>
                </a:cubicBezTo>
                <a:close/>
                <a:moveTo>
                  <a:pt x="41" y="63"/>
                </a:moveTo>
                <a:cubicBezTo>
                  <a:pt x="43" y="63"/>
                  <a:pt x="43" y="63"/>
                  <a:pt x="43" y="63"/>
                </a:cubicBezTo>
                <a:cubicBezTo>
                  <a:pt x="43" y="63"/>
                  <a:pt x="43" y="63"/>
                  <a:pt x="43" y="64"/>
                </a:cubicBezTo>
                <a:cubicBezTo>
                  <a:pt x="43" y="65"/>
                  <a:pt x="43" y="65"/>
                  <a:pt x="43" y="65"/>
                </a:cubicBezTo>
                <a:cubicBezTo>
                  <a:pt x="43" y="65"/>
                  <a:pt x="43" y="65"/>
                  <a:pt x="43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5"/>
                  <a:pt x="41" y="65"/>
                  <a:pt x="41" y="65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3"/>
                  <a:pt x="41" y="63"/>
                  <a:pt x="41" y="63"/>
                </a:cubicBezTo>
                <a:close/>
                <a:moveTo>
                  <a:pt x="37" y="67"/>
                </a:moveTo>
                <a:cubicBezTo>
                  <a:pt x="37" y="68"/>
                  <a:pt x="37" y="68"/>
                  <a:pt x="37" y="68"/>
                </a:cubicBezTo>
                <a:cubicBezTo>
                  <a:pt x="37" y="69"/>
                  <a:pt x="37" y="69"/>
                  <a:pt x="37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5" y="69"/>
                  <a:pt x="34" y="69"/>
                  <a:pt x="34" y="68"/>
                </a:cubicBezTo>
                <a:cubicBezTo>
                  <a:pt x="34" y="67"/>
                  <a:pt x="34" y="67"/>
                  <a:pt x="34" y="67"/>
                </a:cubicBezTo>
                <a:cubicBezTo>
                  <a:pt x="34" y="67"/>
                  <a:pt x="34" y="67"/>
                  <a:pt x="35" y="67"/>
                </a:cubicBezTo>
                <a:cubicBezTo>
                  <a:pt x="37" y="67"/>
                  <a:pt x="37" y="67"/>
                  <a:pt x="37" y="67"/>
                </a:cubicBezTo>
                <a:cubicBezTo>
                  <a:pt x="37" y="67"/>
                  <a:pt x="37" y="67"/>
                  <a:pt x="37" y="67"/>
                </a:cubicBezTo>
                <a:close/>
                <a:moveTo>
                  <a:pt x="34" y="63"/>
                </a:moveTo>
                <a:cubicBezTo>
                  <a:pt x="37" y="63"/>
                  <a:pt x="37" y="63"/>
                  <a:pt x="37" y="63"/>
                </a:cubicBezTo>
                <a:cubicBezTo>
                  <a:pt x="37" y="63"/>
                  <a:pt x="37" y="63"/>
                  <a:pt x="37" y="64"/>
                </a:cubicBezTo>
                <a:cubicBezTo>
                  <a:pt x="37" y="65"/>
                  <a:pt x="37" y="65"/>
                  <a:pt x="37" y="65"/>
                </a:cubicBezTo>
                <a:cubicBezTo>
                  <a:pt x="37" y="65"/>
                  <a:pt x="37" y="65"/>
                  <a:pt x="37" y="65"/>
                </a:cubicBezTo>
                <a:cubicBezTo>
                  <a:pt x="34" y="65"/>
                  <a:pt x="34" y="65"/>
                  <a:pt x="34" y="65"/>
                </a:cubicBezTo>
                <a:cubicBezTo>
                  <a:pt x="34" y="65"/>
                  <a:pt x="34" y="65"/>
                  <a:pt x="34" y="65"/>
                </a:cubicBezTo>
                <a:cubicBezTo>
                  <a:pt x="34" y="64"/>
                  <a:pt x="34" y="64"/>
                  <a:pt x="34" y="64"/>
                </a:cubicBezTo>
                <a:cubicBezTo>
                  <a:pt x="34" y="63"/>
                  <a:pt x="34" y="63"/>
                  <a:pt x="34" y="63"/>
                </a:cubicBezTo>
                <a:close/>
                <a:moveTo>
                  <a:pt x="34" y="69"/>
                </a:moveTo>
                <a:cubicBezTo>
                  <a:pt x="34" y="69"/>
                  <a:pt x="34" y="69"/>
                  <a:pt x="34" y="69"/>
                </a:cubicBezTo>
                <a:cubicBezTo>
                  <a:pt x="37" y="69"/>
                  <a:pt x="37" y="69"/>
                  <a:pt x="37" y="69"/>
                </a:cubicBezTo>
                <a:cubicBezTo>
                  <a:pt x="37" y="69"/>
                  <a:pt x="37" y="69"/>
                  <a:pt x="37" y="69"/>
                </a:cubicBezTo>
                <a:cubicBezTo>
                  <a:pt x="37" y="71"/>
                  <a:pt x="37" y="71"/>
                  <a:pt x="37" y="71"/>
                </a:cubicBezTo>
                <a:cubicBezTo>
                  <a:pt x="37" y="72"/>
                  <a:pt x="37" y="72"/>
                  <a:pt x="37" y="72"/>
                </a:cubicBezTo>
                <a:cubicBezTo>
                  <a:pt x="37" y="72"/>
                  <a:pt x="37" y="72"/>
                  <a:pt x="37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71"/>
                  <a:pt x="31" y="71"/>
                  <a:pt x="31" y="71"/>
                </a:cubicBezTo>
                <a:cubicBezTo>
                  <a:pt x="31" y="71"/>
                  <a:pt x="32" y="71"/>
                  <a:pt x="32" y="71"/>
                </a:cubicBezTo>
                <a:cubicBezTo>
                  <a:pt x="34" y="71"/>
                  <a:pt x="34" y="71"/>
                  <a:pt x="34" y="71"/>
                </a:cubicBezTo>
                <a:cubicBezTo>
                  <a:pt x="34" y="71"/>
                  <a:pt x="34" y="70"/>
                  <a:pt x="34" y="70"/>
                </a:cubicBezTo>
                <a:lnTo>
                  <a:pt x="34" y="69"/>
                </a:lnTo>
                <a:close/>
                <a:moveTo>
                  <a:pt x="31" y="67"/>
                </a:moveTo>
                <a:cubicBezTo>
                  <a:pt x="31" y="67"/>
                  <a:pt x="31" y="67"/>
                  <a:pt x="31" y="67"/>
                </a:cubicBezTo>
                <a:cubicBezTo>
                  <a:pt x="34" y="67"/>
                  <a:pt x="34" y="67"/>
                  <a:pt x="34" y="67"/>
                </a:cubicBezTo>
                <a:cubicBezTo>
                  <a:pt x="34" y="67"/>
                  <a:pt x="34" y="67"/>
                  <a:pt x="34" y="67"/>
                </a:cubicBezTo>
                <a:cubicBezTo>
                  <a:pt x="34" y="68"/>
                  <a:pt x="34" y="68"/>
                  <a:pt x="34" y="68"/>
                </a:cubicBezTo>
                <a:cubicBezTo>
                  <a:pt x="34" y="69"/>
                  <a:pt x="34" y="69"/>
                  <a:pt x="34" y="69"/>
                </a:cubicBezTo>
                <a:cubicBezTo>
                  <a:pt x="31" y="69"/>
                  <a:pt x="31" y="69"/>
                  <a:pt x="31" y="69"/>
                </a:cubicBezTo>
                <a:cubicBezTo>
                  <a:pt x="31" y="69"/>
                  <a:pt x="31" y="69"/>
                  <a:pt x="31" y="68"/>
                </a:cubicBezTo>
                <a:lnTo>
                  <a:pt x="31" y="67"/>
                </a:ln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4" y="69"/>
                  <a:pt x="34" y="69"/>
                  <a:pt x="34" y="69"/>
                </a:cubicBezTo>
                <a:cubicBezTo>
                  <a:pt x="34" y="69"/>
                  <a:pt x="34" y="69"/>
                  <a:pt x="34" y="69"/>
                </a:cubicBezTo>
                <a:cubicBezTo>
                  <a:pt x="34" y="70"/>
                  <a:pt x="34" y="70"/>
                  <a:pt x="34" y="70"/>
                </a:cubicBezTo>
                <a:cubicBezTo>
                  <a:pt x="34" y="70"/>
                  <a:pt x="34" y="70"/>
                  <a:pt x="34" y="70"/>
                </a:cubicBezTo>
                <a:cubicBezTo>
                  <a:pt x="31" y="70"/>
                  <a:pt x="31" y="70"/>
                  <a:pt x="31" y="70"/>
                </a:cubicBezTo>
                <a:cubicBezTo>
                  <a:pt x="31" y="70"/>
                  <a:pt x="31" y="70"/>
                  <a:pt x="31" y="70"/>
                </a:cubicBezTo>
                <a:lnTo>
                  <a:pt x="31" y="69"/>
                </a:lnTo>
                <a:close/>
                <a:moveTo>
                  <a:pt x="31" y="73"/>
                </a:moveTo>
                <a:cubicBezTo>
                  <a:pt x="31" y="73"/>
                  <a:pt x="31" y="73"/>
                  <a:pt x="31" y="73"/>
                </a:cubicBezTo>
                <a:cubicBezTo>
                  <a:pt x="34" y="73"/>
                  <a:pt x="34" y="73"/>
                  <a:pt x="34" y="73"/>
                </a:cubicBezTo>
                <a:cubicBezTo>
                  <a:pt x="34" y="73"/>
                  <a:pt x="34" y="73"/>
                  <a:pt x="34" y="73"/>
                </a:cubicBezTo>
                <a:cubicBezTo>
                  <a:pt x="34" y="74"/>
                  <a:pt x="34" y="74"/>
                  <a:pt x="34" y="74"/>
                </a:cubicBezTo>
                <a:cubicBezTo>
                  <a:pt x="34" y="74"/>
                  <a:pt x="34" y="74"/>
                  <a:pt x="34" y="74"/>
                </a:cubicBezTo>
                <a:cubicBezTo>
                  <a:pt x="31" y="74"/>
                  <a:pt x="31" y="74"/>
                  <a:pt x="31" y="74"/>
                </a:cubicBezTo>
                <a:cubicBezTo>
                  <a:pt x="31" y="74"/>
                  <a:pt x="31" y="74"/>
                  <a:pt x="31" y="74"/>
                </a:cubicBezTo>
                <a:lnTo>
                  <a:pt x="31" y="73"/>
                </a:lnTo>
                <a:close/>
                <a:moveTo>
                  <a:pt x="25" y="64"/>
                </a:moveTo>
                <a:cubicBezTo>
                  <a:pt x="25" y="63"/>
                  <a:pt x="25" y="63"/>
                  <a:pt x="25" y="63"/>
                </a:cubicBezTo>
                <a:cubicBezTo>
                  <a:pt x="28" y="63"/>
                  <a:pt x="28" y="63"/>
                  <a:pt x="28" y="63"/>
                </a:cubicBezTo>
                <a:cubicBezTo>
                  <a:pt x="28" y="63"/>
                  <a:pt x="28" y="63"/>
                  <a:pt x="28" y="64"/>
                </a:cubicBezTo>
                <a:cubicBezTo>
                  <a:pt x="28" y="65"/>
                  <a:pt x="28" y="65"/>
                  <a:pt x="28" y="65"/>
                </a:cubicBezTo>
                <a:cubicBezTo>
                  <a:pt x="28" y="65"/>
                  <a:pt x="28" y="65"/>
                  <a:pt x="27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5" y="65"/>
                  <a:pt x="25" y="65"/>
                  <a:pt x="25" y="65"/>
                </a:cubicBezTo>
                <a:lnTo>
                  <a:pt x="25" y="64"/>
                </a:lnTo>
                <a:close/>
                <a:moveTo>
                  <a:pt x="25" y="67"/>
                </a:moveTo>
                <a:cubicBezTo>
                  <a:pt x="25" y="67"/>
                  <a:pt x="25" y="67"/>
                  <a:pt x="25" y="67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7"/>
                  <a:pt x="27" y="67"/>
                  <a:pt x="27" y="67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9"/>
                  <a:pt x="27" y="69"/>
                  <a:pt x="27" y="69"/>
                </a:cubicBezTo>
                <a:cubicBezTo>
                  <a:pt x="25" y="69"/>
                  <a:pt x="25" y="69"/>
                  <a:pt x="25" y="69"/>
                </a:cubicBezTo>
                <a:cubicBezTo>
                  <a:pt x="25" y="69"/>
                  <a:pt x="25" y="69"/>
                  <a:pt x="25" y="68"/>
                </a:cubicBezTo>
                <a:lnTo>
                  <a:pt x="25" y="67"/>
                </a:lnTo>
                <a:close/>
                <a:moveTo>
                  <a:pt x="25" y="69"/>
                </a:moveTo>
                <a:cubicBezTo>
                  <a:pt x="27" y="69"/>
                  <a:pt x="27" y="69"/>
                  <a:pt x="27" y="69"/>
                </a:cubicBezTo>
                <a:cubicBezTo>
                  <a:pt x="27" y="69"/>
                  <a:pt x="27" y="69"/>
                  <a:pt x="27" y="69"/>
                </a:cubicBezTo>
                <a:cubicBezTo>
                  <a:pt x="27" y="70"/>
                  <a:pt x="27" y="70"/>
                  <a:pt x="27" y="70"/>
                </a:cubicBezTo>
                <a:cubicBezTo>
                  <a:pt x="27" y="70"/>
                  <a:pt x="27" y="70"/>
                  <a:pt x="27" y="70"/>
                </a:cubicBezTo>
                <a:cubicBezTo>
                  <a:pt x="25" y="70"/>
                  <a:pt x="25" y="70"/>
                  <a:pt x="25" y="70"/>
                </a:cubicBezTo>
                <a:cubicBezTo>
                  <a:pt x="25" y="70"/>
                  <a:pt x="24" y="70"/>
                  <a:pt x="24" y="70"/>
                </a:cubicBezTo>
                <a:cubicBezTo>
                  <a:pt x="25" y="69"/>
                  <a:pt x="25" y="69"/>
                  <a:pt x="25" y="69"/>
                </a:cubicBezTo>
                <a:cubicBezTo>
                  <a:pt x="25" y="69"/>
                  <a:pt x="25" y="69"/>
                  <a:pt x="25" y="69"/>
                </a:cubicBezTo>
                <a:close/>
                <a:moveTo>
                  <a:pt x="27" y="72"/>
                </a:moveTo>
                <a:cubicBezTo>
                  <a:pt x="24" y="72"/>
                  <a:pt x="24" y="72"/>
                  <a:pt x="24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71"/>
                  <a:pt x="24" y="71"/>
                  <a:pt x="24" y="71"/>
                </a:cubicBezTo>
                <a:cubicBezTo>
                  <a:pt x="24" y="71"/>
                  <a:pt x="24" y="71"/>
                  <a:pt x="25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7" y="72"/>
                  <a:pt x="27" y="72"/>
                  <a:pt x="27" y="72"/>
                </a:cubicBezTo>
                <a:cubicBezTo>
                  <a:pt x="27" y="72"/>
                  <a:pt x="27" y="72"/>
                  <a:pt x="27" y="72"/>
                </a:cubicBezTo>
                <a:close/>
                <a:moveTo>
                  <a:pt x="27" y="73"/>
                </a:moveTo>
                <a:cubicBezTo>
                  <a:pt x="27" y="74"/>
                  <a:pt x="27" y="74"/>
                  <a:pt x="27" y="74"/>
                </a:cubicBezTo>
                <a:cubicBezTo>
                  <a:pt x="27" y="74"/>
                  <a:pt x="27" y="74"/>
                  <a:pt x="27" y="74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7" y="73"/>
                  <a:pt x="27" y="73"/>
                  <a:pt x="27" y="73"/>
                </a:cubicBezTo>
                <a:cubicBezTo>
                  <a:pt x="27" y="73"/>
                  <a:pt x="27" y="73"/>
                  <a:pt x="27" y="73"/>
                </a:cubicBezTo>
                <a:close/>
                <a:moveTo>
                  <a:pt x="22" y="64"/>
                </a:moveTo>
                <a:cubicBezTo>
                  <a:pt x="22" y="63"/>
                  <a:pt x="22" y="63"/>
                  <a:pt x="22" y="63"/>
                </a:cubicBezTo>
                <a:cubicBezTo>
                  <a:pt x="24" y="63"/>
                  <a:pt x="24" y="63"/>
                  <a:pt x="24" y="63"/>
                </a:cubicBezTo>
                <a:cubicBezTo>
                  <a:pt x="25" y="63"/>
                  <a:pt x="25" y="63"/>
                  <a:pt x="25" y="64"/>
                </a:cubicBezTo>
                <a:cubicBezTo>
                  <a:pt x="24" y="65"/>
                  <a:pt x="24" y="65"/>
                  <a:pt x="24" y="65"/>
                </a:cubicBezTo>
                <a:cubicBezTo>
                  <a:pt x="24" y="65"/>
                  <a:pt x="24" y="65"/>
                  <a:pt x="24" y="65"/>
                </a:cubicBezTo>
                <a:cubicBezTo>
                  <a:pt x="22" y="65"/>
                  <a:pt x="22" y="65"/>
                  <a:pt x="22" y="65"/>
                </a:cubicBezTo>
                <a:cubicBezTo>
                  <a:pt x="22" y="65"/>
                  <a:pt x="22" y="65"/>
                  <a:pt x="22" y="65"/>
                </a:cubicBezTo>
                <a:lnTo>
                  <a:pt x="22" y="64"/>
                </a:lnTo>
                <a:close/>
                <a:moveTo>
                  <a:pt x="22" y="67"/>
                </a:moveTo>
                <a:cubicBezTo>
                  <a:pt x="22" y="67"/>
                  <a:pt x="22" y="67"/>
                  <a:pt x="22" y="67"/>
                </a:cubicBezTo>
                <a:cubicBezTo>
                  <a:pt x="24" y="67"/>
                  <a:pt x="24" y="67"/>
                  <a:pt x="24" y="67"/>
                </a:cubicBezTo>
                <a:cubicBezTo>
                  <a:pt x="24" y="67"/>
                  <a:pt x="24" y="67"/>
                  <a:pt x="24" y="67"/>
                </a:cubicBezTo>
                <a:cubicBezTo>
                  <a:pt x="24" y="68"/>
                  <a:pt x="24" y="68"/>
                  <a:pt x="24" y="68"/>
                </a:cubicBezTo>
                <a:cubicBezTo>
                  <a:pt x="24" y="69"/>
                  <a:pt x="24" y="69"/>
                  <a:pt x="24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8"/>
                </a:cubicBezTo>
                <a:lnTo>
                  <a:pt x="22" y="67"/>
                </a:lnTo>
                <a:close/>
                <a:moveTo>
                  <a:pt x="21" y="69"/>
                </a:moveTo>
                <a:cubicBezTo>
                  <a:pt x="21" y="69"/>
                  <a:pt x="21" y="69"/>
                  <a:pt x="21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69"/>
                  <a:pt x="24" y="69"/>
                  <a:pt x="24" y="69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70"/>
                  <a:pt x="21" y="70"/>
                  <a:pt x="21" y="70"/>
                </a:cubicBezTo>
                <a:lnTo>
                  <a:pt x="21" y="69"/>
                </a:lnTo>
                <a:close/>
                <a:moveTo>
                  <a:pt x="21" y="71"/>
                </a:moveTo>
                <a:cubicBezTo>
                  <a:pt x="24" y="71"/>
                  <a:pt x="24" y="71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1" y="72"/>
                  <a:pt x="21" y="72"/>
                  <a:pt x="21" y="72"/>
                </a:cubicBezTo>
                <a:cubicBezTo>
                  <a:pt x="21" y="72"/>
                  <a:pt x="21" y="72"/>
                  <a:pt x="21" y="72"/>
                </a:cubicBezTo>
                <a:cubicBezTo>
                  <a:pt x="21" y="71"/>
                  <a:pt x="21" y="71"/>
                  <a:pt x="21" y="71"/>
                </a:cubicBezTo>
                <a:cubicBezTo>
                  <a:pt x="21" y="71"/>
                  <a:pt x="21" y="71"/>
                  <a:pt x="21" y="71"/>
                </a:cubicBezTo>
                <a:close/>
                <a:moveTo>
                  <a:pt x="18" y="71"/>
                </a:moveTo>
                <a:cubicBezTo>
                  <a:pt x="18" y="71"/>
                  <a:pt x="18" y="71"/>
                  <a:pt x="18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20" y="71"/>
                  <a:pt x="20" y="71"/>
                  <a:pt x="20" y="71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lnTo>
                  <a:pt x="18" y="71"/>
                </a:lnTo>
                <a:close/>
                <a:moveTo>
                  <a:pt x="17" y="69"/>
                </a:move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8"/>
                </a:cubicBezTo>
                <a:cubicBezTo>
                  <a:pt x="15" y="67"/>
                  <a:pt x="15" y="67"/>
                  <a:pt x="15" y="67"/>
                </a:cubicBezTo>
                <a:cubicBezTo>
                  <a:pt x="15" y="67"/>
                  <a:pt x="15" y="67"/>
                  <a:pt x="15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7"/>
                  <a:pt x="18" y="67"/>
                  <a:pt x="18" y="67"/>
                </a:cubicBezTo>
                <a:cubicBezTo>
                  <a:pt x="17" y="68"/>
                  <a:pt x="17" y="68"/>
                  <a:pt x="17" y="68"/>
                </a:cubicBezTo>
                <a:cubicBezTo>
                  <a:pt x="17" y="69"/>
                  <a:pt x="17" y="69"/>
                  <a:pt x="17" y="69"/>
                </a:cubicBezTo>
                <a:close/>
                <a:moveTo>
                  <a:pt x="20" y="70"/>
                </a:moveTo>
                <a:cubicBezTo>
                  <a:pt x="18" y="70"/>
                  <a:pt x="18" y="70"/>
                  <a:pt x="18" y="70"/>
                </a:cubicBezTo>
                <a:cubicBezTo>
                  <a:pt x="18" y="70"/>
                  <a:pt x="18" y="70"/>
                  <a:pt x="18" y="70"/>
                </a:cubicBezTo>
                <a:cubicBezTo>
                  <a:pt x="18" y="69"/>
                  <a:pt x="18" y="69"/>
                  <a:pt x="18" y="69"/>
                </a:cubicBezTo>
                <a:cubicBezTo>
                  <a:pt x="18" y="69"/>
                  <a:pt x="18" y="69"/>
                  <a:pt x="18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69"/>
                  <a:pt x="21" y="69"/>
                  <a:pt x="21" y="69"/>
                </a:cubicBezTo>
                <a:cubicBezTo>
                  <a:pt x="21" y="70"/>
                  <a:pt x="21" y="70"/>
                  <a:pt x="21" y="70"/>
                </a:cubicBezTo>
                <a:cubicBezTo>
                  <a:pt x="21" y="70"/>
                  <a:pt x="20" y="70"/>
                  <a:pt x="20" y="70"/>
                </a:cubicBezTo>
                <a:close/>
                <a:moveTo>
                  <a:pt x="21" y="73"/>
                </a:moveTo>
                <a:cubicBezTo>
                  <a:pt x="21" y="73"/>
                  <a:pt x="21" y="73"/>
                  <a:pt x="21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4"/>
                  <a:pt x="24" y="74"/>
                  <a:pt x="24" y="74"/>
                </a:cubicBezTo>
                <a:cubicBezTo>
                  <a:pt x="24" y="74"/>
                  <a:pt x="24" y="74"/>
                  <a:pt x="23" y="74"/>
                </a:cubicBezTo>
                <a:cubicBezTo>
                  <a:pt x="21" y="74"/>
                  <a:pt x="21" y="74"/>
                  <a:pt x="21" y="74"/>
                </a:cubicBezTo>
                <a:cubicBezTo>
                  <a:pt x="21" y="74"/>
                  <a:pt x="21" y="74"/>
                  <a:pt x="21" y="74"/>
                </a:cubicBezTo>
                <a:lnTo>
                  <a:pt x="21" y="73"/>
                </a:ln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69"/>
                  <a:pt x="21" y="69"/>
                  <a:pt x="21" y="69"/>
                </a:cubicBezTo>
                <a:cubicBezTo>
                  <a:pt x="18" y="69"/>
                  <a:pt x="18" y="69"/>
                  <a:pt x="18" y="69"/>
                </a:cubicBezTo>
                <a:cubicBezTo>
                  <a:pt x="18" y="69"/>
                  <a:pt x="18" y="69"/>
                  <a:pt x="18" y="68"/>
                </a:cubicBezTo>
                <a:cubicBezTo>
                  <a:pt x="18" y="67"/>
                  <a:pt x="18" y="67"/>
                  <a:pt x="18" y="67"/>
                </a:cubicBezTo>
                <a:cubicBezTo>
                  <a:pt x="18" y="67"/>
                  <a:pt x="18" y="67"/>
                  <a:pt x="18" y="67"/>
                </a:cubicBezTo>
                <a:lnTo>
                  <a:pt x="21" y="67"/>
                </a:lnTo>
                <a:close/>
                <a:moveTo>
                  <a:pt x="16" y="64"/>
                </a:moveTo>
                <a:cubicBezTo>
                  <a:pt x="16" y="63"/>
                  <a:pt x="16" y="63"/>
                  <a:pt x="16" y="63"/>
                </a:cubicBez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8" y="63"/>
                  <a:pt x="18" y="64"/>
                </a:cubicBezTo>
                <a:cubicBezTo>
                  <a:pt x="18" y="65"/>
                  <a:pt x="18" y="65"/>
                  <a:pt x="18" y="65"/>
                </a:cubicBezTo>
                <a:cubicBezTo>
                  <a:pt x="18" y="65"/>
                  <a:pt x="18" y="65"/>
                  <a:pt x="18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5" y="65"/>
                  <a:pt x="15" y="65"/>
                  <a:pt x="15" y="65"/>
                </a:cubicBezTo>
                <a:lnTo>
                  <a:pt x="16" y="64"/>
                </a:lnTo>
                <a:close/>
                <a:moveTo>
                  <a:pt x="12" y="64"/>
                </a:moveTo>
                <a:cubicBezTo>
                  <a:pt x="12" y="63"/>
                  <a:pt x="12" y="63"/>
                  <a:pt x="13" y="63"/>
                </a:cubicBezTo>
                <a:cubicBezTo>
                  <a:pt x="15" y="63"/>
                  <a:pt x="15" y="63"/>
                  <a:pt x="15" y="63"/>
                </a:cubicBezTo>
                <a:cubicBezTo>
                  <a:pt x="15" y="63"/>
                  <a:pt x="15" y="63"/>
                  <a:pt x="15" y="64"/>
                </a:cubicBezTo>
                <a:cubicBezTo>
                  <a:pt x="15" y="65"/>
                  <a:pt x="15" y="65"/>
                  <a:pt x="15" y="65"/>
                </a:cubicBezTo>
                <a:cubicBezTo>
                  <a:pt x="15" y="65"/>
                  <a:pt x="15" y="65"/>
                  <a:pt x="15" y="65"/>
                </a:cubicBezTo>
                <a:cubicBezTo>
                  <a:pt x="12" y="65"/>
                  <a:pt x="12" y="65"/>
                  <a:pt x="12" y="65"/>
                </a:cubicBezTo>
                <a:cubicBezTo>
                  <a:pt x="12" y="65"/>
                  <a:pt x="12" y="65"/>
                  <a:pt x="12" y="65"/>
                </a:cubicBezTo>
                <a:lnTo>
                  <a:pt x="12" y="64"/>
                </a:lnTo>
                <a:close/>
                <a:moveTo>
                  <a:pt x="14" y="70"/>
                </a:moveTo>
                <a:cubicBezTo>
                  <a:pt x="11" y="70"/>
                  <a:pt x="11" y="70"/>
                  <a:pt x="11" y="70"/>
                </a:cubicBezTo>
                <a:cubicBezTo>
                  <a:pt x="11" y="70"/>
                  <a:pt x="11" y="70"/>
                  <a:pt x="11" y="70"/>
                </a:cubicBezTo>
                <a:cubicBezTo>
                  <a:pt x="11" y="69"/>
                  <a:pt x="11" y="69"/>
                  <a:pt x="11" y="69"/>
                </a:cubicBezTo>
                <a:cubicBezTo>
                  <a:pt x="11" y="69"/>
                  <a:pt x="11" y="69"/>
                  <a:pt x="11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14" y="69"/>
                  <a:pt x="14" y="69"/>
                  <a:pt x="14" y="69"/>
                </a:cubicBezTo>
                <a:cubicBezTo>
                  <a:pt x="14" y="70"/>
                  <a:pt x="14" y="70"/>
                  <a:pt x="14" y="70"/>
                </a:cubicBezTo>
                <a:cubicBezTo>
                  <a:pt x="14" y="70"/>
                  <a:pt x="14" y="70"/>
                  <a:pt x="14" y="70"/>
                </a:cubicBezTo>
                <a:close/>
                <a:moveTo>
                  <a:pt x="14" y="71"/>
                </a:moveTo>
                <a:cubicBezTo>
                  <a:pt x="13" y="72"/>
                  <a:pt x="13" y="72"/>
                  <a:pt x="13" y="72"/>
                </a:cubicBezTo>
                <a:cubicBezTo>
                  <a:pt x="13" y="72"/>
                  <a:pt x="13" y="72"/>
                  <a:pt x="13" y="72"/>
                </a:cubicBezTo>
                <a:cubicBezTo>
                  <a:pt x="10" y="72"/>
                  <a:pt x="10" y="72"/>
                  <a:pt x="10" y="72"/>
                </a:cubicBezTo>
                <a:cubicBezTo>
                  <a:pt x="10" y="72"/>
                  <a:pt x="10" y="72"/>
                  <a:pt x="10" y="72"/>
                </a:cubicBezTo>
                <a:cubicBezTo>
                  <a:pt x="11" y="71"/>
                  <a:pt x="11" y="71"/>
                  <a:pt x="11" y="71"/>
                </a:cubicBezTo>
                <a:cubicBezTo>
                  <a:pt x="11" y="71"/>
                  <a:pt x="11" y="71"/>
                  <a:pt x="11" y="71"/>
                </a:cubicBezTo>
                <a:cubicBezTo>
                  <a:pt x="13" y="71"/>
                  <a:pt x="13" y="71"/>
                  <a:pt x="13" y="71"/>
                </a:cubicBezTo>
                <a:cubicBezTo>
                  <a:pt x="14" y="71"/>
                  <a:pt x="14" y="71"/>
                  <a:pt x="14" y="71"/>
                </a:cubicBezTo>
                <a:close/>
                <a:moveTo>
                  <a:pt x="14" y="69"/>
                </a:moveTo>
                <a:cubicBezTo>
                  <a:pt x="11" y="69"/>
                  <a:pt x="11" y="69"/>
                  <a:pt x="11" y="69"/>
                </a:cubicBezTo>
                <a:cubicBezTo>
                  <a:pt x="11" y="69"/>
                  <a:pt x="11" y="69"/>
                  <a:pt x="11" y="68"/>
                </a:cubicBezTo>
                <a:cubicBezTo>
                  <a:pt x="12" y="67"/>
                  <a:pt x="12" y="67"/>
                  <a:pt x="12" y="67"/>
                </a:cubicBezTo>
                <a:cubicBezTo>
                  <a:pt x="12" y="67"/>
                  <a:pt x="12" y="67"/>
                  <a:pt x="12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4" y="68"/>
                </a:cubicBezTo>
                <a:cubicBezTo>
                  <a:pt x="14" y="69"/>
                  <a:pt x="14" y="69"/>
                  <a:pt x="14" y="69"/>
                </a:cubicBezTo>
                <a:close/>
                <a:moveTo>
                  <a:pt x="9" y="64"/>
                </a:moveTo>
                <a:cubicBezTo>
                  <a:pt x="9" y="63"/>
                  <a:pt x="9" y="63"/>
                  <a:pt x="9" y="63"/>
                </a:cubicBezTo>
                <a:cubicBezTo>
                  <a:pt x="12" y="63"/>
                  <a:pt x="12" y="63"/>
                  <a:pt x="12" y="63"/>
                </a:cubicBezTo>
                <a:cubicBezTo>
                  <a:pt x="12" y="63"/>
                  <a:pt x="12" y="63"/>
                  <a:pt x="12" y="64"/>
                </a:cubicBezTo>
                <a:cubicBezTo>
                  <a:pt x="12" y="65"/>
                  <a:pt x="12" y="65"/>
                  <a:pt x="12" y="65"/>
                </a:cubicBezTo>
                <a:cubicBezTo>
                  <a:pt x="12" y="65"/>
                  <a:pt x="11" y="65"/>
                  <a:pt x="11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9" y="65"/>
                  <a:pt x="9" y="65"/>
                  <a:pt x="9" y="65"/>
                </a:cubicBezTo>
                <a:lnTo>
                  <a:pt x="9" y="64"/>
                </a:lnTo>
                <a:close/>
                <a:moveTo>
                  <a:pt x="8" y="67"/>
                </a:moveTo>
                <a:cubicBezTo>
                  <a:pt x="8" y="67"/>
                  <a:pt x="8" y="67"/>
                  <a:pt x="8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67"/>
                  <a:pt x="11" y="67"/>
                  <a:pt x="11" y="67"/>
                </a:cubicBezTo>
                <a:cubicBezTo>
                  <a:pt x="11" y="68"/>
                  <a:pt x="11" y="68"/>
                  <a:pt x="11" y="68"/>
                </a:cubicBezTo>
                <a:cubicBezTo>
                  <a:pt x="11" y="69"/>
                  <a:pt x="11" y="69"/>
                  <a:pt x="10" y="69"/>
                </a:cubicBezTo>
                <a:cubicBezTo>
                  <a:pt x="8" y="69"/>
                  <a:pt x="8" y="69"/>
                  <a:pt x="8" y="69"/>
                </a:cubicBezTo>
                <a:cubicBezTo>
                  <a:pt x="8" y="69"/>
                  <a:pt x="8" y="69"/>
                  <a:pt x="8" y="68"/>
                </a:cubicBezTo>
                <a:lnTo>
                  <a:pt x="8" y="67"/>
                </a:lnTo>
                <a:close/>
                <a:moveTo>
                  <a:pt x="8" y="69"/>
                </a:moveTo>
                <a:cubicBezTo>
                  <a:pt x="8" y="69"/>
                  <a:pt x="8" y="69"/>
                  <a:pt x="8" y="69"/>
                </a:cubicBezTo>
                <a:cubicBezTo>
                  <a:pt x="10" y="69"/>
                  <a:pt x="10" y="69"/>
                  <a:pt x="10" y="69"/>
                </a:cubicBezTo>
                <a:cubicBezTo>
                  <a:pt x="10" y="69"/>
                  <a:pt x="10" y="69"/>
                  <a:pt x="10" y="69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7" y="70"/>
                  <a:pt x="7" y="70"/>
                  <a:pt x="7" y="70"/>
                </a:cubicBezTo>
                <a:cubicBezTo>
                  <a:pt x="7" y="70"/>
                  <a:pt x="7" y="70"/>
                  <a:pt x="7" y="70"/>
                </a:cubicBezTo>
                <a:lnTo>
                  <a:pt x="8" y="69"/>
                </a:lnTo>
                <a:close/>
                <a:moveTo>
                  <a:pt x="7" y="71"/>
                </a:moveTo>
                <a:cubicBezTo>
                  <a:pt x="7" y="71"/>
                  <a:pt x="7" y="71"/>
                  <a:pt x="7" y="71"/>
                </a:cubicBezTo>
                <a:cubicBezTo>
                  <a:pt x="10" y="71"/>
                  <a:pt x="10" y="71"/>
                  <a:pt x="10" y="71"/>
                </a:cubicBezTo>
                <a:cubicBezTo>
                  <a:pt x="10" y="71"/>
                  <a:pt x="10" y="71"/>
                  <a:pt x="10" y="71"/>
                </a:cubicBezTo>
                <a:cubicBezTo>
                  <a:pt x="10" y="72"/>
                  <a:pt x="10" y="72"/>
                  <a:pt x="10" y="72"/>
                </a:cubicBezTo>
                <a:cubicBezTo>
                  <a:pt x="10" y="72"/>
                  <a:pt x="10" y="72"/>
                  <a:pt x="10" y="72"/>
                </a:cubicBezTo>
                <a:cubicBezTo>
                  <a:pt x="7" y="72"/>
                  <a:pt x="7" y="72"/>
                  <a:pt x="7" y="72"/>
                </a:cubicBezTo>
                <a:cubicBezTo>
                  <a:pt x="7" y="72"/>
                  <a:pt x="7" y="72"/>
                  <a:pt x="7" y="72"/>
                </a:cubicBezTo>
                <a:lnTo>
                  <a:pt x="7" y="71"/>
                </a:lnTo>
                <a:close/>
                <a:moveTo>
                  <a:pt x="9" y="76"/>
                </a:moveTo>
                <a:cubicBezTo>
                  <a:pt x="9" y="76"/>
                  <a:pt x="9" y="76"/>
                  <a:pt x="9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74"/>
                  <a:pt x="6" y="74"/>
                  <a:pt x="6" y="74"/>
                </a:cubicBezTo>
                <a:cubicBezTo>
                  <a:pt x="6" y="74"/>
                  <a:pt x="6" y="74"/>
                  <a:pt x="6" y="74"/>
                </a:cubicBezTo>
                <a:cubicBezTo>
                  <a:pt x="9" y="74"/>
                  <a:pt x="9" y="74"/>
                  <a:pt x="9" y="74"/>
                </a:cubicBezTo>
                <a:cubicBezTo>
                  <a:pt x="9" y="74"/>
                  <a:pt x="9" y="74"/>
                  <a:pt x="9" y="74"/>
                </a:cubicBezTo>
                <a:lnTo>
                  <a:pt x="9" y="76"/>
                </a:lnTo>
                <a:close/>
                <a:moveTo>
                  <a:pt x="9" y="74"/>
                </a:moveTo>
                <a:cubicBezTo>
                  <a:pt x="6" y="74"/>
                  <a:pt x="6" y="74"/>
                  <a:pt x="6" y="74"/>
                </a:cubicBezTo>
                <a:cubicBezTo>
                  <a:pt x="6" y="74"/>
                  <a:pt x="6" y="74"/>
                  <a:pt x="6" y="74"/>
                </a:cubicBezTo>
                <a:cubicBezTo>
                  <a:pt x="7" y="73"/>
                  <a:pt x="7" y="73"/>
                  <a:pt x="7" y="73"/>
                </a:cubicBezTo>
                <a:cubicBezTo>
                  <a:pt x="7" y="73"/>
                  <a:pt x="7" y="73"/>
                  <a:pt x="7" y="73"/>
                </a:cubicBezTo>
                <a:cubicBezTo>
                  <a:pt x="9" y="73"/>
                  <a:pt x="9" y="73"/>
                  <a:pt x="9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9" y="74"/>
                  <a:pt x="9" y="74"/>
                  <a:pt x="9" y="74"/>
                </a:cubicBezTo>
                <a:cubicBezTo>
                  <a:pt x="9" y="74"/>
                  <a:pt x="9" y="74"/>
                  <a:pt x="9" y="74"/>
                </a:cubicBezTo>
                <a:close/>
                <a:moveTo>
                  <a:pt x="13" y="76"/>
                </a:moveTo>
                <a:cubicBezTo>
                  <a:pt x="13" y="76"/>
                  <a:pt x="12" y="76"/>
                  <a:pt x="12" y="76"/>
                </a:cubicBezTo>
                <a:cubicBezTo>
                  <a:pt x="10" y="76"/>
                  <a:pt x="10" y="76"/>
                  <a:pt x="10" y="76"/>
                </a:cubicBezTo>
                <a:cubicBezTo>
                  <a:pt x="9" y="76"/>
                  <a:pt x="9" y="76"/>
                  <a:pt x="9" y="76"/>
                </a:cubicBezTo>
                <a:cubicBezTo>
                  <a:pt x="10" y="74"/>
                  <a:pt x="10" y="74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3" y="74"/>
                  <a:pt x="13" y="74"/>
                  <a:pt x="13" y="74"/>
                </a:cubicBezTo>
                <a:cubicBezTo>
                  <a:pt x="13" y="74"/>
                  <a:pt x="13" y="74"/>
                  <a:pt x="13" y="74"/>
                </a:cubicBezTo>
                <a:lnTo>
                  <a:pt x="13" y="76"/>
                </a:lnTo>
                <a:close/>
                <a:moveTo>
                  <a:pt x="13" y="74"/>
                </a:moveTo>
                <a:cubicBezTo>
                  <a:pt x="10" y="74"/>
                  <a:pt x="10" y="74"/>
                  <a:pt x="10" y="74"/>
                </a:cubicBezTo>
                <a:cubicBezTo>
                  <a:pt x="10" y="74"/>
                  <a:pt x="10" y="74"/>
                  <a:pt x="10" y="74"/>
                </a:cubicBezTo>
                <a:cubicBezTo>
                  <a:pt x="10" y="73"/>
                  <a:pt x="10" y="73"/>
                  <a:pt x="10" y="73"/>
                </a:cubicBezTo>
                <a:cubicBezTo>
                  <a:pt x="10" y="73"/>
                  <a:pt x="10" y="73"/>
                  <a:pt x="10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4"/>
                  <a:pt x="13" y="74"/>
                  <a:pt x="13" y="74"/>
                </a:cubicBezTo>
                <a:cubicBezTo>
                  <a:pt x="13" y="74"/>
                  <a:pt x="13" y="74"/>
                  <a:pt x="13" y="74"/>
                </a:cubicBezTo>
                <a:close/>
                <a:moveTo>
                  <a:pt x="16" y="76"/>
                </a:moveTo>
                <a:cubicBezTo>
                  <a:pt x="16" y="76"/>
                  <a:pt x="16" y="76"/>
                  <a:pt x="16" y="76"/>
                </a:cubicBezTo>
                <a:cubicBezTo>
                  <a:pt x="13" y="76"/>
                  <a:pt x="13" y="76"/>
                  <a:pt x="13" y="76"/>
                </a:cubicBezTo>
                <a:cubicBezTo>
                  <a:pt x="13" y="76"/>
                  <a:pt x="13" y="76"/>
                  <a:pt x="13" y="76"/>
                </a:cubicBezTo>
                <a:cubicBezTo>
                  <a:pt x="13" y="74"/>
                  <a:pt x="13" y="74"/>
                  <a:pt x="13" y="74"/>
                </a:cubicBezTo>
                <a:cubicBezTo>
                  <a:pt x="13" y="74"/>
                  <a:pt x="13" y="74"/>
                  <a:pt x="14" y="74"/>
                </a:cubicBezTo>
                <a:cubicBezTo>
                  <a:pt x="16" y="74"/>
                  <a:pt x="16" y="74"/>
                  <a:pt x="16" y="74"/>
                </a:cubicBezTo>
                <a:cubicBezTo>
                  <a:pt x="16" y="74"/>
                  <a:pt x="16" y="74"/>
                  <a:pt x="16" y="74"/>
                </a:cubicBezTo>
                <a:lnTo>
                  <a:pt x="16" y="76"/>
                </a:lnTo>
                <a:close/>
                <a:moveTo>
                  <a:pt x="16" y="74"/>
                </a:moveTo>
                <a:cubicBezTo>
                  <a:pt x="16" y="74"/>
                  <a:pt x="16" y="74"/>
                  <a:pt x="16" y="74"/>
                </a:cubicBezTo>
                <a:cubicBezTo>
                  <a:pt x="14" y="74"/>
                  <a:pt x="14" y="74"/>
                  <a:pt x="14" y="74"/>
                </a:cubicBezTo>
                <a:cubicBezTo>
                  <a:pt x="14" y="74"/>
                  <a:pt x="14" y="74"/>
                  <a:pt x="14" y="74"/>
                </a:cubicBezTo>
                <a:cubicBezTo>
                  <a:pt x="14" y="73"/>
                  <a:pt x="14" y="73"/>
                  <a:pt x="14" y="73"/>
                </a:cubicBezTo>
                <a:cubicBezTo>
                  <a:pt x="14" y="73"/>
                  <a:pt x="14" y="73"/>
                  <a:pt x="14" y="73"/>
                </a:cubicBezTo>
                <a:cubicBezTo>
                  <a:pt x="17" y="73"/>
                  <a:pt x="17" y="73"/>
                  <a:pt x="17" y="73"/>
                </a:cubicBezTo>
                <a:cubicBezTo>
                  <a:pt x="17" y="73"/>
                  <a:pt x="17" y="73"/>
                  <a:pt x="17" y="73"/>
                </a:cubicBezTo>
                <a:lnTo>
                  <a:pt x="16" y="74"/>
                </a:lnTo>
                <a:close/>
                <a:moveTo>
                  <a:pt x="17" y="72"/>
                </a:moveTo>
                <a:cubicBezTo>
                  <a:pt x="17" y="72"/>
                  <a:pt x="17" y="72"/>
                  <a:pt x="17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1"/>
                  <a:pt x="14" y="71"/>
                  <a:pt x="14" y="71"/>
                </a:cubicBezTo>
                <a:cubicBezTo>
                  <a:pt x="14" y="71"/>
                  <a:pt x="14" y="71"/>
                  <a:pt x="14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lnTo>
                  <a:pt x="17" y="72"/>
                </a:lnTo>
                <a:close/>
                <a:moveTo>
                  <a:pt x="17" y="70"/>
                </a:moveTo>
                <a:cubicBezTo>
                  <a:pt x="14" y="70"/>
                  <a:pt x="14" y="70"/>
                  <a:pt x="14" y="70"/>
                </a:cubicBezTo>
                <a:cubicBezTo>
                  <a:pt x="14" y="70"/>
                  <a:pt x="14" y="70"/>
                  <a:pt x="14" y="70"/>
                </a:cubicBezTo>
                <a:cubicBezTo>
                  <a:pt x="15" y="69"/>
                  <a:pt x="15" y="69"/>
                  <a:pt x="15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7" y="70"/>
                  <a:pt x="17" y="70"/>
                </a:cubicBezTo>
                <a:cubicBezTo>
                  <a:pt x="17" y="70"/>
                  <a:pt x="17" y="70"/>
                  <a:pt x="17" y="70"/>
                </a:cubicBezTo>
                <a:close/>
                <a:moveTo>
                  <a:pt x="17" y="74"/>
                </a:moveTo>
                <a:cubicBezTo>
                  <a:pt x="17" y="73"/>
                  <a:pt x="17" y="73"/>
                  <a:pt x="17" y="73"/>
                </a:cubicBezTo>
                <a:cubicBezTo>
                  <a:pt x="17" y="73"/>
                  <a:pt x="17" y="73"/>
                  <a:pt x="17" y="73"/>
                </a:cubicBezTo>
                <a:cubicBezTo>
                  <a:pt x="20" y="73"/>
                  <a:pt x="20" y="73"/>
                  <a:pt x="20" y="73"/>
                </a:cubicBezTo>
                <a:cubicBezTo>
                  <a:pt x="20" y="73"/>
                  <a:pt x="20" y="73"/>
                  <a:pt x="20" y="73"/>
                </a:cubicBezTo>
                <a:cubicBezTo>
                  <a:pt x="20" y="74"/>
                  <a:pt x="20" y="74"/>
                  <a:pt x="20" y="74"/>
                </a:cubicBezTo>
                <a:cubicBezTo>
                  <a:pt x="20" y="74"/>
                  <a:pt x="20" y="74"/>
                  <a:pt x="20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74"/>
                  <a:pt x="17" y="74"/>
                  <a:pt x="17" y="74"/>
                </a:cubicBezTo>
                <a:close/>
                <a:moveTo>
                  <a:pt x="30" y="76"/>
                </a:moveTo>
                <a:cubicBezTo>
                  <a:pt x="30" y="76"/>
                  <a:pt x="30" y="76"/>
                  <a:pt x="29" y="76"/>
                </a:cubicBezTo>
                <a:cubicBezTo>
                  <a:pt x="18" y="76"/>
                  <a:pt x="18" y="76"/>
                  <a:pt x="18" y="76"/>
                </a:cubicBezTo>
                <a:cubicBezTo>
                  <a:pt x="18" y="76"/>
                  <a:pt x="18" y="76"/>
                  <a:pt x="18" y="76"/>
                </a:cubicBezTo>
                <a:cubicBezTo>
                  <a:pt x="18" y="74"/>
                  <a:pt x="18" y="74"/>
                  <a:pt x="18" y="74"/>
                </a:cubicBezTo>
                <a:cubicBezTo>
                  <a:pt x="18" y="74"/>
                  <a:pt x="18" y="74"/>
                  <a:pt x="18" y="74"/>
                </a:cubicBezTo>
                <a:cubicBezTo>
                  <a:pt x="29" y="74"/>
                  <a:pt x="29" y="74"/>
                  <a:pt x="29" y="74"/>
                </a:cubicBezTo>
                <a:cubicBezTo>
                  <a:pt x="30" y="74"/>
                  <a:pt x="30" y="74"/>
                  <a:pt x="30" y="74"/>
                </a:cubicBezTo>
                <a:lnTo>
                  <a:pt x="30" y="76"/>
                </a:lnTo>
                <a:close/>
                <a:moveTo>
                  <a:pt x="31" y="74"/>
                </a:moveTo>
                <a:cubicBezTo>
                  <a:pt x="31" y="74"/>
                  <a:pt x="30" y="74"/>
                  <a:pt x="30" y="74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73"/>
                  <a:pt x="28" y="73"/>
                  <a:pt x="28" y="73"/>
                </a:cubicBezTo>
                <a:cubicBezTo>
                  <a:pt x="28" y="73"/>
                  <a:pt x="28" y="73"/>
                  <a:pt x="28" y="73"/>
                </a:cubicBezTo>
                <a:cubicBezTo>
                  <a:pt x="30" y="73"/>
                  <a:pt x="30" y="73"/>
                  <a:pt x="30" y="73"/>
                </a:cubicBezTo>
                <a:cubicBezTo>
                  <a:pt x="31" y="73"/>
                  <a:pt x="31" y="73"/>
                  <a:pt x="31" y="73"/>
                </a:cubicBezTo>
                <a:lnTo>
                  <a:pt x="31" y="74"/>
                </a:lnTo>
                <a:close/>
                <a:moveTo>
                  <a:pt x="31" y="72"/>
                </a:moveTo>
                <a:cubicBezTo>
                  <a:pt x="31" y="72"/>
                  <a:pt x="31" y="72"/>
                  <a:pt x="30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8" y="71"/>
                  <a:pt x="28" y="71"/>
                  <a:pt x="28" y="71"/>
                </a:cubicBezTo>
                <a:cubicBezTo>
                  <a:pt x="28" y="71"/>
                  <a:pt x="28" y="71"/>
                  <a:pt x="28" y="71"/>
                </a:cubicBezTo>
                <a:cubicBezTo>
                  <a:pt x="30" y="71"/>
                  <a:pt x="30" y="71"/>
                  <a:pt x="30" y="71"/>
                </a:cubicBezTo>
                <a:cubicBezTo>
                  <a:pt x="31" y="71"/>
                  <a:pt x="31" y="71"/>
                  <a:pt x="31" y="71"/>
                </a:cubicBezTo>
                <a:lnTo>
                  <a:pt x="31" y="72"/>
                </a:lnTo>
                <a:close/>
                <a:moveTo>
                  <a:pt x="31" y="70"/>
                </a:moveTo>
                <a:cubicBezTo>
                  <a:pt x="31" y="70"/>
                  <a:pt x="31" y="70"/>
                  <a:pt x="30" y="70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70"/>
                  <a:pt x="28" y="70"/>
                  <a:pt x="28" y="70"/>
                </a:cubicBezTo>
                <a:cubicBezTo>
                  <a:pt x="28" y="69"/>
                  <a:pt x="28" y="69"/>
                  <a:pt x="28" y="69"/>
                </a:cubicBezTo>
                <a:cubicBezTo>
                  <a:pt x="28" y="69"/>
                  <a:pt x="28" y="69"/>
                  <a:pt x="28" y="69"/>
                </a:cubicBezTo>
                <a:cubicBezTo>
                  <a:pt x="31" y="69"/>
                  <a:pt x="31" y="69"/>
                  <a:pt x="31" y="69"/>
                </a:cubicBezTo>
                <a:cubicBezTo>
                  <a:pt x="31" y="69"/>
                  <a:pt x="31" y="69"/>
                  <a:pt x="31" y="69"/>
                </a:cubicBezTo>
                <a:lnTo>
                  <a:pt x="31" y="70"/>
                </a:lnTo>
                <a:close/>
                <a:moveTo>
                  <a:pt x="31" y="68"/>
                </a:moveTo>
                <a:cubicBezTo>
                  <a:pt x="31" y="69"/>
                  <a:pt x="31" y="69"/>
                  <a:pt x="31" y="69"/>
                </a:cubicBezTo>
                <a:cubicBezTo>
                  <a:pt x="28" y="69"/>
                  <a:pt x="28" y="69"/>
                  <a:pt x="28" y="69"/>
                </a:cubicBezTo>
                <a:cubicBezTo>
                  <a:pt x="28" y="69"/>
                  <a:pt x="28" y="69"/>
                  <a:pt x="28" y="68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8" y="67"/>
                  <a:pt x="28" y="67"/>
                </a:cubicBezTo>
                <a:cubicBezTo>
                  <a:pt x="31" y="67"/>
                  <a:pt x="31" y="67"/>
                  <a:pt x="31" y="67"/>
                </a:cubicBezTo>
                <a:cubicBezTo>
                  <a:pt x="31" y="67"/>
                  <a:pt x="31" y="67"/>
                  <a:pt x="31" y="67"/>
                </a:cubicBezTo>
                <a:lnTo>
                  <a:pt x="31" y="68"/>
                </a:lnTo>
                <a:close/>
                <a:moveTo>
                  <a:pt x="31" y="65"/>
                </a:moveTo>
                <a:cubicBezTo>
                  <a:pt x="31" y="65"/>
                  <a:pt x="31" y="65"/>
                  <a:pt x="31" y="65"/>
                </a:cubicBezTo>
                <a:cubicBezTo>
                  <a:pt x="28" y="65"/>
                  <a:pt x="28" y="65"/>
                  <a:pt x="28" y="65"/>
                </a:cubicBezTo>
                <a:cubicBezTo>
                  <a:pt x="28" y="65"/>
                  <a:pt x="28" y="65"/>
                  <a:pt x="28" y="65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63"/>
                  <a:pt x="28" y="63"/>
                  <a:pt x="28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1" y="63"/>
                  <a:pt x="31" y="63"/>
                  <a:pt x="31" y="64"/>
                </a:cubicBezTo>
                <a:lnTo>
                  <a:pt x="31" y="65"/>
                </a:lnTo>
                <a:close/>
                <a:moveTo>
                  <a:pt x="34" y="76"/>
                </a:move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4"/>
                  <a:pt x="31" y="74"/>
                  <a:pt x="31" y="74"/>
                </a:cubicBezTo>
                <a:cubicBezTo>
                  <a:pt x="31" y="74"/>
                  <a:pt x="31" y="74"/>
                  <a:pt x="31" y="74"/>
                </a:cubicBezTo>
                <a:cubicBezTo>
                  <a:pt x="34" y="74"/>
                  <a:pt x="34" y="74"/>
                  <a:pt x="34" y="74"/>
                </a:cubicBezTo>
                <a:cubicBezTo>
                  <a:pt x="34" y="74"/>
                  <a:pt x="34" y="74"/>
                  <a:pt x="34" y="74"/>
                </a:cubicBezTo>
                <a:cubicBezTo>
                  <a:pt x="34" y="76"/>
                  <a:pt x="34" y="76"/>
                  <a:pt x="34" y="76"/>
                </a:cubicBezTo>
                <a:cubicBezTo>
                  <a:pt x="34" y="76"/>
                  <a:pt x="34" y="76"/>
                  <a:pt x="34" y="76"/>
                </a:cubicBezTo>
                <a:close/>
                <a:moveTo>
                  <a:pt x="35" y="73"/>
                </a:moveTo>
                <a:cubicBezTo>
                  <a:pt x="35" y="73"/>
                  <a:pt x="35" y="73"/>
                  <a:pt x="35" y="73"/>
                </a:cubicBezTo>
                <a:cubicBezTo>
                  <a:pt x="37" y="73"/>
                  <a:pt x="37" y="73"/>
                  <a:pt x="37" y="73"/>
                </a:cubicBezTo>
                <a:cubicBezTo>
                  <a:pt x="37" y="73"/>
                  <a:pt x="37" y="73"/>
                  <a:pt x="37" y="73"/>
                </a:cubicBezTo>
                <a:cubicBezTo>
                  <a:pt x="37" y="74"/>
                  <a:pt x="37" y="74"/>
                  <a:pt x="37" y="74"/>
                </a:cubicBezTo>
                <a:cubicBezTo>
                  <a:pt x="37" y="74"/>
                  <a:pt x="37" y="74"/>
                  <a:pt x="37" y="74"/>
                </a:cubicBezTo>
                <a:cubicBezTo>
                  <a:pt x="35" y="74"/>
                  <a:pt x="35" y="74"/>
                  <a:pt x="35" y="74"/>
                </a:cubicBezTo>
                <a:cubicBezTo>
                  <a:pt x="35" y="74"/>
                  <a:pt x="35" y="74"/>
                  <a:pt x="35" y="74"/>
                </a:cubicBezTo>
                <a:lnTo>
                  <a:pt x="35" y="73"/>
                </a:lnTo>
                <a:close/>
                <a:moveTo>
                  <a:pt x="37" y="76"/>
                </a:moveTo>
                <a:cubicBezTo>
                  <a:pt x="35" y="76"/>
                  <a:pt x="35" y="76"/>
                  <a:pt x="35" y="76"/>
                </a:cubicBezTo>
                <a:cubicBezTo>
                  <a:pt x="35" y="76"/>
                  <a:pt x="35" y="76"/>
                  <a:pt x="35" y="76"/>
                </a:cubicBezTo>
                <a:cubicBezTo>
                  <a:pt x="35" y="74"/>
                  <a:pt x="35" y="74"/>
                  <a:pt x="35" y="74"/>
                </a:cubicBezTo>
                <a:cubicBezTo>
                  <a:pt x="35" y="74"/>
                  <a:pt x="35" y="74"/>
                  <a:pt x="35" y="74"/>
                </a:cubicBezTo>
                <a:cubicBezTo>
                  <a:pt x="37" y="74"/>
                  <a:pt x="37" y="74"/>
                  <a:pt x="37" y="74"/>
                </a:cubicBezTo>
                <a:cubicBezTo>
                  <a:pt x="37" y="74"/>
                  <a:pt x="38" y="74"/>
                  <a:pt x="38" y="74"/>
                </a:cubicBezTo>
                <a:cubicBezTo>
                  <a:pt x="38" y="76"/>
                  <a:pt x="38" y="76"/>
                  <a:pt x="38" y="76"/>
                </a:cubicBezTo>
                <a:cubicBezTo>
                  <a:pt x="38" y="76"/>
                  <a:pt x="38" y="76"/>
                  <a:pt x="37" y="76"/>
                </a:cubicBezTo>
                <a:close/>
                <a:moveTo>
                  <a:pt x="38" y="65"/>
                </a:moveTo>
                <a:cubicBezTo>
                  <a:pt x="37" y="64"/>
                  <a:pt x="37" y="64"/>
                  <a:pt x="37" y="64"/>
                </a:cubicBezTo>
                <a:cubicBezTo>
                  <a:pt x="37" y="63"/>
                  <a:pt x="38" y="63"/>
                  <a:pt x="38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40" y="63"/>
                  <a:pt x="40" y="63"/>
                  <a:pt x="40" y="64"/>
                </a:cubicBezTo>
                <a:cubicBezTo>
                  <a:pt x="40" y="65"/>
                  <a:pt x="40" y="65"/>
                  <a:pt x="40" y="65"/>
                </a:cubicBezTo>
                <a:cubicBezTo>
                  <a:pt x="40" y="65"/>
                  <a:pt x="40" y="65"/>
                  <a:pt x="40" y="65"/>
                </a:cubicBezTo>
                <a:cubicBezTo>
                  <a:pt x="38" y="65"/>
                  <a:pt x="38" y="65"/>
                  <a:pt x="38" y="65"/>
                </a:cubicBezTo>
                <a:cubicBezTo>
                  <a:pt x="38" y="65"/>
                  <a:pt x="38" y="65"/>
                  <a:pt x="38" y="65"/>
                </a:cubicBezTo>
                <a:close/>
                <a:moveTo>
                  <a:pt x="38" y="68"/>
                </a:moveTo>
                <a:cubicBezTo>
                  <a:pt x="38" y="67"/>
                  <a:pt x="38" y="67"/>
                  <a:pt x="38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40" y="67"/>
                  <a:pt x="40" y="67"/>
                  <a:pt x="40" y="67"/>
                </a:cubicBezTo>
                <a:cubicBezTo>
                  <a:pt x="40" y="67"/>
                  <a:pt x="40" y="67"/>
                  <a:pt x="40" y="67"/>
                </a:cubicBezTo>
                <a:cubicBezTo>
                  <a:pt x="40" y="68"/>
                  <a:pt x="40" y="68"/>
                  <a:pt x="40" y="68"/>
                </a:cubicBezTo>
                <a:cubicBezTo>
                  <a:pt x="40" y="69"/>
                  <a:pt x="40" y="69"/>
                  <a:pt x="40" y="69"/>
                </a:cubicBezTo>
                <a:cubicBezTo>
                  <a:pt x="38" y="69"/>
                  <a:pt x="38" y="69"/>
                  <a:pt x="38" y="69"/>
                </a:cubicBezTo>
                <a:cubicBezTo>
                  <a:pt x="38" y="69"/>
                  <a:pt x="38" y="69"/>
                  <a:pt x="38" y="68"/>
                </a:cubicBezTo>
                <a:close/>
                <a:moveTo>
                  <a:pt x="38" y="70"/>
                </a:moveTo>
                <a:cubicBezTo>
                  <a:pt x="38" y="69"/>
                  <a:pt x="38" y="69"/>
                  <a:pt x="38" y="69"/>
                </a:cubicBezTo>
                <a:cubicBezTo>
                  <a:pt x="38" y="69"/>
                  <a:pt x="38" y="69"/>
                  <a:pt x="38" y="69"/>
                </a:cubicBezTo>
                <a:cubicBezTo>
                  <a:pt x="40" y="69"/>
                  <a:pt x="40" y="69"/>
                  <a:pt x="40" y="69"/>
                </a:cubicBezTo>
                <a:cubicBezTo>
                  <a:pt x="40" y="69"/>
                  <a:pt x="41" y="69"/>
                  <a:pt x="41" y="69"/>
                </a:cubicBezTo>
                <a:cubicBezTo>
                  <a:pt x="41" y="70"/>
                  <a:pt x="41" y="70"/>
                  <a:pt x="41" y="70"/>
                </a:cubicBezTo>
                <a:cubicBezTo>
                  <a:pt x="41" y="70"/>
                  <a:pt x="41" y="70"/>
                  <a:pt x="41" y="70"/>
                </a:cubicBezTo>
                <a:cubicBezTo>
                  <a:pt x="38" y="70"/>
                  <a:pt x="38" y="70"/>
                  <a:pt x="38" y="70"/>
                </a:cubicBezTo>
                <a:cubicBezTo>
                  <a:pt x="38" y="70"/>
                  <a:pt x="38" y="70"/>
                  <a:pt x="38" y="70"/>
                </a:cubicBezTo>
                <a:close/>
                <a:moveTo>
                  <a:pt x="41" y="76"/>
                </a:moveTo>
                <a:cubicBezTo>
                  <a:pt x="38" y="76"/>
                  <a:pt x="38" y="76"/>
                  <a:pt x="38" y="76"/>
                </a:cubicBezTo>
                <a:cubicBezTo>
                  <a:pt x="38" y="76"/>
                  <a:pt x="38" y="76"/>
                  <a:pt x="38" y="76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41" y="74"/>
                  <a:pt x="41" y="74"/>
                  <a:pt x="41" y="74"/>
                </a:cubicBezTo>
                <a:cubicBezTo>
                  <a:pt x="41" y="74"/>
                  <a:pt x="41" y="74"/>
                  <a:pt x="41" y="74"/>
                </a:cubicBezTo>
                <a:cubicBezTo>
                  <a:pt x="41" y="76"/>
                  <a:pt x="41" y="76"/>
                  <a:pt x="41" y="76"/>
                </a:cubicBezTo>
                <a:cubicBezTo>
                  <a:pt x="41" y="76"/>
                  <a:pt x="41" y="76"/>
                  <a:pt x="41" y="76"/>
                </a:cubicBezTo>
                <a:close/>
                <a:moveTo>
                  <a:pt x="41" y="70"/>
                </a:moveTo>
                <a:cubicBezTo>
                  <a:pt x="41" y="69"/>
                  <a:pt x="41" y="69"/>
                  <a:pt x="41" y="69"/>
                </a:cubicBezTo>
                <a:cubicBezTo>
                  <a:pt x="41" y="69"/>
                  <a:pt x="41" y="69"/>
                  <a:pt x="41" y="69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4" y="69"/>
                  <a:pt x="44" y="69"/>
                </a:cubicBezTo>
                <a:cubicBezTo>
                  <a:pt x="44" y="70"/>
                  <a:pt x="44" y="70"/>
                  <a:pt x="44" y="70"/>
                </a:cubicBezTo>
                <a:cubicBezTo>
                  <a:pt x="44" y="70"/>
                  <a:pt x="44" y="70"/>
                  <a:pt x="44" y="70"/>
                </a:cubicBezTo>
                <a:cubicBezTo>
                  <a:pt x="41" y="70"/>
                  <a:pt x="41" y="70"/>
                  <a:pt x="41" y="70"/>
                </a:cubicBezTo>
                <a:cubicBezTo>
                  <a:pt x="41" y="70"/>
                  <a:pt x="41" y="70"/>
                  <a:pt x="41" y="70"/>
                </a:cubicBezTo>
                <a:close/>
                <a:moveTo>
                  <a:pt x="42" y="74"/>
                </a:moveTo>
                <a:cubicBezTo>
                  <a:pt x="41" y="73"/>
                  <a:pt x="41" y="73"/>
                  <a:pt x="41" y="73"/>
                </a:cubicBezTo>
                <a:cubicBezTo>
                  <a:pt x="41" y="73"/>
                  <a:pt x="41" y="73"/>
                  <a:pt x="42" y="73"/>
                </a:cubicBezTo>
                <a:cubicBezTo>
                  <a:pt x="44" y="73"/>
                  <a:pt x="44" y="73"/>
                  <a:pt x="44" y="73"/>
                </a:cubicBezTo>
                <a:cubicBezTo>
                  <a:pt x="44" y="73"/>
                  <a:pt x="44" y="73"/>
                  <a:pt x="44" y="73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74"/>
                  <a:pt x="44" y="74"/>
                  <a:pt x="44" y="74"/>
                </a:cubicBezTo>
                <a:cubicBezTo>
                  <a:pt x="42" y="74"/>
                  <a:pt x="42" y="74"/>
                  <a:pt x="42" y="74"/>
                </a:cubicBezTo>
                <a:cubicBezTo>
                  <a:pt x="42" y="74"/>
                  <a:pt x="42" y="74"/>
                  <a:pt x="42" y="74"/>
                </a:cubicBezTo>
                <a:close/>
                <a:moveTo>
                  <a:pt x="45" y="76"/>
                </a:moveTo>
                <a:cubicBezTo>
                  <a:pt x="42" y="76"/>
                  <a:pt x="42" y="76"/>
                  <a:pt x="42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2" y="74"/>
                  <a:pt x="42" y="74"/>
                  <a:pt x="42" y="74"/>
                </a:cubicBezTo>
                <a:cubicBezTo>
                  <a:pt x="42" y="74"/>
                  <a:pt x="42" y="74"/>
                  <a:pt x="42" y="74"/>
                </a:cubicBezTo>
                <a:cubicBezTo>
                  <a:pt x="44" y="74"/>
                  <a:pt x="44" y="74"/>
                  <a:pt x="44" y="74"/>
                </a:cubicBezTo>
                <a:cubicBezTo>
                  <a:pt x="44" y="74"/>
                  <a:pt x="45" y="74"/>
                  <a:pt x="45" y="74"/>
                </a:cubicBezTo>
                <a:cubicBezTo>
                  <a:pt x="45" y="76"/>
                  <a:pt x="45" y="76"/>
                  <a:pt x="45" y="76"/>
                </a:cubicBezTo>
                <a:cubicBezTo>
                  <a:pt x="45" y="76"/>
                  <a:pt x="45" y="76"/>
                  <a:pt x="45" y="76"/>
                </a:cubicBezTo>
                <a:close/>
                <a:moveTo>
                  <a:pt x="45" y="70"/>
                </a:moveTo>
                <a:cubicBezTo>
                  <a:pt x="44" y="69"/>
                  <a:pt x="44" y="69"/>
                  <a:pt x="44" y="69"/>
                </a:cubicBezTo>
                <a:cubicBezTo>
                  <a:pt x="44" y="69"/>
                  <a:pt x="44" y="69"/>
                  <a:pt x="45" y="69"/>
                </a:cubicBezTo>
                <a:cubicBezTo>
                  <a:pt x="47" y="69"/>
                  <a:pt x="47" y="69"/>
                  <a:pt x="47" y="69"/>
                </a:cubicBezTo>
                <a:cubicBezTo>
                  <a:pt x="47" y="69"/>
                  <a:pt x="47" y="69"/>
                  <a:pt x="47" y="69"/>
                </a:cubicBezTo>
                <a:cubicBezTo>
                  <a:pt x="47" y="70"/>
                  <a:pt x="47" y="70"/>
                  <a:pt x="47" y="70"/>
                </a:cubicBezTo>
                <a:cubicBezTo>
                  <a:pt x="47" y="70"/>
                  <a:pt x="47" y="70"/>
                  <a:pt x="47" y="70"/>
                </a:cubicBezTo>
                <a:cubicBezTo>
                  <a:pt x="45" y="70"/>
                  <a:pt x="45" y="70"/>
                  <a:pt x="45" y="70"/>
                </a:cubicBezTo>
                <a:cubicBezTo>
                  <a:pt x="45" y="70"/>
                  <a:pt x="45" y="70"/>
                  <a:pt x="45" y="70"/>
                </a:cubicBezTo>
                <a:close/>
                <a:moveTo>
                  <a:pt x="48" y="76"/>
                </a:moveTo>
                <a:cubicBezTo>
                  <a:pt x="45" y="76"/>
                  <a:pt x="45" y="76"/>
                  <a:pt x="45" y="76"/>
                </a:cubicBezTo>
                <a:cubicBezTo>
                  <a:pt x="45" y="76"/>
                  <a:pt x="45" y="76"/>
                  <a:pt x="45" y="76"/>
                </a:cubicBezTo>
                <a:cubicBezTo>
                  <a:pt x="45" y="74"/>
                  <a:pt x="45" y="74"/>
                  <a:pt x="45" y="74"/>
                </a:cubicBezTo>
                <a:cubicBezTo>
                  <a:pt x="45" y="74"/>
                  <a:pt x="45" y="74"/>
                  <a:pt x="45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8" y="76"/>
                  <a:pt x="48" y="76"/>
                  <a:pt x="48" y="76"/>
                </a:cubicBezTo>
                <a:cubicBezTo>
                  <a:pt x="48" y="76"/>
                  <a:pt x="48" y="76"/>
                  <a:pt x="48" y="76"/>
                </a:cubicBezTo>
                <a:close/>
                <a:moveTo>
                  <a:pt x="48" y="72"/>
                </a:moveTo>
                <a:cubicBezTo>
                  <a:pt x="48" y="71"/>
                  <a:pt x="48" y="71"/>
                  <a:pt x="48" y="71"/>
                </a:cubicBezTo>
                <a:cubicBezTo>
                  <a:pt x="48" y="71"/>
                  <a:pt x="48" y="71"/>
                  <a:pt x="48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1"/>
                  <a:pt x="51" y="71"/>
                  <a:pt x="51" y="71"/>
                </a:cubicBezTo>
                <a:cubicBezTo>
                  <a:pt x="51" y="72"/>
                  <a:pt x="51" y="72"/>
                  <a:pt x="51" y="72"/>
                </a:cubicBezTo>
                <a:cubicBezTo>
                  <a:pt x="51" y="72"/>
                  <a:pt x="51" y="72"/>
                  <a:pt x="51" y="72"/>
                </a:cubicBezTo>
                <a:cubicBezTo>
                  <a:pt x="48" y="72"/>
                  <a:pt x="48" y="72"/>
                  <a:pt x="48" y="72"/>
                </a:cubicBezTo>
                <a:cubicBezTo>
                  <a:pt x="48" y="72"/>
                  <a:pt x="48" y="72"/>
                  <a:pt x="48" y="72"/>
                </a:cubicBezTo>
                <a:close/>
                <a:moveTo>
                  <a:pt x="49" y="74"/>
                </a:moveTo>
                <a:cubicBezTo>
                  <a:pt x="48" y="73"/>
                  <a:pt x="48" y="73"/>
                  <a:pt x="48" y="73"/>
                </a:cubicBezTo>
                <a:cubicBezTo>
                  <a:pt x="48" y="73"/>
                  <a:pt x="48" y="73"/>
                  <a:pt x="48" y="73"/>
                </a:cubicBezTo>
                <a:cubicBezTo>
                  <a:pt x="51" y="73"/>
                  <a:pt x="51" y="73"/>
                  <a:pt x="51" y="73"/>
                </a:cubicBezTo>
                <a:cubicBezTo>
                  <a:pt x="51" y="73"/>
                  <a:pt x="51" y="73"/>
                  <a:pt x="51" y="73"/>
                </a:cubicBezTo>
                <a:cubicBezTo>
                  <a:pt x="52" y="74"/>
                  <a:pt x="52" y="74"/>
                  <a:pt x="52" y="74"/>
                </a:cubicBezTo>
                <a:cubicBezTo>
                  <a:pt x="52" y="74"/>
                  <a:pt x="52" y="74"/>
                  <a:pt x="52" y="74"/>
                </a:cubicBezTo>
                <a:cubicBezTo>
                  <a:pt x="49" y="74"/>
                  <a:pt x="49" y="74"/>
                  <a:pt x="49" y="74"/>
                </a:cubicBezTo>
                <a:cubicBezTo>
                  <a:pt x="49" y="74"/>
                  <a:pt x="49" y="74"/>
                  <a:pt x="49" y="74"/>
                </a:cubicBezTo>
                <a:close/>
                <a:moveTo>
                  <a:pt x="52" y="76"/>
                </a:moveTo>
                <a:cubicBezTo>
                  <a:pt x="49" y="76"/>
                  <a:pt x="49" y="76"/>
                  <a:pt x="49" y="76"/>
                </a:cubicBezTo>
                <a:cubicBezTo>
                  <a:pt x="49" y="76"/>
                  <a:pt x="49" y="76"/>
                  <a:pt x="49" y="76"/>
                </a:cubicBezTo>
                <a:cubicBezTo>
                  <a:pt x="49" y="74"/>
                  <a:pt x="49" y="74"/>
                  <a:pt x="49" y="74"/>
                </a:cubicBezTo>
                <a:cubicBezTo>
                  <a:pt x="49" y="74"/>
                  <a:pt x="49" y="74"/>
                  <a:pt x="49" y="74"/>
                </a:cubicBezTo>
                <a:cubicBezTo>
                  <a:pt x="52" y="74"/>
                  <a:pt x="52" y="74"/>
                  <a:pt x="52" y="74"/>
                </a:cubicBezTo>
                <a:cubicBezTo>
                  <a:pt x="52" y="74"/>
                  <a:pt x="52" y="74"/>
                  <a:pt x="52" y="74"/>
                </a:cubicBezTo>
                <a:cubicBezTo>
                  <a:pt x="52" y="76"/>
                  <a:pt x="52" y="76"/>
                  <a:pt x="52" y="76"/>
                </a:cubicBezTo>
                <a:cubicBezTo>
                  <a:pt x="52" y="76"/>
                  <a:pt x="52" y="76"/>
                  <a:pt x="52" y="76"/>
                </a:cubicBezTo>
                <a:close/>
                <a:moveTo>
                  <a:pt x="52" y="74"/>
                </a:moveTo>
                <a:cubicBezTo>
                  <a:pt x="52" y="73"/>
                  <a:pt x="52" y="73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5" y="73"/>
                  <a:pt x="55" y="73"/>
                  <a:pt x="55" y="73"/>
                </a:cubicBezTo>
                <a:cubicBezTo>
                  <a:pt x="55" y="73"/>
                  <a:pt x="55" y="73"/>
                  <a:pt x="55" y="73"/>
                </a:cubicBezTo>
                <a:cubicBezTo>
                  <a:pt x="55" y="74"/>
                  <a:pt x="55" y="74"/>
                  <a:pt x="55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2" y="74"/>
                  <a:pt x="52" y="74"/>
                  <a:pt x="52" y="74"/>
                </a:cubicBezTo>
                <a:cubicBezTo>
                  <a:pt x="52" y="74"/>
                  <a:pt x="52" y="74"/>
                  <a:pt x="52" y="74"/>
                </a:cubicBezTo>
                <a:close/>
                <a:moveTo>
                  <a:pt x="56" y="76"/>
                </a:moveTo>
                <a:cubicBezTo>
                  <a:pt x="53" y="76"/>
                  <a:pt x="53" y="76"/>
                  <a:pt x="53" y="76"/>
                </a:cubicBezTo>
                <a:cubicBezTo>
                  <a:pt x="53" y="76"/>
                  <a:pt x="53" y="76"/>
                  <a:pt x="53" y="76"/>
                </a:cubicBezTo>
                <a:cubicBezTo>
                  <a:pt x="52" y="74"/>
                  <a:pt x="52" y="74"/>
                  <a:pt x="52" y="74"/>
                </a:cubicBezTo>
                <a:cubicBezTo>
                  <a:pt x="52" y="74"/>
                  <a:pt x="52" y="74"/>
                  <a:pt x="52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6" y="76"/>
                  <a:pt x="56" y="76"/>
                  <a:pt x="56" y="76"/>
                </a:cubicBezTo>
                <a:cubicBezTo>
                  <a:pt x="56" y="76"/>
                  <a:pt x="56" y="76"/>
                  <a:pt x="56" y="76"/>
                </a:cubicBezTo>
                <a:close/>
                <a:moveTo>
                  <a:pt x="56" y="74"/>
                </a:moveTo>
                <a:cubicBezTo>
                  <a:pt x="56" y="73"/>
                  <a:pt x="56" y="73"/>
                  <a:pt x="56" y="73"/>
                </a:cubicBezTo>
                <a:cubicBezTo>
                  <a:pt x="56" y="73"/>
                  <a:pt x="56" y="73"/>
                  <a:pt x="56" y="73"/>
                </a:cubicBezTo>
                <a:cubicBezTo>
                  <a:pt x="58" y="73"/>
                  <a:pt x="58" y="73"/>
                  <a:pt x="58" y="73"/>
                </a:cubicBezTo>
                <a:cubicBezTo>
                  <a:pt x="59" y="73"/>
                  <a:pt x="59" y="73"/>
                  <a:pt x="59" y="73"/>
                </a:cubicBezTo>
                <a:cubicBezTo>
                  <a:pt x="59" y="74"/>
                  <a:pt x="59" y="74"/>
                  <a:pt x="59" y="74"/>
                </a:cubicBezTo>
                <a:cubicBezTo>
                  <a:pt x="59" y="74"/>
                  <a:pt x="59" y="74"/>
                  <a:pt x="59" y="74"/>
                </a:cubicBezTo>
                <a:cubicBezTo>
                  <a:pt x="56" y="74"/>
                  <a:pt x="56" y="74"/>
                  <a:pt x="56" y="74"/>
                </a:cubicBezTo>
                <a:cubicBezTo>
                  <a:pt x="56" y="74"/>
                  <a:pt x="56" y="74"/>
                  <a:pt x="56" y="74"/>
                </a:cubicBezTo>
                <a:close/>
                <a:moveTo>
                  <a:pt x="59" y="76"/>
                </a:moveTo>
                <a:cubicBezTo>
                  <a:pt x="56" y="76"/>
                  <a:pt x="56" y="76"/>
                  <a:pt x="56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6" y="74"/>
                  <a:pt x="56" y="74"/>
                  <a:pt x="56" y="74"/>
                </a:cubicBezTo>
                <a:cubicBezTo>
                  <a:pt x="56" y="74"/>
                  <a:pt x="56" y="74"/>
                  <a:pt x="56" y="74"/>
                </a:cubicBezTo>
                <a:cubicBezTo>
                  <a:pt x="59" y="74"/>
                  <a:pt x="59" y="74"/>
                  <a:pt x="59" y="74"/>
                </a:cubicBezTo>
                <a:cubicBezTo>
                  <a:pt x="59" y="74"/>
                  <a:pt x="59" y="74"/>
                  <a:pt x="59" y="74"/>
                </a:cubicBezTo>
                <a:cubicBezTo>
                  <a:pt x="59" y="76"/>
                  <a:pt x="59" y="76"/>
                  <a:pt x="59" y="76"/>
                </a:cubicBezTo>
                <a:cubicBezTo>
                  <a:pt x="59" y="76"/>
                  <a:pt x="59" y="76"/>
                  <a:pt x="59" y="76"/>
                </a:cubicBezTo>
                <a:close/>
                <a:moveTo>
                  <a:pt x="78" y="66"/>
                </a:moveTo>
                <a:cubicBezTo>
                  <a:pt x="78" y="66"/>
                  <a:pt x="78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lose/>
                <a:moveTo>
                  <a:pt x="78" y="66"/>
                </a:moveTo>
                <a:cubicBezTo>
                  <a:pt x="78" y="66"/>
                  <a:pt x="78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lose/>
                <a:moveTo>
                  <a:pt x="72" y="71"/>
                </a:moveTo>
                <a:cubicBezTo>
                  <a:pt x="75" y="70"/>
                  <a:pt x="76" y="70"/>
                  <a:pt x="77" y="70"/>
                </a:cubicBezTo>
                <a:cubicBezTo>
                  <a:pt x="77" y="69"/>
                  <a:pt x="77" y="69"/>
                  <a:pt x="77" y="69"/>
                </a:cubicBezTo>
                <a:cubicBezTo>
                  <a:pt x="77" y="68"/>
                  <a:pt x="77" y="68"/>
                  <a:pt x="77" y="68"/>
                </a:cubicBezTo>
                <a:cubicBezTo>
                  <a:pt x="77" y="67"/>
                  <a:pt x="77" y="67"/>
                  <a:pt x="77" y="67"/>
                </a:cubicBezTo>
                <a:cubicBezTo>
                  <a:pt x="77" y="67"/>
                  <a:pt x="77" y="67"/>
                  <a:pt x="78" y="67"/>
                </a:cubicBezTo>
                <a:cubicBezTo>
                  <a:pt x="78" y="66"/>
                  <a:pt x="78" y="66"/>
                  <a:pt x="78" y="66"/>
                </a:cubicBezTo>
                <a:cubicBezTo>
                  <a:pt x="75" y="66"/>
                  <a:pt x="73" y="68"/>
                  <a:pt x="72" y="71"/>
                </a:cubicBezTo>
                <a:close/>
                <a:moveTo>
                  <a:pt x="83" y="71"/>
                </a:moveTo>
                <a:cubicBezTo>
                  <a:pt x="83" y="71"/>
                  <a:pt x="83" y="71"/>
                  <a:pt x="83" y="71"/>
                </a:cubicBezTo>
                <a:cubicBezTo>
                  <a:pt x="83" y="71"/>
                  <a:pt x="83" y="71"/>
                  <a:pt x="83" y="71"/>
                </a:cubicBezTo>
                <a:cubicBezTo>
                  <a:pt x="83" y="71"/>
                  <a:pt x="83" y="71"/>
                  <a:pt x="83" y="71"/>
                </a:cubicBezTo>
                <a:close/>
                <a:moveTo>
                  <a:pt x="83" y="71"/>
                </a:moveTo>
                <a:cubicBezTo>
                  <a:pt x="83" y="71"/>
                  <a:pt x="83" y="71"/>
                  <a:pt x="83" y="71"/>
                </a:cubicBezTo>
                <a:cubicBezTo>
                  <a:pt x="83" y="71"/>
                  <a:pt x="83" y="71"/>
                  <a:pt x="83" y="71"/>
                </a:cubicBezTo>
                <a:cubicBezTo>
                  <a:pt x="83" y="71"/>
                  <a:pt x="83" y="71"/>
                  <a:pt x="83" y="71"/>
                </a:cubicBezTo>
                <a:close/>
                <a:moveTo>
                  <a:pt x="72" y="71"/>
                </a:moveTo>
                <a:cubicBezTo>
                  <a:pt x="72" y="71"/>
                  <a:pt x="72" y="71"/>
                  <a:pt x="72" y="71"/>
                </a:cubicBezTo>
                <a:cubicBezTo>
                  <a:pt x="72" y="71"/>
                  <a:pt x="72" y="71"/>
                  <a:pt x="72" y="71"/>
                </a:cubicBezTo>
                <a:cubicBezTo>
                  <a:pt x="72" y="71"/>
                  <a:pt x="72" y="71"/>
                  <a:pt x="72" y="71"/>
                </a:cubicBezTo>
                <a:close/>
                <a:moveTo>
                  <a:pt x="83" y="71"/>
                </a:moveTo>
                <a:cubicBezTo>
                  <a:pt x="81" y="70"/>
                  <a:pt x="79" y="70"/>
                  <a:pt x="78" y="70"/>
                </a:cubicBezTo>
                <a:cubicBezTo>
                  <a:pt x="76" y="70"/>
                  <a:pt x="75" y="70"/>
                  <a:pt x="72" y="71"/>
                </a:cubicBezTo>
                <a:cubicBezTo>
                  <a:pt x="72" y="71"/>
                  <a:pt x="72" y="72"/>
                  <a:pt x="72" y="72"/>
                </a:cubicBezTo>
                <a:cubicBezTo>
                  <a:pt x="70" y="77"/>
                  <a:pt x="72" y="80"/>
                  <a:pt x="78" y="80"/>
                </a:cubicBezTo>
                <a:cubicBezTo>
                  <a:pt x="83" y="80"/>
                  <a:pt x="85" y="77"/>
                  <a:pt x="84" y="72"/>
                </a:cubicBezTo>
                <a:cubicBezTo>
                  <a:pt x="84" y="72"/>
                  <a:pt x="83" y="71"/>
                  <a:pt x="83" y="71"/>
                </a:cubicBezTo>
                <a:close/>
                <a:moveTo>
                  <a:pt x="72" y="71"/>
                </a:moveTo>
                <a:cubicBezTo>
                  <a:pt x="72" y="71"/>
                  <a:pt x="72" y="71"/>
                  <a:pt x="72" y="71"/>
                </a:cubicBezTo>
                <a:cubicBezTo>
                  <a:pt x="72" y="71"/>
                  <a:pt x="72" y="71"/>
                  <a:pt x="72" y="71"/>
                </a:cubicBezTo>
                <a:cubicBezTo>
                  <a:pt x="72" y="71"/>
                  <a:pt x="72" y="71"/>
                  <a:pt x="72" y="71"/>
                </a:cubicBezTo>
                <a:close/>
                <a:moveTo>
                  <a:pt x="79" y="67"/>
                </a:moveTo>
                <a:cubicBezTo>
                  <a:pt x="79" y="68"/>
                  <a:pt x="79" y="68"/>
                  <a:pt x="79" y="68"/>
                </a:cubicBezTo>
                <a:cubicBezTo>
                  <a:pt x="79" y="68"/>
                  <a:pt x="78" y="68"/>
                  <a:pt x="78" y="69"/>
                </a:cubicBezTo>
                <a:cubicBezTo>
                  <a:pt x="78" y="70"/>
                  <a:pt x="78" y="70"/>
                  <a:pt x="78" y="70"/>
                </a:cubicBezTo>
                <a:cubicBezTo>
                  <a:pt x="79" y="70"/>
                  <a:pt x="81" y="70"/>
                  <a:pt x="83" y="71"/>
                </a:cubicBezTo>
                <a:cubicBezTo>
                  <a:pt x="82" y="68"/>
                  <a:pt x="81" y="66"/>
                  <a:pt x="78" y="66"/>
                </a:cubicBezTo>
                <a:cubicBezTo>
                  <a:pt x="78" y="67"/>
                  <a:pt x="78" y="67"/>
                  <a:pt x="78" y="67"/>
                </a:cubicBezTo>
                <a:cubicBezTo>
                  <a:pt x="78" y="67"/>
                  <a:pt x="79" y="67"/>
                  <a:pt x="79" y="67"/>
                </a:cubicBezTo>
                <a:close/>
                <a:moveTo>
                  <a:pt x="86" y="0"/>
                </a:moveTo>
                <a:cubicBezTo>
                  <a:pt x="1" y="0"/>
                  <a:pt x="1" y="0"/>
                  <a:pt x="1" y="0"/>
                </a:cubicBezTo>
                <a:cubicBezTo>
                  <a:pt x="0" y="0"/>
                  <a:pt x="0" y="1"/>
                  <a:pt x="0" y="2"/>
                </a:cubicBezTo>
                <a:cubicBezTo>
                  <a:pt x="0" y="49"/>
                  <a:pt x="0" y="49"/>
                  <a:pt x="0" y="49"/>
                </a:cubicBezTo>
                <a:cubicBezTo>
                  <a:pt x="0" y="50"/>
                  <a:pt x="0" y="51"/>
                  <a:pt x="1" y="51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4"/>
                  <a:pt x="28" y="54"/>
                  <a:pt x="28" y="54"/>
                </a:cubicBezTo>
                <a:cubicBezTo>
                  <a:pt x="24" y="54"/>
                  <a:pt x="24" y="54"/>
                  <a:pt x="24" y="54"/>
                </a:cubicBezTo>
                <a:cubicBezTo>
                  <a:pt x="23" y="54"/>
                  <a:pt x="23" y="55"/>
                  <a:pt x="23" y="55"/>
                </a:cubicBezTo>
                <a:cubicBezTo>
                  <a:pt x="23" y="57"/>
                  <a:pt x="23" y="57"/>
                  <a:pt x="23" y="57"/>
                </a:cubicBezTo>
                <a:cubicBezTo>
                  <a:pt x="23" y="58"/>
                  <a:pt x="23" y="58"/>
                  <a:pt x="24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4" y="58"/>
                  <a:pt x="64" y="58"/>
                  <a:pt x="64" y="57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5"/>
                  <a:pt x="64" y="54"/>
                  <a:pt x="63" y="54"/>
                </a:cubicBezTo>
                <a:cubicBezTo>
                  <a:pt x="58" y="54"/>
                  <a:pt x="58" y="54"/>
                  <a:pt x="58" y="54"/>
                </a:cubicBezTo>
                <a:cubicBezTo>
                  <a:pt x="58" y="51"/>
                  <a:pt x="58" y="51"/>
                  <a:pt x="58" y="51"/>
                </a:cubicBezTo>
                <a:cubicBezTo>
                  <a:pt x="86" y="51"/>
                  <a:pt x="86" y="51"/>
                  <a:pt x="86" y="51"/>
                </a:cubicBezTo>
                <a:cubicBezTo>
                  <a:pt x="86" y="51"/>
                  <a:pt x="87" y="50"/>
                  <a:pt x="87" y="49"/>
                </a:cubicBezTo>
                <a:cubicBezTo>
                  <a:pt x="87" y="2"/>
                  <a:pt x="87" y="2"/>
                  <a:pt x="87" y="2"/>
                </a:cubicBezTo>
                <a:cubicBezTo>
                  <a:pt x="87" y="1"/>
                  <a:pt x="86" y="0"/>
                  <a:pt x="86" y="0"/>
                </a:cubicBezTo>
                <a:close/>
                <a:moveTo>
                  <a:pt x="3" y="48"/>
                </a:moveTo>
                <a:cubicBezTo>
                  <a:pt x="3" y="3"/>
                  <a:pt x="3" y="3"/>
                  <a:pt x="3" y="3"/>
                </a:cubicBezTo>
                <a:cubicBezTo>
                  <a:pt x="84" y="3"/>
                  <a:pt x="84" y="3"/>
                  <a:pt x="84" y="3"/>
                </a:cubicBezTo>
                <a:cubicBezTo>
                  <a:pt x="84" y="48"/>
                  <a:pt x="84" y="48"/>
                  <a:pt x="84" y="48"/>
                </a:cubicBezTo>
                <a:lnTo>
                  <a:pt x="3" y="48"/>
                </a:lnTo>
                <a:close/>
                <a:moveTo>
                  <a:pt x="85" y="50"/>
                </a:moveTo>
                <a:cubicBezTo>
                  <a:pt x="84" y="50"/>
                  <a:pt x="84" y="50"/>
                  <a:pt x="84" y="49"/>
                </a:cubicBezTo>
                <a:cubicBezTo>
                  <a:pt x="84" y="49"/>
                  <a:pt x="84" y="49"/>
                  <a:pt x="85" y="49"/>
                </a:cubicBezTo>
                <a:cubicBezTo>
                  <a:pt x="85" y="49"/>
                  <a:pt x="85" y="49"/>
                  <a:pt x="85" y="49"/>
                </a:cubicBezTo>
                <a:cubicBezTo>
                  <a:pt x="85" y="50"/>
                  <a:pt x="85" y="50"/>
                  <a:pt x="85" y="5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折角形 3"/>
          <p:cNvSpPr/>
          <p:nvPr/>
        </p:nvSpPr>
        <p:spPr>
          <a:xfrm>
            <a:off x="1937463" y="2352449"/>
            <a:ext cx="1592826" cy="1592826"/>
          </a:xfrm>
          <a:prstGeom prst="foldedCorner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AutoShape 87"/>
          <p:cNvSpPr>
            <a:spLocks noChangeAspect="1"/>
          </p:cNvSpPr>
          <p:nvPr/>
        </p:nvSpPr>
        <p:spPr bwMode="auto">
          <a:xfrm>
            <a:off x="2369438" y="2784329"/>
            <a:ext cx="728876" cy="729066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101578" tIns="101578" rIns="101578" bIns="101578" anchor="ctr"/>
          <a:lstStyle/>
          <a:p>
            <a:pPr defTabSz="913765">
              <a:defRPr/>
            </a:pPr>
            <a:endParaRPr lang="es-ES" sz="66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6" name="折角形 5"/>
          <p:cNvSpPr/>
          <p:nvPr/>
        </p:nvSpPr>
        <p:spPr>
          <a:xfrm>
            <a:off x="4178703" y="2352449"/>
            <a:ext cx="1592826" cy="1592826"/>
          </a:xfrm>
          <a:prstGeom prst="foldedCorner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AutoShape 123"/>
          <p:cNvSpPr>
            <a:spLocks noChangeAspect="1"/>
          </p:cNvSpPr>
          <p:nvPr/>
        </p:nvSpPr>
        <p:spPr bwMode="auto">
          <a:xfrm>
            <a:off x="4653485" y="2794976"/>
            <a:ext cx="643262" cy="70777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defTabSz="456565">
              <a:defRPr/>
            </a:pPr>
            <a:endParaRPr lang="es-ES" sz="36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8" name="折角形 7"/>
          <p:cNvSpPr/>
          <p:nvPr/>
        </p:nvSpPr>
        <p:spPr>
          <a:xfrm>
            <a:off x="6419943" y="2352449"/>
            <a:ext cx="1592826" cy="1592826"/>
          </a:xfrm>
          <a:prstGeom prst="foldedCorner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Freeform 16"/>
          <p:cNvSpPr>
            <a:spLocks noChangeAspect="1" noChangeArrowheads="1"/>
          </p:cNvSpPr>
          <p:nvPr/>
        </p:nvSpPr>
        <p:spPr bwMode="auto">
          <a:xfrm>
            <a:off x="6944701" y="2722124"/>
            <a:ext cx="543310" cy="853476"/>
          </a:xfrm>
          <a:custGeom>
            <a:avLst/>
            <a:gdLst>
              <a:gd name="T0" fmla="*/ 406 w 657"/>
              <a:gd name="T1" fmla="*/ 947 h 1032"/>
              <a:gd name="T2" fmla="*/ 333 w 657"/>
              <a:gd name="T3" fmla="*/ 1031 h 1032"/>
              <a:gd name="T4" fmla="*/ 250 w 657"/>
              <a:gd name="T5" fmla="*/ 947 h 1032"/>
              <a:gd name="T6" fmla="*/ 448 w 657"/>
              <a:gd name="T7" fmla="*/ 916 h 1032"/>
              <a:gd name="T8" fmla="*/ 198 w 657"/>
              <a:gd name="T9" fmla="*/ 833 h 1032"/>
              <a:gd name="T10" fmla="*/ 656 w 657"/>
              <a:gd name="T11" fmla="*/ 333 h 1032"/>
              <a:gd name="T12" fmla="*/ 562 w 657"/>
              <a:gd name="T13" fmla="*/ 562 h 1032"/>
              <a:gd name="T14" fmla="*/ 531 w 657"/>
              <a:gd name="T15" fmla="*/ 635 h 1032"/>
              <a:gd name="T16" fmla="*/ 500 w 657"/>
              <a:gd name="T17" fmla="*/ 708 h 1032"/>
              <a:gd name="T18" fmla="*/ 500 w 657"/>
              <a:gd name="T19" fmla="*/ 729 h 1032"/>
              <a:gd name="T20" fmla="*/ 166 w 657"/>
              <a:gd name="T21" fmla="*/ 791 h 1032"/>
              <a:gd name="T22" fmla="*/ 156 w 657"/>
              <a:gd name="T23" fmla="*/ 708 h 1032"/>
              <a:gd name="T24" fmla="*/ 135 w 657"/>
              <a:gd name="T25" fmla="*/ 635 h 1032"/>
              <a:gd name="T26" fmla="*/ 93 w 657"/>
              <a:gd name="T27" fmla="*/ 552 h 1032"/>
              <a:gd name="T28" fmla="*/ 0 w 657"/>
              <a:gd name="T29" fmla="*/ 333 h 1032"/>
              <a:gd name="T30" fmla="*/ 333 w 657"/>
              <a:gd name="T31" fmla="*/ 0 h 1032"/>
              <a:gd name="T32" fmla="*/ 656 w 657"/>
              <a:gd name="T33" fmla="*/ 333 h 1032"/>
              <a:gd name="T34" fmla="*/ 510 w 657"/>
              <a:gd name="T35" fmla="*/ 156 h 1032"/>
              <a:gd name="T36" fmla="*/ 156 w 657"/>
              <a:gd name="T37" fmla="*/ 156 h 1032"/>
              <a:gd name="T38" fmla="*/ 146 w 657"/>
              <a:gd name="T39" fmla="*/ 499 h 1032"/>
              <a:gd name="T40" fmla="*/ 166 w 657"/>
              <a:gd name="T41" fmla="*/ 541 h 1032"/>
              <a:gd name="T42" fmla="*/ 229 w 657"/>
              <a:gd name="T43" fmla="*/ 666 h 1032"/>
              <a:gd name="T44" fmla="*/ 427 w 657"/>
              <a:gd name="T45" fmla="*/ 718 h 1032"/>
              <a:gd name="T46" fmla="*/ 458 w 657"/>
              <a:gd name="T47" fmla="*/ 604 h 1032"/>
              <a:gd name="T48" fmla="*/ 510 w 657"/>
              <a:gd name="T49" fmla="*/ 520 h 1032"/>
              <a:gd name="T50" fmla="*/ 583 w 657"/>
              <a:gd name="T51" fmla="*/ 333 h 1032"/>
              <a:gd name="T52" fmla="*/ 354 w 657"/>
              <a:gd name="T53" fmla="*/ 354 h 1032"/>
              <a:gd name="T54" fmla="*/ 302 w 657"/>
              <a:gd name="T55" fmla="*/ 354 h 1032"/>
              <a:gd name="T56" fmla="*/ 239 w 657"/>
              <a:gd name="T57" fmla="*/ 354 h 1032"/>
              <a:gd name="T58" fmla="*/ 250 w 657"/>
              <a:gd name="T59" fmla="*/ 499 h 1032"/>
              <a:gd name="T60" fmla="*/ 302 w 657"/>
              <a:gd name="T61" fmla="*/ 499 h 1032"/>
              <a:gd name="T62" fmla="*/ 364 w 657"/>
              <a:gd name="T63" fmla="*/ 499 h 1032"/>
              <a:gd name="T64" fmla="*/ 416 w 657"/>
              <a:gd name="T65" fmla="*/ 499 h 1032"/>
              <a:gd name="T66" fmla="*/ 427 w 657"/>
              <a:gd name="T67" fmla="*/ 354 h 1032"/>
              <a:gd name="T68" fmla="*/ 385 w 657"/>
              <a:gd name="T69" fmla="*/ 416 h 10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657" h="1032">
                <a:moveTo>
                  <a:pt x="250" y="947"/>
                </a:moveTo>
                <a:cubicBezTo>
                  <a:pt x="406" y="947"/>
                  <a:pt x="406" y="947"/>
                  <a:pt x="406" y="947"/>
                </a:cubicBezTo>
                <a:cubicBezTo>
                  <a:pt x="406" y="968"/>
                  <a:pt x="396" y="989"/>
                  <a:pt x="385" y="1010"/>
                </a:cubicBezTo>
                <a:cubicBezTo>
                  <a:pt x="364" y="1020"/>
                  <a:pt x="354" y="1031"/>
                  <a:pt x="333" y="1031"/>
                </a:cubicBezTo>
                <a:cubicBezTo>
                  <a:pt x="312" y="1031"/>
                  <a:pt x="291" y="1020"/>
                  <a:pt x="281" y="1010"/>
                </a:cubicBezTo>
                <a:cubicBezTo>
                  <a:pt x="260" y="989"/>
                  <a:pt x="250" y="968"/>
                  <a:pt x="250" y="947"/>
                </a:cubicBezTo>
                <a:close/>
                <a:moveTo>
                  <a:pt x="208" y="916"/>
                </a:moveTo>
                <a:cubicBezTo>
                  <a:pt x="448" y="916"/>
                  <a:pt x="448" y="916"/>
                  <a:pt x="448" y="916"/>
                </a:cubicBezTo>
                <a:cubicBezTo>
                  <a:pt x="458" y="833"/>
                  <a:pt x="458" y="833"/>
                  <a:pt x="458" y="833"/>
                </a:cubicBezTo>
                <a:cubicBezTo>
                  <a:pt x="198" y="833"/>
                  <a:pt x="198" y="833"/>
                  <a:pt x="198" y="833"/>
                </a:cubicBezTo>
                <a:lnTo>
                  <a:pt x="208" y="916"/>
                </a:lnTo>
                <a:close/>
                <a:moveTo>
                  <a:pt x="656" y="333"/>
                </a:moveTo>
                <a:cubicBezTo>
                  <a:pt x="656" y="416"/>
                  <a:pt x="625" y="489"/>
                  <a:pt x="573" y="552"/>
                </a:cubicBezTo>
                <a:lnTo>
                  <a:pt x="562" y="562"/>
                </a:lnTo>
                <a:cubicBezTo>
                  <a:pt x="562" y="562"/>
                  <a:pt x="562" y="572"/>
                  <a:pt x="552" y="572"/>
                </a:cubicBezTo>
                <a:cubicBezTo>
                  <a:pt x="541" y="593"/>
                  <a:pt x="541" y="614"/>
                  <a:pt x="531" y="635"/>
                </a:cubicBezTo>
                <a:cubicBezTo>
                  <a:pt x="521" y="656"/>
                  <a:pt x="510" y="677"/>
                  <a:pt x="510" y="697"/>
                </a:cubicBezTo>
                <a:cubicBezTo>
                  <a:pt x="500" y="697"/>
                  <a:pt x="500" y="697"/>
                  <a:pt x="500" y="708"/>
                </a:cubicBezTo>
                <a:lnTo>
                  <a:pt x="500" y="718"/>
                </a:lnTo>
                <a:cubicBezTo>
                  <a:pt x="500" y="729"/>
                  <a:pt x="500" y="729"/>
                  <a:pt x="500" y="729"/>
                </a:cubicBezTo>
                <a:cubicBezTo>
                  <a:pt x="500" y="791"/>
                  <a:pt x="500" y="791"/>
                  <a:pt x="500" y="791"/>
                </a:cubicBezTo>
                <a:cubicBezTo>
                  <a:pt x="166" y="791"/>
                  <a:pt x="166" y="791"/>
                  <a:pt x="166" y="791"/>
                </a:cubicBezTo>
                <a:cubicBezTo>
                  <a:pt x="166" y="729"/>
                  <a:pt x="166" y="729"/>
                  <a:pt x="166" y="729"/>
                </a:cubicBezTo>
                <a:cubicBezTo>
                  <a:pt x="166" y="718"/>
                  <a:pt x="156" y="718"/>
                  <a:pt x="156" y="708"/>
                </a:cubicBezTo>
                <a:lnTo>
                  <a:pt x="156" y="697"/>
                </a:lnTo>
                <a:cubicBezTo>
                  <a:pt x="146" y="677"/>
                  <a:pt x="146" y="656"/>
                  <a:pt x="135" y="635"/>
                </a:cubicBezTo>
                <a:cubicBezTo>
                  <a:pt x="125" y="614"/>
                  <a:pt x="114" y="593"/>
                  <a:pt x="104" y="572"/>
                </a:cubicBezTo>
                <a:cubicBezTo>
                  <a:pt x="93" y="562"/>
                  <a:pt x="93" y="562"/>
                  <a:pt x="93" y="552"/>
                </a:cubicBezTo>
                <a:lnTo>
                  <a:pt x="83" y="552"/>
                </a:lnTo>
                <a:cubicBezTo>
                  <a:pt x="31" y="489"/>
                  <a:pt x="0" y="416"/>
                  <a:pt x="0" y="333"/>
                </a:cubicBezTo>
                <a:cubicBezTo>
                  <a:pt x="0" y="239"/>
                  <a:pt x="31" y="166"/>
                  <a:pt x="104" y="104"/>
                </a:cubicBezTo>
                <a:cubicBezTo>
                  <a:pt x="166" y="31"/>
                  <a:pt x="239" y="0"/>
                  <a:pt x="333" y="0"/>
                </a:cubicBezTo>
                <a:cubicBezTo>
                  <a:pt x="416" y="0"/>
                  <a:pt x="500" y="31"/>
                  <a:pt x="562" y="104"/>
                </a:cubicBezTo>
                <a:cubicBezTo>
                  <a:pt x="625" y="166"/>
                  <a:pt x="656" y="239"/>
                  <a:pt x="656" y="333"/>
                </a:cubicBezTo>
                <a:close/>
                <a:moveTo>
                  <a:pt x="583" y="333"/>
                </a:moveTo>
                <a:cubicBezTo>
                  <a:pt x="583" y="260"/>
                  <a:pt x="562" y="198"/>
                  <a:pt x="510" y="156"/>
                </a:cubicBezTo>
                <a:cubicBezTo>
                  <a:pt x="458" y="104"/>
                  <a:pt x="396" y="83"/>
                  <a:pt x="333" y="83"/>
                </a:cubicBezTo>
                <a:cubicBezTo>
                  <a:pt x="260" y="83"/>
                  <a:pt x="198" y="104"/>
                  <a:pt x="156" y="156"/>
                </a:cubicBezTo>
                <a:cubicBezTo>
                  <a:pt x="104" y="198"/>
                  <a:pt x="73" y="260"/>
                  <a:pt x="73" y="333"/>
                </a:cubicBezTo>
                <a:cubicBezTo>
                  <a:pt x="73" y="396"/>
                  <a:pt x="93" y="448"/>
                  <a:pt x="146" y="499"/>
                </a:cubicBezTo>
                <a:cubicBezTo>
                  <a:pt x="146" y="499"/>
                  <a:pt x="146" y="510"/>
                  <a:pt x="156" y="510"/>
                </a:cubicBezTo>
                <a:cubicBezTo>
                  <a:pt x="156" y="520"/>
                  <a:pt x="166" y="531"/>
                  <a:pt x="166" y="541"/>
                </a:cubicBezTo>
                <a:cubicBezTo>
                  <a:pt x="177" y="562"/>
                  <a:pt x="187" y="583"/>
                  <a:pt x="198" y="604"/>
                </a:cubicBezTo>
                <a:cubicBezTo>
                  <a:pt x="208" y="624"/>
                  <a:pt x="218" y="645"/>
                  <a:pt x="229" y="666"/>
                </a:cubicBezTo>
                <a:cubicBezTo>
                  <a:pt x="229" y="697"/>
                  <a:pt x="239" y="708"/>
                  <a:pt x="239" y="718"/>
                </a:cubicBezTo>
                <a:cubicBezTo>
                  <a:pt x="427" y="718"/>
                  <a:pt x="427" y="718"/>
                  <a:pt x="427" y="718"/>
                </a:cubicBezTo>
                <a:cubicBezTo>
                  <a:pt x="427" y="708"/>
                  <a:pt x="427" y="697"/>
                  <a:pt x="437" y="666"/>
                </a:cubicBezTo>
                <a:cubicBezTo>
                  <a:pt x="437" y="645"/>
                  <a:pt x="448" y="624"/>
                  <a:pt x="458" y="604"/>
                </a:cubicBezTo>
                <a:cubicBezTo>
                  <a:pt x="468" y="583"/>
                  <a:pt x="479" y="562"/>
                  <a:pt x="489" y="541"/>
                </a:cubicBezTo>
                <a:cubicBezTo>
                  <a:pt x="489" y="531"/>
                  <a:pt x="500" y="520"/>
                  <a:pt x="510" y="520"/>
                </a:cubicBezTo>
                <a:cubicBezTo>
                  <a:pt x="510" y="510"/>
                  <a:pt x="510" y="499"/>
                  <a:pt x="521" y="499"/>
                </a:cubicBezTo>
                <a:cubicBezTo>
                  <a:pt x="562" y="448"/>
                  <a:pt x="583" y="396"/>
                  <a:pt x="583" y="333"/>
                </a:cubicBezTo>
                <a:close/>
                <a:moveTo>
                  <a:pt x="385" y="416"/>
                </a:moveTo>
                <a:cubicBezTo>
                  <a:pt x="354" y="354"/>
                  <a:pt x="354" y="354"/>
                  <a:pt x="354" y="354"/>
                </a:cubicBezTo>
                <a:cubicBezTo>
                  <a:pt x="333" y="302"/>
                  <a:pt x="333" y="302"/>
                  <a:pt x="333" y="302"/>
                </a:cubicBezTo>
                <a:cubicBezTo>
                  <a:pt x="302" y="354"/>
                  <a:pt x="302" y="354"/>
                  <a:pt x="302" y="354"/>
                </a:cubicBezTo>
                <a:cubicBezTo>
                  <a:pt x="271" y="416"/>
                  <a:pt x="271" y="416"/>
                  <a:pt x="271" y="416"/>
                </a:cubicBezTo>
                <a:cubicBezTo>
                  <a:pt x="239" y="354"/>
                  <a:pt x="239" y="354"/>
                  <a:pt x="239" y="354"/>
                </a:cubicBezTo>
                <a:cubicBezTo>
                  <a:pt x="187" y="385"/>
                  <a:pt x="187" y="385"/>
                  <a:pt x="187" y="385"/>
                </a:cubicBezTo>
                <a:cubicBezTo>
                  <a:pt x="250" y="499"/>
                  <a:pt x="250" y="499"/>
                  <a:pt x="250" y="499"/>
                </a:cubicBezTo>
                <a:cubicBezTo>
                  <a:pt x="271" y="552"/>
                  <a:pt x="271" y="552"/>
                  <a:pt x="271" y="552"/>
                </a:cubicBezTo>
                <a:cubicBezTo>
                  <a:pt x="302" y="499"/>
                  <a:pt x="302" y="499"/>
                  <a:pt x="302" y="499"/>
                </a:cubicBezTo>
                <a:cubicBezTo>
                  <a:pt x="333" y="437"/>
                  <a:pt x="333" y="437"/>
                  <a:pt x="333" y="437"/>
                </a:cubicBezTo>
                <a:cubicBezTo>
                  <a:pt x="364" y="499"/>
                  <a:pt x="364" y="499"/>
                  <a:pt x="364" y="499"/>
                </a:cubicBezTo>
                <a:cubicBezTo>
                  <a:pt x="385" y="552"/>
                  <a:pt x="385" y="552"/>
                  <a:pt x="385" y="552"/>
                </a:cubicBezTo>
                <a:cubicBezTo>
                  <a:pt x="416" y="499"/>
                  <a:pt x="416" y="499"/>
                  <a:pt x="416" y="499"/>
                </a:cubicBezTo>
                <a:cubicBezTo>
                  <a:pt x="479" y="385"/>
                  <a:pt x="479" y="385"/>
                  <a:pt x="479" y="385"/>
                </a:cubicBezTo>
                <a:cubicBezTo>
                  <a:pt x="427" y="354"/>
                  <a:pt x="427" y="354"/>
                  <a:pt x="427" y="354"/>
                </a:cubicBezTo>
                <a:lnTo>
                  <a:pt x="385" y="416"/>
                </a:lnTo>
                <a:close/>
                <a:moveTo>
                  <a:pt x="385" y="416"/>
                </a:moveTo>
                <a:lnTo>
                  <a:pt x="385" y="41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solidFill>
                <a:schemeClr val="bg1">
                  <a:lumMod val="5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0" name="折角形 9"/>
          <p:cNvSpPr/>
          <p:nvPr/>
        </p:nvSpPr>
        <p:spPr>
          <a:xfrm>
            <a:off x="8661182" y="2352449"/>
            <a:ext cx="1592826" cy="1592826"/>
          </a:xfrm>
          <a:prstGeom prst="foldedCorner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61"/>
          <p:cNvSpPr>
            <a:spLocks noChangeAspect="1" noChangeArrowheads="1"/>
          </p:cNvSpPr>
          <p:nvPr/>
        </p:nvSpPr>
        <p:spPr bwMode="auto">
          <a:xfrm>
            <a:off x="9159945" y="2792620"/>
            <a:ext cx="595301" cy="712485"/>
          </a:xfrm>
          <a:custGeom>
            <a:avLst/>
            <a:gdLst>
              <a:gd name="connsiteX0" fmla="*/ 206367 w 449768"/>
              <a:gd name="connsiteY0" fmla="*/ 423375 h 538305"/>
              <a:gd name="connsiteX1" fmla="*/ 208536 w 449768"/>
              <a:gd name="connsiteY1" fmla="*/ 434347 h 538305"/>
              <a:gd name="connsiteX2" fmla="*/ 136133 w 449768"/>
              <a:gd name="connsiteY2" fmla="*/ 527584 h 538305"/>
              <a:gd name="connsiteX3" fmla="*/ 120760 w 449768"/>
              <a:gd name="connsiteY3" fmla="*/ 517169 h 538305"/>
              <a:gd name="connsiteX4" fmla="*/ 192667 w 449768"/>
              <a:gd name="connsiteY4" fmla="*/ 423933 h 538305"/>
              <a:gd name="connsiteX5" fmla="*/ 206367 w 449768"/>
              <a:gd name="connsiteY5" fmla="*/ 423375 h 538305"/>
              <a:gd name="connsiteX6" fmla="*/ 158371 w 449768"/>
              <a:gd name="connsiteY6" fmla="*/ 386315 h 538305"/>
              <a:gd name="connsiteX7" fmla="*/ 160292 w 449768"/>
              <a:gd name="connsiteY7" fmla="*/ 397002 h 538305"/>
              <a:gd name="connsiteX8" fmla="*/ 51725 w 449768"/>
              <a:gd name="connsiteY8" fmla="*/ 536376 h 538305"/>
              <a:gd name="connsiteX9" fmla="*/ 41315 w 449768"/>
              <a:gd name="connsiteY9" fmla="*/ 525997 h 538305"/>
              <a:gd name="connsiteX10" fmla="*/ 144924 w 449768"/>
              <a:gd name="connsiteY10" fmla="*/ 387118 h 538305"/>
              <a:gd name="connsiteX11" fmla="*/ 158371 w 449768"/>
              <a:gd name="connsiteY11" fmla="*/ 386315 h 538305"/>
              <a:gd name="connsiteX12" fmla="*/ 112005 w 449768"/>
              <a:gd name="connsiteY12" fmla="*/ 349971 h 538305"/>
              <a:gd name="connsiteX13" fmla="*/ 113740 w 449768"/>
              <a:gd name="connsiteY13" fmla="*/ 362927 h 538305"/>
              <a:gd name="connsiteX14" fmla="*/ 41338 w 449768"/>
              <a:gd name="connsiteY14" fmla="*/ 455221 h 538305"/>
              <a:gd name="connsiteX15" fmla="*/ 25965 w 449768"/>
              <a:gd name="connsiteY15" fmla="*/ 444857 h 538305"/>
              <a:gd name="connsiteX16" fmla="*/ 98367 w 449768"/>
              <a:gd name="connsiteY16" fmla="*/ 352562 h 538305"/>
              <a:gd name="connsiteX17" fmla="*/ 112005 w 449768"/>
              <a:gd name="connsiteY17" fmla="*/ 349971 h 538305"/>
              <a:gd name="connsiteX18" fmla="*/ 287508 w 449768"/>
              <a:gd name="connsiteY18" fmla="*/ 153269 h 538305"/>
              <a:gd name="connsiteX19" fmla="*/ 261020 w 449768"/>
              <a:gd name="connsiteY19" fmla="*/ 165441 h 538305"/>
              <a:gd name="connsiteX20" fmla="*/ 255548 w 449768"/>
              <a:gd name="connsiteY20" fmla="*/ 175874 h 538305"/>
              <a:gd name="connsiteX21" fmla="*/ 276441 w 449768"/>
              <a:gd name="connsiteY21" fmla="*/ 232511 h 538305"/>
              <a:gd name="connsiteX22" fmla="*/ 328174 w 449768"/>
              <a:gd name="connsiteY22" fmla="*/ 227543 h 538305"/>
              <a:gd name="connsiteX23" fmla="*/ 333645 w 449768"/>
              <a:gd name="connsiteY23" fmla="*/ 217110 h 538305"/>
              <a:gd name="connsiteX24" fmla="*/ 317727 w 449768"/>
              <a:gd name="connsiteY24" fmla="*/ 160472 h 538305"/>
              <a:gd name="connsiteX25" fmla="*/ 287508 w 449768"/>
              <a:gd name="connsiteY25" fmla="*/ 153269 h 538305"/>
              <a:gd name="connsiteX26" fmla="*/ 437111 w 449768"/>
              <a:gd name="connsiteY26" fmla="*/ 0 h 538305"/>
              <a:gd name="connsiteX27" fmla="*/ 442086 w 449768"/>
              <a:gd name="connsiteY27" fmla="*/ 0 h 538305"/>
              <a:gd name="connsiteX28" fmla="*/ 447557 w 449768"/>
              <a:gd name="connsiteY28" fmla="*/ 4968 h 538305"/>
              <a:gd name="connsiteX29" fmla="*/ 447557 w 449768"/>
              <a:gd name="connsiteY29" fmla="*/ 9937 h 538305"/>
              <a:gd name="connsiteX30" fmla="*/ 447557 w 449768"/>
              <a:gd name="connsiteY30" fmla="*/ 20370 h 538305"/>
              <a:gd name="connsiteX31" fmla="*/ 447557 w 449768"/>
              <a:gd name="connsiteY31" fmla="*/ 46204 h 538305"/>
              <a:gd name="connsiteX32" fmla="*/ 442086 w 449768"/>
              <a:gd name="connsiteY32" fmla="*/ 103338 h 538305"/>
              <a:gd name="connsiteX33" fmla="*/ 442086 w 449768"/>
              <a:gd name="connsiteY33" fmla="*/ 113771 h 538305"/>
              <a:gd name="connsiteX34" fmla="*/ 437111 w 449768"/>
              <a:gd name="connsiteY34" fmla="*/ 134141 h 538305"/>
              <a:gd name="connsiteX35" fmla="*/ 421194 w 449768"/>
              <a:gd name="connsiteY35" fmla="*/ 175874 h 538305"/>
              <a:gd name="connsiteX36" fmla="*/ 354040 w 449768"/>
              <a:gd name="connsiteY36" fmla="*/ 289645 h 538305"/>
              <a:gd name="connsiteX37" fmla="*/ 344091 w 449768"/>
              <a:gd name="connsiteY37" fmla="*/ 325913 h 538305"/>
              <a:gd name="connsiteX38" fmla="*/ 276441 w 449768"/>
              <a:gd name="connsiteY38" fmla="*/ 506754 h 538305"/>
              <a:gd name="connsiteX39" fmla="*/ 261020 w 449768"/>
              <a:gd name="connsiteY39" fmla="*/ 496321 h 538305"/>
              <a:gd name="connsiteX40" fmla="*/ 17278 w 449768"/>
              <a:gd name="connsiteY40" fmla="*/ 310511 h 538305"/>
              <a:gd name="connsiteX41" fmla="*/ 1858 w 449768"/>
              <a:gd name="connsiteY41" fmla="*/ 289645 h 538305"/>
              <a:gd name="connsiteX42" fmla="*/ 162528 w 449768"/>
              <a:gd name="connsiteY42" fmla="*/ 186307 h 538305"/>
              <a:gd name="connsiteX43" fmla="*/ 193369 w 449768"/>
              <a:gd name="connsiteY43" fmla="*/ 165441 h 538305"/>
              <a:gd name="connsiteX44" fmla="*/ 312753 w 449768"/>
              <a:gd name="connsiteY44" fmla="*/ 51669 h 538305"/>
              <a:gd name="connsiteX45" fmla="*/ 400799 w 449768"/>
              <a:gd name="connsiteY45" fmla="*/ 9937 h 538305"/>
              <a:gd name="connsiteX46" fmla="*/ 426665 w 449768"/>
              <a:gd name="connsiteY46" fmla="*/ 4968 h 538305"/>
              <a:gd name="connsiteX47" fmla="*/ 437111 w 449768"/>
              <a:gd name="connsiteY47" fmla="*/ 0 h 538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49768" h="538305">
                <a:moveTo>
                  <a:pt x="206367" y="423375"/>
                </a:moveTo>
                <a:cubicBezTo>
                  <a:pt x="209652" y="425297"/>
                  <a:pt x="211016" y="429140"/>
                  <a:pt x="208536" y="434347"/>
                </a:cubicBezTo>
                <a:cubicBezTo>
                  <a:pt x="198122" y="460136"/>
                  <a:pt x="172335" y="506754"/>
                  <a:pt x="136133" y="527584"/>
                </a:cubicBezTo>
                <a:cubicBezTo>
                  <a:pt x="125719" y="532543"/>
                  <a:pt x="115305" y="527584"/>
                  <a:pt x="120760" y="517169"/>
                </a:cubicBezTo>
                <a:cubicBezTo>
                  <a:pt x="130678" y="491380"/>
                  <a:pt x="151507" y="450217"/>
                  <a:pt x="192667" y="423933"/>
                </a:cubicBezTo>
                <a:cubicBezTo>
                  <a:pt x="197874" y="421453"/>
                  <a:pt x="203081" y="421453"/>
                  <a:pt x="206367" y="423375"/>
                </a:cubicBezTo>
                <a:close/>
                <a:moveTo>
                  <a:pt x="158371" y="386315"/>
                </a:moveTo>
                <a:cubicBezTo>
                  <a:pt x="161532" y="388230"/>
                  <a:pt x="162771" y="392060"/>
                  <a:pt x="160292" y="397002"/>
                </a:cubicBezTo>
                <a:cubicBezTo>
                  <a:pt x="144924" y="433081"/>
                  <a:pt x="113693" y="500297"/>
                  <a:pt x="51725" y="536376"/>
                </a:cubicBezTo>
                <a:cubicBezTo>
                  <a:pt x="41315" y="541318"/>
                  <a:pt x="36357" y="536376"/>
                  <a:pt x="41315" y="525997"/>
                </a:cubicBezTo>
                <a:cubicBezTo>
                  <a:pt x="51725" y="489918"/>
                  <a:pt x="82957" y="422702"/>
                  <a:pt x="144924" y="387118"/>
                </a:cubicBezTo>
                <a:cubicBezTo>
                  <a:pt x="150130" y="384399"/>
                  <a:pt x="155211" y="384399"/>
                  <a:pt x="158371" y="386315"/>
                </a:cubicBezTo>
                <a:close/>
                <a:moveTo>
                  <a:pt x="112005" y="349971"/>
                </a:moveTo>
                <a:cubicBezTo>
                  <a:pt x="115228" y="352562"/>
                  <a:pt x="116468" y="357744"/>
                  <a:pt x="113740" y="362927"/>
                </a:cubicBezTo>
                <a:cubicBezTo>
                  <a:pt x="103326" y="388591"/>
                  <a:pt x="77539" y="429556"/>
                  <a:pt x="41338" y="455221"/>
                </a:cubicBezTo>
                <a:cubicBezTo>
                  <a:pt x="25965" y="460157"/>
                  <a:pt x="21006" y="455221"/>
                  <a:pt x="25965" y="444857"/>
                </a:cubicBezTo>
                <a:cubicBezTo>
                  <a:pt x="36379" y="419192"/>
                  <a:pt x="57207" y="378227"/>
                  <a:pt x="98367" y="352562"/>
                </a:cubicBezTo>
                <a:cubicBezTo>
                  <a:pt x="103574" y="347380"/>
                  <a:pt x="108781" y="347380"/>
                  <a:pt x="112005" y="349971"/>
                </a:cubicBezTo>
                <a:close/>
                <a:moveTo>
                  <a:pt x="287508" y="153269"/>
                </a:moveTo>
                <a:cubicBezTo>
                  <a:pt x="277809" y="153890"/>
                  <a:pt x="268730" y="157740"/>
                  <a:pt x="261020" y="165441"/>
                </a:cubicBezTo>
                <a:cubicBezTo>
                  <a:pt x="261020" y="170409"/>
                  <a:pt x="261020" y="170409"/>
                  <a:pt x="255548" y="175874"/>
                </a:cubicBezTo>
                <a:cubicBezTo>
                  <a:pt x="245600" y="196243"/>
                  <a:pt x="250574" y="222575"/>
                  <a:pt x="276441" y="232511"/>
                </a:cubicBezTo>
                <a:cubicBezTo>
                  <a:pt x="291861" y="242944"/>
                  <a:pt x="317727" y="242944"/>
                  <a:pt x="328174" y="227543"/>
                </a:cubicBezTo>
                <a:cubicBezTo>
                  <a:pt x="333645" y="222575"/>
                  <a:pt x="333645" y="222575"/>
                  <a:pt x="333645" y="217110"/>
                </a:cubicBezTo>
                <a:cubicBezTo>
                  <a:pt x="349066" y="196243"/>
                  <a:pt x="338620" y="170409"/>
                  <a:pt x="317727" y="160472"/>
                </a:cubicBezTo>
                <a:cubicBezTo>
                  <a:pt x="307530" y="155256"/>
                  <a:pt x="297208" y="152648"/>
                  <a:pt x="287508" y="153269"/>
                </a:cubicBezTo>
                <a:close/>
                <a:moveTo>
                  <a:pt x="437111" y="0"/>
                </a:moveTo>
                <a:lnTo>
                  <a:pt x="442086" y="0"/>
                </a:lnTo>
                <a:cubicBezTo>
                  <a:pt x="447557" y="0"/>
                  <a:pt x="452532" y="0"/>
                  <a:pt x="447557" y="4968"/>
                </a:cubicBezTo>
                <a:lnTo>
                  <a:pt x="447557" y="9937"/>
                </a:lnTo>
                <a:cubicBezTo>
                  <a:pt x="452532" y="15402"/>
                  <a:pt x="447557" y="15402"/>
                  <a:pt x="447557" y="20370"/>
                </a:cubicBezTo>
                <a:cubicBezTo>
                  <a:pt x="447557" y="25835"/>
                  <a:pt x="447557" y="36268"/>
                  <a:pt x="447557" y="46204"/>
                </a:cubicBezTo>
                <a:cubicBezTo>
                  <a:pt x="447557" y="62102"/>
                  <a:pt x="447557" y="82472"/>
                  <a:pt x="442086" y="103338"/>
                </a:cubicBezTo>
                <a:cubicBezTo>
                  <a:pt x="442086" y="108306"/>
                  <a:pt x="442086" y="108306"/>
                  <a:pt x="442086" y="113771"/>
                </a:cubicBezTo>
                <a:cubicBezTo>
                  <a:pt x="437111" y="124205"/>
                  <a:pt x="437111" y="129173"/>
                  <a:pt x="437111" y="134141"/>
                </a:cubicBezTo>
                <a:cubicBezTo>
                  <a:pt x="431640" y="150039"/>
                  <a:pt x="426665" y="165441"/>
                  <a:pt x="421194" y="175874"/>
                </a:cubicBezTo>
                <a:cubicBezTo>
                  <a:pt x="406271" y="212141"/>
                  <a:pt x="385378" y="248409"/>
                  <a:pt x="354040" y="289645"/>
                </a:cubicBezTo>
                <a:cubicBezTo>
                  <a:pt x="349066" y="294613"/>
                  <a:pt x="344091" y="315479"/>
                  <a:pt x="344091" y="325913"/>
                </a:cubicBezTo>
                <a:cubicBezTo>
                  <a:pt x="354040" y="367148"/>
                  <a:pt x="359512" y="460053"/>
                  <a:pt x="276441" y="506754"/>
                </a:cubicBezTo>
                <a:cubicBezTo>
                  <a:pt x="265994" y="517187"/>
                  <a:pt x="255548" y="512219"/>
                  <a:pt x="261020" y="496321"/>
                </a:cubicBezTo>
                <a:cubicBezTo>
                  <a:pt x="261020" y="439684"/>
                  <a:pt x="240128" y="305046"/>
                  <a:pt x="17278" y="310511"/>
                </a:cubicBezTo>
                <a:cubicBezTo>
                  <a:pt x="1858" y="310511"/>
                  <a:pt x="-3117" y="300078"/>
                  <a:pt x="1858" y="289645"/>
                </a:cubicBezTo>
                <a:cubicBezTo>
                  <a:pt x="17278" y="253377"/>
                  <a:pt x="59062" y="180842"/>
                  <a:pt x="162528" y="186307"/>
                </a:cubicBezTo>
                <a:cubicBezTo>
                  <a:pt x="172975" y="186307"/>
                  <a:pt x="188395" y="175874"/>
                  <a:pt x="193369" y="165441"/>
                </a:cubicBezTo>
                <a:cubicBezTo>
                  <a:pt x="214261" y="139606"/>
                  <a:pt x="250574" y="87937"/>
                  <a:pt x="312753" y="51669"/>
                </a:cubicBezTo>
                <a:cubicBezTo>
                  <a:pt x="349066" y="25835"/>
                  <a:pt x="379907" y="15402"/>
                  <a:pt x="400799" y="9937"/>
                </a:cubicBezTo>
                <a:cubicBezTo>
                  <a:pt x="416219" y="9937"/>
                  <a:pt x="426665" y="9937"/>
                  <a:pt x="426665" y="4968"/>
                </a:cubicBezTo>
                <a:cubicBezTo>
                  <a:pt x="431640" y="4968"/>
                  <a:pt x="431640" y="0"/>
                  <a:pt x="4371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pPr>
              <a:defRPr/>
            </a:pPr>
            <a:endParaRPr lang="en-US" sz="2400" dirty="0">
              <a:solidFill>
                <a:schemeClr val="bg1">
                  <a:lumMod val="5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1937463" y="4284022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937463" y="4652498"/>
            <a:ext cx="15928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78703" y="4284022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4178703" y="4652498"/>
            <a:ext cx="15928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6419943" y="4284022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6419943" y="4652498"/>
            <a:ext cx="15928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8661182" y="4284022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8661182" y="4652498"/>
            <a:ext cx="15928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41541" y="5245822"/>
            <a:ext cx="5308920" cy="49513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Rounded Rectangle 26"/>
          <p:cNvSpPr/>
          <p:nvPr/>
        </p:nvSpPr>
        <p:spPr>
          <a:xfrm>
            <a:off x="8167970" y="1771768"/>
            <a:ext cx="1897467" cy="474367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6" name="Rounded Rectangle 27"/>
          <p:cNvSpPr/>
          <p:nvPr/>
        </p:nvSpPr>
        <p:spPr>
          <a:xfrm>
            <a:off x="8377520" y="4248268"/>
            <a:ext cx="1897467" cy="474367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7" name="Rounded Rectangle 28"/>
          <p:cNvSpPr/>
          <p:nvPr/>
        </p:nvSpPr>
        <p:spPr>
          <a:xfrm>
            <a:off x="7882220" y="2967293"/>
            <a:ext cx="1897467" cy="474367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Rounded Rectangle 29"/>
          <p:cNvSpPr/>
          <p:nvPr/>
        </p:nvSpPr>
        <p:spPr>
          <a:xfrm>
            <a:off x="2393792" y="3233993"/>
            <a:ext cx="1897467" cy="474367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Rounded Rectangle 30"/>
          <p:cNvSpPr/>
          <p:nvPr/>
        </p:nvSpPr>
        <p:spPr>
          <a:xfrm>
            <a:off x="1917014" y="1962268"/>
            <a:ext cx="1897467" cy="474367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Rounded Rectangle 31"/>
          <p:cNvSpPr/>
          <p:nvPr/>
        </p:nvSpPr>
        <p:spPr>
          <a:xfrm>
            <a:off x="2098910" y="4417375"/>
            <a:ext cx="1897467" cy="474367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bg1"/>
              </a:solidFill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5"/>
          <p:cNvSpPr/>
          <p:nvPr/>
        </p:nvSpPr>
        <p:spPr bwMode="auto">
          <a:xfrm>
            <a:off x="6219667" y="1992245"/>
            <a:ext cx="1906588" cy="319088"/>
          </a:xfrm>
          <a:custGeom>
            <a:avLst/>
            <a:gdLst>
              <a:gd name="T0" fmla="*/ 339 w 902"/>
              <a:gd name="T1" fmla="*/ 147 h 151"/>
              <a:gd name="T2" fmla="*/ 342 w 902"/>
              <a:gd name="T3" fmla="*/ 151 h 151"/>
              <a:gd name="T4" fmla="*/ 480 w 902"/>
              <a:gd name="T5" fmla="*/ 13 h 151"/>
              <a:gd name="T6" fmla="*/ 902 w 902"/>
              <a:gd name="T7" fmla="*/ 13 h 151"/>
              <a:gd name="T8" fmla="*/ 902 w 902"/>
              <a:gd name="T9" fmla="*/ 3 h 151"/>
              <a:gd name="T10" fmla="*/ 475 w 902"/>
              <a:gd name="T11" fmla="*/ 3 h 151"/>
              <a:gd name="T12" fmla="*/ 475 w 902"/>
              <a:gd name="T13" fmla="*/ 5 h 151"/>
              <a:gd name="T14" fmla="*/ 475 w 902"/>
              <a:gd name="T15" fmla="*/ 4 h 151"/>
              <a:gd name="T16" fmla="*/ 340 w 902"/>
              <a:gd name="T17" fmla="*/ 139 h 151"/>
              <a:gd name="T18" fmla="*/ 0 w 902"/>
              <a:gd name="T19" fmla="*/ 0 h 151"/>
              <a:gd name="T20" fmla="*/ 0 w 902"/>
              <a:gd name="T21" fmla="*/ 7 h 151"/>
              <a:gd name="T22" fmla="*/ 339 w 902"/>
              <a:gd name="T23" fmla="*/ 148 h 151"/>
              <a:gd name="T24" fmla="*/ 339 w 902"/>
              <a:gd name="T25" fmla="*/ 147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902" h="151">
                <a:moveTo>
                  <a:pt x="339" y="147"/>
                </a:moveTo>
                <a:cubicBezTo>
                  <a:pt x="342" y="151"/>
                  <a:pt x="342" y="151"/>
                  <a:pt x="342" y="151"/>
                </a:cubicBezTo>
                <a:cubicBezTo>
                  <a:pt x="480" y="13"/>
                  <a:pt x="480" y="13"/>
                  <a:pt x="480" y="13"/>
                </a:cubicBezTo>
                <a:cubicBezTo>
                  <a:pt x="902" y="13"/>
                  <a:pt x="902" y="13"/>
                  <a:pt x="902" y="13"/>
                </a:cubicBezTo>
                <a:cubicBezTo>
                  <a:pt x="902" y="3"/>
                  <a:pt x="902" y="3"/>
                  <a:pt x="902" y="3"/>
                </a:cubicBezTo>
                <a:cubicBezTo>
                  <a:pt x="475" y="3"/>
                  <a:pt x="475" y="3"/>
                  <a:pt x="475" y="3"/>
                </a:cubicBezTo>
                <a:cubicBezTo>
                  <a:pt x="475" y="5"/>
                  <a:pt x="475" y="5"/>
                  <a:pt x="475" y="5"/>
                </a:cubicBezTo>
                <a:cubicBezTo>
                  <a:pt x="475" y="4"/>
                  <a:pt x="475" y="4"/>
                  <a:pt x="475" y="4"/>
                </a:cubicBezTo>
                <a:cubicBezTo>
                  <a:pt x="340" y="139"/>
                  <a:pt x="340" y="139"/>
                  <a:pt x="340" y="139"/>
                </a:cubicBezTo>
                <a:cubicBezTo>
                  <a:pt x="243" y="60"/>
                  <a:pt x="125" y="12"/>
                  <a:pt x="0" y="0"/>
                </a:cubicBezTo>
                <a:cubicBezTo>
                  <a:pt x="0" y="7"/>
                  <a:pt x="0" y="7"/>
                  <a:pt x="0" y="7"/>
                </a:cubicBezTo>
                <a:cubicBezTo>
                  <a:pt x="128" y="20"/>
                  <a:pt x="244" y="70"/>
                  <a:pt x="339" y="148"/>
                </a:cubicBezTo>
                <a:lnTo>
                  <a:pt x="339" y="147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2" name="Freeform 6"/>
          <p:cNvSpPr/>
          <p:nvPr/>
        </p:nvSpPr>
        <p:spPr bwMode="auto">
          <a:xfrm>
            <a:off x="4046379" y="4371908"/>
            <a:ext cx="1906588" cy="319088"/>
          </a:xfrm>
          <a:custGeom>
            <a:avLst/>
            <a:gdLst>
              <a:gd name="T0" fmla="*/ 564 w 902"/>
              <a:gd name="T1" fmla="*/ 3 h 151"/>
              <a:gd name="T2" fmla="*/ 560 w 902"/>
              <a:gd name="T3" fmla="*/ 0 h 151"/>
              <a:gd name="T4" fmla="*/ 422 w 902"/>
              <a:gd name="T5" fmla="*/ 138 h 151"/>
              <a:gd name="T6" fmla="*/ 0 w 902"/>
              <a:gd name="T7" fmla="*/ 138 h 151"/>
              <a:gd name="T8" fmla="*/ 0 w 902"/>
              <a:gd name="T9" fmla="*/ 148 h 151"/>
              <a:gd name="T10" fmla="*/ 427 w 902"/>
              <a:gd name="T11" fmla="*/ 148 h 151"/>
              <a:gd name="T12" fmla="*/ 427 w 902"/>
              <a:gd name="T13" fmla="*/ 146 h 151"/>
              <a:gd name="T14" fmla="*/ 428 w 902"/>
              <a:gd name="T15" fmla="*/ 146 h 151"/>
              <a:gd name="T16" fmla="*/ 562 w 902"/>
              <a:gd name="T17" fmla="*/ 12 h 151"/>
              <a:gd name="T18" fmla="*/ 902 w 902"/>
              <a:gd name="T19" fmla="*/ 151 h 151"/>
              <a:gd name="T20" fmla="*/ 902 w 902"/>
              <a:gd name="T21" fmla="*/ 144 h 151"/>
              <a:gd name="T22" fmla="*/ 564 w 902"/>
              <a:gd name="T23" fmla="*/ 3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02" h="151">
                <a:moveTo>
                  <a:pt x="564" y="3"/>
                </a:moveTo>
                <a:cubicBezTo>
                  <a:pt x="560" y="0"/>
                  <a:pt x="560" y="0"/>
                  <a:pt x="560" y="0"/>
                </a:cubicBezTo>
                <a:cubicBezTo>
                  <a:pt x="422" y="138"/>
                  <a:pt x="422" y="138"/>
                  <a:pt x="422" y="138"/>
                </a:cubicBezTo>
                <a:cubicBezTo>
                  <a:pt x="0" y="138"/>
                  <a:pt x="0" y="138"/>
                  <a:pt x="0" y="138"/>
                </a:cubicBezTo>
                <a:cubicBezTo>
                  <a:pt x="0" y="148"/>
                  <a:pt x="0" y="148"/>
                  <a:pt x="0" y="148"/>
                </a:cubicBezTo>
                <a:cubicBezTo>
                  <a:pt x="427" y="148"/>
                  <a:pt x="427" y="148"/>
                  <a:pt x="427" y="148"/>
                </a:cubicBezTo>
                <a:cubicBezTo>
                  <a:pt x="427" y="146"/>
                  <a:pt x="427" y="146"/>
                  <a:pt x="427" y="146"/>
                </a:cubicBezTo>
                <a:cubicBezTo>
                  <a:pt x="428" y="146"/>
                  <a:pt x="428" y="146"/>
                  <a:pt x="428" y="146"/>
                </a:cubicBezTo>
                <a:cubicBezTo>
                  <a:pt x="562" y="12"/>
                  <a:pt x="562" y="12"/>
                  <a:pt x="562" y="12"/>
                </a:cubicBezTo>
                <a:cubicBezTo>
                  <a:pt x="660" y="91"/>
                  <a:pt x="777" y="139"/>
                  <a:pt x="902" y="151"/>
                </a:cubicBezTo>
                <a:cubicBezTo>
                  <a:pt x="902" y="144"/>
                  <a:pt x="902" y="144"/>
                  <a:pt x="902" y="144"/>
                </a:cubicBezTo>
                <a:cubicBezTo>
                  <a:pt x="775" y="131"/>
                  <a:pt x="658" y="80"/>
                  <a:pt x="564" y="3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3" name="Freeform 7"/>
          <p:cNvSpPr/>
          <p:nvPr/>
        </p:nvSpPr>
        <p:spPr bwMode="auto">
          <a:xfrm>
            <a:off x="7121367" y="2481195"/>
            <a:ext cx="714375" cy="738188"/>
          </a:xfrm>
          <a:custGeom>
            <a:avLst/>
            <a:gdLst>
              <a:gd name="T0" fmla="*/ 338 w 338"/>
              <a:gd name="T1" fmla="*/ 349 h 349"/>
              <a:gd name="T2" fmla="*/ 338 w 338"/>
              <a:gd name="T3" fmla="*/ 339 h 349"/>
              <a:gd name="T4" fmla="*/ 148 w 338"/>
              <a:gd name="T5" fmla="*/ 339 h 349"/>
              <a:gd name="T6" fmla="*/ 6 w 338"/>
              <a:gd name="T7" fmla="*/ 0 h 349"/>
              <a:gd name="T8" fmla="*/ 0 w 338"/>
              <a:gd name="T9" fmla="*/ 5 h 349"/>
              <a:gd name="T10" fmla="*/ 141 w 338"/>
              <a:gd name="T11" fmla="*/ 344 h 349"/>
              <a:gd name="T12" fmla="*/ 141 w 338"/>
              <a:gd name="T13" fmla="*/ 344 h 349"/>
              <a:gd name="T14" fmla="*/ 141 w 338"/>
              <a:gd name="T15" fmla="*/ 349 h 349"/>
              <a:gd name="T16" fmla="*/ 338 w 338"/>
              <a:gd name="T17" fmla="*/ 349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8" h="349">
                <a:moveTo>
                  <a:pt x="338" y="349"/>
                </a:moveTo>
                <a:cubicBezTo>
                  <a:pt x="338" y="339"/>
                  <a:pt x="338" y="339"/>
                  <a:pt x="338" y="339"/>
                </a:cubicBezTo>
                <a:cubicBezTo>
                  <a:pt x="148" y="339"/>
                  <a:pt x="148" y="339"/>
                  <a:pt x="148" y="339"/>
                </a:cubicBezTo>
                <a:cubicBezTo>
                  <a:pt x="135" y="214"/>
                  <a:pt x="86" y="97"/>
                  <a:pt x="6" y="0"/>
                </a:cubicBezTo>
                <a:cubicBezTo>
                  <a:pt x="0" y="5"/>
                  <a:pt x="0" y="5"/>
                  <a:pt x="0" y="5"/>
                </a:cubicBezTo>
                <a:cubicBezTo>
                  <a:pt x="78" y="100"/>
                  <a:pt x="128" y="216"/>
                  <a:pt x="141" y="344"/>
                </a:cubicBezTo>
                <a:cubicBezTo>
                  <a:pt x="141" y="344"/>
                  <a:pt x="141" y="344"/>
                  <a:pt x="141" y="344"/>
                </a:cubicBezTo>
                <a:cubicBezTo>
                  <a:pt x="141" y="349"/>
                  <a:pt x="141" y="349"/>
                  <a:pt x="141" y="349"/>
                </a:cubicBezTo>
                <a:lnTo>
                  <a:pt x="338" y="349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4" name="Freeform 9"/>
          <p:cNvSpPr/>
          <p:nvPr/>
        </p:nvSpPr>
        <p:spPr bwMode="auto">
          <a:xfrm>
            <a:off x="3855879" y="2187508"/>
            <a:ext cx="1200150" cy="1020763"/>
          </a:xfrm>
          <a:custGeom>
            <a:avLst/>
            <a:gdLst>
              <a:gd name="T0" fmla="*/ 556 w 568"/>
              <a:gd name="T1" fmla="*/ 143 h 483"/>
              <a:gd name="T2" fmla="*/ 417 w 568"/>
              <a:gd name="T3" fmla="*/ 483 h 483"/>
              <a:gd name="T4" fmla="*/ 424 w 568"/>
              <a:gd name="T5" fmla="*/ 483 h 483"/>
              <a:gd name="T6" fmla="*/ 565 w 568"/>
              <a:gd name="T7" fmla="*/ 144 h 483"/>
              <a:gd name="T8" fmla="*/ 565 w 568"/>
              <a:gd name="T9" fmla="*/ 144 h 483"/>
              <a:gd name="T10" fmla="*/ 568 w 568"/>
              <a:gd name="T11" fmla="*/ 141 h 483"/>
              <a:gd name="T12" fmla="*/ 429 w 568"/>
              <a:gd name="T13" fmla="*/ 1 h 483"/>
              <a:gd name="T14" fmla="*/ 427 w 568"/>
              <a:gd name="T15" fmla="*/ 3 h 483"/>
              <a:gd name="T16" fmla="*/ 427 w 568"/>
              <a:gd name="T17" fmla="*/ 0 h 483"/>
              <a:gd name="T18" fmla="*/ 0 w 568"/>
              <a:gd name="T19" fmla="*/ 0 h 483"/>
              <a:gd name="T20" fmla="*/ 0 w 568"/>
              <a:gd name="T21" fmla="*/ 10 h 483"/>
              <a:gd name="T22" fmla="*/ 423 w 568"/>
              <a:gd name="T23" fmla="*/ 10 h 483"/>
              <a:gd name="T24" fmla="*/ 556 w 568"/>
              <a:gd name="T25" fmla="*/ 143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8" h="483">
                <a:moveTo>
                  <a:pt x="556" y="143"/>
                </a:moveTo>
                <a:cubicBezTo>
                  <a:pt x="477" y="240"/>
                  <a:pt x="429" y="358"/>
                  <a:pt x="417" y="483"/>
                </a:cubicBezTo>
                <a:cubicBezTo>
                  <a:pt x="424" y="483"/>
                  <a:pt x="424" y="483"/>
                  <a:pt x="424" y="483"/>
                </a:cubicBezTo>
                <a:cubicBezTo>
                  <a:pt x="437" y="355"/>
                  <a:pt x="488" y="239"/>
                  <a:pt x="565" y="144"/>
                </a:cubicBezTo>
                <a:cubicBezTo>
                  <a:pt x="565" y="144"/>
                  <a:pt x="565" y="144"/>
                  <a:pt x="565" y="144"/>
                </a:cubicBezTo>
                <a:cubicBezTo>
                  <a:pt x="568" y="141"/>
                  <a:pt x="568" y="141"/>
                  <a:pt x="568" y="141"/>
                </a:cubicBezTo>
                <a:cubicBezTo>
                  <a:pt x="429" y="1"/>
                  <a:pt x="429" y="1"/>
                  <a:pt x="429" y="1"/>
                </a:cubicBezTo>
                <a:cubicBezTo>
                  <a:pt x="427" y="3"/>
                  <a:pt x="427" y="3"/>
                  <a:pt x="427" y="3"/>
                </a:cubicBezTo>
                <a:cubicBezTo>
                  <a:pt x="427" y="0"/>
                  <a:pt x="427" y="0"/>
                  <a:pt x="42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0"/>
                  <a:pt x="0" y="10"/>
                  <a:pt x="0" y="10"/>
                </a:cubicBezTo>
                <a:cubicBezTo>
                  <a:pt x="423" y="10"/>
                  <a:pt x="423" y="10"/>
                  <a:pt x="423" y="10"/>
                </a:cubicBezTo>
                <a:lnTo>
                  <a:pt x="556" y="14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5" name="Freeform 10"/>
          <p:cNvSpPr/>
          <p:nvPr/>
        </p:nvSpPr>
        <p:spPr bwMode="auto">
          <a:xfrm>
            <a:off x="4335304" y="3463858"/>
            <a:ext cx="714375" cy="738188"/>
          </a:xfrm>
          <a:custGeom>
            <a:avLst/>
            <a:gdLst>
              <a:gd name="T0" fmla="*/ 0 w 338"/>
              <a:gd name="T1" fmla="*/ 0 h 349"/>
              <a:gd name="T2" fmla="*/ 0 w 338"/>
              <a:gd name="T3" fmla="*/ 10 h 349"/>
              <a:gd name="T4" fmla="*/ 191 w 338"/>
              <a:gd name="T5" fmla="*/ 10 h 349"/>
              <a:gd name="T6" fmla="*/ 332 w 338"/>
              <a:gd name="T7" fmla="*/ 349 h 349"/>
              <a:gd name="T8" fmla="*/ 338 w 338"/>
              <a:gd name="T9" fmla="*/ 343 h 349"/>
              <a:gd name="T10" fmla="*/ 197 w 338"/>
              <a:gd name="T11" fmla="*/ 5 h 349"/>
              <a:gd name="T12" fmla="*/ 197 w 338"/>
              <a:gd name="T13" fmla="*/ 5 h 349"/>
              <a:gd name="T14" fmla="*/ 197 w 338"/>
              <a:gd name="T15" fmla="*/ 0 h 349"/>
              <a:gd name="T16" fmla="*/ 0 w 338"/>
              <a:gd name="T17" fmla="*/ 0 h 3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38" h="349">
                <a:moveTo>
                  <a:pt x="0" y="0"/>
                </a:moveTo>
                <a:cubicBezTo>
                  <a:pt x="0" y="10"/>
                  <a:pt x="0" y="10"/>
                  <a:pt x="0" y="10"/>
                </a:cubicBezTo>
                <a:cubicBezTo>
                  <a:pt x="191" y="10"/>
                  <a:pt x="191" y="10"/>
                  <a:pt x="191" y="10"/>
                </a:cubicBezTo>
                <a:cubicBezTo>
                  <a:pt x="204" y="135"/>
                  <a:pt x="253" y="252"/>
                  <a:pt x="332" y="349"/>
                </a:cubicBezTo>
                <a:cubicBezTo>
                  <a:pt x="338" y="343"/>
                  <a:pt x="338" y="343"/>
                  <a:pt x="338" y="343"/>
                </a:cubicBezTo>
                <a:cubicBezTo>
                  <a:pt x="261" y="249"/>
                  <a:pt x="210" y="132"/>
                  <a:pt x="197" y="5"/>
                </a:cubicBezTo>
                <a:cubicBezTo>
                  <a:pt x="197" y="5"/>
                  <a:pt x="197" y="5"/>
                  <a:pt x="197" y="5"/>
                </a:cubicBezTo>
                <a:cubicBezTo>
                  <a:pt x="197" y="0"/>
                  <a:pt x="197" y="0"/>
                  <a:pt x="197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6" name="Freeform 11"/>
          <p:cNvSpPr/>
          <p:nvPr/>
        </p:nvSpPr>
        <p:spPr bwMode="auto">
          <a:xfrm>
            <a:off x="7115017" y="3474970"/>
            <a:ext cx="1198563" cy="1020763"/>
          </a:xfrm>
          <a:custGeom>
            <a:avLst/>
            <a:gdLst>
              <a:gd name="T0" fmla="*/ 145 w 567"/>
              <a:gd name="T1" fmla="*/ 473 h 483"/>
              <a:gd name="T2" fmla="*/ 12 w 567"/>
              <a:gd name="T3" fmla="*/ 340 h 483"/>
              <a:gd name="T4" fmla="*/ 151 w 567"/>
              <a:gd name="T5" fmla="*/ 0 h 483"/>
              <a:gd name="T6" fmla="*/ 144 w 567"/>
              <a:gd name="T7" fmla="*/ 0 h 483"/>
              <a:gd name="T8" fmla="*/ 3 w 567"/>
              <a:gd name="T9" fmla="*/ 338 h 483"/>
              <a:gd name="T10" fmla="*/ 4 w 567"/>
              <a:gd name="T11" fmla="*/ 338 h 483"/>
              <a:gd name="T12" fmla="*/ 0 w 567"/>
              <a:gd name="T13" fmla="*/ 342 h 483"/>
              <a:gd name="T14" fmla="*/ 140 w 567"/>
              <a:gd name="T15" fmla="*/ 481 h 483"/>
              <a:gd name="T16" fmla="*/ 140 w 567"/>
              <a:gd name="T17" fmla="*/ 481 h 483"/>
              <a:gd name="T18" fmla="*/ 140 w 567"/>
              <a:gd name="T19" fmla="*/ 483 h 483"/>
              <a:gd name="T20" fmla="*/ 567 w 567"/>
              <a:gd name="T21" fmla="*/ 483 h 483"/>
              <a:gd name="T22" fmla="*/ 567 w 567"/>
              <a:gd name="T23" fmla="*/ 473 h 483"/>
              <a:gd name="T24" fmla="*/ 145 w 567"/>
              <a:gd name="T25" fmla="*/ 473 h 4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67" h="483">
                <a:moveTo>
                  <a:pt x="145" y="473"/>
                </a:moveTo>
                <a:cubicBezTo>
                  <a:pt x="12" y="340"/>
                  <a:pt x="12" y="340"/>
                  <a:pt x="12" y="340"/>
                </a:cubicBezTo>
                <a:cubicBezTo>
                  <a:pt x="91" y="242"/>
                  <a:pt x="139" y="125"/>
                  <a:pt x="151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31" y="127"/>
                  <a:pt x="81" y="244"/>
                  <a:pt x="3" y="338"/>
                </a:cubicBezTo>
                <a:cubicBezTo>
                  <a:pt x="4" y="338"/>
                  <a:pt x="4" y="338"/>
                  <a:pt x="4" y="338"/>
                </a:cubicBezTo>
                <a:cubicBezTo>
                  <a:pt x="0" y="342"/>
                  <a:pt x="0" y="342"/>
                  <a:pt x="0" y="342"/>
                </a:cubicBezTo>
                <a:cubicBezTo>
                  <a:pt x="140" y="481"/>
                  <a:pt x="140" y="481"/>
                  <a:pt x="140" y="481"/>
                </a:cubicBezTo>
                <a:cubicBezTo>
                  <a:pt x="140" y="481"/>
                  <a:pt x="140" y="481"/>
                  <a:pt x="140" y="481"/>
                </a:cubicBezTo>
                <a:cubicBezTo>
                  <a:pt x="140" y="483"/>
                  <a:pt x="140" y="483"/>
                  <a:pt x="140" y="483"/>
                </a:cubicBezTo>
                <a:cubicBezTo>
                  <a:pt x="567" y="483"/>
                  <a:pt x="567" y="483"/>
                  <a:pt x="567" y="483"/>
                </a:cubicBezTo>
                <a:cubicBezTo>
                  <a:pt x="567" y="473"/>
                  <a:pt x="567" y="473"/>
                  <a:pt x="567" y="473"/>
                </a:cubicBezTo>
                <a:lnTo>
                  <a:pt x="145" y="473"/>
                </a:lnTo>
                <a:close/>
              </a:path>
            </a:pathLst>
          </a:cu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</a:endParaRPr>
          </a:p>
        </p:txBody>
      </p:sp>
      <p:grpSp>
        <p:nvGrpSpPr>
          <p:cNvPr id="17" name="Group 2"/>
          <p:cNvGrpSpPr/>
          <p:nvPr/>
        </p:nvGrpSpPr>
        <p:grpSpPr>
          <a:xfrm>
            <a:off x="4751229" y="2006533"/>
            <a:ext cx="2668588" cy="2676525"/>
            <a:chOff x="4762500" y="2147889"/>
            <a:chExt cx="2668588" cy="2676525"/>
          </a:xfrm>
          <a:solidFill>
            <a:schemeClr val="bg1">
              <a:lumMod val="50000"/>
            </a:schemeClr>
          </a:solidFill>
        </p:grpSpPr>
        <p:sp>
          <p:nvSpPr>
            <p:cNvPr id="18" name="Freeform 13"/>
            <p:cNvSpPr/>
            <p:nvPr/>
          </p:nvSpPr>
          <p:spPr bwMode="auto">
            <a:xfrm>
              <a:off x="4762500" y="2625726"/>
              <a:ext cx="444500" cy="741363"/>
            </a:xfrm>
            <a:custGeom>
              <a:avLst/>
              <a:gdLst>
                <a:gd name="T0" fmla="*/ 210 w 210"/>
                <a:gd name="T1" fmla="*/ 54 h 350"/>
                <a:gd name="T2" fmla="*/ 144 w 210"/>
                <a:gd name="T3" fmla="*/ 0 h 350"/>
                <a:gd name="T4" fmla="*/ 0 w 210"/>
                <a:gd name="T5" fmla="*/ 342 h 350"/>
                <a:gd name="T6" fmla="*/ 86 w 210"/>
                <a:gd name="T7" fmla="*/ 350 h 350"/>
                <a:gd name="T8" fmla="*/ 210 w 210"/>
                <a:gd name="T9" fmla="*/ 54 h 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0" h="350">
                  <a:moveTo>
                    <a:pt x="210" y="54"/>
                  </a:moveTo>
                  <a:cubicBezTo>
                    <a:pt x="144" y="0"/>
                    <a:pt x="144" y="0"/>
                    <a:pt x="144" y="0"/>
                  </a:cubicBezTo>
                  <a:cubicBezTo>
                    <a:pt x="7" y="132"/>
                    <a:pt x="0" y="342"/>
                    <a:pt x="0" y="342"/>
                  </a:cubicBezTo>
                  <a:cubicBezTo>
                    <a:pt x="86" y="350"/>
                    <a:pt x="86" y="350"/>
                    <a:pt x="86" y="350"/>
                  </a:cubicBezTo>
                  <a:cubicBezTo>
                    <a:pt x="97" y="238"/>
                    <a:pt x="142" y="136"/>
                    <a:pt x="210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19" name="Freeform 14"/>
            <p:cNvSpPr/>
            <p:nvPr/>
          </p:nvSpPr>
          <p:spPr bwMode="auto">
            <a:xfrm>
              <a:off x="4762500" y="3597276"/>
              <a:ext cx="442913" cy="733425"/>
            </a:xfrm>
            <a:custGeom>
              <a:avLst/>
              <a:gdLst>
                <a:gd name="T0" fmla="*/ 87 w 209"/>
                <a:gd name="T1" fmla="*/ 0 h 347"/>
                <a:gd name="T2" fmla="*/ 0 w 209"/>
                <a:gd name="T3" fmla="*/ 9 h 347"/>
                <a:gd name="T4" fmla="*/ 141 w 209"/>
                <a:gd name="T5" fmla="*/ 347 h 347"/>
                <a:gd name="T6" fmla="*/ 209 w 209"/>
                <a:gd name="T7" fmla="*/ 291 h 347"/>
                <a:gd name="T8" fmla="*/ 87 w 209"/>
                <a:gd name="T9" fmla="*/ 0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9" h="347">
                  <a:moveTo>
                    <a:pt x="87" y="0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14" y="217"/>
                    <a:pt x="141" y="347"/>
                    <a:pt x="141" y="347"/>
                  </a:cubicBezTo>
                  <a:cubicBezTo>
                    <a:pt x="209" y="291"/>
                    <a:pt x="209" y="291"/>
                    <a:pt x="209" y="291"/>
                  </a:cubicBezTo>
                  <a:cubicBezTo>
                    <a:pt x="142" y="210"/>
                    <a:pt x="98" y="110"/>
                    <a:pt x="8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0" name="Freeform 15"/>
            <p:cNvSpPr/>
            <p:nvPr/>
          </p:nvSpPr>
          <p:spPr bwMode="auto">
            <a:xfrm>
              <a:off x="5240338" y="4368801"/>
              <a:ext cx="742950" cy="455613"/>
            </a:xfrm>
            <a:custGeom>
              <a:avLst/>
              <a:gdLst>
                <a:gd name="T0" fmla="*/ 56 w 351"/>
                <a:gd name="T1" fmla="*/ 0 h 215"/>
                <a:gd name="T2" fmla="*/ 0 w 351"/>
                <a:gd name="T3" fmla="*/ 68 h 215"/>
                <a:gd name="T4" fmla="*/ 342 w 351"/>
                <a:gd name="T5" fmla="*/ 212 h 215"/>
                <a:gd name="T6" fmla="*/ 351 w 351"/>
                <a:gd name="T7" fmla="*/ 123 h 215"/>
                <a:gd name="T8" fmla="*/ 56 w 351"/>
                <a:gd name="T9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15">
                  <a:moveTo>
                    <a:pt x="56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173" y="215"/>
                    <a:pt x="342" y="212"/>
                    <a:pt x="342" y="212"/>
                  </a:cubicBezTo>
                  <a:cubicBezTo>
                    <a:pt x="351" y="123"/>
                    <a:pt x="351" y="123"/>
                    <a:pt x="351" y="123"/>
                  </a:cubicBezTo>
                  <a:cubicBezTo>
                    <a:pt x="240" y="112"/>
                    <a:pt x="138" y="68"/>
                    <a:pt x="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1" name="Freeform 16"/>
            <p:cNvSpPr/>
            <p:nvPr/>
          </p:nvSpPr>
          <p:spPr bwMode="auto">
            <a:xfrm>
              <a:off x="6194425" y="4373564"/>
              <a:ext cx="741363" cy="434975"/>
            </a:xfrm>
            <a:custGeom>
              <a:avLst/>
              <a:gdLst>
                <a:gd name="T0" fmla="*/ 0 w 351"/>
                <a:gd name="T1" fmla="*/ 121 h 206"/>
                <a:gd name="T2" fmla="*/ 8 w 351"/>
                <a:gd name="T3" fmla="*/ 206 h 206"/>
                <a:gd name="T4" fmla="*/ 351 w 351"/>
                <a:gd name="T5" fmla="*/ 66 h 206"/>
                <a:gd name="T6" fmla="*/ 298 w 351"/>
                <a:gd name="T7" fmla="*/ 0 h 206"/>
                <a:gd name="T8" fmla="*/ 0 w 351"/>
                <a:gd name="T9" fmla="*/ 121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06">
                  <a:moveTo>
                    <a:pt x="0" y="121"/>
                  </a:moveTo>
                  <a:cubicBezTo>
                    <a:pt x="8" y="206"/>
                    <a:pt x="8" y="206"/>
                    <a:pt x="8" y="206"/>
                  </a:cubicBezTo>
                  <a:cubicBezTo>
                    <a:pt x="8" y="206"/>
                    <a:pt x="223" y="197"/>
                    <a:pt x="351" y="66"/>
                  </a:cubicBezTo>
                  <a:cubicBezTo>
                    <a:pt x="298" y="0"/>
                    <a:pt x="298" y="0"/>
                    <a:pt x="298" y="0"/>
                  </a:cubicBezTo>
                  <a:cubicBezTo>
                    <a:pt x="215" y="68"/>
                    <a:pt x="113" y="111"/>
                    <a:pt x="0" y="1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2" name="Freeform 17"/>
            <p:cNvSpPr/>
            <p:nvPr/>
          </p:nvSpPr>
          <p:spPr bwMode="auto">
            <a:xfrm>
              <a:off x="6980238" y="3597276"/>
              <a:ext cx="450850" cy="742950"/>
            </a:xfrm>
            <a:custGeom>
              <a:avLst/>
              <a:gdLst>
                <a:gd name="T0" fmla="*/ 124 w 213"/>
                <a:gd name="T1" fmla="*/ 0 h 351"/>
                <a:gd name="T2" fmla="*/ 0 w 213"/>
                <a:gd name="T3" fmla="*/ 294 h 351"/>
                <a:gd name="T4" fmla="*/ 69 w 213"/>
                <a:gd name="T5" fmla="*/ 351 h 351"/>
                <a:gd name="T6" fmla="*/ 213 w 213"/>
                <a:gd name="T7" fmla="*/ 9 h 351"/>
                <a:gd name="T8" fmla="*/ 124 w 213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3" h="351">
                  <a:moveTo>
                    <a:pt x="124" y="0"/>
                  </a:moveTo>
                  <a:cubicBezTo>
                    <a:pt x="113" y="111"/>
                    <a:pt x="68" y="212"/>
                    <a:pt x="0" y="294"/>
                  </a:cubicBezTo>
                  <a:cubicBezTo>
                    <a:pt x="69" y="351"/>
                    <a:pt x="69" y="351"/>
                    <a:pt x="69" y="351"/>
                  </a:cubicBezTo>
                  <a:cubicBezTo>
                    <a:pt x="69" y="351"/>
                    <a:pt x="209" y="205"/>
                    <a:pt x="213" y="9"/>
                  </a:cubicBezTo>
                  <a:lnTo>
                    <a:pt x="1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3" name="Freeform 18"/>
            <p:cNvSpPr/>
            <p:nvPr/>
          </p:nvSpPr>
          <p:spPr bwMode="auto">
            <a:xfrm>
              <a:off x="6991350" y="2632076"/>
              <a:ext cx="439738" cy="744538"/>
            </a:xfrm>
            <a:custGeom>
              <a:avLst/>
              <a:gdLst>
                <a:gd name="T0" fmla="*/ 120 w 208"/>
                <a:gd name="T1" fmla="*/ 352 h 352"/>
                <a:gd name="T2" fmla="*/ 208 w 208"/>
                <a:gd name="T3" fmla="*/ 344 h 352"/>
                <a:gd name="T4" fmla="*/ 67 w 208"/>
                <a:gd name="T5" fmla="*/ 0 h 352"/>
                <a:gd name="T6" fmla="*/ 0 w 208"/>
                <a:gd name="T7" fmla="*/ 56 h 352"/>
                <a:gd name="T8" fmla="*/ 120 w 208"/>
                <a:gd name="T9" fmla="*/ 352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8" h="352">
                  <a:moveTo>
                    <a:pt x="120" y="352"/>
                  </a:moveTo>
                  <a:cubicBezTo>
                    <a:pt x="208" y="344"/>
                    <a:pt x="208" y="344"/>
                    <a:pt x="208" y="344"/>
                  </a:cubicBezTo>
                  <a:cubicBezTo>
                    <a:pt x="208" y="344"/>
                    <a:pt x="207" y="153"/>
                    <a:pt x="67" y="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67" y="138"/>
                    <a:pt x="110" y="240"/>
                    <a:pt x="120" y="3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4" name="Freeform 19"/>
            <p:cNvSpPr/>
            <p:nvPr/>
          </p:nvSpPr>
          <p:spPr bwMode="auto">
            <a:xfrm>
              <a:off x="6211888" y="2147889"/>
              <a:ext cx="741363" cy="444500"/>
            </a:xfrm>
            <a:custGeom>
              <a:avLst/>
              <a:gdLst>
                <a:gd name="T0" fmla="*/ 296 w 351"/>
                <a:gd name="T1" fmla="*/ 210 h 210"/>
                <a:gd name="T2" fmla="*/ 351 w 351"/>
                <a:gd name="T3" fmla="*/ 144 h 210"/>
                <a:gd name="T4" fmla="*/ 9 w 351"/>
                <a:gd name="T5" fmla="*/ 0 h 210"/>
                <a:gd name="T6" fmla="*/ 0 w 351"/>
                <a:gd name="T7" fmla="*/ 86 h 210"/>
                <a:gd name="T8" fmla="*/ 296 w 351"/>
                <a:gd name="T9" fmla="*/ 2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10">
                  <a:moveTo>
                    <a:pt x="296" y="210"/>
                  </a:moveTo>
                  <a:cubicBezTo>
                    <a:pt x="351" y="144"/>
                    <a:pt x="351" y="144"/>
                    <a:pt x="351" y="144"/>
                  </a:cubicBezTo>
                  <a:cubicBezTo>
                    <a:pt x="351" y="144"/>
                    <a:pt x="238" y="19"/>
                    <a:pt x="9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112" y="97"/>
                    <a:pt x="214" y="142"/>
                    <a:pt x="296" y="2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sp>
          <p:nvSpPr>
            <p:cNvPr id="25" name="Freeform 20"/>
            <p:cNvSpPr/>
            <p:nvPr/>
          </p:nvSpPr>
          <p:spPr bwMode="auto">
            <a:xfrm>
              <a:off x="5249863" y="2147889"/>
              <a:ext cx="741363" cy="438150"/>
            </a:xfrm>
            <a:custGeom>
              <a:avLst/>
              <a:gdLst>
                <a:gd name="T0" fmla="*/ 351 w 351"/>
                <a:gd name="T1" fmla="*/ 85 h 207"/>
                <a:gd name="T2" fmla="*/ 343 w 351"/>
                <a:gd name="T3" fmla="*/ 0 h 207"/>
                <a:gd name="T4" fmla="*/ 0 w 351"/>
                <a:gd name="T5" fmla="*/ 141 h 207"/>
                <a:gd name="T6" fmla="*/ 54 w 351"/>
                <a:gd name="T7" fmla="*/ 207 h 207"/>
                <a:gd name="T8" fmla="*/ 351 w 351"/>
                <a:gd name="T9" fmla="*/ 85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1" h="207">
                  <a:moveTo>
                    <a:pt x="351" y="85"/>
                  </a:moveTo>
                  <a:cubicBezTo>
                    <a:pt x="343" y="0"/>
                    <a:pt x="343" y="0"/>
                    <a:pt x="343" y="0"/>
                  </a:cubicBezTo>
                  <a:cubicBezTo>
                    <a:pt x="343" y="0"/>
                    <a:pt x="153" y="0"/>
                    <a:pt x="0" y="141"/>
                  </a:cubicBezTo>
                  <a:cubicBezTo>
                    <a:pt x="54" y="207"/>
                    <a:pt x="54" y="207"/>
                    <a:pt x="54" y="207"/>
                  </a:cubicBezTo>
                  <a:cubicBezTo>
                    <a:pt x="136" y="139"/>
                    <a:pt x="239" y="95"/>
                    <a:pt x="351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</a:endParaRPr>
            </a:p>
          </p:txBody>
        </p:sp>
        <p:grpSp>
          <p:nvGrpSpPr>
            <p:cNvPr id="26" name="Group 82"/>
            <p:cNvGrpSpPr/>
            <p:nvPr/>
          </p:nvGrpSpPr>
          <p:grpSpPr>
            <a:xfrm>
              <a:off x="5670413" y="3034924"/>
              <a:ext cx="903359" cy="930323"/>
              <a:chOff x="3681413" y="3632200"/>
              <a:chExt cx="638175" cy="657225"/>
            </a:xfrm>
            <a:grpFill/>
          </p:grpSpPr>
          <p:sp>
            <p:nvSpPr>
              <p:cNvPr id="27" name="Freeform 14"/>
              <p:cNvSpPr>
                <a:spLocks noEditPoints="1"/>
              </p:cNvSpPr>
              <p:nvPr/>
            </p:nvSpPr>
            <p:spPr bwMode="auto">
              <a:xfrm>
                <a:off x="3976688" y="3681413"/>
                <a:ext cx="342900" cy="533400"/>
              </a:xfrm>
              <a:custGeom>
                <a:avLst/>
                <a:gdLst/>
                <a:ahLst/>
                <a:cxnLst>
                  <a:cxn ang="0">
                    <a:pos x="135" y="53"/>
                  </a:cxn>
                  <a:cxn ang="0">
                    <a:pos x="134" y="52"/>
                  </a:cxn>
                  <a:cxn ang="0">
                    <a:pos x="121" y="47"/>
                  </a:cxn>
                  <a:cxn ang="0">
                    <a:pos x="112" y="56"/>
                  </a:cxn>
                  <a:cxn ang="0">
                    <a:pos x="103" y="46"/>
                  </a:cxn>
                  <a:cxn ang="0">
                    <a:pos x="103" y="46"/>
                  </a:cxn>
                  <a:cxn ang="0">
                    <a:pos x="91" y="52"/>
                  </a:cxn>
                  <a:cxn ang="0">
                    <a:pos x="88" y="53"/>
                  </a:cxn>
                  <a:cxn ang="0">
                    <a:pos x="71" y="55"/>
                  </a:cxn>
                  <a:cxn ang="0">
                    <a:pos x="29" y="9"/>
                  </a:cxn>
                  <a:cxn ang="0">
                    <a:pos x="22" y="2"/>
                  </a:cxn>
                  <a:cxn ang="0">
                    <a:pos x="18" y="1"/>
                  </a:cxn>
                  <a:cxn ang="0">
                    <a:pos x="10" y="2"/>
                  </a:cxn>
                  <a:cxn ang="0">
                    <a:pos x="3" y="21"/>
                  </a:cxn>
                  <a:cxn ang="0">
                    <a:pos x="12" y="36"/>
                  </a:cxn>
                  <a:cxn ang="0">
                    <a:pos x="16" y="41"/>
                  </a:cxn>
                  <a:cxn ang="0">
                    <a:pos x="63" y="82"/>
                  </a:cxn>
                  <a:cxn ang="0">
                    <a:pos x="75" y="84"/>
                  </a:cxn>
                  <a:cxn ang="0">
                    <a:pos x="75" y="158"/>
                  </a:cxn>
                  <a:cxn ang="0">
                    <a:pos x="77" y="168"/>
                  </a:cxn>
                  <a:cxn ang="0">
                    <a:pos x="77" y="170"/>
                  </a:cxn>
                  <a:cxn ang="0">
                    <a:pos x="77" y="305"/>
                  </a:cxn>
                  <a:cxn ang="0">
                    <a:pos x="93" y="321"/>
                  </a:cxn>
                  <a:cxn ang="0">
                    <a:pos x="110" y="305"/>
                  </a:cxn>
                  <a:cxn ang="0">
                    <a:pos x="110" y="190"/>
                  </a:cxn>
                  <a:cxn ang="0">
                    <a:pos x="112" y="190"/>
                  </a:cxn>
                  <a:cxn ang="0">
                    <a:pos x="112" y="190"/>
                  </a:cxn>
                  <a:cxn ang="0">
                    <a:pos x="112" y="305"/>
                  </a:cxn>
                  <a:cxn ang="0">
                    <a:pos x="129" y="321"/>
                  </a:cxn>
                  <a:cxn ang="0">
                    <a:pos x="129" y="321"/>
                  </a:cxn>
                  <a:cxn ang="0">
                    <a:pos x="146" y="305"/>
                  </a:cxn>
                  <a:cxn ang="0">
                    <a:pos x="146" y="173"/>
                  </a:cxn>
                  <a:cxn ang="0">
                    <a:pos x="149" y="175"/>
                  </a:cxn>
                  <a:cxn ang="0">
                    <a:pos x="155" y="177"/>
                  </a:cxn>
                  <a:cxn ang="0">
                    <a:pos x="168" y="170"/>
                  </a:cxn>
                  <a:cxn ang="0">
                    <a:pos x="135" y="53"/>
                  </a:cxn>
                  <a:cxn ang="0">
                    <a:pos x="112" y="127"/>
                  </a:cxn>
                  <a:cxn ang="0">
                    <a:pos x="112" y="127"/>
                  </a:cxn>
                  <a:cxn ang="0">
                    <a:pos x="103" y="115"/>
                  </a:cxn>
                  <a:cxn ang="0">
                    <a:pos x="112" y="57"/>
                  </a:cxn>
                  <a:cxn ang="0">
                    <a:pos x="112" y="57"/>
                  </a:cxn>
                  <a:cxn ang="0">
                    <a:pos x="121" y="115"/>
                  </a:cxn>
                  <a:cxn ang="0">
                    <a:pos x="112" y="127"/>
                  </a:cxn>
                  <a:cxn ang="0">
                    <a:pos x="149" y="143"/>
                  </a:cxn>
                  <a:cxn ang="0">
                    <a:pos x="149" y="103"/>
                  </a:cxn>
                  <a:cxn ang="0">
                    <a:pos x="149" y="143"/>
                  </a:cxn>
                  <a:cxn ang="0">
                    <a:pos x="149" y="143"/>
                  </a:cxn>
                  <a:cxn ang="0">
                    <a:pos x="149" y="143"/>
                  </a:cxn>
                </a:cxnLst>
                <a:rect l="0" t="0" r="r" b="b"/>
                <a:pathLst>
                  <a:path w="207" h="321">
                    <a:moveTo>
                      <a:pt x="135" y="53"/>
                    </a:moveTo>
                    <a:cubicBezTo>
                      <a:pt x="135" y="53"/>
                      <a:pt x="134" y="52"/>
                      <a:pt x="134" y="52"/>
                    </a:cubicBezTo>
                    <a:cubicBezTo>
                      <a:pt x="130" y="50"/>
                      <a:pt x="126" y="48"/>
                      <a:pt x="121" y="47"/>
                    </a:cubicBezTo>
                    <a:cubicBezTo>
                      <a:pt x="112" y="56"/>
                      <a:pt x="112" y="56"/>
                      <a:pt x="112" y="5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103" y="46"/>
                      <a:pt x="103" y="46"/>
                      <a:pt x="103" y="46"/>
                    </a:cubicBezTo>
                    <a:cubicBezTo>
                      <a:pt x="99" y="48"/>
                      <a:pt x="95" y="49"/>
                      <a:pt x="91" y="52"/>
                    </a:cubicBezTo>
                    <a:cubicBezTo>
                      <a:pt x="90" y="52"/>
                      <a:pt x="89" y="52"/>
                      <a:pt x="88" y="53"/>
                    </a:cubicBezTo>
                    <a:cubicBezTo>
                      <a:pt x="82" y="56"/>
                      <a:pt x="77" y="57"/>
                      <a:pt x="71" y="55"/>
                    </a:cubicBezTo>
                    <a:cubicBezTo>
                      <a:pt x="52" y="49"/>
                      <a:pt x="34" y="19"/>
                      <a:pt x="29" y="9"/>
                    </a:cubicBezTo>
                    <a:cubicBezTo>
                      <a:pt x="27" y="6"/>
                      <a:pt x="25" y="4"/>
                      <a:pt x="22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6" y="0"/>
                      <a:pt x="13" y="1"/>
                      <a:pt x="10" y="2"/>
                    </a:cubicBezTo>
                    <a:cubicBezTo>
                      <a:pt x="3" y="5"/>
                      <a:pt x="0" y="14"/>
                      <a:pt x="3" y="21"/>
                    </a:cubicBezTo>
                    <a:cubicBezTo>
                      <a:pt x="4" y="23"/>
                      <a:pt x="7" y="29"/>
                      <a:pt x="12" y="36"/>
                    </a:cubicBezTo>
                    <a:cubicBezTo>
                      <a:pt x="16" y="41"/>
                      <a:pt x="16" y="41"/>
                      <a:pt x="16" y="41"/>
                    </a:cubicBezTo>
                    <a:cubicBezTo>
                      <a:pt x="26" y="56"/>
                      <a:pt x="42" y="75"/>
                      <a:pt x="63" y="82"/>
                    </a:cubicBezTo>
                    <a:cubicBezTo>
                      <a:pt x="67" y="83"/>
                      <a:pt x="71" y="84"/>
                      <a:pt x="75" y="84"/>
                    </a:cubicBezTo>
                    <a:cubicBezTo>
                      <a:pt x="75" y="158"/>
                      <a:pt x="75" y="158"/>
                      <a:pt x="75" y="158"/>
                    </a:cubicBezTo>
                    <a:cubicBezTo>
                      <a:pt x="75" y="162"/>
                      <a:pt x="76" y="165"/>
                      <a:pt x="77" y="168"/>
                    </a:cubicBezTo>
                    <a:cubicBezTo>
                      <a:pt x="77" y="169"/>
                      <a:pt x="77" y="170"/>
                      <a:pt x="77" y="170"/>
                    </a:cubicBezTo>
                    <a:cubicBezTo>
                      <a:pt x="77" y="305"/>
                      <a:pt x="77" y="305"/>
                      <a:pt x="77" y="305"/>
                    </a:cubicBezTo>
                    <a:cubicBezTo>
                      <a:pt x="77" y="314"/>
                      <a:pt x="84" y="321"/>
                      <a:pt x="93" y="321"/>
                    </a:cubicBezTo>
                    <a:cubicBezTo>
                      <a:pt x="103" y="321"/>
                      <a:pt x="110" y="314"/>
                      <a:pt x="110" y="305"/>
                    </a:cubicBezTo>
                    <a:cubicBezTo>
                      <a:pt x="110" y="190"/>
                      <a:pt x="110" y="190"/>
                      <a:pt x="110" y="190"/>
                    </a:cubicBezTo>
                    <a:cubicBezTo>
                      <a:pt x="111" y="190"/>
                      <a:pt x="111" y="190"/>
                      <a:pt x="112" y="190"/>
                    </a:cubicBezTo>
                    <a:cubicBezTo>
                      <a:pt x="112" y="190"/>
                      <a:pt x="112" y="190"/>
                      <a:pt x="112" y="190"/>
                    </a:cubicBezTo>
                    <a:cubicBezTo>
                      <a:pt x="112" y="305"/>
                      <a:pt x="112" y="305"/>
                      <a:pt x="112" y="305"/>
                    </a:cubicBezTo>
                    <a:cubicBezTo>
                      <a:pt x="112" y="314"/>
                      <a:pt x="120" y="321"/>
                      <a:pt x="129" y="321"/>
                    </a:cubicBezTo>
                    <a:cubicBezTo>
                      <a:pt x="129" y="321"/>
                      <a:pt x="129" y="321"/>
                      <a:pt x="129" y="321"/>
                    </a:cubicBezTo>
                    <a:cubicBezTo>
                      <a:pt x="138" y="321"/>
                      <a:pt x="146" y="314"/>
                      <a:pt x="146" y="305"/>
                    </a:cubicBezTo>
                    <a:cubicBezTo>
                      <a:pt x="146" y="173"/>
                      <a:pt x="146" y="173"/>
                      <a:pt x="146" y="173"/>
                    </a:cubicBezTo>
                    <a:cubicBezTo>
                      <a:pt x="146" y="174"/>
                      <a:pt x="147" y="175"/>
                      <a:pt x="149" y="175"/>
                    </a:cubicBezTo>
                    <a:cubicBezTo>
                      <a:pt x="151" y="176"/>
                      <a:pt x="153" y="177"/>
                      <a:pt x="155" y="177"/>
                    </a:cubicBezTo>
                    <a:cubicBezTo>
                      <a:pt x="160" y="177"/>
                      <a:pt x="165" y="174"/>
                      <a:pt x="168" y="170"/>
                    </a:cubicBezTo>
                    <a:cubicBezTo>
                      <a:pt x="207" y="97"/>
                      <a:pt x="153" y="64"/>
                      <a:pt x="135" y="53"/>
                    </a:cubicBezTo>
                    <a:close/>
                    <a:moveTo>
                      <a:pt x="112" y="127"/>
                    </a:moveTo>
                    <a:cubicBezTo>
                      <a:pt x="112" y="127"/>
                      <a:pt x="112" y="127"/>
                      <a:pt x="112" y="127"/>
                    </a:cubicBezTo>
                    <a:cubicBezTo>
                      <a:pt x="103" y="115"/>
                      <a:pt x="103" y="115"/>
                      <a:pt x="103" y="115"/>
                    </a:cubicBezTo>
                    <a:cubicBezTo>
                      <a:pt x="112" y="57"/>
                      <a:pt x="112" y="57"/>
                      <a:pt x="112" y="57"/>
                    </a:cubicBezTo>
                    <a:cubicBezTo>
                      <a:pt x="112" y="57"/>
                      <a:pt x="112" y="57"/>
                      <a:pt x="112" y="57"/>
                    </a:cubicBezTo>
                    <a:cubicBezTo>
                      <a:pt x="121" y="115"/>
                      <a:pt x="121" y="115"/>
                      <a:pt x="121" y="115"/>
                    </a:cubicBezTo>
                    <a:lnTo>
                      <a:pt x="112" y="127"/>
                    </a:lnTo>
                    <a:close/>
                    <a:moveTo>
                      <a:pt x="149" y="143"/>
                    </a:moveTo>
                    <a:cubicBezTo>
                      <a:pt x="149" y="103"/>
                      <a:pt x="149" y="103"/>
                      <a:pt x="149" y="103"/>
                    </a:cubicBezTo>
                    <a:cubicBezTo>
                      <a:pt x="154" y="113"/>
                      <a:pt x="156" y="126"/>
                      <a:pt x="149" y="143"/>
                    </a:cubicBezTo>
                    <a:close/>
                    <a:moveTo>
                      <a:pt x="149" y="143"/>
                    </a:moveTo>
                    <a:cubicBezTo>
                      <a:pt x="149" y="143"/>
                      <a:pt x="149" y="143"/>
                      <a:pt x="149" y="14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8" name="Freeform 15"/>
              <p:cNvSpPr>
                <a:spLocks noEditPoints="1"/>
              </p:cNvSpPr>
              <p:nvPr/>
            </p:nvSpPr>
            <p:spPr bwMode="auto">
              <a:xfrm>
                <a:off x="4102100" y="3633788"/>
                <a:ext cx="119063" cy="120650"/>
              </a:xfrm>
              <a:custGeom>
                <a:avLst/>
                <a:gdLst/>
                <a:ahLst/>
                <a:cxnLst>
                  <a:cxn ang="0">
                    <a:pos x="72" y="36"/>
                  </a:cxn>
                  <a:cxn ang="0">
                    <a:pos x="36" y="72"/>
                  </a:cxn>
                  <a:cxn ang="0">
                    <a:pos x="0" y="36"/>
                  </a:cxn>
                  <a:cxn ang="0">
                    <a:pos x="36" y="0"/>
                  </a:cxn>
                  <a:cxn ang="0">
                    <a:pos x="72" y="36"/>
                  </a:cxn>
                  <a:cxn ang="0">
                    <a:pos x="72" y="36"/>
                  </a:cxn>
                  <a:cxn ang="0">
                    <a:pos x="72" y="36"/>
                  </a:cxn>
                </a:cxnLst>
                <a:rect l="0" t="0" r="r" b="b"/>
                <a:pathLst>
                  <a:path w="72" h="72">
                    <a:moveTo>
                      <a:pt x="72" y="36"/>
                    </a:moveTo>
                    <a:cubicBezTo>
                      <a:pt x="72" y="56"/>
                      <a:pt x="56" y="72"/>
                      <a:pt x="36" y="72"/>
                    </a:cubicBezTo>
                    <a:cubicBezTo>
                      <a:pt x="16" y="72"/>
                      <a:pt x="0" y="56"/>
                      <a:pt x="0" y="36"/>
                    </a:cubicBezTo>
                    <a:cubicBezTo>
                      <a:pt x="0" y="16"/>
                      <a:pt x="16" y="0"/>
                      <a:pt x="36" y="0"/>
                    </a:cubicBezTo>
                    <a:cubicBezTo>
                      <a:pt x="56" y="0"/>
                      <a:pt x="72" y="16"/>
                      <a:pt x="72" y="36"/>
                    </a:cubicBezTo>
                    <a:close/>
                    <a:moveTo>
                      <a:pt x="72" y="36"/>
                    </a:moveTo>
                    <a:cubicBezTo>
                      <a:pt x="72" y="36"/>
                      <a:pt x="72" y="36"/>
                      <a:pt x="72" y="36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Freeform 16"/>
              <p:cNvSpPr>
                <a:spLocks noEditPoints="1"/>
              </p:cNvSpPr>
              <p:nvPr/>
            </p:nvSpPr>
            <p:spPr bwMode="auto">
              <a:xfrm>
                <a:off x="3703638" y="3632200"/>
                <a:ext cx="361950" cy="338137"/>
              </a:xfrm>
              <a:custGeom>
                <a:avLst/>
                <a:gdLst/>
                <a:ahLst/>
                <a:cxnLst>
                  <a:cxn ang="0">
                    <a:pos x="197" y="203"/>
                  </a:cxn>
                  <a:cxn ang="0">
                    <a:pos x="20" y="203"/>
                  </a:cxn>
                  <a:cxn ang="0">
                    <a:pos x="0" y="182"/>
                  </a:cxn>
                  <a:cxn ang="0">
                    <a:pos x="0" y="20"/>
                  </a:cxn>
                  <a:cxn ang="0">
                    <a:pos x="20" y="0"/>
                  </a:cxn>
                  <a:cxn ang="0">
                    <a:pos x="197" y="0"/>
                  </a:cxn>
                  <a:cxn ang="0">
                    <a:pos x="218" y="20"/>
                  </a:cxn>
                  <a:cxn ang="0">
                    <a:pos x="218" y="182"/>
                  </a:cxn>
                  <a:cxn ang="0">
                    <a:pos x="197" y="203"/>
                  </a:cxn>
                  <a:cxn ang="0">
                    <a:pos x="20" y="13"/>
                  </a:cxn>
                  <a:cxn ang="0">
                    <a:pos x="13" y="20"/>
                  </a:cxn>
                  <a:cxn ang="0">
                    <a:pos x="13" y="182"/>
                  </a:cxn>
                  <a:cxn ang="0">
                    <a:pos x="20" y="189"/>
                  </a:cxn>
                  <a:cxn ang="0">
                    <a:pos x="197" y="189"/>
                  </a:cxn>
                  <a:cxn ang="0">
                    <a:pos x="204" y="182"/>
                  </a:cxn>
                  <a:cxn ang="0">
                    <a:pos x="204" y="20"/>
                  </a:cxn>
                  <a:cxn ang="0">
                    <a:pos x="197" y="13"/>
                  </a:cxn>
                  <a:cxn ang="0">
                    <a:pos x="20" y="13"/>
                  </a:cxn>
                  <a:cxn ang="0">
                    <a:pos x="20" y="13"/>
                  </a:cxn>
                  <a:cxn ang="0">
                    <a:pos x="20" y="13"/>
                  </a:cxn>
                </a:cxnLst>
                <a:rect l="0" t="0" r="r" b="b"/>
                <a:pathLst>
                  <a:path w="218" h="203">
                    <a:moveTo>
                      <a:pt x="197" y="203"/>
                    </a:moveTo>
                    <a:cubicBezTo>
                      <a:pt x="20" y="203"/>
                      <a:pt x="20" y="203"/>
                      <a:pt x="20" y="203"/>
                    </a:cubicBezTo>
                    <a:cubicBezTo>
                      <a:pt x="9" y="203"/>
                      <a:pt x="0" y="194"/>
                      <a:pt x="0" y="182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197" y="0"/>
                      <a:pt x="197" y="0"/>
                      <a:pt x="197" y="0"/>
                    </a:cubicBezTo>
                    <a:cubicBezTo>
                      <a:pt x="208" y="0"/>
                      <a:pt x="218" y="9"/>
                      <a:pt x="218" y="20"/>
                    </a:cubicBezTo>
                    <a:cubicBezTo>
                      <a:pt x="218" y="182"/>
                      <a:pt x="218" y="182"/>
                      <a:pt x="218" y="182"/>
                    </a:cubicBezTo>
                    <a:cubicBezTo>
                      <a:pt x="218" y="194"/>
                      <a:pt x="208" y="203"/>
                      <a:pt x="197" y="203"/>
                    </a:cubicBezTo>
                    <a:close/>
                    <a:moveTo>
                      <a:pt x="20" y="13"/>
                    </a:moveTo>
                    <a:cubicBezTo>
                      <a:pt x="16" y="13"/>
                      <a:pt x="13" y="16"/>
                      <a:pt x="13" y="20"/>
                    </a:cubicBezTo>
                    <a:cubicBezTo>
                      <a:pt x="13" y="182"/>
                      <a:pt x="13" y="182"/>
                      <a:pt x="13" y="182"/>
                    </a:cubicBezTo>
                    <a:cubicBezTo>
                      <a:pt x="13" y="186"/>
                      <a:pt x="16" y="189"/>
                      <a:pt x="20" y="189"/>
                    </a:cubicBezTo>
                    <a:cubicBezTo>
                      <a:pt x="197" y="189"/>
                      <a:pt x="197" y="189"/>
                      <a:pt x="197" y="189"/>
                    </a:cubicBezTo>
                    <a:cubicBezTo>
                      <a:pt x="201" y="189"/>
                      <a:pt x="204" y="186"/>
                      <a:pt x="204" y="182"/>
                    </a:cubicBezTo>
                    <a:cubicBezTo>
                      <a:pt x="204" y="20"/>
                      <a:pt x="204" y="20"/>
                      <a:pt x="204" y="20"/>
                    </a:cubicBezTo>
                    <a:cubicBezTo>
                      <a:pt x="204" y="16"/>
                      <a:pt x="201" y="13"/>
                      <a:pt x="197" y="13"/>
                    </a:cubicBezTo>
                    <a:lnTo>
                      <a:pt x="20" y="13"/>
                    </a:lnTo>
                    <a:close/>
                    <a:moveTo>
                      <a:pt x="20" y="13"/>
                    </a:moveTo>
                    <a:cubicBezTo>
                      <a:pt x="20" y="13"/>
                      <a:pt x="20" y="13"/>
                      <a:pt x="20" y="13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Freeform 17"/>
              <p:cNvSpPr>
                <a:spLocks noEditPoints="1"/>
              </p:cNvSpPr>
              <p:nvPr/>
            </p:nvSpPr>
            <p:spPr bwMode="auto">
              <a:xfrm>
                <a:off x="3743325" y="4003675"/>
                <a:ext cx="96838" cy="93662"/>
              </a:xfrm>
              <a:custGeom>
                <a:avLst/>
                <a:gdLst/>
                <a:ahLst/>
                <a:cxnLst>
                  <a:cxn ang="0">
                    <a:pos x="58" y="29"/>
                  </a:cxn>
                  <a:cxn ang="0">
                    <a:pos x="29" y="57"/>
                  </a:cxn>
                  <a:cxn ang="0">
                    <a:pos x="0" y="29"/>
                  </a:cxn>
                  <a:cxn ang="0">
                    <a:pos x="29" y="0"/>
                  </a:cxn>
                  <a:cxn ang="0">
                    <a:pos x="58" y="29"/>
                  </a:cxn>
                  <a:cxn ang="0">
                    <a:pos x="58" y="29"/>
                  </a:cxn>
                  <a:cxn ang="0">
                    <a:pos x="58" y="29"/>
                  </a:cxn>
                </a:cxnLst>
                <a:rect l="0" t="0" r="r" b="b"/>
                <a:pathLst>
                  <a:path w="58" h="57">
                    <a:moveTo>
                      <a:pt x="58" y="29"/>
                    </a:moveTo>
                    <a:cubicBezTo>
                      <a:pt x="58" y="45"/>
                      <a:pt x="45" y="57"/>
                      <a:pt x="29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9" y="0"/>
                    </a:cubicBezTo>
                    <a:cubicBezTo>
                      <a:pt x="45" y="0"/>
                      <a:pt x="58" y="13"/>
                      <a:pt x="58" y="29"/>
                    </a:cubicBezTo>
                    <a:close/>
                    <a:moveTo>
                      <a:pt x="58" y="29"/>
                    </a:moveTo>
                    <a:cubicBezTo>
                      <a:pt x="58" y="29"/>
                      <a:pt x="58" y="29"/>
                      <a:pt x="58" y="2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Freeform 18"/>
              <p:cNvSpPr>
                <a:spLocks noEditPoints="1"/>
              </p:cNvSpPr>
              <p:nvPr/>
            </p:nvSpPr>
            <p:spPr bwMode="auto">
              <a:xfrm>
                <a:off x="3695700" y="4100513"/>
                <a:ext cx="192088" cy="106362"/>
              </a:xfrm>
              <a:custGeom>
                <a:avLst/>
                <a:gdLst/>
                <a:ahLst/>
                <a:cxnLst>
                  <a:cxn ang="0">
                    <a:pos x="25" y="64"/>
                  </a:cxn>
                  <a:cxn ang="0">
                    <a:pos x="29" y="44"/>
                  </a:cxn>
                  <a:cxn ang="0">
                    <a:pos x="29" y="64"/>
                  </a:cxn>
                  <a:cxn ang="0">
                    <a:pos x="58" y="64"/>
                  </a:cxn>
                  <a:cxn ang="0">
                    <a:pos x="51" y="5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5" y="54"/>
                  </a:cxn>
                  <a:cxn ang="0">
                    <a:pos x="58" y="64"/>
                  </a:cxn>
                  <a:cxn ang="0">
                    <a:pos x="87" y="64"/>
                  </a:cxn>
                  <a:cxn ang="0">
                    <a:pos x="87" y="44"/>
                  </a:cxn>
                  <a:cxn ang="0">
                    <a:pos x="91" y="64"/>
                  </a:cxn>
                  <a:cxn ang="0">
                    <a:pos x="114" y="64"/>
                  </a:cxn>
                  <a:cxn ang="0">
                    <a:pos x="77" y="5"/>
                  </a:cxn>
                  <a:cxn ang="0">
                    <a:pos x="76" y="5"/>
                  </a:cxn>
                  <a:cxn ang="0">
                    <a:pos x="65" y="0"/>
                  </a:cxn>
                  <a:cxn ang="0">
                    <a:pos x="58" y="7"/>
                  </a:cxn>
                  <a:cxn ang="0">
                    <a:pos x="51" y="0"/>
                  </a:cxn>
                  <a:cxn ang="0">
                    <a:pos x="51" y="0"/>
                  </a:cxn>
                  <a:cxn ang="0">
                    <a:pos x="40" y="5"/>
                  </a:cxn>
                  <a:cxn ang="0">
                    <a:pos x="39" y="5"/>
                  </a:cxn>
                  <a:cxn ang="0">
                    <a:pos x="2" y="64"/>
                  </a:cxn>
                  <a:cxn ang="0">
                    <a:pos x="25" y="64"/>
                  </a:cxn>
                  <a:cxn ang="0">
                    <a:pos x="25" y="64"/>
                  </a:cxn>
                  <a:cxn ang="0">
                    <a:pos x="25" y="64"/>
                  </a:cxn>
                </a:cxnLst>
                <a:rect l="0" t="0" r="r" b="b"/>
                <a:pathLst>
                  <a:path w="116" h="64">
                    <a:moveTo>
                      <a:pt x="25" y="64"/>
                    </a:moveTo>
                    <a:cubicBezTo>
                      <a:pt x="24" y="56"/>
                      <a:pt x="26" y="49"/>
                      <a:pt x="29" y="4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65" y="54"/>
                      <a:pt x="65" y="54"/>
                      <a:pt x="65" y="5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87" y="64"/>
                      <a:pt x="87" y="64"/>
                      <a:pt x="87" y="64"/>
                    </a:cubicBezTo>
                    <a:cubicBezTo>
                      <a:pt x="87" y="44"/>
                      <a:pt x="87" y="44"/>
                      <a:pt x="87" y="44"/>
                    </a:cubicBezTo>
                    <a:cubicBezTo>
                      <a:pt x="90" y="49"/>
                      <a:pt x="92" y="56"/>
                      <a:pt x="91" y="64"/>
                    </a:cubicBezTo>
                    <a:cubicBezTo>
                      <a:pt x="114" y="64"/>
                      <a:pt x="114" y="64"/>
                      <a:pt x="114" y="64"/>
                    </a:cubicBezTo>
                    <a:cubicBezTo>
                      <a:pt x="116" y="29"/>
                      <a:pt x="88" y="12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cubicBezTo>
                      <a:pt x="72" y="2"/>
                      <a:pt x="69" y="1"/>
                      <a:pt x="65" y="0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7" y="1"/>
                      <a:pt x="44" y="2"/>
                      <a:pt x="40" y="5"/>
                    </a:cubicBezTo>
                    <a:cubicBezTo>
                      <a:pt x="40" y="5"/>
                      <a:pt x="39" y="5"/>
                      <a:pt x="39" y="5"/>
                    </a:cubicBezTo>
                    <a:cubicBezTo>
                      <a:pt x="28" y="12"/>
                      <a:pt x="0" y="29"/>
                      <a:pt x="2" y="64"/>
                    </a:cubicBezTo>
                    <a:lnTo>
                      <a:pt x="25" y="64"/>
                    </a:lnTo>
                    <a:close/>
                    <a:moveTo>
                      <a:pt x="25" y="64"/>
                    </a:moveTo>
                    <a:cubicBezTo>
                      <a:pt x="25" y="64"/>
                      <a:pt x="25" y="64"/>
                      <a:pt x="25" y="6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2" name="Freeform 19"/>
              <p:cNvSpPr>
                <a:spLocks noEditPoints="1"/>
              </p:cNvSpPr>
              <p:nvPr/>
            </p:nvSpPr>
            <p:spPr bwMode="auto">
              <a:xfrm>
                <a:off x="3929063" y="4003675"/>
                <a:ext cx="93663" cy="93662"/>
              </a:xfrm>
              <a:custGeom>
                <a:avLst/>
                <a:gdLst/>
                <a:ahLst/>
                <a:cxnLst>
                  <a:cxn ang="0">
                    <a:pos x="57" y="29"/>
                  </a:cxn>
                  <a:cxn ang="0">
                    <a:pos x="28" y="57"/>
                  </a:cxn>
                  <a:cxn ang="0">
                    <a:pos x="0" y="29"/>
                  </a:cxn>
                  <a:cxn ang="0">
                    <a:pos x="28" y="0"/>
                  </a:cxn>
                  <a:cxn ang="0">
                    <a:pos x="57" y="29"/>
                  </a:cxn>
                  <a:cxn ang="0">
                    <a:pos x="57" y="29"/>
                  </a:cxn>
                  <a:cxn ang="0">
                    <a:pos x="57" y="29"/>
                  </a:cxn>
                </a:cxnLst>
                <a:rect l="0" t="0" r="r" b="b"/>
                <a:pathLst>
                  <a:path w="57" h="57">
                    <a:moveTo>
                      <a:pt x="57" y="29"/>
                    </a:moveTo>
                    <a:cubicBezTo>
                      <a:pt x="57" y="45"/>
                      <a:pt x="44" y="57"/>
                      <a:pt x="28" y="57"/>
                    </a:cubicBezTo>
                    <a:cubicBezTo>
                      <a:pt x="13" y="57"/>
                      <a:pt x="0" y="45"/>
                      <a:pt x="0" y="29"/>
                    </a:cubicBezTo>
                    <a:cubicBezTo>
                      <a:pt x="0" y="13"/>
                      <a:pt x="13" y="0"/>
                      <a:pt x="28" y="0"/>
                    </a:cubicBezTo>
                    <a:cubicBezTo>
                      <a:pt x="44" y="0"/>
                      <a:pt x="57" y="13"/>
                      <a:pt x="57" y="29"/>
                    </a:cubicBezTo>
                    <a:close/>
                    <a:moveTo>
                      <a:pt x="57" y="29"/>
                    </a:moveTo>
                    <a:cubicBezTo>
                      <a:pt x="57" y="29"/>
                      <a:pt x="57" y="29"/>
                      <a:pt x="57" y="2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20"/>
              <p:cNvSpPr>
                <a:spLocks noEditPoints="1"/>
              </p:cNvSpPr>
              <p:nvPr/>
            </p:nvSpPr>
            <p:spPr bwMode="auto">
              <a:xfrm>
                <a:off x="3879850" y="4100513"/>
                <a:ext cx="192088" cy="106362"/>
              </a:xfrm>
              <a:custGeom>
                <a:avLst/>
                <a:gdLst/>
                <a:ahLst/>
                <a:cxnLst>
                  <a:cxn ang="0">
                    <a:pos x="25" y="64"/>
                  </a:cxn>
                  <a:cxn ang="0">
                    <a:pos x="29" y="44"/>
                  </a:cxn>
                  <a:cxn ang="0">
                    <a:pos x="29" y="64"/>
                  </a:cxn>
                  <a:cxn ang="0">
                    <a:pos x="58" y="64"/>
                  </a:cxn>
                  <a:cxn ang="0">
                    <a:pos x="51" y="54"/>
                  </a:cxn>
                  <a:cxn ang="0">
                    <a:pos x="58" y="8"/>
                  </a:cxn>
                  <a:cxn ang="0">
                    <a:pos x="58" y="8"/>
                  </a:cxn>
                  <a:cxn ang="0">
                    <a:pos x="65" y="54"/>
                  </a:cxn>
                  <a:cxn ang="0">
                    <a:pos x="59" y="64"/>
                  </a:cxn>
                  <a:cxn ang="0">
                    <a:pos x="88" y="64"/>
                  </a:cxn>
                  <a:cxn ang="0">
                    <a:pos x="88" y="44"/>
                  </a:cxn>
                  <a:cxn ang="0">
                    <a:pos x="92" y="64"/>
                  </a:cxn>
                  <a:cxn ang="0">
                    <a:pos x="114" y="64"/>
                  </a:cxn>
                  <a:cxn ang="0">
                    <a:pos x="77" y="5"/>
                  </a:cxn>
                  <a:cxn ang="0">
                    <a:pos x="76" y="5"/>
                  </a:cxn>
                  <a:cxn ang="0">
                    <a:pos x="66" y="0"/>
                  </a:cxn>
                  <a:cxn ang="0">
                    <a:pos x="58" y="7"/>
                  </a:cxn>
                  <a:cxn ang="0">
                    <a:pos x="52" y="0"/>
                  </a:cxn>
                  <a:cxn ang="0">
                    <a:pos x="51" y="0"/>
                  </a:cxn>
                  <a:cxn ang="0">
                    <a:pos x="41" y="5"/>
                  </a:cxn>
                  <a:cxn ang="0">
                    <a:pos x="39" y="5"/>
                  </a:cxn>
                  <a:cxn ang="0">
                    <a:pos x="3" y="64"/>
                  </a:cxn>
                  <a:cxn ang="0">
                    <a:pos x="25" y="64"/>
                  </a:cxn>
                  <a:cxn ang="0">
                    <a:pos x="25" y="64"/>
                  </a:cxn>
                  <a:cxn ang="0">
                    <a:pos x="25" y="64"/>
                  </a:cxn>
                </a:cxnLst>
                <a:rect l="0" t="0" r="r" b="b"/>
                <a:pathLst>
                  <a:path w="116" h="64">
                    <a:moveTo>
                      <a:pt x="25" y="64"/>
                    </a:moveTo>
                    <a:cubicBezTo>
                      <a:pt x="24" y="56"/>
                      <a:pt x="26" y="49"/>
                      <a:pt x="29" y="44"/>
                    </a:cubicBezTo>
                    <a:cubicBezTo>
                      <a:pt x="29" y="64"/>
                      <a:pt x="29" y="64"/>
                      <a:pt x="29" y="64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1" y="54"/>
                      <a:pt x="51" y="54"/>
                      <a:pt x="51" y="54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65" y="54"/>
                      <a:pt x="65" y="54"/>
                      <a:pt x="65" y="54"/>
                    </a:cubicBezTo>
                    <a:cubicBezTo>
                      <a:pt x="59" y="64"/>
                      <a:pt x="59" y="64"/>
                      <a:pt x="59" y="64"/>
                    </a:cubicBezTo>
                    <a:cubicBezTo>
                      <a:pt x="88" y="64"/>
                      <a:pt x="88" y="64"/>
                      <a:pt x="88" y="6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91" y="49"/>
                      <a:pt x="92" y="56"/>
                      <a:pt x="92" y="64"/>
                    </a:cubicBezTo>
                    <a:cubicBezTo>
                      <a:pt x="114" y="64"/>
                      <a:pt x="114" y="64"/>
                      <a:pt x="114" y="64"/>
                    </a:cubicBezTo>
                    <a:cubicBezTo>
                      <a:pt x="116" y="29"/>
                      <a:pt x="88" y="12"/>
                      <a:pt x="77" y="5"/>
                    </a:cubicBezTo>
                    <a:cubicBezTo>
                      <a:pt x="77" y="5"/>
                      <a:pt x="76" y="5"/>
                      <a:pt x="76" y="5"/>
                    </a:cubicBezTo>
                    <a:cubicBezTo>
                      <a:pt x="73" y="2"/>
                      <a:pt x="69" y="1"/>
                      <a:pt x="66" y="0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1" y="0"/>
                      <a:pt x="51" y="0"/>
                      <a:pt x="51" y="0"/>
                    </a:cubicBezTo>
                    <a:cubicBezTo>
                      <a:pt x="48" y="1"/>
                      <a:pt x="44" y="2"/>
                      <a:pt x="41" y="5"/>
                    </a:cubicBezTo>
                    <a:cubicBezTo>
                      <a:pt x="40" y="5"/>
                      <a:pt x="40" y="5"/>
                      <a:pt x="39" y="5"/>
                    </a:cubicBezTo>
                    <a:cubicBezTo>
                      <a:pt x="28" y="12"/>
                      <a:pt x="0" y="29"/>
                      <a:pt x="3" y="64"/>
                    </a:cubicBezTo>
                    <a:lnTo>
                      <a:pt x="25" y="64"/>
                    </a:lnTo>
                    <a:close/>
                    <a:moveTo>
                      <a:pt x="25" y="64"/>
                    </a:moveTo>
                    <a:cubicBezTo>
                      <a:pt x="25" y="64"/>
                      <a:pt x="25" y="64"/>
                      <a:pt x="25" y="6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4" name="Rectangle 21"/>
              <p:cNvSpPr>
                <a:spLocks noChangeArrowheads="1"/>
              </p:cNvSpPr>
              <p:nvPr/>
            </p:nvSpPr>
            <p:spPr bwMode="auto">
              <a:xfrm>
                <a:off x="3681413" y="4222750"/>
                <a:ext cx="542925" cy="66675"/>
              </a:xfrm>
              <a:prstGeom prst="rect">
                <a:avLst/>
              </a:prstGeom>
              <a:grpFill/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22"/>
              <p:cNvSpPr>
                <a:spLocks noEditPoints="1"/>
              </p:cNvSpPr>
              <p:nvPr/>
            </p:nvSpPr>
            <p:spPr bwMode="auto">
              <a:xfrm>
                <a:off x="3795713" y="3709988"/>
                <a:ext cx="177800" cy="179387"/>
              </a:xfrm>
              <a:custGeom>
                <a:avLst/>
                <a:gdLst/>
                <a:ahLst/>
                <a:cxnLst>
                  <a:cxn ang="0">
                    <a:pos x="103" y="61"/>
                  </a:cxn>
                  <a:cxn ang="0">
                    <a:pos x="97" y="59"/>
                  </a:cxn>
                  <a:cxn ang="0">
                    <a:pos x="97" y="46"/>
                  </a:cxn>
                  <a:cxn ang="0">
                    <a:pos x="102" y="44"/>
                  </a:cxn>
                  <a:cxn ang="0">
                    <a:pos x="105" y="35"/>
                  </a:cxn>
                  <a:cxn ang="0">
                    <a:pos x="102" y="28"/>
                  </a:cxn>
                  <a:cxn ang="0">
                    <a:pos x="93" y="24"/>
                  </a:cxn>
                  <a:cxn ang="0">
                    <a:pos x="88" y="27"/>
                  </a:cxn>
                  <a:cxn ang="0">
                    <a:pos x="78" y="18"/>
                  </a:cxn>
                  <a:cxn ang="0">
                    <a:pos x="81" y="13"/>
                  </a:cxn>
                  <a:cxn ang="0">
                    <a:pos x="76" y="4"/>
                  </a:cxn>
                  <a:cxn ang="0">
                    <a:pos x="69" y="1"/>
                  </a:cxn>
                  <a:cxn ang="0">
                    <a:pos x="60" y="5"/>
                  </a:cxn>
                  <a:cxn ang="0">
                    <a:pos x="58" y="11"/>
                  </a:cxn>
                  <a:cxn ang="0">
                    <a:pos x="46" y="11"/>
                  </a:cxn>
                  <a:cxn ang="0">
                    <a:pos x="43" y="6"/>
                  </a:cxn>
                  <a:cxn ang="0">
                    <a:pos x="34" y="3"/>
                  </a:cxn>
                  <a:cxn ang="0">
                    <a:pos x="27" y="6"/>
                  </a:cxn>
                  <a:cxn ang="0">
                    <a:pos x="24" y="15"/>
                  </a:cxn>
                  <a:cxn ang="0">
                    <a:pos x="26" y="20"/>
                  </a:cxn>
                  <a:cxn ang="0">
                    <a:pos x="18" y="30"/>
                  </a:cxn>
                  <a:cxn ang="0">
                    <a:pos x="12" y="28"/>
                  </a:cxn>
                  <a:cxn ang="0">
                    <a:pos x="3" y="32"/>
                  </a:cxn>
                  <a:cxn ang="0">
                    <a:pos x="1" y="39"/>
                  </a:cxn>
                  <a:cxn ang="0">
                    <a:pos x="1" y="44"/>
                  </a:cxn>
                  <a:cxn ang="0">
                    <a:pos x="5" y="48"/>
                  </a:cxn>
                  <a:cxn ang="0">
                    <a:pos x="10" y="50"/>
                  </a:cxn>
                  <a:cxn ang="0">
                    <a:pos x="11" y="62"/>
                  </a:cxn>
                  <a:cxn ang="0">
                    <a:pos x="5" y="65"/>
                  </a:cxn>
                  <a:cxn ang="0">
                    <a:pos x="2" y="74"/>
                  </a:cxn>
                  <a:cxn ang="0">
                    <a:pos x="5" y="81"/>
                  </a:cxn>
                  <a:cxn ang="0">
                    <a:pos x="14" y="84"/>
                  </a:cxn>
                  <a:cxn ang="0">
                    <a:pos x="20" y="82"/>
                  </a:cxn>
                  <a:cxn ang="0">
                    <a:pos x="29" y="90"/>
                  </a:cxn>
                  <a:cxn ang="0">
                    <a:pos x="27" y="96"/>
                  </a:cxn>
                  <a:cxn ang="0">
                    <a:pos x="27" y="101"/>
                  </a:cxn>
                  <a:cxn ang="0">
                    <a:pos x="31" y="105"/>
                  </a:cxn>
                  <a:cxn ang="0">
                    <a:pos x="38" y="107"/>
                  </a:cxn>
                  <a:cxn ang="0">
                    <a:pos x="43" y="107"/>
                  </a:cxn>
                  <a:cxn ang="0">
                    <a:pos x="47" y="103"/>
                  </a:cxn>
                  <a:cxn ang="0">
                    <a:pos x="49" y="98"/>
                  </a:cxn>
                  <a:cxn ang="0">
                    <a:pos x="62" y="97"/>
                  </a:cxn>
                  <a:cxn ang="0">
                    <a:pos x="64" y="103"/>
                  </a:cxn>
                  <a:cxn ang="0">
                    <a:pos x="73" y="106"/>
                  </a:cxn>
                  <a:cxn ang="0">
                    <a:pos x="80" y="103"/>
                  </a:cxn>
                  <a:cxn ang="0">
                    <a:pos x="84" y="94"/>
                  </a:cxn>
                  <a:cxn ang="0">
                    <a:pos x="81" y="88"/>
                  </a:cxn>
                  <a:cxn ang="0">
                    <a:pos x="90" y="79"/>
                  </a:cxn>
                  <a:cxn ang="0">
                    <a:pos x="95" y="81"/>
                  </a:cxn>
                  <a:cxn ang="0">
                    <a:pos x="101" y="81"/>
                  </a:cxn>
                  <a:cxn ang="0">
                    <a:pos x="104" y="77"/>
                  </a:cxn>
                  <a:cxn ang="0">
                    <a:pos x="107" y="70"/>
                  </a:cxn>
                  <a:cxn ang="0">
                    <a:pos x="103" y="61"/>
                  </a:cxn>
                  <a:cxn ang="0">
                    <a:pos x="65" y="79"/>
                  </a:cxn>
                  <a:cxn ang="0">
                    <a:pos x="54" y="81"/>
                  </a:cxn>
                  <a:cxn ang="0">
                    <a:pos x="29" y="66"/>
                  </a:cxn>
                  <a:cxn ang="0">
                    <a:pos x="42" y="30"/>
                  </a:cxn>
                  <a:cxn ang="0">
                    <a:pos x="54" y="27"/>
                  </a:cxn>
                  <a:cxn ang="0">
                    <a:pos x="78" y="43"/>
                  </a:cxn>
                  <a:cxn ang="0">
                    <a:pos x="65" y="79"/>
                  </a:cxn>
                  <a:cxn ang="0">
                    <a:pos x="65" y="79"/>
                  </a:cxn>
                  <a:cxn ang="0">
                    <a:pos x="65" y="79"/>
                  </a:cxn>
                </a:cxnLst>
                <a:rect l="0" t="0" r="r" b="b"/>
                <a:pathLst>
                  <a:path w="108" h="108">
                    <a:moveTo>
                      <a:pt x="103" y="61"/>
                    </a:moveTo>
                    <a:cubicBezTo>
                      <a:pt x="97" y="59"/>
                      <a:pt x="97" y="59"/>
                      <a:pt x="97" y="59"/>
                    </a:cubicBezTo>
                    <a:cubicBezTo>
                      <a:pt x="98" y="55"/>
                      <a:pt x="97" y="51"/>
                      <a:pt x="97" y="46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6" y="42"/>
                      <a:pt x="107" y="38"/>
                      <a:pt x="105" y="35"/>
                    </a:cubicBezTo>
                    <a:cubicBezTo>
                      <a:pt x="102" y="28"/>
                      <a:pt x="102" y="28"/>
                      <a:pt x="102" y="28"/>
                    </a:cubicBezTo>
                    <a:cubicBezTo>
                      <a:pt x="101" y="24"/>
                      <a:pt x="97" y="23"/>
                      <a:pt x="93" y="24"/>
                    </a:cubicBezTo>
                    <a:cubicBezTo>
                      <a:pt x="88" y="27"/>
                      <a:pt x="88" y="27"/>
                      <a:pt x="88" y="27"/>
                    </a:cubicBezTo>
                    <a:cubicBezTo>
                      <a:pt x="85" y="24"/>
                      <a:pt x="82" y="21"/>
                      <a:pt x="78" y="18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2" y="9"/>
                      <a:pt x="80" y="5"/>
                      <a:pt x="76" y="4"/>
                    </a:cubicBezTo>
                    <a:cubicBezTo>
                      <a:pt x="69" y="1"/>
                      <a:pt x="69" y="1"/>
                      <a:pt x="69" y="1"/>
                    </a:cubicBezTo>
                    <a:cubicBezTo>
                      <a:pt x="66" y="0"/>
                      <a:pt x="62" y="2"/>
                      <a:pt x="60" y="5"/>
                    </a:cubicBezTo>
                    <a:cubicBezTo>
                      <a:pt x="58" y="11"/>
                      <a:pt x="58" y="11"/>
                      <a:pt x="58" y="11"/>
                    </a:cubicBezTo>
                    <a:cubicBezTo>
                      <a:pt x="54" y="10"/>
                      <a:pt x="50" y="11"/>
                      <a:pt x="46" y="11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42" y="2"/>
                      <a:pt x="38" y="1"/>
                      <a:pt x="34" y="3"/>
                    </a:cubicBezTo>
                    <a:cubicBezTo>
                      <a:pt x="27" y="6"/>
                      <a:pt x="27" y="6"/>
                      <a:pt x="27" y="6"/>
                    </a:cubicBezTo>
                    <a:cubicBezTo>
                      <a:pt x="24" y="7"/>
                      <a:pt x="22" y="11"/>
                      <a:pt x="24" y="15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3" y="23"/>
                      <a:pt x="20" y="26"/>
                      <a:pt x="18" y="30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9" y="26"/>
                      <a:pt x="4" y="28"/>
                      <a:pt x="3" y="3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41"/>
                      <a:pt x="0" y="42"/>
                      <a:pt x="1" y="44"/>
                    </a:cubicBezTo>
                    <a:cubicBezTo>
                      <a:pt x="2" y="46"/>
                      <a:pt x="3" y="47"/>
                      <a:pt x="5" y="48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4"/>
                      <a:pt x="10" y="58"/>
                      <a:pt x="11" y="62"/>
                    </a:cubicBezTo>
                    <a:cubicBezTo>
                      <a:pt x="5" y="65"/>
                      <a:pt x="5" y="65"/>
                      <a:pt x="5" y="65"/>
                    </a:cubicBezTo>
                    <a:cubicBezTo>
                      <a:pt x="2" y="66"/>
                      <a:pt x="0" y="71"/>
                      <a:pt x="2" y="74"/>
                    </a:cubicBezTo>
                    <a:cubicBezTo>
                      <a:pt x="5" y="81"/>
                      <a:pt x="5" y="81"/>
                      <a:pt x="5" y="81"/>
                    </a:cubicBezTo>
                    <a:cubicBezTo>
                      <a:pt x="7" y="84"/>
                      <a:pt x="11" y="86"/>
                      <a:pt x="14" y="84"/>
                    </a:cubicBezTo>
                    <a:cubicBezTo>
                      <a:pt x="20" y="82"/>
                      <a:pt x="20" y="82"/>
                      <a:pt x="20" y="82"/>
                    </a:cubicBezTo>
                    <a:cubicBezTo>
                      <a:pt x="22" y="85"/>
                      <a:pt x="26" y="88"/>
                      <a:pt x="29" y="90"/>
                    </a:cubicBezTo>
                    <a:cubicBezTo>
                      <a:pt x="27" y="96"/>
                      <a:pt x="27" y="96"/>
                      <a:pt x="27" y="96"/>
                    </a:cubicBezTo>
                    <a:cubicBezTo>
                      <a:pt x="26" y="98"/>
                      <a:pt x="26" y="100"/>
                      <a:pt x="27" y="101"/>
                    </a:cubicBezTo>
                    <a:cubicBezTo>
                      <a:pt x="28" y="103"/>
                      <a:pt x="29" y="104"/>
                      <a:pt x="31" y="105"/>
                    </a:cubicBezTo>
                    <a:cubicBezTo>
                      <a:pt x="38" y="107"/>
                      <a:pt x="38" y="107"/>
                      <a:pt x="38" y="107"/>
                    </a:cubicBezTo>
                    <a:cubicBezTo>
                      <a:pt x="40" y="108"/>
                      <a:pt x="42" y="108"/>
                      <a:pt x="43" y="107"/>
                    </a:cubicBezTo>
                    <a:cubicBezTo>
                      <a:pt x="45" y="107"/>
                      <a:pt x="46" y="105"/>
                      <a:pt x="47" y="103"/>
                    </a:cubicBezTo>
                    <a:cubicBezTo>
                      <a:pt x="49" y="98"/>
                      <a:pt x="49" y="98"/>
                      <a:pt x="49" y="98"/>
                    </a:cubicBezTo>
                    <a:cubicBezTo>
                      <a:pt x="53" y="98"/>
                      <a:pt x="57" y="98"/>
                      <a:pt x="62" y="97"/>
                    </a:cubicBezTo>
                    <a:cubicBezTo>
                      <a:pt x="64" y="103"/>
                      <a:pt x="64" y="103"/>
                      <a:pt x="64" y="103"/>
                    </a:cubicBezTo>
                    <a:cubicBezTo>
                      <a:pt x="66" y="106"/>
                      <a:pt x="70" y="108"/>
                      <a:pt x="73" y="106"/>
                    </a:cubicBezTo>
                    <a:cubicBezTo>
                      <a:pt x="80" y="103"/>
                      <a:pt x="80" y="103"/>
                      <a:pt x="80" y="103"/>
                    </a:cubicBezTo>
                    <a:cubicBezTo>
                      <a:pt x="84" y="101"/>
                      <a:pt x="85" y="97"/>
                      <a:pt x="84" y="94"/>
                    </a:cubicBezTo>
                    <a:cubicBezTo>
                      <a:pt x="81" y="88"/>
                      <a:pt x="81" y="88"/>
                      <a:pt x="81" y="88"/>
                    </a:cubicBezTo>
                    <a:cubicBezTo>
                      <a:pt x="84" y="86"/>
                      <a:pt x="87" y="82"/>
                      <a:pt x="90" y="79"/>
                    </a:cubicBezTo>
                    <a:cubicBezTo>
                      <a:pt x="95" y="81"/>
                      <a:pt x="95" y="81"/>
                      <a:pt x="95" y="81"/>
                    </a:cubicBezTo>
                    <a:cubicBezTo>
                      <a:pt x="97" y="82"/>
                      <a:pt x="99" y="82"/>
                      <a:pt x="101" y="81"/>
                    </a:cubicBezTo>
                    <a:cubicBezTo>
                      <a:pt x="102" y="80"/>
                      <a:pt x="104" y="79"/>
                      <a:pt x="104" y="77"/>
                    </a:cubicBezTo>
                    <a:cubicBezTo>
                      <a:pt x="107" y="70"/>
                      <a:pt x="107" y="70"/>
                      <a:pt x="107" y="70"/>
                    </a:cubicBezTo>
                    <a:cubicBezTo>
                      <a:pt x="108" y="66"/>
                      <a:pt x="106" y="62"/>
                      <a:pt x="103" y="61"/>
                    </a:cubicBezTo>
                    <a:close/>
                    <a:moveTo>
                      <a:pt x="65" y="79"/>
                    </a:moveTo>
                    <a:cubicBezTo>
                      <a:pt x="61" y="81"/>
                      <a:pt x="58" y="81"/>
                      <a:pt x="54" y="81"/>
                    </a:cubicBezTo>
                    <a:cubicBezTo>
                      <a:pt x="43" y="81"/>
                      <a:pt x="33" y="75"/>
                      <a:pt x="29" y="66"/>
                    </a:cubicBezTo>
                    <a:cubicBezTo>
                      <a:pt x="23" y="52"/>
                      <a:pt x="29" y="36"/>
                      <a:pt x="42" y="30"/>
                    </a:cubicBezTo>
                    <a:cubicBezTo>
                      <a:pt x="46" y="28"/>
                      <a:pt x="50" y="27"/>
                      <a:pt x="54" y="27"/>
                    </a:cubicBezTo>
                    <a:cubicBezTo>
                      <a:pt x="64" y="27"/>
                      <a:pt x="74" y="33"/>
                      <a:pt x="78" y="43"/>
                    </a:cubicBezTo>
                    <a:cubicBezTo>
                      <a:pt x="85" y="57"/>
                      <a:pt x="79" y="73"/>
                      <a:pt x="65" y="79"/>
                    </a:cubicBezTo>
                    <a:close/>
                    <a:moveTo>
                      <a:pt x="65" y="79"/>
                    </a:moveTo>
                    <a:cubicBezTo>
                      <a:pt x="65" y="79"/>
                      <a:pt x="65" y="79"/>
                      <a:pt x="65" y="79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36" name="TextBox 13"/>
          <p:cNvSpPr txBox="1"/>
          <p:nvPr/>
        </p:nvSpPr>
        <p:spPr>
          <a:xfrm>
            <a:off x="2408755" y="2064446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3"/>
          <p:cNvSpPr txBox="1"/>
          <p:nvPr/>
        </p:nvSpPr>
        <p:spPr>
          <a:xfrm>
            <a:off x="2885533" y="3336171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13"/>
          <p:cNvSpPr txBox="1"/>
          <p:nvPr/>
        </p:nvSpPr>
        <p:spPr>
          <a:xfrm>
            <a:off x="2590651" y="4519553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13"/>
          <p:cNvSpPr txBox="1"/>
          <p:nvPr/>
        </p:nvSpPr>
        <p:spPr>
          <a:xfrm>
            <a:off x="8869261" y="4350446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13"/>
          <p:cNvSpPr txBox="1"/>
          <p:nvPr/>
        </p:nvSpPr>
        <p:spPr>
          <a:xfrm>
            <a:off x="8373961" y="3069471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13"/>
          <p:cNvSpPr txBox="1"/>
          <p:nvPr/>
        </p:nvSpPr>
        <p:spPr>
          <a:xfrm>
            <a:off x="8659711" y="1873946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8036" y="2133600"/>
            <a:ext cx="291032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7993636" y="2133600"/>
            <a:ext cx="291032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38842" y="1980266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02  </a:t>
            </a:r>
            <a:endParaRPr lang="en-US" altLang="zh-CN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38842" y="2876211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论文框架与内容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692140" y="2718632"/>
            <a:ext cx="8077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Shape 1495"/>
          <p:cNvSpPr/>
          <p:nvPr/>
        </p:nvSpPr>
        <p:spPr>
          <a:xfrm rot="5400000">
            <a:off x="4593987" y="2331194"/>
            <a:ext cx="1409902" cy="755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12540" y="0"/>
                </a:moveTo>
                <a:cubicBezTo>
                  <a:pt x="9887" y="0"/>
                  <a:pt x="7646" y="3345"/>
                  <a:pt x="6964" y="7895"/>
                </a:cubicBezTo>
                <a:cubicBezTo>
                  <a:pt x="6856" y="8619"/>
                  <a:pt x="6502" y="9122"/>
                  <a:pt x="6099" y="9122"/>
                </a:cubicBezTo>
                <a:lnTo>
                  <a:pt x="0" y="9122"/>
                </a:lnTo>
                <a:lnTo>
                  <a:pt x="0" y="12478"/>
                </a:lnTo>
                <a:lnTo>
                  <a:pt x="6099" y="12478"/>
                </a:lnTo>
                <a:cubicBezTo>
                  <a:pt x="6503" y="12478"/>
                  <a:pt x="6856" y="12979"/>
                  <a:pt x="6964" y="13705"/>
                </a:cubicBezTo>
                <a:cubicBezTo>
                  <a:pt x="7646" y="18254"/>
                  <a:pt x="9887" y="21599"/>
                  <a:pt x="12540" y="21599"/>
                </a:cubicBezTo>
                <a:cubicBezTo>
                  <a:pt x="15194" y="21600"/>
                  <a:pt x="17437" y="18254"/>
                  <a:pt x="18119" y="13705"/>
                </a:cubicBezTo>
                <a:cubicBezTo>
                  <a:pt x="18228" y="12979"/>
                  <a:pt x="18580" y="12478"/>
                  <a:pt x="18984" y="12478"/>
                </a:cubicBezTo>
                <a:lnTo>
                  <a:pt x="21600" y="12478"/>
                </a:lnTo>
                <a:lnTo>
                  <a:pt x="21600" y="9122"/>
                </a:lnTo>
                <a:lnTo>
                  <a:pt x="18986" y="9122"/>
                </a:lnTo>
                <a:cubicBezTo>
                  <a:pt x="18582" y="9122"/>
                  <a:pt x="18227" y="8622"/>
                  <a:pt x="18119" y="7895"/>
                </a:cubicBezTo>
                <a:cubicBezTo>
                  <a:pt x="17856" y="6124"/>
                  <a:pt x="17352" y="4500"/>
                  <a:pt x="16637" y="3165"/>
                </a:cubicBezTo>
                <a:cubicBezTo>
                  <a:pt x="15543" y="1124"/>
                  <a:pt x="14088" y="0"/>
                  <a:pt x="12540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1496"/>
          <p:cNvSpPr/>
          <p:nvPr/>
        </p:nvSpPr>
        <p:spPr>
          <a:xfrm>
            <a:off x="5154110" y="2686639"/>
            <a:ext cx="269242" cy="2400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482" extrusionOk="0">
                <a:moveTo>
                  <a:pt x="20520" y="10845"/>
                </a:moveTo>
                <a:lnTo>
                  <a:pt x="17280" y="10845"/>
                </a:lnTo>
                <a:lnTo>
                  <a:pt x="17280" y="7836"/>
                </a:lnTo>
                <a:cubicBezTo>
                  <a:pt x="17280" y="7802"/>
                  <a:pt x="17273" y="7771"/>
                  <a:pt x="17271" y="7739"/>
                </a:cubicBezTo>
                <a:lnTo>
                  <a:pt x="19664" y="5069"/>
                </a:lnTo>
                <a:cubicBezTo>
                  <a:pt x="20085" y="4599"/>
                  <a:pt x="20085" y="3836"/>
                  <a:pt x="19664" y="3365"/>
                </a:cubicBezTo>
                <a:cubicBezTo>
                  <a:pt x="19242" y="2895"/>
                  <a:pt x="18558" y="2895"/>
                  <a:pt x="18136" y="3365"/>
                </a:cubicBezTo>
                <a:lnTo>
                  <a:pt x="15744" y="6035"/>
                </a:lnTo>
                <a:cubicBezTo>
                  <a:pt x="15714" y="6033"/>
                  <a:pt x="15687" y="6025"/>
                  <a:pt x="15657" y="6025"/>
                </a:cubicBezTo>
                <a:lnTo>
                  <a:pt x="5943" y="6025"/>
                </a:lnTo>
                <a:cubicBezTo>
                  <a:pt x="5913" y="6025"/>
                  <a:pt x="5886" y="6033"/>
                  <a:pt x="5856" y="6035"/>
                </a:cubicBezTo>
                <a:lnTo>
                  <a:pt x="3463" y="3365"/>
                </a:lnTo>
                <a:cubicBezTo>
                  <a:pt x="3042" y="2895"/>
                  <a:pt x="2358" y="2895"/>
                  <a:pt x="1936" y="3365"/>
                </a:cubicBezTo>
                <a:cubicBezTo>
                  <a:pt x="1515" y="3836"/>
                  <a:pt x="1515" y="4599"/>
                  <a:pt x="1936" y="5069"/>
                </a:cubicBezTo>
                <a:lnTo>
                  <a:pt x="4329" y="7739"/>
                </a:lnTo>
                <a:cubicBezTo>
                  <a:pt x="4327" y="7771"/>
                  <a:pt x="4320" y="7802"/>
                  <a:pt x="4320" y="7836"/>
                </a:cubicBezTo>
                <a:lnTo>
                  <a:pt x="4320" y="10845"/>
                </a:lnTo>
                <a:lnTo>
                  <a:pt x="1080" y="10845"/>
                </a:lnTo>
                <a:cubicBezTo>
                  <a:pt x="484" y="10845"/>
                  <a:pt x="0" y="11384"/>
                  <a:pt x="0" y="12050"/>
                </a:cubicBezTo>
                <a:cubicBezTo>
                  <a:pt x="0" y="12715"/>
                  <a:pt x="484" y="13255"/>
                  <a:pt x="1080" y="13255"/>
                </a:cubicBezTo>
                <a:lnTo>
                  <a:pt x="4320" y="13255"/>
                </a:lnTo>
                <a:cubicBezTo>
                  <a:pt x="4320" y="14194"/>
                  <a:pt x="4489" y="15087"/>
                  <a:pt x="4781" y="15910"/>
                </a:cubicBezTo>
                <a:cubicBezTo>
                  <a:pt x="4734" y="15948"/>
                  <a:pt x="4679" y="15970"/>
                  <a:pt x="4636" y="16017"/>
                </a:cubicBezTo>
                <a:lnTo>
                  <a:pt x="1581" y="19425"/>
                </a:lnTo>
                <a:cubicBezTo>
                  <a:pt x="1160" y="19896"/>
                  <a:pt x="1160" y="20659"/>
                  <a:pt x="1581" y="21130"/>
                </a:cubicBezTo>
                <a:cubicBezTo>
                  <a:pt x="2003" y="21600"/>
                  <a:pt x="2688" y="21600"/>
                  <a:pt x="3109" y="21130"/>
                </a:cubicBezTo>
                <a:lnTo>
                  <a:pt x="5919" y="17995"/>
                </a:lnTo>
                <a:cubicBezTo>
                  <a:pt x="6882" y="19226"/>
                  <a:pt x="8211" y="20093"/>
                  <a:pt x="9720" y="20376"/>
                </a:cubicBezTo>
                <a:lnTo>
                  <a:pt x="9720" y="8435"/>
                </a:lnTo>
                <a:lnTo>
                  <a:pt x="11880" y="8435"/>
                </a:lnTo>
                <a:lnTo>
                  <a:pt x="11880" y="20376"/>
                </a:lnTo>
                <a:cubicBezTo>
                  <a:pt x="13389" y="20093"/>
                  <a:pt x="14717" y="19226"/>
                  <a:pt x="15681" y="17995"/>
                </a:cubicBezTo>
                <a:lnTo>
                  <a:pt x="18491" y="21130"/>
                </a:lnTo>
                <a:cubicBezTo>
                  <a:pt x="18913" y="21600"/>
                  <a:pt x="19596" y="21600"/>
                  <a:pt x="20019" y="21130"/>
                </a:cubicBezTo>
                <a:cubicBezTo>
                  <a:pt x="20440" y="20659"/>
                  <a:pt x="20440" y="19896"/>
                  <a:pt x="20019" y="19425"/>
                </a:cubicBezTo>
                <a:lnTo>
                  <a:pt x="16964" y="16017"/>
                </a:lnTo>
                <a:cubicBezTo>
                  <a:pt x="16921" y="15970"/>
                  <a:pt x="16866" y="15948"/>
                  <a:pt x="16819" y="15910"/>
                </a:cubicBezTo>
                <a:cubicBezTo>
                  <a:pt x="17111" y="15087"/>
                  <a:pt x="17280" y="14194"/>
                  <a:pt x="17280" y="13255"/>
                </a:cubicBezTo>
                <a:lnTo>
                  <a:pt x="20520" y="13255"/>
                </a:lnTo>
                <a:cubicBezTo>
                  <a:pt x="21116" y="13255"/>
                  <a:pt x="21600" y="12715"/>
                  <a:pt x="21600" y="12050"/>
                </a:cubicBezTo>
                <a:cubicBezTo>
                  <a:pt x="21600" y="11384"/>
                  <a:pt x="21116" y="10845"/>
                  <a:pt x="20520" y="10845"/>
                </a:cubicBezTo>
                <a:close/>
                <a:moveTo>
                  <a:pt x="10800" y="0"/>
                </a:moveTo>
                <a:cubicBezTo>
                  <a:pt x="8414" y="0"/>
                  <a:pt x="6480" y="2158"/>
                  <a:pt x="6480" y="4820"/>
                </a:cubicBezTo>
                <a:lnTo>
                  <a:pt x="15120" y="4820"/>
                </a:lnTo>
                <a:cubicBezTo>
                  <a:pt x="15120" y="2158"/>
                  <a:pt x="13186" y="0"/>
                  <a:pt x="10800" y="0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1510"/>
          <p:cNvSpPr/>
          <p:nvPr/>
        </p:nvSpPr>
        <p:spPr>
          <a:xfrm rot="5400000">
            <a:off x="4804060" y="3907445"/>
            <a:ext cx="1464688" cy="12358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49" h="21600" extrusionOk="0">
                <a:moveTo>
                  <a:pt x="0" y="0"/>
                </a:moveTo>
                <a:lnTo>
                  <a:pt x="0" y="2052"/>
                </a:lnTo>
                <a:lnTo>
                  <a:pt x="16043" y="2052"/>
                </a:lnTo>
                <a:cubicBezTo>
                  <a:pt x="17363" y="2675"/>
                  <a:pt x="18407" y="3956"/>
                  <a:pt x="18914" y="5577"/>
                </a:cubicBezTo>
                <a:cubicBezTo>
                  <a:pt x="19943" y="8865"/>
                  <a:pt x="18675" y="12572"/>
                  <a:pt x="16043" y="13971"/>
                </a:cubicBezTo>
                <a:lnTo>
                  <a:pt x="14404" y="13971"/>
                </a:lnTo>
                <a:cubicBezTo>
                  <a:pt x="14028" y="13971"/>
                  <a:pt x="13699" y="13662"/>
                  <a:pt x="13598" y="13218"/>
                </a:cubicBezTo>
                <a:cubicBezTo>
                  <a:pt x="13354" y="12134"/>
                  <a:pt x="12884" y="11142"/>
                  <a:pt x="12219" y="10326"/>
                </a:cubicBezTo>
                <a:cubicBezTo>
                  <a:pt x="11203" y="9078"/>
                  <a:pt x="9852" y="8391"/>
                  <a:pt x="8415" y="8391"/>
                </a:cubicBezTo>
                <a:cubicBezTo>
                  <a:pt x="6978" y="8391"/>
                  <a:pt x="5627" y="9079"/>
                  <a:pt x="4611" y="10326"/>
                </a:cubicBezTo>
                <a:cubicBezTo>
                  <a:pt x="3946" y="11142"/>
                  <a:pt x="3477" y="12134"/>
                  <a:pt x="3232" y="13218"/>
                </a:cubicBezTo>
                <a:cubicBezTo>
                  <a:pt x="3132" y="13662"/>
                  <a:pt x="2804" y="13971"/>
                  <a:pt x="2428" y="13971"/>
                </a:cubicBezTo>
                <a:lnTo>
                  <a:pt x="0" y="13971"/>
                </a:lnTo>
                <a:lnTo>
                  <a:pt x="0" y="16023"/>
                </a:lnTo>
                <a:lnTo>
                  <a:pt x="2430" y="16023"/>
                </a:lnTo>
                <a:cubicBezTo>
                  <a:pt x="2805" y="16023"/>
                  <a:pt x="3133" y="16330"/>
                  <a:pt x="3234" y="16773"/>
                </a:cubicBezTo>
                <a:cubicBezTo>
                  <a:pt x="3867" y="19554"/>
                  <a:pt x="5950" y="21600"/>
                  <a:pt x="8415" y="21600"/>
                </a:cubicBezTo>
                <a:cubicBezTo>
                  <a:pt x="9852" y="21600"/>
                  <a:pt x="11203" y="20912"/>
                  <a:pt x="12219" y="19665"/>
                </a:cubicBezTo>
                <a:cubicBezTo>
                  <a:pt x="12884" y="18848"/>
                  <a:pt x="13353" y="17856"/>
                  <a:pt x="13598" y="16773"/>
                </a:cubicBezTo>
                <a:cubicBezTo>
                  <a:pt x="13698" y="16329"/>
                  <a:pt x="14029" y="16023"/>
                  <a:pt x="14404" y="16023"/>
                </a:cubicBezTo>
                <a:lnTo>
                  <a:pt x="16043" y="16023"/>
                </a:lnTo>
                <a:cubicBezTo>
                  <a:pt x="19592" y="14605"/>
                  <a:pt x="21600" y="9987"/>
                  <a:pt x="20586" y="5577"/>
                </a:cubicBezTo>
                <a:cubicBezTo>
                  <a:pt x="19965" y="2878"/>
                  <a:pt x="18242" y="762"/>
                  <a:pt x="16043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1511"/>
          <p:cNvSpPr/>
          <p:nvPr/>
        </p:nvSpPr>
        <p:spPr>
          <a:xfrm>
            <a:off x="5177595" y="4255602"/>
            <a:ext cx="228387" cy="2400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25" h="21305" extrusionOk="0">
                <a:moveTo>
                  <a:pt x="7851" y="21305"/>
                </a:moveTo>
                <a:cubicBezTo>
                  <a:pt x="7141" y="21305"/>
                  <a:pt x="6511" y="21001"/>
                  <a:pt x="6038" y="20468"/>
                </a:cubicBezTo>
                <a:cubicBezTo>
                  <a:pt x="440" y="13243"/>
                  <a:pt x="440" y="13243"/>
                  <a:pt x="440" y="13243"/>
                </a:cubicBezTo>
                <a:cubicBezTo>
                  <a:pt x="-269" y="12330"/>
                  <a:pt x="-111" y="11037"/>
                  <a:pt x="835" y="10277"/>
                </a:cubicBezTo>
                <a:cubicBezTo>
                  <a:pt x="1859" y="9592"/>
                  <a:pt x="3200" y="9820"/>
                  <a:pt x="3909" y="10733"/>
                </a:cubicBezTo>
                <a:cubicBezTo>
                  <a:pt x="7614" y="15449"/>
                  <a:pt x="7614" y="15449"/>
                  <a:pt x="7614" y="15449"/>
                </a:cubicBezTo>
                <a:cubicBezTo>
                  <a:pt x="16995" y="998"/>
                  <a:pt x="16995" y="998"/>
                  <a:pt x="16995" y="998"/>
                </a:cubicBezTo>
                <a:cubicBezTo>
                  <a:pt x="17626" y="9"/>
                  <a:pt x="18966" y="-295"/>
                  <a:pt x="19991" y="313"/>
                </a:cubicBezTo>
                <a:cubicBezTo>
                  <a:pt x="21016" y="922"/>
                  <a:pt x="21331" y="2215"/>
                  <a:pt x="20700" y="3280"/>
                </a:cubicBezTo>
                <a:cubicBezTo>
                  <a:pt x="9664" y="20316"/>
                  <a:pt x="9664" y="20316"/>
                  <a:pt x="9664" y="20316"/>
                </a:cubicBezTo>
                <a:cubicBezTo>
                  <a:pt x="9270" y="20925"/>
                  <a:pt x="8639" y="21229"/>
                  <a:pt x="7930" y="21305"/>
                </a:cubicBezTo>
                <a:cubicBezTo>
                  <a:pt x="7930" y="21305"/>
                  <a:pt x="7851" y="21305"/>
                  <a:pt x="7851" y="21305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45719" tIns="45719" rIns="45719" bIns="45719" numCol="1" anchor="t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1513"/>
          <p:cNvSpPr/>
          <p:nvPr/>
        </p:nvSpPr>
        <p:spPr>
          <a:xfrm rot="5400000">
            <a:off x="5923172" y="2062054"/>
            <a:ext cx="1464850" cy="12358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849" h="21600" extrusionOk="0">
                <a:moveTo>
                  <a:pt x="12433" y="0"/>
                </a:moveTo>
                <a:cubicBezTo>
                  <a:pt x="9968" y="0"/>
                  <a:pt x="7885" y="2046"/>
                  <a:pt x="7252" y="4827"/>
                </a:cubicBezTo>
                <a:cubicBezTo>
                  <a:pt x="7151" y="5271"/>
                  <a:pt x="6821" y="5578"/>
                  <a:pt x="6446" y="5578"/>
                </a:cubicBezTo>
                <a:lnTo>
                  <a:pt x="4806" y="5578"/>
                </a:lnTo>
                <a:cubicBezTo>
                  <a:pt x="1255" y="6996"/>
                  <a:pt x="-751" y="11608"/>
                  <a:pt x="263" y="16020"/>
                </a:cubicBezTo>
                <a:cubicBezTo>
                  <a:pt x="884" y="18722"/>
                  <a:pt x="2606" y="20837"/>
                  <a:pt x="4806" y="21600"/>
                </a:cubicBezTo>
                <a:lnTo>
                  <a:pt x="20849" y="21600"/>
                </a:lnTo>
                <a:lnTo>
                  <a:pt x="20849" y="19548"/>
                </a:lnTo>
                <a:lnTo>
                  <a:pt x="4806" y="19548"/>
                </a:lnTo>
                <a:cubicBezTo>
                  <a:pt x="3485" y="18924"/>
                  <a:pt x="2442" y="17642"/>
                  <a:pt x="1935" y="16020"/>
                </a:cubicBezTo>
                <a:cubicBezTo>
                  <a:pt x="907" y="12731"/>
                  <a:pt x="2173" y="9031"/>
                  <a:pt x="4806" y="7630"/>
                </a:cubicBezTo>
                <a:lnTo>
                  <a:pt x="6446" y="7630"/>
                </a:lnTo>
                <a:cubicBezTo>
                  <a:pt x="6821" y="7630"/>
                  <a:pt x="7151" y="7937"/>
                  <a:pt x="7252" y="8380"/>
                </a:cubicBezTo>
                <a:cubicBezTo>
                  <a:pt x="7885" y="11160"/>
                  <a:pt x="9966" y="13206"/>
                  <a:pt x="12430" y="13207"/>
                </a:cubicBezTo>
                <a:cubicBezTo>
                  <a:pt x="14897" y="13208"/>
                  <a:pt x="16979" y="11161"/>
                  <a:pt x="17613" y="8380"/>
                </a:cubicBezTo>
                <a:cubicBezTo>
                  <a:pt x="17714" y="7936"/>
                  <a:pt x="18044" y="7630"/>
                  <a:pt x="18419" y="7630"/>
                </a:cubicBezTo>
                <a:lnTo>
                  <a:pt x="20849" y="7630"/>
                </a:lnTo>
                <a:lnTo>
                  <a:pt x="20849" y="5578"/>
                </a:lnTo>
                <a:lnTo>
                  <a:pt x="18421" y="5578"/>
                </a:lnTo>
                <a:cubicBezTo>
                  <a:pt x="18045" y="5578"/>
                  <a:pt x="17715" y="5272"/>
                  <a:pt x="17615" y="4827"/>
                </a:cubicBezTo>
                <a:cubicBezTo>
                  <a:pt x="17371" y="3745"/>
                  <a:pt x="16902" y="2752"/>
                  <a:pt x="16238" y="1936"/>
                </a:cubicBezTo>
                <a:cubicBezTo>
                  <a:pt x="15223" y="688"/>
                  <a:pt x="13872" y="1"/>
                  <a:pt x="12433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1514"/>
          <p:cNvSpPr/>
          <p:nvPr/>
        </p:nvSpPr>
        <p:spPr>
          <a:xfrm>
            <a:off x="6760805" y="2686639"/>
            <a:ext cx="269804" cy="2400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6" h="21471" extrusionOk="0">
                <a:moveTo>
                  <a:pt x="2906" y="19280"/>
                </a:moveTo>
                <a:cubicBezTo>
                  <a:pt x="2683" y="19534"/>
                  <a:pt x="2683" y="19946"/>
                  <a:pt x="2906" y="20200"/>
                </a:cubicBezTo>
                <a:lnTo>
                  <a:pt x="3930" y="21326"/>
                </a:lnTo>
                <a:cubicBezTo>
                  <a:pt x="4154" y="21580"/>
                  <a:pt x="4510" y="21473"/>
                  <a:pt x="4734" y="21220"/>
                </a:cubicBezTo>
                <a:lnTo>
                  <a:pt x="10017" y="15372"/>
                </a:lnTo>
                <a:lnTo>
                  <a:pt x="8398" y="13299"/>
                </a:lnTo>
                <a:cubicBezTo>
                  <a:pt x="8398" y="13299"/>
                  <a:pt x="2906" y="19280"/>
                  <a:pt x="2906" y="19280"/>
                </a:cubicBezTo>
                <a:close/>
                <a:moveTo>
                  <a:pt x="21387" y="2723"/>
                </a:moveTo>
                <a:cubicBezTo>
                  <a:pt x="21307" y="2125"/>
                  <a:pt x="21031" y="2252"/>
                  <a:pt x="20888" y="2505"/>
                </a:cubicBezTo>
                <a:cubicBezTo>
                  <a:pt x="20746" y="2758"/>
                  <a:pt x="20111" y="3840"/>
                  <a:pt x="19852" y="4329"/>
                </a:cubicBezTo>
                <a:cubicBezTo>
                  <a:pt x="19593" y="4815"/>
                  <a:pt x="18956" y="5772"/>
                  <a:pt x="17770" y="4826"/>
                </a:cubicBezTo>
                <a:cubicBezTo>
                  <a:pt x="16533" y="3843"/>
                  <a:pt x="16963" y="3157"/>
                  <a:pt x="17179" y="2694"/>
                </a:cubicBezTo>
                <a:cubicBezTo>
                  <a:pt x="17395" y="2232"/>
                  <a:pt x="18059" y="931"/>
                  <a:pt x="18155" y="768"/>
                </a:cubicBezTo>
                <a:cubicBezTo>
                  <a:pt x="18251" y="605"/>
                  <a:pt x="18139" y="129"/>
                  <a:pt x="17756" y="329"/>
                </a:cubicBezTo>
                <a:cubicBezTo>
                  <a:pt x="17372" y="527"/>
                  <a:pt x="15039" y="1572"/>
                  <a:pt x="14715" y="3066"/>
                </a:cubicBezTo>
                <a:cubicBezTo>
                  <a:pt x="14386" y="4590"/>
                  <a:pt x="14993" y="5950"/>
                  <a:pt x="13800" y="7301"/>
                </a:cubicBezTo>
                <a:lnTo>
                  <a:pt x="12355" y="8998"/>
                </a:lnTo>
                <a:lnTo>
                  <a:pt x="13806" y="10898"/>
                </a:lnTo>
                <a:lnTo>
                  <a:pt x="15589" y="8995"/>
                </a:lnTo>
                <a:cubicBezTo>
                  <a:pt x="16013" y="8514"/>
                  <a:pt x="16919" y="8048"/>
                  <a:pt x="17740" y="8257"/>
                </a:cubicBezTo>
                <a:cubicBezTo>
                  <a:pt x="19498" y="8705"/>
                  <a:pt x="20456" y="7962"/>
                  <a:pt x="21035" y="6733"/>
                </a:cubicBezTo>
                <a:cubicBezTo>
                  <a:pt x="21552" y="5635"/>
                  <a:pt x="21466" y="3322"/>
                  <a:pt x="21387" y="2723"/>
                </a:cubicBezTo>
                <a:close/>
                <a:moveTo>
                  <a:pt x="9478" y="7592"/>
                </a:moveTo>
                <a:cubicBezTo>
                  <a:pt x="9350" y="7424"/>
                  <a:pt x="9189" y="7421"/>
                  <a:pt x="9050" y="7558"/>
                </a:cubicBezTo>
                <a:lnTo>
                  <a:pt x="7506" y="9074"/>
                </a:lnTo>
                <a:cubicBezTo>
                  <a:pt x="7384" y="9194"/>
                  <a:pt x="7369" y="9419"/>
                  <a:pt x="7477" y="9559"/>
                </a:cubicBezTo>
                <a:lnTo>
                  <a:pt x="16408" y="20996"/>
                </a:lnTo>
                <a:cubicBezTo>
                  <a:pt x="16616" y="21268"/>
                  <a:pt x="16979" y="21295"/>
                  <a:pt x="17217" y="21061"/>
                </a:cubicBezTo>
                <a:lnTo>
                  <a:pt x="18263" y="20076"/>
                </a:lnTo>
                <a:cubicBezTo>
                  <a:pt x="18500" y="19839"/>
                  <a:pt x="18526" y="19429"/>
                  <a:pt x="18317" y="19158"/>
                </a:cubicBezTo>
                <a:cubicBezTo>
                  <a:pt x="18317" y="19158"/>
                  <a:pt x="9478" y="7592"/>
                  <a:pt x="9478" y="7592"/>
                </a:cubicBezTo>
                <a:close/>
                <a:moveTo>
                  <a:pt x="3331" y="6965"/>
                </a:moveTo>
                <a:cubicBezTo>
                  <a:pt x="4336" y="6088"/>
                  <a:pt x="5170" y="6693"/>
                  <a:pt x="6282" y="8142"/>
                </a:cubicBezTo>
                <a:cubicBezTo>
                  <a:pt x="6408" y="8304"/>
                  <a:pt x="6575" y="8114"/>
                  <a:pt x="6671" y="8021"/>
                </a:cubicBezTo>
                <a:cubicBezTo>
                  <a:pt x="6766" y="7926"/>
                  <a:pt x="8233" y="6440"/>
                  <a:pt x="8306" y="6370"/>
                </a:cubicBezTo>
                <a:cubicBezTo>
                  <a:pt x="8377" y="6300"/>
                  <a:pt x="8464" y="6167"/>
                  <a:pt x="8349" y="6018"/>
                </a:cubicBezTo>
                <a:cubicBezTo>
                  <a:pt x="8235" y="5868"/>
                  <a:pt x="7817" y="5261"/>
                  <a:pt x="7550" y="4867"/>
                </a:cubicBezTo>
                <a:cubicBezTo>
                  <a:pt x="5603" y="2001"/>
                  <a:pt x="12876" y="57"/>
                  <a:pt x="11758" y="25"/>
                </a:cubicBezTo>
                <a:cubicBezTo>
                  <a:pt x="11190" y="9"/>
                  <a:pt x="8909" y="-20"/>
                  <a:pt x="8569" y="21"/>
                </a:cubicBezTo>
                <a:cubicBezTo>
                  <a:pt x="7186" y="186"/>
                  <a:pt x="5452" y="1638"/>
                  <a:pt x="4578" y="2313"/>
                </a:cubicBezTo>
                <a:cubicBezTo>
                  <a:pt x="3437" y="3196"/>
                  <a:pt x="3011" y="3711"/>
                  <a:pt x="2939" y="3781"/>
                </a:cubicBezTo>
                <a:cubicBezTo>
                  <a:pt x="2617" y="4099"/>
                  <a:pt x="2887" y="4832"/>
                  <a:pt x="2303" y="5410"/>
                </a:cubicBezTo>
                <a:cubicBezTo>
                  <a:pt x="1683" y="6021"/>
                  <a:pt x="1297" y="5560"/>
                  <a:pt x="939" y="5913"/>
                </a:cubicBezTo>
                <a:cubicBezTo>
                  <a:pt x="761" y="6090"/>
                  <a:pt x="264" y="6509"/>
                  <a:pt x="122" y="6650"/>
                </a:cubicBezTo>
                <a:cubicBezTo>
                  <a:pt x="-22" y="6790"/>
                  <a:pt x="-48" y="7030"/>
                  <a:pt x="99" y="7219"/>
                </a:cubicBezTo>
                <a:cubicBezTo>
                  <a:pt x="99" y="7219"/>
                  <a:pt x="1459" y="8912"/>
                  <a:pt x="1574" y="9061"/>
                </a:cubicBezTo>
                <a:cubicBezTo>
                  <a:pt x="1688" y="9210"/>
                  <a:pt x="1994" y="9337"/>
                  <a:pt x="2185" y="9149"/>
                </a:cubicBezTo>
                <a:cubicBezTo>
                  <a:pt x="2375" y="8960"/>
                  <a:pt x="2864" y="8477"/>
                  <a:pt x="2947" y="8394"/>
                </a:cubicBezTo>
                <a:cubicBezTo>
                  <a:pt x="3031" y="8312"/>
                  <a:pt x="2893" y="7349"/>
                  <a:pt x="3331" y="6965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1516"/>
          <p:cNvSpPr/>
          <p:nvPr/>
        </p:nvSpPr>
        <p:spPr>
          <a:xfrm rot="5400000">
            <a:off x="6190756" y="4120162"/>
            <a:ext cx="1409902" cy="7556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9" extrusionOk="0">
                <a:moveTo>
                  <a:pt x="9057" y="0"/>
                </a:moveTo>
                <a:cubicBezTo>
                  <a:pt x="6404" y="0"/>
                  <a:pt x="4163" y="3345"/>
                  <a:pt x="3481" y="7895"/>
                </a:cubicBezTo>
                <a:cubicBezTo>
                  <a:pt x="3372" y="8620"/>
                  <a:pt x="3020" y="9122"/>
                  <a:pt x="2616" y="9122"/>
                </a:cubicBezTo>
                <a:lnTo>
                  <a:pt x="0" y="9122"/>
                </a:lnTo>
                <a:lnTo>
                  <a:pt x="0" y="12478"/>
                </a:lnTo>
                <a:lnTo>
                  <a:pt x="2616" y="12478"/>
                </a:lnTo>
                <a:cubicBezTo>
                  <a:pt x="3019" y="12478"/>
                  <a:pt x="3372" y="12980"/>
                  <a:pt x="3481" y="13705"/>
                </a:cubicBezTo>
                <a:cubicBezTo>
                  <a:pt x="4163" y="18253"/>
                  <a:pt x="6404" y="21599"/>
                  <a:pt x="9057" y="21599"/>
                </a:cubicBezTo>
                <a:cubicBezTo>
                  <a:pt x="11711" y="21600"/>
                  <a:pt x="13954" y="18255"/>
                  <a:pt x="14636" y="13705"/>
                </a:cubicBezTo>
                <a:cubicBezTo>
                  <a:pt x="14744" y="12980"/>
                  <a:pt x="15098" y="12478"/>
                  <a:pt x="15501" y="12478"/>
                </a:cubicBezTo>
                <a:lnTo>
                  <a:pt x="21600" y="12478"/>
                </a:lnTo>
                <a:lnTo>
                  <a:pt x="21600" y="9122"/>
                </a:lnTo>
                <a:lnTo>
                  <a:pt x="15503" y="9122"/>
                </a:lnTo>
                <a:cubicBezTo>
                  <a:pt x="15099" y="9122"/>
                  <a:pt x="14744" y="8622"/>
                  <a:pt x="14636" y="7895"/>
                </a:cubicBezTo>
                <a:cubicBezTo>
                  <a:pt x="14372" y="6124"/>
                  <a:pt x="13869" y="4500"/>
                  <a:pt x="13154" y="3165"/>
                </a:cubicBezTo>
                <a:cubicBezTo>
                  <a:pt x="12060" y="1124"/>
                  <a:pt x="10605" y="0"/>
                  <a:pt x="9057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1517"/>
          <p:cNvSpPr/>
          <p:nvPr/>
        </p:nvSpPr>
        <p:spPr>
          <a:xfrm>
            <a:off x="6775704" y="4255602"/>
            <a:ext cx="240007" cy="2400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2873494" y="2386879"/>
            <a:ext cx="1549298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1840006" y="2822976"/>
            <a:ext cx="258278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769208" y="2386879"/>
            <a:ext cx="1549298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7769208" y="2812403"/>
            <a:ext cx="258278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7769208" y="3953155"/>
            <a:ext cx="1549298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7769208" y="4378680"/>
            <a:ext cx="258278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2873494" y="3958442"/>
            <a:ext cx="1549298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1840006" y="4394539"/>
            <a:ext cx="258278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1582483" y="2273572"/>
            <a:ext cx="2259981" cy="2259981"/>
          </a:xfrm>
          <a:prstGeom prst="diamond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6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5" name="AutoShape 8"/>
          <p:cNvSpPr>
            <a:spLocks noChangeArrowheads="1"/>
          </p:cNvSpPr>
          <p:nvPr/>
        </p:nvSpPr>
        <p:spPr bwMode="auto">
          <a:xfrm>
            <a:off x="3842464" y="2273572"/>
            <a:ext cx="2261590" cy="2259981"/>
          </a:xfrm>
          <a:prstGeom prst="diamond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6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6" name="AutoShape 9"/>
          <p:cNvSpPr>
            <a:spLocks noChangeArrowheads="1"/>
          </p:cNvSpPr>
          <p:nvPr/>
        </p:nvSpPr>
        <p:spPr bwMode="auto">
          <a:xfrm>
            <a:off x="6087947" y="2273572"/>
            <a:ext cx="2261590" cy="2259981"/>
          </a:xfrm>
          <a:prstGeom prst="diamond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0" ker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8349537" y="2259075"/>
            <a:ext cx="2259979" cy="2259979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6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8" name="AutoShape 11"/>
          <p:cNvSpPr>
            <a:spLocks noChangeArrowheads="1"/>
          </p:cNvSpPr>
          <p:nvPr/>
        </p:nvSpPr>
        <p:spPr bwMode="auto">
          <a:xfrm>
            <a:off x="2703614" y="3588001"/>
            <a:ext cx="2259981" cy="2259981"/>
          </a:xfrm>
          <a:prstGeom prst="diamond">
            <a:avLst/>
          </a:prstGeom>
          <a:noFill/>
          <a:ln w="1270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rot="0" spcFirstLastPara="0" vertOverflow="overflow" horzOverflow="overflow" vert="horz" wrap="square" lIns="96417" tIns="48208" rIns="96417" bIns="48208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130000"/>
              </a:lnSpc>
            </a:pPr>
            <a:endParaRPr lang="es-ES" altLang="en-US" sz="2000" kern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AutoShape 12"/>
          <p:cNvSpPr>
            <a:spLocks noChangeArrowheads="1"/>
          </p:cNvSpPr>
          <p:nvPr/>
        </p:nvSpPr>
        <p:spPr bwMode="auto">
          <a:xfrm>
            <a:off x="4963594" y="3588001"/>
            <a:ext cx="2261590" cy="2259981"/>
          </a:xfrm>
          <a:prstGeom prst="diamond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6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10" name="AutoShape 13"/>
          <p:cNvSpPr>
            <a:spLocks noChangeArrowheads="1"/>
          </p:cNvSpPr>
          <p:nvPr/>
        </p:nvSpPr>
        <p:spPr bwMode="auto">
          <a:xfrm>
            <a:off x="7209077" y="3588001"/>
            <a:ext cx="2261590" cy="2259981"/>
          </a:xfrm>
          <a:prstGeom prst="diamond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</a:pPr>
            <a:endParaRPr lang="es-ES" altLang="en-US" sz="306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ヒラギノ角ゴ ProN W3"/>
              <a:sym typeface="Arial" panose="020B0604020202020204" pitchFamily="34" charset="0"/>
            </a:endParaRPr>
          </a:p>
        </p:txBody>
      </p:sp>
      <p:sp>
        <p:nvSpPr>
          <p:cNvPr id="11" name="AutoShape 10"/>
          <p:cNvSpPr/>
          <p:nvPr/>
        </p:nvSpPr>
        <p:spPr bwMode="auto">
          <a:xfrm>
            <a:off x="3612117" y="4144779"/>
            <a:ext cx="473581" cy="394652"/>
          </a:xfrm>
          <a:custGeom>
            <a:avLst/>
            <a:gdLst>
              <a:gd name="T0" fmla="*/ 466725 w 21600"/>
              <a:gd name="T1" fmla="*/ 169263 h 21579"/>
              <a:gd name="T2" fmla="*/ 458471 w 21600"/>
              <a:gd name="T3" fmla="*/ 192802 h 21579"/>
              <a:gd name="T4" fmla="*/ 437836 w 21600"/>
              <a:gd name="T5" fmla="*/ 205977 h 21579"/>
              <a:gd name="T6" fmla="*/ 437836 w 21600"/>
              <a:gd name="T7" fmla="*/ 299395 h 21579"/>
              <a:gd name="T8" fmla="*/ 426319 w 21600"/>
              <a:gd name="T9" fmla="*/ 326737 h 21579"/>
              <a:gd name="T10" fmla="*/ 398855 w 21600"/>
              <a:gd name="T11" fmla="*/ 338111 h 21579"/>
              <a:gd name="T12" fmla="*/ 357326 w 21600"/>
              <a:gd name="T13" fmla="*/ 304676 h 21579"/>
              <a:gd name="T14" fmla="*/ 305013 w 21600"/>
              <a:gd name="T15" fmla="*/ 274955 h 21579"/>
              <a:gd name="T16" fmla="*/ 247407 w 21600"/>
              <a:gd name="T17" fmla="*/ 251776 h 21579"/>
              <a:gd name="T18" fmla="*/ 189910 w 21600"/>
              <a:gd name="T19" fmla="*/ 239141 h 21579"/>
              <a:gd name="T20" fmla="*/ 172191 w 21600"/>
              <a:gd name="T21" fmla="*/ 249253 h 21579"/>
              <a:gd name="T22" fmla="*/ 162814 w 21600"/>
              <a:gd name="T23" fmla="*/ 265060 h 21579"/>
              <a:gd name="T24" fmla="*/ 162295 w 21600"/>
              <a:gd name="T25" fmla="*/ 282939 h 21579"/>
              <a:gd name="T26" fmla="*/ 171716 w 21600"/>
              <a:gd name="T27" fmla="*/ 299395 h 21579"/>
              <a:gd name="T28" fmla="*/ 165882 w 21600"/>
              <a:gd name="T29" fmla="*/ 318537 h 21579"/>
              <a:gd name="T30" fmla="*/ 171068 w 21600"/>
              <a:gd name="T31" fmla="*/ 335353 h 21579"/>
              <a:gd name="T32" fmla="*/ 183622 w 21600"/>
              <a:gd name="T33" fmla="*/ 350908 h 21579"/>
              <a:gd name="T34" fmla="*/ 200324 w 21600"/>
              <a:gd name="T35" fmla="*/ 365723 h 21579"/>
              <a:gd name="T36" fmla="*/ 182714 w 21600"/>
              <a:gd name="T37" fmla="*/ 382341 h 21579"/>
              <a:gd name="T38" fmla="*/ 155834 w 21600"/>
              <a:gd name="T39" fmla="*/ 388794 h 21579"/>
              <a:gd name="T40" fmla="*/ 127852 w 21600"/>
              <a:gd name="T41" fmla="*/ 386144 h 21579"/>
              <a:gd name="T42" fmla="*/ 106374 w 21600"/>
              <a:gd name="T43" fmla="*/ 375096 h 21579"/>
              <a:gd name="T44" fmla="*/ 96219 w 21600"/>
              <a:gd name="T45" fmla="*/ 343464 h 21579"/>
              <a:gd name="T46" fmla="*/ 87122 w 21600"/>
              <a:gd name="T47" fmla="*/ 310444 h 21579"/>
              <a:gd name="T48" fmla="*/ 83578 w 21600"/>
              <a:gd name="T49" fmla="*/ 275423 h 21579"/>
              <a:gd name="T50" fmla="*/ 89672 w 21600"/>
              <a:gd name="T51" fmla="*/ 237087 h 21579"/>
              <a:gd name="T52" fmla="*/ 38980 w 21600"/>
              <a:gd name="T53" fmla="*/ 237087 h 21579"/>
              <a:gd name="T54" fmla="*/ 11538 w 21600"/>
              <a:gd name="T55" fmla="*/ 225713 h 21579"/>
              <a:gd name="T56" fmla="*/ 0 w 21600"/>
              <a:gd name="T57" fmla="*/ 198101 h 21579"/>
              <a:gd name="T58" fmla="*/ 0 w 21600"/>
              <a:gd name="T59" fmla="*/ 140118 h 21579"/>
              <a:gd name="T60" fmla="*/ 11366 w 21600"/>
              <a:gd name="T61" fmla="*/ 112559 h 21579"/>
              <a:gd name="T62" fmla="*/ 38980 w 21600"/>
              <a:gd name="T63" fmla="*/ 101024 h 21579"/>
              <a:gd name="T64" fmla="*/ 165363 w 21600"/>
              <a:gd name="T65" fmla="*/ 101024 h 21579"/>
              <a:gd name="T66" fmla="*/ 227420 w 21600"/>
              <a:gd name="T67" fmla="*/ 92571 h 21579"/>
              <a:gd name="T68" fmla="*/ 291941 w 21600"/>
              <a:gd name="T69" fmla="*/ 69825 h 21579"/>
              <a:gd name="T70" fmla="*/ 351621 w 21600"/>
              <a:gd name="T71" fmla="*/ 37346 h 21579"/>
              <a:gd name="T72" fmla="*/ 398855 w 21600"/>
              <a:gd name="T73" fmla="*/ 0 h 21579"/>
              <a:gd name="T74" fmla="*/ 426319 w 21600"/>
              <a:gd name="T75" fmla="*/ 11427 h 21579"/>
              <a:gd name="T76" fmla="*/ 437836 w 21600"/>
              <a:gd name="T77" fmla="*/ 39040 h 21579"/>
              <a:gd name="T78" fmla="*/ 437836 w 21600"/>
              <a:gd name="T79" fmla="*/ 132187 h 21579"/>
              <a:gd name="T80" fmla="*/ 458471 w 21600"/>
              <a:gd name="T81" fmla="*/ 145471 h 21579"/>
              <a:gd name="T82" fmla="*/ 466725 w 21600"/>
              <a:gd name="T83" fmla="*/ 169263 h 21579"/>
              <a:gd name="T84" fmla="*/ 398855 w 21600"/>
              <a:gd name="T85" fmla="*/ 51458 h 21579"/>
              <a:gd name="T86" fmla="*/ 356807 w 21600"/>
              <a:gd name="T87" fmla="*/ 80242 h 21579"/>
              <a:gd name="T88" fmla="*/ 308557 w 21600"/>
              <a:gd name="T89" fmla="*/ 105152 h 21579"/>
              <a:gd name="T90" fmla="*/ 256656 w 21600"/>
              <a:gd name="T91" fmla="*/ 124780 h 21579"/>
              <a:gd name="T92" fmla="*/ 204343 w 21600"/>
              <a:gd name="T93" fmla="*/ 137054 h 21579"/>
              <a:gd name="T94" fmla="*/ 204343 w 21600"/>
              <a:gd name="T95" fmla="*/ 201381 h 21579"/>
              <a:gd name="T96" fmla="*/ 256656 w 21600"/>
              <a:gd name="T97" fmla="*/ 213800 h 21579"/>
              <a:gd name="T98" fmla="*/ 308557 w 21600"/>
              <a:gd name="T99" fmla="*/ 233536 h 21579"/>
              <a:gd name="T100" fmla="*/ 357066 w 21600"/>
              <a:gd name="T101" fmla="*/ 258607 h 21579"/>
              <a:gd name="T102" fmla="*/ 398855 w 21600"/>
              <a:gd name="T103" fmla="*/ 286959 h 21579"/>
              <a:gd name="T104" fmla="*/ 398855 w 21600"/>
              <a:gd name="T105" fmla="*/ 51458 h 21579"/>
              <a:gd name="T106" fmla="*/ 398855 w 21600"/>
              <a:gd name="T107" fmla="*/ 51458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4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21"/>
          <p:cNvSpPr>
            <a:spLocks noChangeArrowheads="1"/>
          </p:cNvSpPr>
          <p:nvPr/>
        </p:nvSpPr>
        <p:spPr bwMode="auto">
          <a:xfrm>
            <a:off x="3350831" y="4653754"/>
            <a:ext cx="9639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sz="2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AutoShape 8"/>
          <p:cNvSpPr/>
          <p:nvPr/>
        </p:nvSpPr>
        <p:spPr bwMode="auto">
          <a:xfrm>
            <a:off x="4720360" y="2959215"/>
            <a:ext cx="529960" cy="360823"/>
          </a:xfrm>
          <a:custGeom>
            <a:avLst/>
            <a:gdLst>
              <a:gd name="T0" fmla="*/ 449095 w 21600"/>
              <a:gd name="T1" fmla="*/ 156201 h 21600"/>
              <a:gd name="T2" fmla="*/ 455745 w 21600"/>
              <a:gd name="T3" fmla="*/ 122962 h 21600"/>
              <a:gd name="T4" fmla="*/ 332668 w 21600"/>
              <a:gd name="T5" fmla="*/ 0 h 21600"/>
              <a:gd name="T6" fmla="*/ 242840 w 21600"/>
              <a:gd name="T7" fmla="*/ 59826 h 21600"/>
              <a:gd name="T8" fmla="*/ 153035 w 21600"/>
              <a:gd name="T9" fmla="*/ 26588 h 21600"/>
              <a:gd name="T10" fmla="*/ 66543 w 21600"/>
              <a:gd name="T11" fmla="*/ 132938 h 21600"/>
              <a:gd name="T12" fmla="*/ 69856 w 21600"/>
              <a:gd name="T13" fmla="*/ 156201 h 21600"/>
              <a:gd name="T14" fmla="*/ 0 w 21600"/>
              <a:gd name="T15" fmla="*/ 252575 h 21600"/>
              <a:gd name="T16" fmla="*/ 103128 w 21600"/>
              <a:gd name="T17" fmla="*/ 355600 h 21600"/>
              <a:gd name="T18" fmla="*/ 419160 w 21600"/>
              <a:gd name="T19" fmla="*/ 355600 h 21600"/>
              <a:gd name="T20" fmla="*/ 522288 w 21600"/>
              <a:gd name="T21" fmla="*/ 252575 h 21600"/>
              <a:gd name="T22" fmla="*/ 449095 w 21600"/>
              <a:gd name="T23" fmla="*/ 156201 h 21600"/>
              <a:gd name="T24" fmla="*/ 399212 w 21600"/>
              <a:gd name="T25" fmla="*/ 335663 h 21600"/>
              <a:gd name="T26" fmla="*/ 262812 w 21600"/>
              <a:gd name="T27" fmla="*/ 335663 h 21600"/>
              <a:gd name="T28" fmla="*/ 345967 w 21600"/>
              <a:gd name="T29" fmla="*/ 252575 h 21600"/>
              <a:gd name="T30" fmla="*/ 342655 w 21600"/>
              <a:gd name="T31" fmla="*/ 242598 h 21600"/>
              <a:gd name="T32" fmla="*/ 306046 w 21600"/>
              <a:gd name="T33" fmla="*/ 242598 h 21600"/>
              <a:gd name="T34" fmla="*/ 306046 w 21600"/>
              <a:gd name="T35" fmla="*/ 225987 h 21600"/>
              <a:gd name="T36" fmla="*/ 306046 w 21600"/>
              <a:gd name="T37" fmla="*/ 122962 h 21600"/>
              <a:gd name="T38" fmla="*/ 299397 w 21600"/>
              <a:gd name="T39" fmla="*/ 119636 h 21600"/>
              <a:gd name="T40" fmla="*/ 212905 w 21600"/>
              <a:gd name="T41" fmla="*/ 119636 h 21600"/>
              <a:gd name="T42" fmla="*/ 206255 w 21600"/>
              <a:gd name="T43" fmla="*/ 126287 h 21600"/>
              <a:gd name="T44" fmla="*/ 206255 w 21600"/>
              <a:gd name="T45" fmla="*/ 225987 h 21600"/>
              <a:gd name="T46" fmla="*/ 206255 w 21600"/>
              <a:gd name="T47" fmla="*/ 242598 h 21600"/>
              <a:gd name="T48" fmla="*/ 169671 w 21600"/>
              <a:gd name="T49" fmla="*/ 242598 h 21600"/>
              <a:gd name="T50" fmla="*/ 169671 w 21600"/>
              <a:gd name="T51" fmla="*/ 252575 h 21600"/>
              <a:gd name="T52" fmla="*/ 252826 w 21600"/>
              <a:gd name="T53" fmla="*/ 335663 h 21600"/>
              <a:gd name="T54" fmla="*/ 126413 w 21600"/>
              <a:gd name="T55" fmla="*/ 335663 h 21600"/>
              <a:gd name="T56" fmla="*/ 36584 w 21600"/>
              <a:gd name="T57" fmla="*/ 249249 h 21600"/>
              <a:gd name="T58" fmla="*/ 96478 w 21600"/>
              <a:gd name="T59" fmla="*/ 166161 h 21600"/>
              <a:gd name="T60" fmla="*/ 93141 w 21600"/>
              <a:gd name="T61" fmla="*/ 146224 h 21600"/>
              <a:gd name="T62" fmla="*/ 169671 w 21600"/>
              <a:gd name="T63" fmla="*/ 56501 h 21600"/>
              <a:gd name="T64" fmla="*/ 249489 w 21600"/>
              <a:gd name="T65" fmla="*/ 99700 h 21600"/>
              <a:gd name="T66" fmla="*/ 326019 w 21600"/>
              <a:gd name="T67" fmla="*/ 36564 h 21600"/>
              <a:gd name="T68" fmla="*/ 425810 w 21600"/>
              <a:gd name="T69" fmla="*/ 139573 h 21600"/>
              <a:gd name="T70" fmla="*/ 422497 w 21600"/>
              <a:gd name="T71" fmla="*/ 166161 h 21600"/>
              <a:gd name="T72" fmla="*/ 489016 w 21600"/>
              <a:gd name="T73" fmla="*/ 249249 h 21600"/>
              <a:gd name="T74" fmla="*/ 399212 w 21600"/>
              <a:gd name="T75" fmla="*/ 335663 h 21600"/>
              <a:gd name="T76" fmla="*/ 399212 w 21600"/>
              <a:gd name="T77" fmla="*/ 335663 h 21600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21600" h="21600">
                <a:moveTo>
                  <a:pt x="18573" y="9488"/>
                </a:moveTo>
                <a:cubicBezTo>
                  <a:pt x="18711" y="8882"/>
                  <a:pt x="18848" y="8075"/>
                  <a:pt x="18848" y="7469"/>
                </a:cubicBezTo>
                <a:cubicBezTo>
                  <a:pt x="18848" y="3432"/>
                  <a:pt x="16510" y="0"/>
                  <a:pt x="13758" y="0"/>
                </a:cubicBezTo>
                <a:cubicBezTo>
                  <a:pt x="10456" y="0"/>
                  <a:pt x="10043" y="3634"/>
                  <a:pt x="10043" y="3634"/>
                </a:cubicBezTo>
                <a:cubicBezTo>
                  <a:pt x="10043" y="3634"/>
                  <a:pt x="8668" y="1211"/>
                  <a:pt x="6329" y="1615"/>
                </a:cubicBezTo>
                <a:cubicBezTo>
                  <a:pt x="4127" y="2221"/>
                  <a:pt x="2752" y="5047"/>
                  <a:pt x="2752" y="8075"/>
                </a:cubicBezTo>
                <a:cubicBezTo>
                  <a:pt x="2752" y="8478"/>
                  <a:pt x="2752" y="9084"/>
                  <a:pt x="2889" y="9488"/>
                </a:cubicBezTo>
                <a:cubicBezTo>
                  <a:pt x="1238" y="10295"/>
                  <a:pt x="0" y="12718"/>
                  <a:pt x="0" y="15342"/>
                </a:cubicBezTo>
                <a:cubicBezTo>
                  <a:pt x="0" y="18774"/>
                  <a:pt x="1926" y="21600"/>
                  <a:pt x="4265" y="21600"/>
                </a:cubicBezTo>
                <a:cubicBezTo>
                  <a:pt x="17335" y="21600"/>
                  <a:pt x="17335" y="21600"/>
                  <a:pt x="17335" y="21600"/>
                </a:cubicBezTo>
                <a:cubicBezTo>
                  <a:pt x="19674" y="21600"/>
                  <a:pt x="21600" y="18774"/>
                  <a:pt x="21600" y="15342"/>
                </a:cubicBezTo>
                <a:cubicBezTo>
                  <a:pt x="21600" y="12516"/>
                  <a:pt x="20362" y="10295"/>
                  <a:pt x="18573" y="9488"/>
                </a:cubicBezTo>
                <a:close/>
                <a:moveTo>
                  <a:pt x="16510" y="20389"/>
                </a:moveTo>
                <a:cubicBezTo>
                  <a:pt x="10869" y="20389"/>
                  <a:pt x="10869" y="20389"/>
                  <a:pt x="10869" y="20389"/>
                </a:cubicBezTo>
                <a:cubicBezTo>
                  <a:pt x="11282" y="19581"/>
                  <a:pt x="14308" y="15342"/>
                  <a:pt x="14308" y="15342"/>
                </a:cubicBezTo>
                <a:cubicBezTo>
                  <a:pt x="14308" y="15342"/>
                  <a:pt x="14721" y="14736"/>
                  <a:pt x="14171" y="14736"/>
                </a:cubicBezTo>
                <a:cubicBezTo>
                  <a:pt x="13620" y="14736"/>
                  <a:pt x="12657" y="14736"/>
                  <a:pt x="12657" y="14736"/>
                </a:cubicBezTo>
                <a:cubicBezTo>
                  <a:pt x="12657" y="14736"/>
                  <a:pt x="12657" y="14333"/>
                  <a:pt x="12657" y="13727"/>
                </a:cubicBezTo>
                <a:cubicBezTo>
                  <a:pt x="12657" y="12112"/>
                  <a:pt x="12657" y="8882"/>
                  <a:pt x="12657" y="7469"/>
                </a:cubicBezTo>
                <a:cubicBezTo>
                  <a:pt x="12657" y="7469"/>
                  <a:pt x="12657" y="7267"/>
                  <a:pt x="12382" y="7267"/>
                </a:cubicBezTo>
                <a:cubicBezTo>
                  <a:pt x="12107" y="7267"/>
                  <a:pt x="9218" y="7267"/>
                  <a:pt x="8805" y="7267"/>
                </a:cubicBezTo>
                <a:cubicBezTo>
                  <a:pt x="8530" y="7267"/>
                  <a:pt x="8530" y="7671"/>
                  <a:pt x="8530" y="7671"/>
                </a:cubicBezTo>
                <a:cubicBezTo>
                  <a:pt x="8530" y="8882"/>
                  <a:pt x="8530" y="12112"/>
                  <a:pt x="8530" y="13727"/>
                </a:cubicBezTo>
                <a:cubicBezTo>
                  <a:pt x="8530" y="14333"/>
                  <a:pt x="8530" y="14736"/>
                  <a:pt x="8530" y="14736"/>
                </a:cubicBezTo>
                <a:cubicBezTo>
                  <a:pt x="8530" y="14736"/>
                  <a:pt x="7429" y="14736"/>
                  <a:pt x="7017" y="14736"/>
                </a:cubicBezTo>
                <a:cubicBezTo>
                  <a:pt x="6604" y="14736"/>
                  <a:pt x="7017" y="15342"/>
                  <a:pt x="7017" y="15342"/>
                </a:cubicBezTo>
                <a:cubicBezTo>
                  <a:pt x="10456" y="20389"/>
                  <a:pt x="10456" y="20389"/>
                  <a:pt x="10456" y="20389"/>
                </a:cubicBezTo>
                <a:cubicBezTo>
                  <a:pt x="5228" y="20389"/>
                  <a:pt x="5228" y="20389"/>
                  <a:pt x="5228" y="20389"/>
                </a:cubicBezTo>
                <a:cubicBezTo>
                  <a:pt x="3164" y="20389"/>
                  <a:pt x="1513" y="17966"/>
                  <a:pt x="1513" y="15140"/>
                </a:cubicBezTo>
                <a:cubicBezTo>
                  <a:pt x="1513" y="12718"/>
                  <a:pt x="2614" y="10901"/>
                  <a:pt x="3990" y="10093"/>
                </a:cubicBezTo>
                <a:cubicBezTo>
                  <a:pt x="3852" y="9690"/>
                  <a:pt x="3852" y="9286"/>
                  <a:pt x="3852" y="8882"/>
                </a:cubicBezTo>
                <a:cubicBezTo>
                  <a:pt x="3852" y="6460"/>
                  <a:pt x="5090" y="4037"/>
                  <a:pt x="7017" y="3432"/>
                </a:cubicBezTo>
                <a:cubicBezTo>
                  <a:pt x="9080" y="3230"/>
                  <a:pt x="10318" y="6056"/>
                  <a:pt x="10318" y="6056"/>
                </a:cubicBezTo>
                <a:cubicBezTo>
                  <a:pt x="10318" y="6056"/>
                  <a:pt x="10594" y="2221"/>
                  <a:pt x="13483" y="2221"/>
                </a:cubicBezTo>
                <a:cubicBezTo>
                  <a:pt x="15822" y="2221"/>
                  <a:pt x="17610" y="5047"/>
                  <a:pt x="17610" y="8478"/>
                </a:cubicBezTo>
                <a:cubicBezTo>
                  <a:pt x="17610" y="9084"/>
                  <a:pt x="17610" y="9690"/>
                  <a:pt x="17473" y="10093"/>
                </a:cubicBezTo>
                <a:cubicBezTo>
                  <a:pt x="18986" y="10699"/>
                  <a:pt x="20224" y="12718"/>
                  <a:pt x="20224" y="15140"/>
                </a:cubicBezTo>
                <a:cubicBezTo>
                  <a:pt x="20224" y="17966"/>
                  <a:pt x="18573" y="20389"/>
                  <a:pt x="16510" y="20389"/>
                </a:cubicBezTo>
                <a:close/>
                <a:moveTo>
                  <a:pt x="16510" y="20389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21"/>
          <p:cNvSpPr>
            <a:spLocks noChangeArrowheads="1"/>
          </p:cNvSpPr>
          <p:nvPr/>
        </p:nvSpPr>
        <p:spPr bwMode="auto">
          <a:xfrm>
            <a:off x="4462296" y="3390872"/>
            <a:ext cx="9639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sz="2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AutoShape 21"/>
          <p:cNvSpPr/>
          <p:nvPr/>
        </p:nvSpPr>
        <p:spPr bwMode="auto">
          <a:xfrm>
            <a:off x="7047994" y="2983378"/>
            <a:ext cx="444586" cy="370489"/>
          </a:xfrm>
          <a:custGeom>
            <a:avLst/>
            <a:gdLst>
              <a:gd name="T0" fmla="*/ 432795 w 21600"/>
              <a:gd name="T1" fmla="*/ 242301 h 21600"/>
              <a:gd name="T2" fmla="*/ 438150 w 21600"/>
              <a:gd name="T3" fmla="*/ 346598 h 21600"/>
              <a:gd name="T4" fmla="*/ 420076 w 21600"/>
              <a:gd name="T5" fmla="*/ 365125 h 21600"/>
              <a:gd name="T6" fmla="*/ 315711 w 21600"/>
              <a:gd name="T7" fmla="*/ 359817 h 21600"/>
              <a:gd name="T8" fmla="*/ 310681 w 21600"/>
              <a:gd name="T9" fmla="*/ 255520 h 21600"/>
              <a:gd name="T10" fmla="*/ 328572 w 21600"/>
              <a:gd name="T11" fmla="*/ 236993 h 21600"/>
              <a:gd name="T12" fmla="*/ 360845 w 21600"/>
              <a:gd name="T13" fmla="*/ 200633 h 21600"/>
              <a:gd name="T14" fmla="*/ 232727 w 21600"/>
              <a:gd name="T15" fmla="*/ 196119 h 21600"/>
              <a:gd name="T16" fmla="*/ 264797 w 21600"/>
              <a:gd name="T17" fmla="*/ 236993 h 21600"/>
              <a:gd name="T18" fmla="*/ 282870 w 21600"/>
              <a:gd name="T19" fmla="*/ 255520 h 21600"/>
              <a:gd name="T20" fmla="*/ 277515 w 21600"/>
              <a:gd name="T21" fmla="*/ 359817 h 21600"/>
              <a:gd name="T22" fmla="*/ 173292 w 21600"/>
              <a:gd name="T23" fmla="*/ 365125 h 21600"/>
              <a:gd name="T24" fmla="*/ 155219 w 21600"/>
              <a:gd name="T25" fmla="*/ 346598 h 21600"/>
              <a:gd name="T26" fmla="*/ 160533 w 21600"/>
              <a:gd name="T27" fmla="*/ 242301 h 21600"/>
              <a:gd name="T28" fmla="*/ 205363 w 21600"/>
              <a:gd name="T29" fmla="*/ 236993 h 21600"/>
              <a:gd name="T30" fmla="*/ 82275 w 21600"/>
              <a:gd name="T31" fmla="*/ 196119 h 21600"/>
              <a:gd name="T32" fmla="*/ 77508 w 21600"/>
              <a:gd name="T33" fmla="*/ 236993 h 21600"/>
              <a:gd name="T34" fmla="*/ 122804 w 21600"/>
              <a:gd name="T35" fmla="*/ 242301 h 21600"/>
              <a:gd name="T36" fmla="*/ 128118 w 21600"/>
              <a:gd name="T37" fmla="*/ 346598 h 21600"/>
              <a:gd name="T38" fmla="*/ 109578 w 21600"/>
              <a:gd name="T39" fmla="*/ 365125 h 21600"/>
              <a:gd name="T40" fmla="*/ 5315 w 21600"/>
              <a:gd name="T41" fmla="*/ 359817 h 21600"/>
              <a:gd name="T42" fmla="*/ 0 w 21600"/>
              <a:gd name="T43" fmla="*/ 255520 h 21600"/>
              <a:gd name="T44" fmla="*/ 18520 w 21600"/>
              <a:gd name="T45" fmla="*/ 236993 h 21600"/>
              <a:gd name="T46" fmla="*/ 50144 w 21600"/>
              <a:gd name="T47" fmla="*/ 200633 h 21600"/>
              <a:gd name="T48" fmla="*/ 82234 w 21600"/>
              <a:gd name="T49" fmla="*/ 169006 h 21600"/>
              <a:gd name="T50" fmla="*/ 205322 w 21600"/>
              <a:gd name="T51" fmla="*/ 127642 h 21600"/>
              <a:gd name="T52" fmla="*/ 160493 w 21600"/>
              <a:gd name="T53" fmla="*/ 122520 h 21600"/>
              <a:gd name="T54" fmla="*/ 155178 w 21600"/>
              <a:gd name="T55" fmla="*/ 18020 h 21600"/>
              <a:gd name="T56" fmla="*/ 173252 w 21600"/>
              <a:gd name="T57" fmla="*/ 0 h 21600"/>
              <a:gd name="T58" fmla="*/ 277475 w 21600"/>
              <a:gd name="T59" fmla="*/ 5308 h 21600"/>
              <a:gd name="T60" fmla="*/ 282830 w 21600"/>
              <a:gd name="T61" fmla="*/ 109605 h 21600"/>
              <a:gd name="T62" fmla="*/ 264756 w 21600"/>
              <a:gd name="T63" fmla="*/ 127642 h 21600"/>
              <a:gd name="T64" fmla="*/ 232686 w 21600"/>
              <a:gd name="T65" fmla="*/ 169006 h 21600"/>
              <a:gd name="T66" fmla="*/ 378371 w 21600"/>
              <a:gd name="T67" fmla="*/ 178151 h 21600"/>
              <a:gd name="T68" fmla="*/ 387905 w 21600"/>
              <a:gd name="T69" fmla="*/ 236993 h 21600"/>
              <a:gd name="T70" fmla="*/ 420076 w 21600"/>
              <a:gd name="T71" fmla="*/ 236993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AutoShape 16"/>
          <p:cNvSpPr/>
          <p:nvPr/>
        </p:nvSpPr>
        <p:spPr bwMode="auto">
          <a:xfrm>
            <a:off x="8178791" y="4322797"/>
            <a:ext cx="409148" cy="396261"/>
          </a:xfrm>
          <a:custGeom>
            <a:avLst/>
            <a:gdLst>
              <a:gd name="T0" fmla="*/ 375933 w 21600"/>
              <a:gd name="T1" fmla="*/ 0 h 21600"/>
              <a:gd name="T2" fmla="*/ 27292 w 21600"/>
              <a:gd name="T3" fmla="*/ 0 h 21600"/>
              <a:gd name="T4" fmla="*/ 0 w 21600"/>
              <a:gd name="T5" fmla="*/ 27680 h 21600"/>
              <a:gd name="T6" fmla="*/ 0 w 21600"/>
              <a:gd name="T7" fmla="*/ 279822 h 21600"/>
              <a:gd name="T8" fmla="*/ 27292 w 21600"/>
              <a:gd name="T9" fmla="*/ 307502 h 21600"/>
              <a:gd name="T10" fmla="*/ 160693 w 21600"/>
              <a:gd name="T11" fmla="*/ 307502 h 21600"/>
              <a:gd name="T12" fmla="*/ 118242 w 21600"/>
              <a:gd name="T13" fmla="*/ 362845 h 21600"/>
              <a:gd name="T14" fmla="*/ 118242 w 21600"/>
              <a:gd name="T15" fmla="*/ 390525 h 21600"/>
              <a:gd name="T16" fmla="*/ 160693 w 21600"/>
              <a:gd name="T17" fmla="*/ 390525 h 21600"/>
              <a:gd name="T18" fmla="*/ 242532 w 21600"/>
              <a:gd name="T19" fmla="*/ 390525 h 21600"/>
              <a:gd name="T20" fmla="*/ 281959 w 21600"/>
              <a:gd name="T21" fmla="*/ 390525 h 21600"/>
              <a:gd name="T22" fmla="*/ 281959 w 21600"/>
              <a:gd name="T23" fmla="*/ 362845 h 21600"/>
              <a:gd name="T24" fmla="*/ 242532 w 21600"/>
              <a:gd name="T25" fmla="*/ 307502 h 21600"/>
              <a:gd name="T26" fmla="*/ 375933 w 21600"/>
              <a:gd name="T27" fmla="*/ 307502 h 21600"/>
              <a:gd name="T28" fmla="*/ 403225 w 21600"/>
              <a:gd name="T29" fmla="*/ 279822 h 21600"/>
              <a:gd name="T30" fmla="*/ 403225 w 21600"/>
              <a:gd name="T31" fmla="*/ 27680 h 21600"/>
              <a:gd name="T32" fmla="*/ 375933 w 21600"/>
              <a:gd name="T33" fmla="*/ 0 h 21600"/>
              <a:gd name="T34" fmla="*/ 178875 w 21600"/>
              <a:gd name="T35" fmla="*/ 273675 h 21600"/>
              <a:gd name="T36" fmla="*/ 203125 w 21600"/>
              <a:gd name="T37" fmla="*/ 252142 h 21600"/>
              <a:gd name="T38" fmla="*/ 227374 w 21600"/>
              <a:gd name="T39" fmla="*/ 273675 h 21600"/>
              <a:gd name="T40" fmla="*/ 203125 w 21600"/>
              <a:gd name="T41" fmla="*/ 298282 h 21600"/>
              <a:gd name="T42" fmla="*/ 178875 w 21600"/>
              <a:gd name="T43" fmla="*/ 273675 h 21600"/>
              <a:gd name="T44" fmla="*/ 372908 w 21600"/>
              <a:gd name="T45" fmla="*/ 242921 h 21600"/>
              <a:gd name="T46" fmla="*/ 27292 w 21600"/>
              <a:gd name="T47" fmla="*/ 242921 h 21600"/>
              <a:gd name="T48" fmla="*/ 27292 w 21600"/>
              <a:gd name="T49" fmla="*/ 30754 h 21600"/>
              <a:gd name="T50" fmla="*/ 372908 w 21600"/>
              <a:gd name="T51" fmla="*/ 30754 h 21600"/>
              <a:gd name="T52" fmla="*/ 372908 w 21600"/>
              <a:gd name="T53" fmla="*/ 242921 h 21600"/>
              <a:gd name="T54" fmla="*/ 372908 w 21600"/>
              <a:gd name="T55" fmla="*/ 242921 h 21600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1600" h="21600">
                <a:moveTo>
                  <a:pt x="20138" y="0"/>
                </a:moveTo>
                <a:cubicBezTo>
                  <a:pt x="1462" y="0"/>
                  <a:pt x="1462" y="0"/>
                  <a:pt x="1462" y="0"/>
                </a:cubicBezTo>
                <a:cubicBezTo>
                  <a:pt x="650" y="0"/>
                  <a:pt x="0" y="680"/>
                  <a:pt x="0" y="1531"/>
                </a:cubicBezTo>
                <a:cubicBezTo>
                  <a:pt x="0" y="15477"/>
                  <a:pt x="0" y="15477"/>
                  <a:pt x="0" y="15477"/>
                </a:cubicBezTo>
                <a:cubicBezTo>
                  <a:pt x="0" y="16328"/>
                  <a:pt x="650" y="17008"/>
                  <a:pt x="1462" y="17008"/>
                </a:cubicBezTo>
                <a:cubicBezTo>
                  <a:pt x="8608" y="17008"/>
                  <a:pt x="8608" y="17008"/>
                  <a:pt x="8608" y="17008"/>
                </a:cubicBezTo>
                <a:cubicBezTo>
                  <a:pt x="8608" y="17008"/>
                  <a:pt x="8932" y="20069"/>
                  <a:pt x="6334" y="20069"/>
                </a:cubicBezTo>
                <a:cubicBezTo>
                  <a:pt x="6334" y="21600"/>
                  <a:pt x="6334" y="21600"/>
                  <a:pt x="6334" y="21600"/>
                </a:cubicBezTo>
                <a:cubicBezTo>
                  <a:pt x="8608" y="21600"/>
                  <a:pt x="8608" y="21600"/>
                  <a:pt x="8608" y="21600"/>
                </a:cubicBezTo>
                <a:cubicBezTo>
                  <a:pt x="12992" y="21600"/>
                  <a:pt x="12992" y="21600"/>
                  <a:pt x="12992" y="21600"/>
                </a:cubicBezTo>
                <a:cubicBezTo>
                  <a:pt x="15104" y="21600"/>
                  <a:pt x="15104" y="21600"/>
                  <a:pt x="15104" y="21600"/>
                </a:cubicBezTo>
                <a:cubicBezTo>
                  <a:pt x="15104" y="20069"/>
                  <a:pt x="15104" y="20069"/>
                  <a:pt x="15104" y="20069"/>
                </a:cubicBezTo>
                <a:cubicBezTo>
                  <a:pt x="12505" y="20069"/>
                  <a:pt x="12992" y="17008"/>
                  <a:pt x="12992" y="17008"/>
                </a:cubicBezTo>
                <a:cubicBezTo>
                  <a:pt x="20138" y="17008"/>
                  <a:pt x="20138" y="17008"/>
                  <a:pt x="20138" y="17008"/>
                </a:cubicBezTo>
                <a:cubicBezTo>
                  <a:pt x="20950" y="17008"/>
                  <a:pt x="21600" y="16328"/>
                  <a:pt x="21600" y="15477"/>
                </a:cubicBezTo>
                <a:cubicBezTo>
                  <a:pt x="21600" y="1531"/>
                  <a:pt x="21600" y="1531"/>
                  <a:pt x="21600" y="1531"/>
                </a:cubicBezTo>
                <a:cubicBezTo>
                  <a:pt x="21600" y="680"/>
                  <a:pt x="20950" y="0"/>
                  <a:pt x="20138" y="0"/>
                </a:cubicBezTo>
                <a:close/>
                <a:moveTo>
                  <a:pt x="9582" y="15137"/>
                </a:moveTo>
                <a:cubicBezTo>
                  <a:pt x="9582" y="14457"/>
                  <a:pt x="10232" y="13946"/>
                  <a:pt x="10881" y="13946"/>
                </a:cubicBezTo>
                <a:cubicBezTo>
                  <a:pt x="11531" y="13946"/>
                  <a:pt x="12180" y="14457"/>
                  <a:pt x="12180" y="15137"/>
                </a:cubicBezTo>
                <a:cubicBezTo>
                  <a:pt x="12180" y="15817"/>
                  <a:pt x="11531" y="16498"/>
                  <a:pt x="10881" y="16498"/>
                </a:cubicBezTo>
                <a:cubicBezTo>
                  <a:pt x="10232" y="16498"/>
                  <a:pt x="9582" y="15817"/>
                  <a:pt x="9582" y="15137"/>
                </a:cubicBezTo>
                <a:close/>
                <a:moveTo>
                  <a:pt x="19976" y="13436"/>
                </a:moveTo>
                <a:cubicBezTo>
                  <a:pt x="1462" y="13436"/>
                  <a:pt x="1462" y="13436"/>
                  <a:pt x="1462" y="13436"/>
                </a:cubicBezTo>
                <a:cubicBezTo>
                  <a:pt x="1462" y="1701"/>
                  <a:pt x="1462" y="1701"/>
                  <a:pt x="1462" y="1701"/>
                </a:cubicBezTo>
                <a:cubicBezTo>
                  <a:pt x="19976" y="1701"/>
                  <a:pt x="19976" y="1701"/>
                  <a:pt x="19976" y="1701"/>
                </a:cubicBezTo>
                <a:lnTo>
                  <a:pt x="19976" y="13436"/>
                </a:lnTo>
                <a:close/>
                <a:moveTo>
                  <a:pt x="19976" y="13436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pPr>
              <a:lnSpc>
                <a:spcPct val="130000"/>
              </a:lnSpc>
            </a:pPr>
            <a:endParaRPr lang="zh-CN" altLang="en-US" sz="200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21"/>
          <p:cNvSpPr>
            <a:spLocks noChangeArrowheads="1"/>
          </p:cNvSpPr>
          <p:nvPr/>
        </p:nvSpPr>
        <p:spPr bwMode="auto">
          <a:xfrm>
            <a:off x="6793431" y="3390872"/>
            <a:ext cx="9649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n-US" sz="2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21"/>
          <p:cNvSpPr>
            <a:spLocks noChangeArrowheads="1"/>
          </p:cNvSpPr>
          <p:nvPr/>
        </p:nvSpPr>
        <p:spPr bwMode="auto">
          <a:xfrm>
            <a:off x="7911060" y="4701295"/>
            <a:ext cx="9639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sz="28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23"/>
          <p:cNvSpPr txBox="1"/>
          <p:nvPr/>
        </p:nvSpPr>
        <p:spPr>
          <a:xfrm>
            <a:off x="2721813" y="1718995"/>
            <a:ext cx="232005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24"/>
          <p:cNvSpPr txBox="1"/>
          <p:nvPr/>
        </p:nvSpPr>
        <p:spPr>
          <a:xfrm>
            <a:off x="3626098" y="1425710"/>
            <a:ext cx="1415772" cy="3623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7150129" y="1718995"/>
            <a:ext cx="232005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7150129" y="1425710"/>
            <a:ext cx="1415772" cy="3623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1068647" y="5700356"/>
            <a:ext cx="232005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972932" y="5407071"/>
            <a:ext cx="1415772" cy="3623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23"/>
          <p:cNvSpPr txBox="1"/>
          <p:nvPr/>
        </p:nvSpPr>
        <p:spPr>
          <a:xfrm>
            <a:off x="8803296" y="5700356"/>
            <a:ext cx="232005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8803296" y="5407071"/>
            <a:ext cx="1415772" cy="3623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5" name="Group 22"/>
          <p:cNvGrpSpPr/>
          <p:nvPr/>
        </p:nvGrpSpPr>
        <p:grpSpPr>
          <a:xfrm>
            <a:off x="4226621" y="2295349"/>
            <a:ext cx="3738758" cy="3376245"/>
            <a:chOff x="4032249" y="2085976"/>
            <a:chExt cx="4125913" cy="3725861"/>
          </a:xfrm>
          <a:effectLst>
            <a:outerShdw blurRad="342900" dist="317500" dir="5400000" sx="90000" sy="-19000" rotWithShape="0">
              <a:prstClr val="black">
                <a:alpha val="24000"/>
              </a:prstClr>
            </a:outerShdw>
          </a:effectLst>
        </p:grpSpPr>
        <p:sp>
          <p:nvSpPr>
            <p:cNvPr id="20" name="Freeform 14"/>
            <p:cNvSpPr/>
            <p:nvPr/>
          </p:nvSpPr>
          <p:spPr bwMode="auto">
            <a:xfrm>
              <a:off x="4032249" y="3692525"/>
              <a:ext cx="3208338" cy="2119312"/>
            </a:xfrm>
            <a:custGeom>
              <a:avLst/>
              <a:gdLst>
                <a:gd name="T0" fmla="*/ 37 w 1723"/>
                <a:gd name="T1" fmla="*/ 721 h 1138"/>
                <a:gd name="T2" fmla="*/ 451 w 1723"/>
                <a:gd name="T3" fmla="*/ 0 h 1138"/>
                <a:gd name="T4" fmla="*/ 451 w 1723"/>
                <a:gd name="T5" fmla="*/ 0 h 1138"/>
                <a:gd name="T6" fmla="*/ 634 w 1723"/>
                <a:gd name="T7" fmla="*/ 605 h 1138"/>
                <a:gd name="T8" fmla="*/ 1330 w 1723"/>
                <a:gd name="T9" fmla="*/ 579 h 1138"/>
                <a:gd name="T10" fmla="*/ 1446 w 1723"/>
                <a:gd name="T11" fmla="*/ 325 h 1138"/>
                <a:gd name="T12" fmla="*/ 1277 w 1723"/>
                <a:gd name="T13" fmla="*/ 32 h 1138"/>
                <a:gd name="T14" fmla="*/ 1071 w 1723"/>
                <a:gd name="T15" fmla="*/ 1138 h 1138"/>
                <a:gd name="T16" fmla="*/ 1071 w 1723"/>
                <a:gd name="T17" fmla="*/ 1138 h 1138"/>
                <a:gd name="T18" fmla="*/ 279 w 1723"/>
                <a:gd name="T19" fmla="*/ 1138 h 1138"/>
                <a:gd name="T20" fmla="*/ 0 w 1723"/>
                <a:gd name="T21" fmla="*/ 860 h 1138"/>
                <a:gd name="T22" fmla="*/ 37 w 1723"/>
                <a:gd name="T23" fmla="*/ 721 h 1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723" h="1138">
                  <a:moveTo>
                    <a:pt x="37" y="721"/>
                  </a:moveTo>
                  <a:cubicBezTo>
                    <a:pt x="451" y="0"/>
                    <a:pt x="451" y="0"/>
                    <a:pt x="451" y="0"/>
                  </a:cubicBezTo>
                  <a:cubicBezTo>
                    <a:pt x="451" y="0"/>
                    <a:pt x="451" y="0"/>
                    <a:pt x="451" y="0"/>
                  </a:cubicBezTo>
                  <a:cubicBezTo>
                    <a:pt x="342" y="265"/>
                    <a:pt x="450" y="484"/>
                    <a:pt x="634" y="605"/>
                  </a:cubicBezTo>
                  <a:cubicBezTo>
                    <a:pt x="828" y="733"/>
                    <a:pt x="1106" y="750"/>
                    <a:pt x="1330" y="579"/>
                  </a:cubicBezTo>
                  <a:cubicBezTo>
                    <a:pt x="1401" y="517"/>
                    <a:pt x="1446" y="426"/>
                    <a:pt x="1446" y="325"/>
                  </a:cubicBezTo>
                  <a:cubicBezTo>
                    <a:pt x="1446" y="196"/>
                    <a:pt x="1378" y="96"/>
                    <a:pt x="1277" y="32"/>
                  </a:cubicBezTo>
                  <a:cubicBezTo>
                    <a:pt x="1723" y="311"/>
                    <a:pt x="1648" y="1131"/>
                    <a:pt x="1071" y="1138"/>
                  </a:cubicBezTo>
                  <a:cubicBezTo>
                    <a:pt x="1071" y="1138"/>
                    <a:pt x="1071" y="1138"/>
                    <a:pt x="1071" y="1138"/>
                  </a:cubicBezTo>
                  <a:cubicBezTo>
                    <a:pt x="279" y="1138"/>
                    <a:pt x="279" y="1138"/>
                    <a:pt x="279" y="1138"/>
                  </a:cubicBezTo>
                  <a:cubicBezTo>
                    <a:pt x="125" y="1138"/>
                    <a:pt x="0" y="1014"/>
                    <a:pt x="0" y="860"/>
                  </a:cubicBezTo>
                  <a:cubicBezTo>
                    <a:pt x="0" y="809"/>
                    <a:pt x="13" y="762"/>
                    <a:pt x="37" y="721"/>
                  </a:cubicBez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Freeform 15"/>
            <p:cNvSpPr/>
            <p:nvPr/>
          </p:nvSpPr>
          <p:spPr bwMode="auto">
            <a:xfrm>
              <a:off x="4451349" y="2085976"/>
              <a:ext cx="2860675" cy="3284538"/>
            </a:xfrm>
            <a:custGeom>
              <a:avLst/>
              <a:gdLst>
                <a:gd name="T0" fmla="*/ 226 w 1537"/>
                <a:gd name="T1" fmla="*/ 862 h 1764"/>
                <a:gd name="T2" fmla="*/ 640 w 1537"/>
                <a:gd name="T3" fmla="*/ 141 h 1764"/>
                <a:gd name="T4" fmla="*/ 883 w 1537"/>
                <a:gd name="T5" fmla="*/ 0 h 1764"/>
                <a:gd name="T6" fmla="*/ 1123 w 1537"/>
                <a:gd name="T7" fmla="*/ 136 h 1764"/>
                <a:gd name="T8" fmla="*/ 1537 w 1537"/>
                <a:gd name="T9" fmla="*/ 857 h 1764"/>
                <a:gd name="T10" fmla="*/ 1537 w 1537"/>
                <a:gd name="T11" fmla="*/ 857 h 1764"/>
                <a:gd name="T12" fmla="*/ 545 w 1537"/>
                <a:gd name="T13" fmla="*/ 1188 h 1764"/>
                <a:gd name="T14" fmla="*/ 883 w 1537"/>
                <a:gd name="T15" fmla="*/ 1525 h 1764"/>
                <a:gd name="T16" fmla="*/ 1094 w 1537"/>
                <a:gd name="T17" fmla="*/ 1451 h 1764"/>
                <a:gd name="T18" fmla="*/ 226 w 1537"/>
                <a:gd name="T19" fmla="*/ 863 h 1764"/>
                <a:gd name="T20" fmla="*/ 226 w 1537"/>
                <a:gd name="T21" fmla="*/ 862 h 1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37" h="1764">
                  <a:moveTo>
                    <a:pt x="226" y="862"/>
                  </a:moveTo>
                  <a:cubicBezTo>
                    <a:pt x="640" y="141"/>
                    <a:pt x="640" y="141"/>
                    <a:pt x="640" y="141"/>
                  </a:cubicBezTo>
                  <a:cubicBezTo>
                    <a:pt x="688" y="57"/>
                    <a:pt x="779" y="0"/>
                    <a:pt x="883" y="0"/>
                  </a:cubicBezTo>
                  <a:cubicBezTo>
                    <a:pt x="985" y="0"/>
                    <a:pt x="1074" y="55"/>
                    <a:pt x="1123" y="136"/>
                  </a:cubicBezTo>
                  <a:cubicBezTo>
                    <a:pt x="1537" y="857"/>
                    <a:pt x="1537" y="857"/>
                    <a:pt x="1537" y="857"/>
                  </a:cubicBezTo>
                  <a:cubicBezTo>
                    <a:pt x="1537" y="857"/>
                    <a:pt x="1537" y="857"/>
                    <a:pt x="1537" y="857"/>
                  </a:cubicBezTo>
                  <a:cubicBezTo>
                    <a:pt x="1244" y="356"/>
                    <a:pt x="545" y="671"/>
                    <a:pt x="545" y="1188"/>
                  </a:cubicBezTo>
                  <a:cubicBezTo>
                    <a:pt x="545" y="1374"/>
                    <a:pt x="696" y="1525"/>
                    <a:pt x="883" y="1525"/>
                  </a:cubicBezTo>
                  <a:cubicBezTo>
                    <a:pt x="963" y="1525"/>
                    <a:pt x="1036" y="1498"/>
                    <a:pt x="1094" y="1451"/>
                  </a:cubicBezTo>
                  <a:cubicBezTo>
                    <a:pt x="681" y="1764"/>
                    <a:pt x="0" y="1400"/>
                    <a:pt x="226" y="863"/>
                  </a:cubicBezTo>
                  <a:lnTo>
                    <a:pt x="226" y="862"/>
                  </a:ln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Freeform 16"/>
            <p:cNvSpPr/>
            <p:nvPr/>
          </p:nvSpPr>
          <p:spPr bwMode="auto">
            <a:xfrm>
              <a:off x="5465762" y="2749550"/>
              <a:ext cx="2692400" cy="3062287"/>
            </a:xfrm>
            <a:custGeom>
              <a:avLst/>
              <a:gdLst>
                <a:gd name="T0" fmla="*/ 992 w 1446"/>
                <a:gd name="T1" fmla="*/ 501 h 1645"/>
                <a:gd name="T2" fmla="*/ 1409 w 1446"/>
                <a:gd name="T3" fmla="*/ 1228 h 1645"/>
                <a:gd name="T4" fmla="*/ 1446 w 1446"/>
                <a:gd name="T5" fmla="*/ 1367 h 1645"/>
                <a:gd name="T6" fmla="*/ 1167 w 1446"/>
                <a:gd name="T7" fmla="*/ 1645 h 1645"/>
                <a:gd name="T8" fmla="*/ 294 w 1446"/>
                <a:gd name="T9" fmla="*/ 1645 h 1645"/>
                <a:gd name="T10" fmla="*/ 507 w 1446"/>
                <a:gd name="T11" fmla="*/ 539 h 1645"/>
                <a:gd name="T12" fmla="*/ 338 w 1446"/>
                <a:gd name="T13" fmla="*/ 494 h 1645"/>
                <a:gd name="T14" fmla="*/ 0 w 1446"/>
                <a:gd name="T15" fmla="*/ 832 h 1645"/>
                <a:gd name="T16" fmla="*/ 992 w 1446"/>
                <a:gd name="T17" fmla="*/ 501 h 1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6" h="1645">
                  <a:moveTo>
                    <a:pt x="992" y="501"/>
                  </a:moveTo>
                  <a:cubicBezTo>
                    <a:pt x="1409" y="1228"/>
                    <a:pt x="1409" y="1228"/>
                    <a:pt x="1409" y="1228"/>
                  </a:cubicBezTo>
                  <a:cubicBezTo>
                    <a:pt x="1432" y="1269"/>
                    <a:pt x="1446" y="1316"/>
                    <a:pt x="1446" y="1367"/>
                  </a:cubicBezTo>
                  <a:cubicBezTo>
                    <a:pt x="1446" y="1521"/>
                    <a:pt x="1321" y="1645"/>
                    <a:pt x="1167" y="1645"/>
                  </a:cubicBezTo>
                  <a:cubicBezTo>
                    <a:pt x="294" y="1645"/>
                    <a:pt x="294" y="1645"/>
                    <a:pt x="294" y="1645"/>
                  </a:cubicBezTo>
                  <a:cubicBezTo>
                    <a:pt x="877" y="1645"/>
                    <a:pt x="955" y="819"/>
                    <a:pt x="507" y="539"/>
                  </a:cubicBezTo>
                  <a:cubicBezTo>
                    <a:pt x="457" y="510"/>
                    <a:pt x="399" y="494"/>
                    <a:pt x="338" y="494"/>
                  </a:cubicBezTo>
                  <a:cubicBezTo>
                    <a:pt x="151" y="494"/>
                    <a:pt x="0" y="645"/>
                    <a:pt x="0" y="832"/>
                  </a:cubicBezTo>
                  <a:cubicBezTo>
                    <a:pt x="0" y="315"/>
                    <a:pt x="699" y="0"/>
                    <a:pt x="992" y="501"/>
                  </a:cubicBezTo>
                  <a:close/>
                </a:path>
              </a:pathLst>
            </a:custGeom>
            <a:noFill/>
            <a:ln w="9525">
              <a:solidFill>
                <a:schemeClr val="bg1">
                  <a:lumMod val="50000"/>
                </a:schemeClr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6" name="TextBox 23"/>
          <p:cNvSpPr txBox="1"/>
          <p:nvPr/>
        </p:nvSpPr>
        <p:spPr>
          <a:xfrm rot="18033840">
            <a:off x="5001342" y="3470687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TextBox 24"/>
          <p:cNvSpPr txBox="1"/>
          <p:nvPr/>
        </p:nvSpPr>
        <p:spPr>
          <a:xfrm rot="3667932">
            <a:off x="6753448" y="3940338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TextBox 25"/>
          <p:cNvSpPr txBox="1"/>
          <p:nvPr/>
        </p:nvSpPr>
        <p:spPr>
          <a:xfrm rot="10800000" flipV="1">
            <a:off x="5228352" y="5149996"/>
            <a:ext cx="8002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</a:rPr>
              <a:t>关键词</a:t>
            </a:r>
            <a:endParaRPr lang="en-US" sz="1100" b="1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9" name="Group 26"/>
          <p:cNvGrpSpPr/>
          <p:nvPr/>
        </p:nvGrpSpPr>
        <p:grpSpPr>
          <a:xfrm rot="13975806">
            <a:off x="4471868" y="4996740"/>
            <a:ext cx="319088" cy="465138"/>
            <a:chOff x="5429367" y="4908078"/>
            <a:chExt cx="319088" cy="465138"/>
          </a:xfrm>
          <a:solidFill>
            <a:schemeClr val="bg1">
              <a:lumMod val="50000"/>
            </a:schemeClr>
          </a:solidFill>
        </p:grpSpPr>
        <p:sp>
          <p:nvSpPr>
            <p:cNvPr id="17" name="AutoShape 97"/>
            <p:cNvSpPr/>
            <p:nvPr/>
          </p:nvSpPr>
          <p:spPr bwMode="auto">
            <a:xfrm>
              <a:off x="5429367" y="490807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8" name="AutoShape 98"/>
            <p:cNvSpPr/>
            <p:nvPr/>
          </p:nvSpPr>
          <p:spPr bwMode="auto">
            <a:xfrm>
              <a:off x="5559542" y="495173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9" name="AutoShape 99"/>
            <p:cNvSpPr/>
            <p:nvPr/>
          </p:nvSpPr>
          <p:spPr bwMode="auto">
            <a:xfrm>
              <a:off x="5574623" y="531527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0" name="Group 30"/>
          <p:cNvGrpSpPr/>
          <p:nvPr/>
        </p:nvGrpSpPr>
        <p:grpSpPr>
          <a:xfrm>
            <a:off x="5930117" y="2523343"/>
            <a:ext cx="319088" cy="465138"/>
            <a:chOff x="3582988" y="3510757"/>
            <a:chExt cx="319088" cy="465138"/>
          </a:xfrm>
          <a:solidFill>
            <a:schemeClr val="bg1">
              <a:lumMod val="50000"/>
            </a:schemeClr>
          </a:solidFill>
        </p:grpSpPr>
        <p:sp>
          <p:nvSpPr>
            <p:cNvPr id="15" name="AutoShape 113"/>
            <p:cNvSpPr/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6" name="AutoShape 114"/>
            <p:cNvSpPr/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1" name="Group 33"/>
          <p:cNvGrpSpPr/>
          <p:nvPr/>
        </p:nvGrpSpPr>
        <p:grpSpPr>
          <a:xfrm rot="7811741">
            <a:off x="7278886" y="5047739"/>
            <a:ext cx="465138" cy="391319"/>
            <a:chOff x="5356342" y="3093565"/>
            <a:chExt cx="465138" cy="391319"/>
          </a:xfrm>
          <a:solidFill>
            <a:schemeClr val="bg1">
              <a:lumMod val="50000"/>
            </a:schemeClr>
          </a:solidFill>
        </p:grpSpPr>
        <p:sp>
          <p:nvSpPr>
            <p:cNvPr id="12" name="AutoShape 120"/>
            <p:cNvSpPr/>
            <p:nvPr/>
          </p:nvSpPr>
          <p:spPr bwMode="auto">
            <a:xfrm>
              <a:off x="5473023" y="319516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3" name="AutoShape 121"/>
            <p:cNvSpPr/>
            <p:nvPr/>
          </p:nvSpPr>
          <p:spPr bwMode="auto">
            <a:xfrm>
              <a:off x="5530967" y="325310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  <p:sp>
          <p:nvSpPr>
            <p:cNvPr id="14" name="AutoShape 122"/>
            <p:cNvSpPr/>
            <p:nvPr/>
          </p:nvSpPr>
          <p:spPr bwMode="auto">
            <a:xfrm>
              <a:off x="5356342" y="309356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26" name="Group 38"/>
          <p:cNvGrpSpPr/>
          <p:nvPr/>
        </p:nvGrpSpPr>
        <p:grpSpPr>
          <a:xfrm flipH="1">
            <a:off x="6871327" y="2834798"/>
            <a:ext cx="1480651" cy="769809"/>
            <a:chOff x="1392530" y="2481967"/>
            <a:chExt cx="3124464" cy="4379345"/>
          </a:xfrm>
        </p:grpSpPr>
        <p:cxnSp>
          <p:nvCxnSpPr>
            <p:cNvPr id="27" name="Straight Connector 39"/>
            <p:cNvCxnSpPr/>
            <p:nvPr/>
          </p:nvCxnSpPr>
          <p:spPr>
            <a:xfrm flipH="1" flipV="1">
              <a:off x="3555063" y="2481967"/>
              <a:ext cx="961931" cy="437934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40"/>
            <p:cNvCxnSpPr/>
            <p:nvPr/>
          </p:nvCxnSpPr>
          <p:spPr>
            <a:xfrm flipH="1">
              <a:off x="1392530" y="2481978"/>
              <a:ext cx="2162533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41"/>
          <p:cNvSpPr txBox="1"/>
          <p:nvPr/>
        </p:nvSpPr>
        <p:spPr>
          <a:xfrm>
            <a:off x="8479612" y="2650134"/>
            <a:ext cx="2806700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Rectangle 42"/>
          <p:cNvSpPr/>
          <p:nvPr/>
        </p:nvSpPr>
        <p:spPr>
          <a:xfrm>
            <a:off x="8479612" y="2988004"/>
            <a:ext cx="2435315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31" name="Straight Connector 43"/>
          <p:cNvCxnSpPr/>
          <p:nvPr/>
        </p:nvCxnSpPr>
        <p:spPr>
          <a:xfrm>
            <a:off x="3872753" y="2523343"/>
            <a:ext cx="197346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45"/>
          <p:cNvSpPr txBox="1"/>
          <p:nvPr/>
        </p:nvSpPr>
        <p:spPr>
          <a:xfrm>
            <a:off x="940690" y="2326380"/>
            <a:ext cx="2803525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Rectangle 46"/>
          <p:cNvSpPr/>
          <p:nvPr/>
        </p:nvSpPr>
        <p:spPr>
          <a:xfrm>
            <a:off x="1341907" y="2690824"/>
            <a:ext cx="240230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4" name="Group 48"/>
          <p:cNvGrpSpPr/>
          <p:nvPr/>
        </p:nvGrpSpPr>
        <p:grpSpPr>
          <a:xfrm>
            <a:off x="3877265" y="4426609"/>
            <a:ext cx="1174770" cy="603368"/>
            <a:chOff x="1392536" y="2465984"/>
            <a:chExt cx="3229544" cy="1909024"/>
          </a:xfrm>
        </p:grpSpPr>
        <p:cxnSp>
          <p:nvCxnSpPr>
            <p:cNvPr id="35" name="Straight Connector 49"/>
            <p:cNvCxnSpPr/>
            <p:nvPr/>
          </p:nvCxnSpPr>
          <p:spPr>
            <a:xfrm flipH="1" flipV="1">
              <a:off x="2669344" y="2465984"/>
              <a:ext cx="1952736" cy="190902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50"/>
            <p:cNvCxnSpPr/>
            <p:nvPr/>
          </p:nvCxnSpPr>
          <p:spPr>
            <a:xfrm flipH="1">
              <a:off x="1392536" y="2481978"/>
              <a:ext cx="129869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TextBox 51"/>
          <p:cNvSpPr txBox="1"/>
          <p:nvPr/>
        </p:nvSpPr>
        <p:spPr>
          <a:xfrm>
            <a:off x="940690" y="4246989"/>
            <a:ext cx="2803525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Rectangle 52"/>
          <p:cNvSpPr/>
          <p:nvPr/>
        </p:nvSpPr>
        <p:spPr>
          <a:xfrm>
            <a:off x="1341907" y="4613899"/>
            <a:ext cx="2402308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061424" y="1963175"/>
            <a:ext cx="1924051" cy="2752725"/>
            <a:chOff x="1061424" y="2186695"/>
            <a:chExt cx="1924051" cy="2752725"/>
          </a:xfrm>
          <a:solidFill>
            <a:schemeClr val="bg1">
              <a:lumMod val="50000"/>
            </a:schemeClr>
          </a:solidFill>
        </p:grpSpPr>
        <p:sp>
          <p:nvSpPr>
            <p:cNvPr id="5" name="Freeform 11"/>
            <p:cNvSpPr/>
            <p:nvPr/>
          </p:nvSpPr>
          <p:spPr bwMode="auto">
            <a:xfrm>
              <a:off x="1499574" y="2186695"/>
              <a:ext cx="1052513" cy="384175"/>
            </a:xfrm>
            <a:custGeom>
              <a:avLst/>
              <a:gdLst>
                <a:gd name="T0" fmla="*/ 88 w 663"/>
                <a:gd name="T1" fmla="*/ 242 h 242"/>
                <a:gd name="T2" fmla="*/ 575 w 663"/>
                <a:gd name="T3" fmla="*/ 242 h 242"/>
                <a:gd name="T4" fmla="*/ 663 w 663"/>
                <a:gd name="T5" fmla="*/ 0 h 242"/>
                <a:gd name="T6" fmla="*/ 0 w 663"/>
                <a:gd name="T7" fmla="*/ 0 h 242"/>
                <a:gd name="T8" fmla="*/ 88 w 663"/>
                <a:gd name="T9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3" h="242">
                  <a:moveTo>
                    <a:pt x="88" y="242"/>
                  </a:moveTo>
                  <a:lnTo>
                    <a:pt x="575" y="242"/>
                  </a:lnTo>
                  <a:lnTo>
                    <a:pt x="663" y="0"/>
                  </a:lnTo>
                  <a:lnTo>
                    <a:pt x="0" y="0"/>
                  </a:lnTo>
                  <a:lnTo>
                    <a:pt x="88" y="24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Freeform 12"/>
            <p:cNvSpPr/>
            <p:nvPr/>
          </p:nvSpPr>
          <p:spPr bwMode="auto">
            <a:xfrm>
              <a:off x="1061424" y="2186695"/>
              <a:ext cx="879475" cy="1525588"/>
            </a:xfrm>
            <a:custGeom>
              <a:avLst/>
              <a:gdLst>
                <a:gd name="T0" fmla="*/ 0 w 233"/>
                <a:gd name="T1" fmla="*/ 102 h 405"/>
                <a:gd name="T2" fmla="*/ 131 w 233"/>
                <a:gd name="T3" fmla="*/ 405 h 405"/>
                <a:gd name="T4" fmla="*/ 233 w 233"/>
                <a:gd name="T5" fmla="*/ 360 h 405"/>
                <a:gd name="T6" fmla="*/ 139 w 233"/>
                <a:gd name="T7" fmla="*/ 102 h 405"/>
                <a:gd name="T8" fmla="*/ 102 w 233"/>
                <a:gd name="T9" fmla="*/ 0 h 405"/>
                <a:gd name="T10" fmla="*/ 0 w 233"/>
                <a:gd name="T11" fmla="*/ 102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5">
                  <a:moveTo>
                    <a:pt x="0" y="102"/>
                  </a:moveTo>
                  <a:cubicBezTo>
                    <a:pt x="131" y="405"/>
                    <a:pt x="131" y="405"/>
                    <a:pt x="131" y="405"/>
                  </a:cubicBezTo>
                  <a:cubicBezTo>
                    <a:pt x="159" y="381"/>
                    <a:pt x="194" y="365"/>
                    <a:pt x="233" y="360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02" y="0"/>
                    <a:pt x="102" y="0"/>
                    <a:pt x="102" y="0"/>
                  </a:cubicBez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" name="Freeform 13"/>
            <p:cNvSpPr/>
            <p:nvPr/>
          </p:nvSpPr>
          <p:spPr bwMode="auto">
            <a:xfrm>
              <a:off x="2107587" y="2186695"/>
              <a:ext cx="877888" cy="1520825"/>
            </a:xfrm>
            <a:custGeom>
              <a:avLst/>
              <a:gdLst>
                <a:gd name="T0" fmla="*/ 131 w 233"/>
                <a:gd name="T1" fmla="*/ 0 h 404"/>
                <a:gd name="T2" fmla="*/ 94 w 233"/>
                <a:gd name="T3" fmla="*/ 102 h 404"/>
                <a:gd name="T4" fmla="*/ 0 w 233"/>
                <a:gd name="T5" fmla="*/ 360 h 404"/>
                <a:gd name="T6" fmla="*/ 103 w 233"/>
                <a:gd name="T7" fmla="*/ 404 h 404"/>
                <a:gd name="T8" fmla="*/ 233 w 233"/>
                <a:gd name="T9" fmla="*/ 102 h 404"/>
                <a:gd name="T10" fmla="*/ 131 w 233"/>
                <a:gd name="T1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4">
                  <a:moveTo>
                    <a:pt x="131" y="0"/>
                  </a:moveTo>
                  <a:cubicBezTo>
                    <a:pt x="94" y="102"/>
                    <a:pt x="94" y="102"/>
                    <a:pt x="94" y="102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39" y="364"/>
                    <a:pt x="74" y="380"/>
                    <a:pt x="103" y="404"/>
                  </a:cubicBezTo>
                  <a:cubicBezTo>
                    <a:pt x="233" y="102"/>
                    <a:pt x="233" y="102"/>
                    <a:pt x="233" y="102"/>
                  </a:cubicBezTo>
                  <a:lnTo>
                    <a:pt x="131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" name="任意多边形 7"/>
            <p:cNvSpPr/>
            <p:nvPr/>
          </p:nvSpPr>
          <p:spPr bwMode="auto">
            <a:xfrm>
              <a:off x="1348762" y="3583695"/>
              <a:ext cx="1358900" cy="1355725"/>
            </a:xfrm>
            <a:custGeom>
              <a:avLst/>
              <a:gdLst>
                <a:gd name="connsiteX0" fmla="*/ 637447 w 1358900"/>
                <a:gd name="connsiteY0" fmla="*/ 104775 h 1355725"/>
                <a:gd name="connsiteX1" fmla="*/ 618579 w 1358900"/>
                <a:gd name="connsiteY1" fmla="*/ 108545 h 1355725"/>
                <a:gd name="connsiteX2" fmla="*/ 297826 w 1358900"/>
                <a:gd name="connsiteY2" fmla="*/ 248047 h 1355725"/>
                <a:gd name="connsiteX3" fmla="*/ 282731 w 1358900"/>
                <a:gd name="connsiteY3" fmla="*/ 263128 h 1355725"/>
                <a:gd name="connsiteX4" fmla="*/ 267637 w 1358900"/>
                <a:gd name="connsiteY4" fmla="*/ 278210 h 1355725"/>
                <a:gd name="connsiteX5" fmla="*/ 101600 w 1358900"/>
                <a:gd name="connsiteY5" fmla="*/ 677863 h 1355725"/>
                <a:gd name="connsiteX6" fmla="*/ 678956 w 1358900"/>
                <a:gd name="connsiteY6" fmla="*/ 1250950 h 1355725"/>
                <a:gd name="connsiteX7" fmla="*/ 1252538 w 1358900"/>
                <a:gd name="connsiteY7" fmla="*/ 677863 h 1355725"/>
                <a:gd name="connsiteX8" fmla="*/ 1086501 w 1358900"/>
                <a:gd name="connsiteY8" fmla="*/ 274439 h 1355725"/>
                <a:gd name="connsiteX9" fmla="*/ 1071407 w 1358900"/>
                <a:gd name="connsiteY9" fmla="*/ 259358 h 1355725"/>
                <a:gd name="connsiteX10" fmla="*/ 1056313 w 1358900"/>
                <a:gd name="connsiteY10" fmla="*/ 248047 h 1355725"/>
                <a:gd name="connsiteX11" fmla="*/ 731786 w 1358900"/>
                <a:gd name="connsiteY11" fmla="*/ 104775 h 1355725"/>
                <a:gd name="connsiteX12" fmla="*/ 712918 w 1358900"/>
                <a:gd name="connsiteY12" fmla="*/ 104775 h 1355725"/>
                <a:gd name="connsiteX13" fmla="*/ 690277 w 1358900"/>
                <a:gd name="connsiteY13" fmla="*/ 104775 h 1355725"/>
                <a:gd name="connsiteX14" fmla="*/ 678956 w 1358900"/>
                <a:gd name="connsiteY14" fmla="*/ 104775 h 1355725"/>
                <a:gd name="connsiteX15" fmla="*/ 660088 w 1358900"/>
                <a:gd name="connsiteY15" fmla="*/ 104775 h 1355725"/>
                <a:gd name="connsiteX16" fmla="*/ 637447 w 1358900"/>
                <a:gd name="connsiteY16" fmla="*/ 104775 h 1355725"/>
                <a:gd name="connsiteX17" fmla="*/ 656802 w 1358900"/>
                <a:gd name="connsiteY17" fmla="*/ 0 h 1355725"/>
                <a:gd name="connsiteX18" fmla="*/ 679450 w 1358900"/>
                <a:gd name="connsiteY18" fmla="*/ 0 h 1355725"/>
                <a:gd name="connsiteX19" fmla="*/ 694549 w 1358900"/>
                <a:gd name="connsiteY19" fmla="*/ 0 h 1355725"/>
                <a:gd name="connsiteX20" fmla="*/ 720972 w 1358900"/>
                <a:gd name="connsiteY20" fmla="*/ 0 h 1355725"/>
                <a:gd name="connsiteX21" fmla="*/ 743620 w 1358900"/>
                <a:gd name="connsiteY21" fmla="*/ 3766 h 1355725"/>
                <a:gd name="connsiteX22" fmla="*/ 1124867 w 1358900"/>
                <a:gd name="connsiteY22" fmla="*/ 169466 h 1355725"/>
                <a:gd name="connsiteX23" fmla="*/ 1143741 w 1358900"/>
                <a:gd name="connsiteY23" fmla="*/ 184529 h 1355725"/>
                <a:gd name="connsiteX24" fmla="*/ 1162615 w 1358900"/>
                <a:gd name="connsiteY24" fmla="*/ 203359 h 1355725"/>
                <a:gd name="connsiteX25" fmla="*/ 1358900 w 1358900"/>
                <a:gd name="connsiteY25" fmla="*/ 677863 h 1355725"/>
                <a:gd name="connsiteX26" fmla="*/ 679450 w 1358900"/>
                <a:gd name="connsiteY26" fmla="*/ 1355725 h 1355725"/>
                <a:gd name="connsiteX27" fmla="*/ 0 w 1358900"/>
                <a:gd name="connsiteY27" fmla="*/ 677863 h 1355725"/>
                <a:gd name="connsiteX28" fmla="*/ 192511 w 1358900"/>
                <a:gd name="connsiteY28" fmla="*/ 207125 h 1355725"/>
                <a:gd name="connsiteX29" fmla="*/ 207610 w 1358900"/>
                <a:gd name="connsiteY29" fmla="*/ 188295 h 1355725"/>
                <a:gd name="connsiteX30" fmla="*/ 226483 w 1358900"/>
                <a:gd name="connsiteY30" fmla="*/ 173232 h 1355725"/>
                <a:gd name="connsiteX31" fmla="*/ 607730 w 1358900"/>
                <a:gd name="connsiteY31" fmla="*/ 3766 h 1355725"/>
                <a:gd name="connsiteX32" fmla="*/ 634153 w 1358900"/>
                <a:gd name="connsiteY32" fmla="*/ 3766 h 1355725"/>
                <a:gd name="connsiteX33" fmla="*/ 656802 w 1358900"/>
                <a:gd name="connsiteY33" fmla="*/ 0 h 135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358900" h="1355725">
                  <a:moveTo>
                    <a:pt x="637447" y="104775"/>
                  </a:moveTo>
                  <a:cubicBezTo>
                    <a:pt x="633673" y="104775"/>
                    <a:pt x="626126" y="104775"/>
                    <a:pt x="618579" y="108545"/>
                  </a:cubicBezTo>
                  <a:cubicBezTo>
                    <a:pt x="494051" y="119856"/>
                    <a:pt x="384618" y="172641"/>
                    <a:pt x="297826" y="248047"/>
                  </a:cubicBezTo>
                  <a:cubicBezTo>
                    <a:pt x="290278" y="255588"/>
                    <a:pt x="286505" y="259358"/>
                    <a:pt x="282731" y="263128"/>
                  </a:cubicBezTo>
                  <a:cubicBezTo>
                    <a:pt x="275184" y="266899"/>
                    <a:pt x="271411" y="274439"/>
                    <a:pt x="267637" y="278210"/>
                  </a:cubicBezTo>
                  <a:cubicBezTo>
                    <a:pt x="165751" y="380008"/>
                    <a:pt x="101600" y="523280"/>
                    <a:pt x="101600" y="677863"/>
                  </a:cubicBezTo>
                  <a:cubicBezTo>
                    <a:pt x="101600" y="994569"/>
                    <a:pt x="361976" y="1250950"/>
                    <a:pt x="678956" y="1250950"/>
                  </a:cubicBezTo>
                  <a:cubicBezTo>
                    <a:pt x="995936" y="1250950"/>
                    <a:pt x="1252538" y="994569"/>
                    <a:pt x="1252538" y="677863"/>
                  </a:cubicBezTo>
                  <a:cubicBezTo>
                    <a:pt x="1252538" y="519510"/>
                    <a:pt x="1188388" y="380008"/>
                    <a:pt x="1086501" y="274439"/>
                  </a:cubicBezTo>
                  <a:cubicBezTo>
                    <a:pt x="1082728" y="270669"/>
                    <a:pt x="1078954" y="266899"/>
                    <a:pt x="1071407" y="259358"/>
                  </a:cubicBezTo>
                  <a:cubicBezTo>
                    <a:pt x="1067633" y="255588"/>
                    <a:pt x="1060086" y="251817"/>
                    <a:pt x="1056313" y="248047"/>
                  </a:cubicBezTo>
                  <a:cubicBezTo>
                    <a:pt x="969521" y="168870"/>
                    <a:pt x="856314" y="119856"/>
                    <a:pt x="731786" y="104775"/>
                  </a:cubicBezTo>
                  <a:cubicBezTo>
                    <a:pt x="728012" y="104775"/>
                    <a:pt x="720465" y="104775"/>
                    <a:pt x="712918" y="104775"/>
                  </a:cubicBezTo>
                  <a:cubicBezTo>
                    <a:pt x="705371" y="104775"/>
                    <a:pt x="697824" y="104775"/>
                    <a:pt x="690277" y="104775"/>
                  </a:cubicBezTo>
                  <a:cubicBezTo>
                    <a:pt x="686503" y="104775"/>
                    <a:pt x="682729" y="104775"/>
                    <a:pt x="678956" y="104775"/>
                  </a:cubicBezTo>
                  <a:cubicBezTo>
                    <a:pt x="671409" y="104775"/>
                    <a:pt x="667635" y="104775"/>
                    <a:pt x="660088" y="104775"/>
                  </a:cubicBezTo>
                  <a:cubicBezTo>
                    <a:pt x="652541" y="104775"/>
                    <a:pt x="644994" y="104775"/>
                    <a:pt x="637447" y="104775"/>
                  </a:cubicBezTo>
                  <a:close/>
                  <a:moveTo>
                    <a:pt x="656802" y="0"/>
                  </a:moveTo>
                  <a:cubicBezTo>
                    <a:pt x="664351" y="0"/>
                    <a:pt x="671901" y="0"/>
                    <a:pt x="679450" y="0"/>
                  </a:cubicBezTo>
                  <a:cubicBezTo>
                    <a:pt x="683225" y="0"/>
                    <a:pt x="690774" y="0"/>
                    <a:pt x="694549" y="0"/>
                  </a:cubicBezTo>
                  <a:cubicBezTo>
                    <a:pt x="702098" y="0"/>
                    <a:pt x="709648" y="0"/>
                    <a:pt x="720972" y="0"/>
                  </a:cubicBezTo>
                  <a:cubicBezTo>
                    <a:pt x="728522" y="3766"/>
                    <a:pt x="736071" y="3766"/>
                    <a:pt x="743620" y="3766"/>
                  </a:cubicBezTo>
                  <a:cubicBezTo>
                    <a:pt x="890835" y="15064"/>
                    <a:pt x="1022950" y="75318"/>
                    <a:pt x="1124867" y="169466"/>
                  </a:cubicBezTo>
                  <a:cubicBezTo>
                    <a:pt x="1132417" y="173232"/>
                    <a:pt x="1139966" y="180763"/>
                    <a:pt x="1143741" y="184529"/>
                  </a:cubicBezTo>
                  <a:cubicBezTo>
                    <a:pt x="1151290" y="192061"/>
                    <a:pt x="1155065" y="195827"/>
                    <a:pt x="1162615" y="203359"/>
                  </a:cubicBezTo>
                  <a:cubicBezTo>
                    <a:pt x="1283406" y="323868"/>
                    <a:pt x="1358900" y="493333"/>
                    <a:pt x="1358900" y="677863"/>
                  </a:cubicBezTo>
                  <a:cubicBezTo>
                    <a:pt x="1358900" y="1054453"/>
                    <a:pt x="1053148" y="1355725"/>
                    <a:pt x="679450" y="1355725"/>
                  </a:cubicBezTo>
                  <a:cubicBezTo>
                    <a:pt x="301978" y="1355725"/>
                    <a:pt x="0" y="1054453"/>
                    <a:pt x="0" y="677863"/>
                  </a:cubicBezTo>
                  <a:cubicBezTo>
                    <a:pt x="0" y="493333"/>
                    <a:pt x="71720" y="327634"/>
                    <a:pt x="192511" y="207125"/>
                  </a:cubicBezTo>
                  <a:cubicBezTo>
                    <a:pt x="196286" y="199593"/>
                    <a:pt x="203835" y="195827"/>
                    <a:pt x="207610" y="188295"/>
                  </a:cubicBezTo>
                  <a:cubicBezTo>
                    <a:pt x="215159" y="180763"/>
                    <a:pt x="222709" y="176998"/>
                    <a:pt x="226483" y="173232"/>
                  </a:cubicBezTo>
                  <a:cubicBezTo>
                    <a:pt x="332176" y="79084"/>
                    <a:pt x="464291" y="18830"/>
                    <a:pt x="607730" y="3766"/>
                  </a:cubicBezTo>
                  <a:cubicBezTo>
                    <a:pt x="615280" y="3766"/>
                    <a:pt x="622829" y="3766"/>
                    <a:pt x="634153" y="3766"/>
                  </a:cubicBezTo>
                  <a:cubicBezTo>
                    <a:pt x="641703" y="0"/>
                    <a:pt x="649252" y="0"/>
                    <a:pt x="65680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1655967" y="3714872"/>
            <a:ext cx="744491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01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967237" y="4916774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3776458" y="1963175"/>
            <a:ext cx="1924051" cy="2752725"/>
            <a:chOff x="3776458" y="2186695"/>
            <a:chExt cx="1924051" cy="2752725"/>
          </a:xfrm>
          <a:solidFill>
            <a:schemeClr val="bg1">
              <a:lumMod val="50000"/>
            </a:schemeClr>
          </a:solidFill>
        </p:grpSpPr>
        <p:sp>
          <p:nvSpPr>
            <p:cNvPr id="12" name="Freeform 11"/>
            <p:cNvSpPr/>
            <p:nvPr/>
          </p:nvSpPr>
          <p:spPr bwMode="auto">
            <a:xfrm>
              <a:off x="4214608" y="2186695"/>
              <a:ext cx="1052513" cy="384175"/>
            </a:xfrm>
            <a:custGeom>
              <a:avLst/>
              <a:gdLst>
                <a:gd name="T0" fmla="*/ 88 w 663"/>
                <a:gd name="T1" fmla="*/ 242 h 242"/>
                <a:gd name="T2" fmla="*/ 575 w 663"/>
                <a:gd name="T3" fmla="*/ 242 h 242"/>
                <a:gd name="T4" fmla="*/ 663 w 663"/>
                <a:gd name="T5" fmla="*/ 0 h 242"/>
                <a:gd name="T6" fmla="*/ 0 w 663"/>
                <a:gd name="T7" fmla="*/ 0 h 242"/>
                <a:gd name="T8" fmla="*/ 88 w 663"/>
                <a:gd name="T9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3" h="242">
                  <a:moveTo>
                    <a:pt x="88" y="242"/>
                  </a:moveTo>
                  <a:lnTo>
                    <a:pt x="575" y="242"/>
                  </a:lnTo>
                  <a:lnTo>
                    <a:pt x="663" y="0"/>
                  </a:lnTo>
                  <a:lnTo>
                    <a:pt x="0" y="0"/>
                  </a:lnTo>
                  <a:lnTo>
                    <a:pt x="88" y="24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Freeform 12"/>
            <p:cNvSpPr/>
            <p:nvPr/>
          </p:nvSpPr>
          <p:spPr bwMode="auto">
            <a:xfrm>
              <a:off x="3776458" y="2186695"/>
              <a:ext cx="879475" cy="1525588"/>
            </a:xfrm>
            <a:custGeom>
              <a:avLst/>
              <a:gdLst>
                <a:gd name="T0" fmla="*/ 0 w 233"/>
                <a:gd name="T1" fmla="*/ 102 h 405"/>
                <a:gd name="T2" fmla="*/ 131 w 233"/>
                <a:gd name="T3" fmla="*/ 405 h 405"/>
                <a:gd name="T4" fmla="*/ 233 w 233"/>
                <a:gd name="T5" fmla="*/ 360 h 405"/>
                <a:gd name="T6" fmla="*/ 139 w 233"/>
                <a:gd name="T7" fmla="*/ 102 h 405"/>
                <a:gd name="T8" fmla="*/ 102 w 233"/>
                <a:gd name="T9" fmla="*/ 0 h 405"/>
                <a:gd name="T10" fmla="*/ 0 w 233"/>
                <a:gd name="T11" fmla="*/ 102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5">
                  <a:moveTo>
                    <a:pt x="0" y="102"/>
                  </a:moveTo>
                  <a:cubicBezTo>
                    <a:pt x="131" y="405"/>
                    <a:pt x="131" y="405"/>
                    <a:pt x="131" y="405"/>
                  </a:cubicBezTo>
                  <a:cubicBezTo>
                    <a:pt x="159" y="381"/>
                    <a:pt x="194" y="365"/>
                    <a:pt x="233" y="360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02" y="0"/>
                    <a:pt x="102" y="0"/>
                    <a:pt x="102" y="0"/>
                  </a:cubicBez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 bwMode="auto">
            <a:xfrm>
              <a:off x="4822621" y="2186695"/>
              <a:ext cx="877888" cy="1520825"/>
            </a:xfrm>
            <a:custGeom>
              <a:avLst/>
              <a:gdLst>
                <a:gd name="T0" fmla="*/ 131 w 233"/>
                <a:gd name="T1" fmla="*/ 0 h 404"/>
                <a:gd name="T2" fmla="*/ 94 w 233"/>
                <a:gd name="T3" fmla="*/ 102 h 404"/>
                <a:gd name="T4" fmla="*/ 0 w 233"/>
                <a:gd name="T5" fmla="*/ 360 h 404"/>
                <a:gd name="T6" fmla="*/ 103 w 233"/>
                <a:gd name="T7" fmla="*/ 404 h 404"/>
                <a:gd name="T8" fmla="*/ 233 w 233"/>
                <a:gd name="T9" fmla="*/ 102 h 404"/>
                <a:gd name="T10" fmla="*/ 131 w 233"/>
                <a:gd name="T1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4">
                  <a:moveTo>
                    <a:pt x="131" y="0"/>
                  </a:moveTo>
                  <a:cubicBezTo>
                    <a:pt x="94" y="102"/>
                    <a:pt x="94" y="102"/>
                    <a:pt x="94" y="102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39" y="364"/>
                    <a:pt x="74" y="380"/>
                    <a:pt x="103" y="404"/>
                  </a:cubicBezTo>
                  <a:cubicBezTo>
                    <a:pt x="233" y="102"/>
                    <a:pt x="233" y="102"/>
                    <a:pt x="233" y="102"/>
                  </a:cubicBezTo>
                  <a:lnTo>
                    <a:pt x="131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任意多边形 11"/>
            <p:cNvSpPr/>
            <p:nvPr/>
          </p:nvSpPr>
          <p:spPr bwMode="auto">
            <a:xfrm>
              <a:off x="4063796" y="3583695"/>
              <a:ext cx="1358900" cy="1355725"/>
            </a:xfrm>
            <a:custGeom>
              <a:avLst/>
              <a:gdLst>
                <a:gd name="connsiteX0" fmla="*/ 637447 w 1358900"/>
                <a:gd name="connsiteY0" fmla="*/ 104775 h 1355725"/>
                <a:gd name="connsiteX1" fmla="*/ 618579 w 1358900"/>
                <a:gd name="connsiteY1" fmla="*/ 108545 h 1355725"/>
                <a:gd name="connsiteX2" fmla="*/ 297826 w 1358900"/>
                <a:gd name="connsiteY2" fmla="*/ 248047 h 1355725"/>
                <a:gd name="connsiteX3" fmla="*/ 282731 w 1358900"/>
                <a:gd name="connsiteY3" fmla="*/ 263128 h 1355725"/>
                <a:gd name="connsiteX4" fmla="*/ 267637 w 1358900"/>
                <a:gd name="connsiteY4" fmla="*/ 278210 h 1355725"/>
                <a:gd name="connsiteX5" fmla="*/ 101600 w 1358900"/>
                <a:gd name="connsiteY5" fmla="*/ 677863 h 1355725"/>
                <a:gd name="connsiteX6" fmla="*/ 678956 w 1358900"/>
                <a:gd name="connsiteY6" fmla="*/ 1250950 h 1355725"/>
                <a:gd name="connsiteX7" fmla="*/ 1252538 w 1358900"/>
                <a:gd name="connsiteY7" fmla="*/ 677863 h 1355725"/>
                <a:gd name="connsiteX8" fmla="*/ 1086501 w 1358900"/>
                <a:gd name="connsiteY8" fmla="*/ 274439 h 1355725"/>
                <a:gd name="connsiteX9" fmla="*/ 1071407 w 1358900"/>
                <a:gd name="connsiteY9" fmla="*/ 259358 h 1355725"/>
                <a:gd name="connsiteX10" fmla="*/ 1056313 w 1358900"/>
                <a:gd name="connsiteY10" fmla="*/ 248047 h 1355725"/>
                <a:gd name="connsiteX11" fmla="*/ 731786 w 1358900"/>
                <a:gd name="connsiteY11" fmla="*/ 104775 h 1355725"/>
                <a:gd name="connsiteX12" fmla="*/ 712918 w 1358900"/>
                <a:gd name="connsiteY12" fmla="*/ 104775 h 1355725"/>
                <a:gd name="connsiteX13" fmla="*/ 690277 w 1358900"/>
                <a:gd name="connsiteY13" fmla="*/ 104775 h 1355725"/>
                <a:gd name="connsiteX14" fmla="*/ 678956 w 1358900"/>
                <a:gd name="connsiteY14" fmla="*/ 104775 h 1355725"/>
                <a:gd name="connsiteX15" fmla="*/ 660088 w 1358900"/>
                <a:gd name="connsiteY15" fmla="*/ 104775 h 1355725"/>
                <a:gd name="connsiteX16" fmla="*/ 637447 w 1358900"/>
                <a:gd name="connsiteY16" fmla="*/ 104775 h 1355725"/>
                <a:gd name="connsiteX17" fmla="*/ 656802 w 1358900"/>
                <a:gd name="connsiteY17" fmla="*/ 0 h 1355725"/>
                <a:gd name="connsiteX18" fmla="*/ 679450 w 1358900"/>
                <a:gd name="connsiteY18" fmla="*/ 0 h 1355725"/>
                <a:gd name="connsiteX19" fmla="*/ 694549 w 1358900"/>
                <a:gd name="connsiteY19" fmla="*/ 0 h 1355725"/>
                <a:gd name="connsiteX20" fmla="*/ 720972 w 1358900"/>
                <a:gd name="connsiteY20" fmla="*/ 0 h 1355725"/>
                <a:gd name="connsiteX21" fmla="*/ 743620 w 1358900"/>
                <a:gd name="connsiteY21" fmla="*/ 3766 h 1355725"/>
                <a:gd name="connsiteX22" fmla="*/ 1124867 w 1358900"/>
                <a:gd name="connsiteY22" fmla="*/ 169466 h 1355725"/>
                <a:gd name="connsiteX23" fmla="*/ 1143741 w 1358900"/>
                <a:gd name="connsiteY23" fmla="*/ 184529 h 1355725"/>
                <a:gd name="connsiteX24" fmla="*/ 1162615 w 1358900"/>
                <a:gd name="connsiteY24" fmla="*/ 203359 h 1355725"/>
                <a:gd name="connsiteX25" fmla="*/ 1358900 w 1358900"/>
                <a:gd name="connsiteY25" fmla="*/ 677863 h 1355725"/>
                <a:gd name="connsiteX26" fmla="*/ 679450 w 1358900"/>
                <a:gd name="connsiteY26" fmla="*/ 1355725 h 1355725"/>
                <a:gd name="connsiteX27" fmla="*/ 0 w 1358900"/>
                <a:gd name="connsiteY27" fmla="*/ 677863 h 1355725"/>
                <a:gd name="connsiteX28" fmla="*/ 192511 w 1358900"/>
                <a:gd name="connsiteY28" fmla="*/ 207125 h 1355725"/>
                <a:gd name="connsiteX29" fmla="*/ 207610 w 1358900"/>
                <a:gd name="connsiteY29" fmla="*/ 188295 h 1355725"/>
                <a:gd name="connsiteX30" fmla="*/ 226484 w 1358900"/>
                <a:gd name="connsiteY30" fmla="*/ 173232 h 1355725"/>
                <a:gd name="connsiteX31" fmla="*/ 607730 w 1358900"/>
                <a:gd name="connsiteY31" fmla="*/ 3766 h 1355725"/>
                <a:gd name="connsiteX32" fmla="*/ 634154 w 1358900"/>
                <a:gd name="connsiteY32" fmla="*/ 3766 h 1355725"/>
                <a:gd name="connsiteX33" fmla="*/ 656802 w 1358900"/>
                <a:gd name="connsiteY33" fmla="*/ 0 h 135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358900" h="1355725">
                  <a:moveTo>
                    <a:pt x="637447" y="104775"/>
                  </a:moveTo>
                  <a:cubicBezTo>
                    <a:pt x="633673" y="104775"/>
                    <a:pt x="626126" y="104775"/>
                    <a:pt x="618579" y="108545"/>
                  </a:cubicBezTo>
                  <a:cubicBezTo>
                    <a:pt x="494051" y="119856"/>
                    <a:pt x="384618" y="172641"/>
                    <a:pt x="297826" y="248047"/>
                  </a:cubicBezTo>
                  <a:cubicBezTo>
                    <a:pt x="290279" y="255588"/>
                    <a:pt x="286505" y="259358"/>
                    <a:pt x="282731" y="263128"/>
                  </a:cubicBezTo>
                  <a:cubicBezTo>
                    <a:pt x="275184" y="266899"/>
                    <a:pt x="271411" y="274439"/>
                    <a:pt x="267637" y="278210"/>
                  </a:cubicBezTo>
                  <a:cubicBezTo>
                    <a:pt x="165751" y="380008"/>
                    <a:pt x="101600" y="523280"/>
                    <a:pt x="101600" y="677863"/>
                  </a:cubicBezTo>
                  <a:cubicBezTo>
                    <a:pt x="101600" y="994569"/>
                    <a:pt x="361976" y="1250950"/>
                    <a:pt x="678956" y="1250950"/>
                  </a:cubicBezTo>
                  <a:cubicBezTo>
                    <a:pt x="995936" y="1250950"/>
                    <a:pt x="1252538" y="994569"/>
                    <a:pt x="1252538" y="677863"/>
                  </a:cubicBezTo>
                  <a:cubicBezTo>
                    <a:pt x="1252538" y="519510"/>
                    <a:pt x="1188388" y="380008"/>
                    <a:pt x="1086501" y="274439"/>
                  </a:cubicBezTo>
                  <a:cubicBezTo>
                    <a:pt x="1082728" y="270669"/>
                    <a:pt x="1078954" y="266899"/>
                    <a:pt x="1071407" y="259358"/>
                  </a:cubicBezTo>
                  <a:cubicBezTo>
                    <a:pt x="1067633" y="255588"/>
                    <a:pt x="1060086" y="251817"/>
                    <a:pt x="1056313" y="248047"/>
                  </a:cubicBezTo>
                  <a:cubicBezTo>
                    <a:pt x="969521" y="168870"/>
                    <a:pt x="856314" y="119856"/>
                    <a:pt x="731786" y="104775"/>
                  </a:cubicBezTo>
                  <a:cubicBezTo>
                    <a:pt x="728012" y="104775"/>
                    <a:pt x="720465" y="104775"/>
                    <a:pt x="712918" y="104775"/>
                  </a:cubicBezTo>
                  <a:cubicBezTo>
                    <a:pt x="705371" y="104775"/>
                    <a:pt x="697824" y="104775"/>
                    <a:pt x="690277" y="104775"/>
                  </a:cubicBezTo>
                  <a:cubicBezTo>
                    <a:pt x="686503" y="104775"/>
                    <a:pt x="682730" y="104775"/>
                    <a:pt x="678956" y="104775"/>
                  </a:cubicBezTo>
                  <a:cubicBezTo>
                    <a:pt x="671409" y="104775"/>
                    <a:pt x="667635" y="104775"/>
                    <a:pt x="660088" y="104775"/>
                  </a:cubicBezTo>
                  <a:cubicBezTo>
                    <a:pt x="652541" y="104775"/>
                    <a:pt x="644994" y="104775"/>
                    <a:pt x="637447" y="104775"/>
                  </a:cubicBezTo>
                  <a:close/>
                  <a:moveTo>
                    <a:pt x="656802" y="0"/>
                  </a:moveTo>
                  <a:cubicBezTo>
                    <a:pt x="664351" y="0"/>
                    <a:pt x="671901" y="0"/>
                    <a:pt x="679450" y="0"/>
                  </a:cubicBezTo>
                  <a:cubicBezTo>
                    <a:pt x="683225" y="0"/>
                    <a:pt x="690774" y="0"/>
                    <a:pt x="694549" y="0"/>
                  </a:cubicBezTo>
                  <a:cubicBezTo>
                    <a:pt x="702099" y="0"/>
                    <a:pt x="709648" y="0"/>
                    <a:pt x="720972" y="0"/>
                  </a:cubicBezTo>
                  <a:cubicBezTo>
                    <a:pt x="728522" y="3766"/>
                    <a:pt x="736071" y="3766"/>
                    <a:pt x="743620" y="3766"/>
                  </a:cubicBezTo>
                  <a:cubicBezTo>
                    <a:pt x="890835" y="15064"/>
                    <a:pt x="1022950" y="75318"/>
                    <a:pt x="1124867" y="169466"/>
                  </a:cubicBezTo>
                  <a:cubicBezTo>
                    <a:pt x="1132417" y="173232"/>
                    <a:pt x="1139966" y="180763"/>
                    <a:pt x="1143741" y="184529"/>
                  </a:cubicBezTo>
                  <a:cubicBezTo>
                    <a:pt x="1151290" y="192061"/>
                    <a:pt x="1155065" y="195827"/>
                    <a:pt x="1162615" y="203359"/>
                  </a:cubicBezTo>
                  <a:cubicBezTo>
                    <a:pt x="1283406" y="323868"/>
                    <a:pt x="1358900" y="493333"/>
                    <a:pt x="1358900" y="677863"/>
                  </a:cubicBezTo>
                  <a:cubicBezTo>
                    <a:pt x="1358900" y="1054453"/>
                    <a:pt x="1053148" y="1355725"/>
                    <a:pt x="679450" y="1355725"/>
                  </a:cubicBezTo>
                  <a:cubicBezTo>
                    <a:pt x="301978" y="1355725"/>
                    <a:pt x="0" y="1054453"/>
                    <a:pt x="0" y="677863"/>
                  </a:cubicBezTo>
                  <a:cubicBezTo>
                    <a:pt x="0" y="493333"/>
                    <a:pt x="71720" y="327634"/>
                    <a:pt x="192511" y="207125"/>
                  </a:cubicBezTo>
                  <a:cubicBezTo>
                    <a:pt x="196286" y="199593"/>
                    <a:pt x="203835" y="195827"/>
                    <a:pt x="207610" y="188295"/>
                  </a:cubicBezTo>
                  <a:cubicBezTo>
                    <a:pt x="215159" y="180763"/>
                    <a:pt x="222709" y="176998"/>
                    <a:pt x="226484" y="173232"/>
                  </a:cubicBezTo>
                  <a:cubicBezTo>
                    <a:pt x="332176" y="79084"/>
                    <a:pt x="464291" y="18830"/>
                    <a:pt x="607730" y="3766"/>
                  </a:cubicBezTo>
                  <a:cubicBezTo>
                    <a:pt x="615280" y="3766"/>
                    <a:pt x="622829" y="3766"/>
                    <a:pt x="634154" y="3766"/>
                  </a:cubicBezTo>
                  <a:cubicBezTo>
                    <a:pt x="641703" y="0"/>
                    <a:pt x="649252" y="0"/>
                    <a:pt x="65680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6" name="矩形 15"/>
          <p:cNvSpPr/>
          <p:nvPr/>
        </p:nvSpPr>
        <p:spPr>
          <a:xfrm>
            <a:off x="4223550" y="3714872"/>
            <a:ext cx="1039393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02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3682271" y="4916774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6491492" y="1963175"/>
            <a:ext cx="1924051" cy="2752725"/>
            <a:chOff x="6491492" y="2186695"/>
            <a:chExt cx="1924051" cy="2752725"/>
          </a:xfrm>
          <a:solidFill>
            <a:schemeClr val="bg1">
              <a:lumMod val="50000"/>
            </a:schemeClr>
          </a:solidFill>
        </p:grpSpPr>
        <p:sp>
          <p:nvSpPr>
            <p:cNvPr id="19" name="Freeform 11"/>
            <p:cNvSpPr/>
            <p:nvPr/>
          </p:nvSpPr>
          <p:spPr bwMode="auto">
            <a:xfrm>
              <a:off x="6929642" y="2186695"/>
              <a:ext cx="1052513" cy="384175"/>
            </a:xfrm>
            <a:custGeom>
              <a:avLst/>
              <a:gdLst>
                <a:gd name="T0" fmla="*/ 88 w 663"/>
                <a:gd name="T1" fmla="*/ 242 h 242"/>
                <a:gd name="T2" fmla="*/ 575 w 663"/>
                <a:gd name="T3" fmla="*/ 242 h 242"/>
                <a:gd name="T4" fmla="*/ 663 w 663"/>
                <a:gd name="T5" fmla="*/ 0 h 242"/>
                <a:gd name="T6" fmla="*/ 0 w 663"/>
                <a:gd name="T7" fmla="*/ 0 h 242"/>
                <a:gd name="T8" fmla="*/ 88 w 663"/>
                <a:gd name="T9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3" h="242">
                  <a:moveTo>
                    <a:pt x="88" y="242"/>
                  </a:moveTo>
                  <a:lnTo>
                    <a:pt x="575" y="242"/>
                  </a:lnTo>
                  <a:lnTo>
                    <a:pt x="663" y="0"/>
                  </a:lnTo>
                  <a:lnTo>
                    <a:pt x="0" y="0"/>
                  </a:lnTo>
                  <a:lnTo>
                    <a:pt x="88" y="24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0" name="Freeform 12"/>
            <p:cNvSpPr/>
            <p:nvPr/>
          </p:nvSpPr>
          <p:spPr bwMode="auto">
            <a:xfrm>
              <a:off x="6491492" y="2186695"/>
              <a:ext cx="879475" cy="1525588"/>
            </a:xfrm>
            <a:custGeom>
              <a:avLst/>
              <a:gdLst>
                <a:gd name="T0" fmla="*/ 0 w 233"/>
                <a:gd name="T1" fmla="*/ 102 h 405"/>
                <a:gd name="T2" fmla="*/ 131 w 233"/>
                <a:gd name="T3" fmla="*/ 405 h 405"/>
                <a:gd name="T4" fmla="*/ 233 w 233"/>
                <a:gd name="T5" fmla="*/ 360 h 405"/>
                <a:gd name="T6" fmla="*/ 139 w 233"/>
                <a:gd name="T7" fmla="*/ 102 h 405"/>
                <a:gd name="T8" fmla="*/ 102 w 233"/>
                <a:gd name="T9" fmla="*/ 0 h 405"/>
                <a:gd name="T10" fmla="*/ 0 w 233"/>
                <a:gd name="T11" fmla="*/ 102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5">
                  <a:moveTo>
                    <a:pt x="0" y="102"/>
                  </a:moveTo>
                  <a:cubicBezTo>
                    <a:pt x="131" y="405"/>
                    <a:pt x="131" y="405"/>
                    <a:pt x="131" y="405"/>
                  </a:cubicBezTo>
                  <a:cubicBezTo>
                    <a:pt x="159" y="381"/>
                    <a:pt x="194" y="365"/>
                    <a:pt x="233" y="360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02" y="0"/>
                    <a:pt x="102" y="0"/>
                    <a:pt x="102" y="0"/>
                  </a:cubicBez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7537655" y="2186695"/>
              <a:ext cx="877888" cy="1520825"/>
            </a:xfrm>
            <a:custGeom>
              <a:avLst/>
              <a:gdLst>
                <a:gd name="T0" fmla="*/ 131 w 233"/>
                <a:gd name="T1" fmla="*/ 0 h 404"/>
                <a:gd name="T2" fmla="*/ 94 w 233"/>
                <a:gd name="T3" fmla="*/ 102 h 404"/>
                <a:gd name="T4" fmla="*/ 0 w 233"/>
                <a:gd name="T5" fmla="*/ 360 h 404"/>
                <a:gd name="T6" fmla="*/ 103 w 233"/>
                <a:gd name="T7" fmla="*/ 404 h 404"/>
                <a:gd name="T8" fmla="*/ 233 w 233"/>
                <a:gd name="T9" fmla="*/ 102 h 404"/>
                <a:gd name="T10" fmla="*/ 131 w 233"/>
                <a:gd name="T1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4">
                  <a:moveTo>
                    <a:pt x="131" y="0"/>
                  </a:moveTo>
                  <a:cubicBezTo>
                    <a:pt x="94" y="102"/>
                    <a:pt x="94" y="102"/>
                    <a:pt x="94" y="102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39" y="364"/>
                    <a:pt x="74" y="380"/>
                    <a:pt x="103" y="404"/>
                  </a:cubicBezTo>
                  <a:cubicBezTo>
                    <a:pt x="233" y="102"/>
                    <a:pt x="233" y="102"/>
                    <a:pt x="233" y="102"/>
                  </a:cubicBezTo>
                  <a:lnTo>
                    <a:pt x="131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任意多边形 15"/>
            <p:cNvSpPr/>
            <p:nvPr/>
          </p:nvSpPr>
          <p:spPr bwMode="auto">
            <a:xfrm>
              <a:off x="6778830" y="3583695"/>
              <a:ext cx="1358900" cy="1355725"/>
            </a:xfrm>
            <a:custGeom>
              <a:avLst/>
              <a:gdLst>
                <a:gd name="connsiteX0" fmla="*/ 637447 w 1358900"/>
                <a:gd name="connsiteY0" fmla="*/ 104775 h 1355725"/>
                <a:gd name="connsiteX1" fmla="*/ 618579 w 1358900"/>
                <a:gd name="connsiteY1" fmla="*/ 108545 h 1355725"/>
                <a:gd name="connsiteX2" fmla="*/ 297826 w 1358900"/>
                <a:gd name="connsiteY2" fmla="*/ 248047 h 1355725"/>
                <a:gd name="connsiteX3" fmla="*/ 282731 w 1358900"/>
                <a:gd name="connsiteY3" fmla="*/ 263128 h 1355725"/>
                <a:gd name="connsiteX4" fmla="*/ 267637 w 1358900"/>
                <a:gd name="connsiteY4" fmla="*/ 278210 h 1355725"/>
                <a:gd name="connsiteX5" fmla="*/ 101600 w 1358900"/>
                <a:gd name="connsiteY5" fmla="*/ 677863 h 1355725"/>
                <a:gd name="connsiteX6" fmla="*/ 678956 w 1358900"/>
                <a:gd name="connsiteY6" fmla="*/ 1250950 h 1355725"/>
                <a:gd name="connsiteX7" fmla="*/ 1252538 w 1358900"/>
                <a:gd name="connsiteY7" fmla="*/ 677863 h 1355725"/>
                <a:gd name="connsiteX8" fmla="*/ 1086501 w 1358900"/>
                <a:gd name="connsiteY8" fmla="*/ 274439 h 1355725"/>
                <a:gd name="connsiteX9" fmla="*/ 1071407 w 1358900"/>
                <a:gd name="connsiteY9" fmla="*/ 259358 h 1355725"/>
                <a:gd name="connsiteX10" fmla="*/ 1056313 w 1358900"/>
                <a:gd name="connsiteY10" fmla="*/ 248047 h 1355725"/>
                <a:gd name="connsiteX11" fmla="*/ 731786 w 1358900"/>
                <a:gd name="connsiteY11" fmla="*/ 104775 h 1355725"/>
                <a:gd name="connsiteX12" fmla="*/ 712918 w 1358900"/>
                <a:gd name="connsiteY12" fmla="*/ 104775 h 1355725"/>
                <a:gd name="connsiteX13" fmla="*/ 690277 w 1358900"/>
                <a:gd name="connsiteY13" fmla="*/ 104775 h 1355725"/>
                <a:gd name="connsiteX14" fmla="*/ 678956 w 1358900"/>
                <a:gd name="connsiteY14" fmla="*/ 104775 h 1355725"/>
                <a:gd name="connsiteX15" fmla="*/ 660088 w 1358900"/>
                <a:gd name="connsiteY15" fmla="*/ 104775 h 1355725"/>
                <a:gd name="connsiteX16" fmla="*/ 637447 w 1358900"/>
                <a:gd name="connsiteY16" fmla="*/ 104775 h 1355725"/>
                <a:gd name="connsiteX17" fmla="*/ 656802 w 1358900"/>
                <a:gd name="connsiteY17" fmla="*/ 0 h 1355725"/>
                <a:gd name="connsiteX18" fmla="*/ 679450 w 1358900"/>
                <a:gd name="connsiteY18" fmla="*/ 0 h 1355725"/>
                <a:gd name="connsiteX19" fmla="*/ 694549 w 1358900"/>
                <a:gd name="connsiteY19" fmla="*/ 0 h 1355725"/>
                <a:gd name="connsiteX20" fmla="*/ 720972 w 1358900"/>
                <a:gd name="connsiteY20" fmla="*/ 0 h 1355725"/>
                <a:gd name="connsiteX21" fmla="*/ 743620 w 1358900"/>
                <a:gd name="connsiteY21" fmla="*/ 3766 h 1355725"/>
                <a:gd name="connsiteX22" fmla="*/ 1124867 w 1358900"/>
                <a:gd name="connsiteY22" fmla="*/ 169466 h 1355725"/>
                <a:gd name="connsiteX23" fmla="*/ 1143741 w 1358900"/>
                <a:gd name="connsiteY23" fmla="*/ 184529 h 1355725"/>
                <a:gd name="connsiteX24" fmla="*/ 1162615 w 1358900"/>
                <a:gd name="connsiteY24" fmla="*/ 203359 h 1355725"/>
                <a:gd name="connsiteX25" fmla="*/ 1358900 w 1358900"/>
                <a:gd name="connsiteY25" fmla="*/ 677863 h 1355725"/>
                <a:gd name="connsiteX26" fmla="*/ 679450 w 1358900"/>
                <a:gd name="connsiteY26" fmla="*/ 1355725 h 1355725"/>
                <a:gd name="connsiteX27" fmla="*/ 0 w 1358900"/>
                <a:gd name="connsiteY27" fmla="*/ 677863 h 1355725"/>
                <a:gd name="connsiteX28" fmla="*/ 192511 w 1358900"/>
                <a:gd name="connsiteY28" fmla="*/ 207125 h 1355725"/>
                <a:gd name="connsiteX29" fmla="*/ 207610 w 1358900"/>
                <a:gd name="connsiteY29" fmla="*/ 188295 h 1355725"/>
                <a:gd name="connsiteX30" fmla="*/ 226484 w 1358900"/>
                <a:gd name="connsiteY30" fmla="*/ 173232 h 1355725"/>
                <a:gd name="connsiteX31" fmla="*/ 607730 w 1358900"/>
                <a:gd name="connsiteY31" fmla="*/ 3766 h 1355725"/>
                <a:gd name="connsiteX32" fmla="*/ 634154 w 1358900"/>
                <a:gd name="connsiteY32" fmla="*/ 3766 h 1355725"/>
                <a:gd name="connsiteX33" fmla="*/ 656802 w 1358900"/>
                <a:gd name="connsiteY33" fmla="*/ 0 h 135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358900" h="1355725">
                  <a:moveTo>
                    <a:pt x="637447" y="104775"/>
                  </a:moveTo>
                  <a:cubicBezTo>
                    <a:pt x="633673" y="104775"/>
                    <a:pt x="626126" y="104775"/>
                    <a:pt x="618579" y="108545"/>
                  </a:cubicBezTo>
                  <a:cubicBezTo>
                    <a:pt x="494051" y="119856"/>
                    <a:pt x="384618" y="172641"/>
                    <a:pt x="297826" y="248047"/>
                  </a:cubicBezTo>
                  <a:cubicBezTo>
                    <a:pt x="290279" y="255588"/>
                    <a:pt x="286505" y="259358"/>
                    <a:pt x="282731" y="263128"/>
                  </a:cubicBezTo>
                  <a:cubicBezTo>
                    <a:pt x="275184" y="266899"/>
                    <a:pt x="271411" y="274439"/>
                    <a:pt x="267637" y="278210"/>
                  </a:cubicBezTo>
                  <a:cubicBezTo>
                    <a:pt x="165751" y="380008"/>
                    <a:pt x="101600" y="523280"/>
                    <a:pt x="101600" y="677863"/>
                  </a:cubicBezTo>
                  <a:cubicBezTo>
                    <a:pt x="101600" y="994569"/>
                    <a:pt x="361976" y="1250950"/>
                    <a:pt x="678956" y="1250950"/>
                  </a:cubicBezTo>
                  <a:cubicBezTo>
                    <a:pt x="995936" y="1250950"/>
                    <a:pt x="1252538" y="994569"/>
                    <a:pt x="1252538" y="677863"/>
                  </a:cubicBezTo>
                  <a:cubicBezTo>
                    <a:pt x="1252538" y="519510"/>
                    <a:pt x="1188388" y="380008"/>
                    <a:pt x="1086501" y="274439"/>
                  </a:cubicBezTo>
                  <a:cubicBezTo>
                    <a:pt x="1082728" y="270669"/>
                    <a:pt x="1078954" y="266899"/>
                    <a:pt x="1071407" y="259358"/>
                  </a:cubicBezTo>
                  <a:cubicBezTo>
                    <a:pt x="1067633" y="255588"/>
                    <a:pt x="1060086" y="251817"/>
                    <a:pt x="1056313" y="248047"/>
                  </a:cubicBezTo>
                  <a:cubicBezTo>
                    <a:pt x="969521" y="168870"/>
                    <a:pt x="856314" y="119856"/>
                    <a:pt x="731786" y="104775"/>
                  </a:cubicBezTo>
                  <a:cubicBezTo>
                    <a:pt x="728012" y="104775"/>
                    <a:pt x="720465" y="104775"/>
                    <a:pt x="712918" y="104775"/>
                  </a:cubicBezTo>
                  <a:cubicBezTo>
                    <a:pt x="705371" y="104775"/>
                    <a:pt x="697824" y="104775"/>
                    <a:pt x="690277" y="104775"/>
                  </a:cubicBezTo>
                  <a:cubicBezTo>
                    <a:pt x="686503" y="104775"/>
                    <a:pt x="682730" y="104775"/>
                    <a:pt x="678956" y="104775"/>
                  </a:cubicBezTo>
                  <a:cubicBezTo>
                    <a:pt x="671409" y="104775"/>
                    <a:pt x="667635" y="104775"/>
                    <a:pt x="660088" y="104775"/>
                  </a:cubicBezTo>
                  <a:cubicBezTo>
                    <a:pt x="652541" y="104775"/>
                    <a:pt x="644994" y="104775"/>
                    <a:pt x="637447" y="104775"/>
                  </a:cubicBezTo>
                  <a:close/>
                  <a:moveTo>
                    <a:pt x="656802" y="0"/>
                  </a:moveTo>
                  <a:cubicBezTo>
                    <a:pt x="664351" y="0"/>
                    <a:pt x="671901" y="0"/>
                    <a:pt x="679450" y="0"/>
                  </a:cubicBezTo>
                  <a:cubicBezTo>
                    <a:pt x="683225" y="0"/>
                    <a:pt x="690774" y="0"/>
                    <a:pt x="694549" y="0"/>
                  </a:cubicBezTo>
                  <a:cubicBezTo>
                    <a:pt x="702099" y="0"/>
                    <a:pt x="709648" y="0"/>
                    <a:pt x="720972" y="0"/>
                  </a:cubicBezTo>
                  <a:cubicBezTo>
                    <a:pt x="728522" y="3766"/>
                    <a:pt x="736071" y="3766"/>
                    <a:pt x="743620" y="3766"/>
                  </a:cubicBezTo>
                  <a:cubicBezTo>
                    <a:pt x="890835" y="15064"/>
                    <a:pt x="1022950" y="75318"/>
                    <a:pt x="1124867" y="169466"/>
                  </a:cubicBezTo>
                  <a:cubicBezTo>
                    <a:pt x="1132417" y="173232"/>
                    <a:pt x="1139966" y="180763"/>
                    <a:pt x="1143741" y="184529"/>
                  </a:cubicBezTo>
                  <a:cubicBezTo>
                    <a:pt x="1151290" y="192061"/>
                    <a:pt x="1155065" y="195827"/>
                    <a:pt x="1162615" y="203359"/>
                  </a:cubicBezTo>
                  <a:cubicBezTo>
                    <a:pt x="1283406" y="323868"/>
                    <a:pt x="1358900" y="493333"/>
                    <a:pt x="1358900" y="677863"/>
                  </a:cubicBezTo>
                  <a:cubicBezTo>
                    <a:pt x="1358900" y="1054453"/>
                    <a:pt x="1053148" y="1355725"/>
                    <a:pt x="679450" y="1355725"/>
                  </a:cubicBezTo>
                  <a:cubicBezTo>
                    <a:pt x="301978" y="1355725"/>
                    <a:pt x="0" y="1054453"/>
                    <a:pt x="0" y="677863"/>
                  </a:cubicBezTo>
                  <a:cubicBezTo>
                    <a:pt x="0" y="493333"/>
                    <a:pt x="71720" y="327634"/>
                    <a:pt x="192511" y="207125"/>
                  </a:cubicBezTo>
                  <a:cubicBezTo>
                    <a:pt x="196286" y="199593"/>
                    <a:pt x="203835" y="195827"/>
                    <a:pt x="207610" y="188295"/>
                  </a:cubicBezTo>
                  <a:cubicBezTo>
                    <a:pt x="215159" y="180763"/>
                    <a:pt x="222709" y="176998"/>
                    <a:pt x="226484" y="173232"/>
                  </a:cubicBezTo>
                  <a:cubicBezTo>
                    <a:pt x="332176" y="79084"/>
                    <a:pt x="464291" y="18830"/>
                    <a:pt x="607730" y="3766"/>
                  </a:cubicBezTo>
                  <a:cubicBezTo>
                    <a:pt x="615280" y="3766"/>
                    <a:pt x="622829" y="3766"/>
                    <a:pt x="634154" y="3766"/>
                  </a:cubicBezTo>
                  <a:cubicBezTo>
                    <a:pt x="641703" y="0"/>
                    <a:pt x="649252" y="0"/>
                    <a:pt x="65680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6938584" y="3714872"/>
            <a:ext cx="1039393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03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6397305" y="4916774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206526" y="1963175"/>
            <a:ext cx="1924051" cy="2752725"/>
            <a:chOff x="9206526" y="2186695"/>
            <a:chExt cx="1924051" cy="2752725"/>
          </a:xfrm>
          <a:solidFill>
            <a:schemeClr val="bg1">
              <a:lumMod val="50000"/>
            </a:schemeClr>
          </a:solidFill>
        </p:grpSpPr>
        <p:sp>
          <p:nvSpPr>
            <p:cNvPr id="26" name="Freeform 11"/>
            <p:cNvSpPr/>
            <p:nvPr/>
          </p:nvSpPr>
          <p:spPr bwMode="auto">
            <a:xfrm>
              <a:off x="9644676" y="2186695"/>
              <a:ext cx="1052513" cy="384175"/>
            </a:xfrm>
            <a:custGeom>
              <a:avLst/>
              <a:gdLst>
                <a:gd name="T0" fmla="*/ 88 w 663"/>
                <a:gd name="T1" fmla="*/ 242 h 242"/>
                <a:gd name="T2" fmla="*/ 575 w 663"/>
                <a:gd name="T3" fmla="*/ 242 h 242"/>
                <a:gd name="T4" fmla="*/ 663 w 663"/>
                <a:gd name="T5" fmla="*/ 0 h 242"/>
                <a:gd name="T6" fmla="*/ 0 w 663"/>
                <a:gd name="T7" fmla="*/ 0 h 242"/>
                <a:gd name="T8" fmla="*/ 88 w 663"/>
                <a:gd name="T9" fmla="*/ 242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3" h="242">
                  <a:moveTo>
                    <a:pt x="88" y="242"/>
                  </a:moveTo>
                  <a:lnTo>
                    <a:pt x="575" y="242"/>
                  </a:lnTo>
                  <a:lnTo>
                    <a:pt x="663" y="0"/>
                  </a:lnTo>
                  <a:lnTo>
                    <a:pt x="0" y="0"/>
                  </a:lnTo>
                  <a:lnTo>
                    <a:pt x="88" y="24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9206526" y="2186695"/>
              <a:ext cx="879475" cy="1525588"/>
            </a:xfrm>
            <a:custGeom>
              <a:avLst/>
              <a:gdLst>
                <a:gd name="T0" fmla="*/ 0 w 233"/>
                <a:gd name="T1" fmla="*/ 102 h 405"/>
                <a:gd name="T2" fmla="*/ 131 w 233"/>
                <a:gd name="T3" fmla="*/ 405 h 405"/>
                <a:gd name="T4" fmla="*/ 233 w 233"/>
                <a:gd name="T5" fmla="*/ 360 h 405"/>
                <a:gd name="T6" fmla="*/ 139 w 233"/>
                <a:gd name="T7" fmla="*/ 102 h 405"/>
                <a:gd name="T8" fmla="*/ 102 w 233"/>
                <a:gd name="T9" fmla="*/ 0 h 405"/>
                <a:gd name="T10" fmla="*/ 0 w 233"/>
                <a:gd name="T11" fmla="*/ 102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5">
                  <a:moveTo>
                    <a:pt x="0" y="102"/>
                  </a:moveTo>
                  <a:cubicBezTo>
                    <a:pt x="131" y="405"/>
                    <a:pt x="131" y="405"/>
                    <a:pt x="131" y="405"/>
                  </a:cubicBezTo>
                  <a:cubicBezTo>
                    <a:pt x="159" y="381"/>
                    <a:pt x="194" y="365"/>
                    <a:pt x="233" y="360"/>
                  </a:cubicBezTo>
                  <a:cubicBezTo>
                    <a:pt x="139" y="102"/>
                    <a:pt x="139" y="102"/>
                    <a:pt x="139" y="102"/>
                  </a:cubicBezTo>
                  <a:cubicBezTo>
                    <a:pt x="102" y="0"/>
                    <a:pt x="102" y="0"/>
                    <a:pt x="102" y="0"/>
                  </a:cubicBez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Freeform 13"/>
            <p:cNvSpPr/>
            <p:nvPr/>
          </p:nvSpPr>
          <p:spPr bwMode="auto">
            <a:xfrm>
              <a:off x="10252689" y="2186695"/>
              <a:ext cx="877888" cy="1520825"/>
            </a:xfrm>
            <a:custGeom>
              <a:avLst/>
              <a:gdLst>
                <a:gd name="T0" fmla="*/ 131 w 233"/>
                <a:gd name="T1" fmla="*/ 0 h 404"/>
                <a:gd name="T2" fmla="*/ 94 w 233"/>
                <a:gd name="T3" fmla="*/ 102 h 404"/>
                <a:gd name="T4" fmla="*/ 0 w 233"/>
                <a:gd name="T5" fmla="*/ 360 h 404"/>
                <a:gd name="T6" fmla="*/ 103 w 233"/>
                <a:gd name="T7" fmla="*/ 404 h 404"/>
                <a:gd name="T8" fmla="*/ 233 w 233"/>
                <a:gd name="T9" fmla="*/ 102 h 404"/>
                <a:gd name="T10" fmla="*/ 131 w 233"/>
                <a:gd name="T11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3" h="404">
                  <a:moveTo>
                    <a:pt x="131" y="0"/>
                  </a:moveTo>
                  <a:cubicBezTo>
                    <a:pt x="94" y="102"/>
                    <a:pt x="94" y="102"/>
                    <a:pt x="94" y="102"/>
                  </a:cubicBezTo>
                  <a:cubicBezTo>
                    <a:pt x="0" y="360"/>
                    <a:pt x="0" y="360"/>
                    <a:pt x="0" y="360"/>
                  </a:cubicBezTo>
                  <a:cubicBezTo>
                    <a:pt x="39" y="364"/>
                    <a:pt x="74" y="380"/>
                    <a:pt x="103" y="404"/>
                  </a:cubicBezTo>
                  <a:cubicBezTo>
                    <a:pt x="233" y="102"/>
                    <a:pt x="233" y="102"/>
                    <a:pt x="233" y="102"/>
                  </a:cubicBezTo>
                  <a:lnTo>
                    <a:pt x="131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任意多边形 19"/>
            <p:cNvSpPr/>
            <p:nvPr/>
          </p:nvSpPr>
          <p:spPr bwMode="auto">
            <a:xfrm>
              <a:off x="9493864" y="3583695"/>
              <a:ext cx="1358900" cy="1355725"/>
            </a:xfrm>
            <a:custGeom>
              <a:avLst/>
              <a:gdLst>
                <a:gd name="connsiteX0" fmla="*/ 637447 w 1358900"/>
                <a:gd name="connsiteY0" fmla="*/ 104775 h 1355725"/>
                <a:gd name="connsiteX1" fmla="*/ 618579 w 1358900"/>
                <a:gd name="connsiteY1" fmla="*/ 108545 h 1355725"/>
                <a:gd name="connsiteX2" fmla="*/ 297825 w 1358900"/>
                <a:gd name="connsiteY2" fmla="*/ 248047 h 1355725"/>
                <a:gd name="connsiteX3" fmla="*/ 282731 w 1358900"/>
                <a:gd name="connsiteY3" fmla="*/ 263128 h 1355725"/>
                <a:gd name="connsiteX4" fmla="*/ 267637 w 1358900"/>
                <a:gd name="connsiteY4" fmla="*/ 278210 h 1355725"/>
                <a:gd name="connsiteX5" fmla="*/ 101600 w 1358900"/>
                <a:gd name="connsiteY5" fmla="*/ 677863 h 1355725"/>
                <a:gd name="connsiteX6" fmla="*/ 678956 w 1358900"/>
                <a:gd name="connsiteY6" fmla="*/ 1250950 h 1355725"/>
                <a:gd name="connsiteX7" fmla="*/ 1252538 w 1358900"/>
                <a:gd name="connsiteY7" fmla="*/ 677863 h 1355725"/>
                <a:gd name="connsiteX8" fmla="*/ 1086501 w 1358900"/>
                <a:gd name="connsiteY8" fmla="*/ 274439 h 1355725"/>
                <a:gd name="connsiteX9" fmla="*/ 1071407 w 1358900"/>
                <a:gd name="connsiteY9" fmla="*/ 259358 h 1355725"/>
                <a:gd name="connsiteX10" fmla="*/ 1056313 w 1358900"/>
                <a:gd name="connsiteY10" fmla="*/ 248047 h 1355725"/>
                <a:gd name="connsiteX11" fmla="*/ 731786 w 1358900"/>
                <a:gd name="connsiteY11" fmla="*/ 104775 h 1355725"/>
                <a:gd name="connsiteX12" fmla="*/ 712918 w 1358900"/>
                <a:gd name="connsiteY12" fmla="*/ 104775 h 1355725"/>
                <a:gd name="connsiteX13" fmla="*/ 690277 w 1358900"/>
                <a:gd name="connsiteY13" fmla="*/ 104775 h 1355725"/>
                <a:gd name="connsiteX14" fmla="*/ 678956 w 1358900"/>
                <a:gd name="connsiteY14" fmla="*/ 104775 h 1355725"/>
                <a:gd name="connsiteX15" fmla="*/ 660088 w 1358900"/>
                <a:gd name="connsiteY15" fmla="*/ 104775 h 1355725"/>
                <a:gd name="connsiteX16" fmla="*/ 637447 w 1358900"/>
                <a:gd name="connsiteY16" fmla="*/ 104775 h 1355725"/>
                <a:gd name="connsiteX17" fmla="*/ 656802 w 1358900"/>
                <a:gd name="connsiteY17" fmla="*/ 0 h 1355725"/>
                <a:gd name="connsiteX18" fmla="*/ 679450 w 1358900"/>
                <a:gd name="connsiteY18" fmla="*/ 0 h 1355725"/>
                <a:gd name="connsiteX19" fmla="*/ 694549 w 1358900"/>
                <a:gd name="connsiteY19" fmla="*/ 0 h 1355725"/>
                <a:gd name="connsiteX20" fmla="*/ 720972 w 1358900"/>
                <a:gd name="connsiteY20" fmla="*/ 0 h 1355725"/>
                <a:gd name="connsiteX21" fmla="*/ 743620 w 1358900"/>
                <a:gd name="connsiteY21" fmla="*/ 3766 h 1355725"/>
                <a:gd name="connsiteX22" fmla="*/ 1124867 w 1358900"/>
                <a:gd name="connsiteY22" fmla="*/ 169466 h 1355725"/>
                <a:gd name="connsiteX23" fmla="*/ 1143741 w 1358900"/>
                <a:gd name="connsiteY23" fmla="*/ 184529 h 1355725"/>
                <a:gd name="connsiteX24" fmla="*/ 1162615 w 1358900"/>
                <a:gd name="connsiteY24" fmla="*/ 203359 h 1355725"/>
                <a:gd name="connsiteX25" fmla="*/ 1358900 w 1358900"/>
                <a:gd name="connsiteY25" fmla="*/ 677863 h 1355725"/>
                <a:gd name="connsiteX26" fmla="*/ 679450 w 1358900"/>
                <a:gd name="connsiteY26" fmla="*/ 1355725 h 1355725"/>
                <a:gd name="connsiteX27" fmla="*/ 0 w 1358900"/>
                <a:gd name="connsiteY27" fmla="*/ 677863 h 1355725"/>
                <a:gd name="connsiteX28" fmla="*/ 192511 w 1358900"/>
                <a:gd name="connsiteY28" fmla="*/ 207125 h 1355725"/>
                <a:gd name="connsiteX29" fmla="*/ 207610 w 1358900"/>
                <a:gd name="connsiteY29" fmla="*/ 188295 h 1355725"/>
                <a:gd name="connsiteX30" fmla="*/ 226483 w 1358900"/>
                <a:gd name="connsiteY30" fmla="*/ 173232 h 1355725"/>
                <a:gd name="connsiteX31" fmla="*/ 607730 w 1358900"/>
                <a:gd name="connsiteY31" fmla="*/ 3766 h 1355725"/>
                <a:gd name="connsiteX32" fmla="*/ 634153 w 1358900"/>
                <a:gd name="connsiteY32" fmla="*/ 3766 h 1355725"/>
                <a:gd name="connsiteX33" fmla="*/ 656802 w 1358900"/>
                <a:gd name="connsiteY33" fmla="*/ 0 h 1355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358900" h="1355725">
                  <a:moveTo>
                    <a:pt x="637447" y="104775"/>
                  </a:moveTo>
                  <a:cubicBezTo>
                    <a:pt x="633673" y="104775"/>
                    <a:pt x="626126" y="104775"/>
                    <a:pt x="618579" y="108545"/>
                  </a:cubicBezTo>
                  <a:cubicBezTo>
                    <a:pt x="494051" y="119856"/>
                    <a:pt x="384618" y="172641"/>
                    <a:pt x="297825" y="248047"/>
                  </a:cubicBezTo>
                  <a:cubicBezTo>
                    <a:pt x="290278" y="255588"/>
                    <a:pt x="286505" y="259358"/>
                    <a:pt x="282731" y="263128"/>
                  </a:cubicBezTo>
                  <a:cubicBezTo>
                    <a:pt x="275184" y="266899"/>
                    <a:pt x="271411" y="274439"/>
                    <a:pt x="267637" y="278210"/>
                  </a:cubicBezTo>
                  <a:cubicBezTo>
                    <a:pt x="165751" y="380008"/>
                    <a:pt x="101600" y="523280"/>
                    <a:pt x="101600" y="677863"/>
                  </a:cubicBezTo>
                  <a:cubicBezTo>
                    <a:pt x="101600" y="994569"/>
                    <a:pt x="361976" y="1250950"/>
                    <a:pt x="678956" y="1250950"/>
                  </a:cubicBezTo>
                  <a:cubicBezTo>
                    <a:pt x="995935" y="1250950"/>
                    <a:pt x="1252538" y="994569"/>
                    <a:pt x="1252538" y="677863"/>
                  </a:cubicBezTo>
                  <a:cubicBezTo>
                    <a:pt x="1252538" y="519510"/>
                    <a:pt x="1188387" y="380008"/>
                    <a:pt x="1086501" y="274439"/>
                  </a:cubicBezTo>
                  <a:cubicBezTo>
                    <a:pt x="1082727" y="270669"/>
                    <a:pt x="1078954" y="266899"/>
                    <a:pt x="1071407" y="259358"/>
                  </a:cubicBezTo>
                  <a:cubicBezTo>
                    <a:pt x="1067633" y="255588"/>
                    <a:pt x="1060086" y="251817"/>
                    <a:pt x="1056313" y="248047"/>
                  </a:cubicBezTo>
                  <a:cubicBezTo>
                    <a:pt x="969520" y="168870"/>
                    <a:pt x="856313" y="119856"/>
                    <a:pt x="731786" y="104775"/>
                  </a:cubicBezTo>
                  <a:cubicBezTo>
                    <a:pt x="728012" y="104775"/>
                    <a:pt x="720465" y="104775"/>
                    <a:pt x="712918" y="104775"/>
                  </a:cubicBezTo>
                  <a:cubicBezTo>
                    <a:pt x="705371" y="104775"/>
                    <a:pt x="697824" y="104775"/>
                    <a:pt x="690277" y="104775"/>
                  </a:cubicBezTo>
                  <a:cubicBezTo>
                    <a:pt x="686503" y="104775"/>
                    <a:pt x="682729" y="104775"/>
                    <a:pt x="678956" y="104775"/>
                  </a:cubicBezTo>
                  <a:cubicBezTo>
                    <a:pt x="671409" y="104775"/>
                    <a:pt x="667635" y="104775"/>
                    <a:pt x="660088" y="104775"/>
                  </a:cubicBezTo>
                  <a:cubicBezTo>
                    <a:pt x="652541" y="104775"/>
                    <a:pt x="644994" y="104775"/>
                    <a:pt x="637447" y="104775"/>
                  </a:cubicBezTo>
                  <a:close/>
                  <a:moveTo>
                    <a:pt x="656802" y="0"/>
                  </a:moveTo>
                  <a:cubicBezTo>
                    <a:pt x="664351" y="0"/>
                    <a:pt x="671901" y="0"/>
                    <a:pt x="679450" y="0"/>
                  </a:cubicBezTo>
                  <a:cubicBezTo>
                    <a:pt x="683225" y="0"/>
                    <a:pt x="690774" y="0"/>
                    <a:pt x="694549" y="0"/>
                  </a:cubicBezTo>
                  <a:cubicBezTo>
                    <a:pt x="702098" y="0"/>
                    <a:pt x="709648" y="0"/>
                    <a:pt x="720972" y="0"/>
                  </a:cubicBezTo>
                  <a:cubicBezTo>
                    <a:pt x="728521" y="3766"/>
                    <a:pt x="736071" y="3766"/>
                    <a:pt x="743620" y="3766"/>
                  </a:cubicBezTo>
                  <a:cubicBezTo>
                    <a:pt x="890834" y="15064"/>
                    <a:pt x="1022950" y="75318"/>
                    <a:pt x="1124867" y="169466"/>
                  </a:cubicBezTo>
                  <a:cubicBezTo>
                    <a:pt x="1132417" y="173232"/>
                    <a:pt x="1139966" y="180763"/>
                    <a:pt x="1143741" y="184529"/>
                  </a:cubicBezTo>
                  <a:cubicBezTo>
                    <a:pt x="1151290" y="192061"/>
                    <a:pt x="1155065" y="195827"/>
                    <a:pt x="1162615" y="203359"/>
                  </a:cubicBezTo>
                  <a:cubicBezTo>
                    <a:pt x="1283405" y="323868"/>
                    <a:pt x="1358900" y="493333"/>
                    <a:pt x="1358900" y="677863"/>
                  </a:cubicBezTo>
                  <a:cubicBezTo>
                    <a:pt x="1358900" y="1054453"/>
                    <a:pt x="1053147" y="1355725"/>
                    <a:pt x="679450" y="1355725"/>
                  </a:cubicBezTo>
                  <a:cubicBezTo>
                    <a:pt x="301978" y="1355725"/>
                    <a:pt x="0" y="1054453"/>
                    <a:pt x="0" y="677863"/>
                  </a:cubicBezTo>
                  <a:cubicBezTo>
                    <a:pt x="0" y="493333"/>
                    <a:pt x="71720" y="327634"/>
                    <a:pt x="192511" y="207125"/>
                  </a:cubicBezTo>
                  <a:cubicBezTo>
                    <a:pt x="196286" y="199593"/>
                    <a:pt x="203835" y="195827"/>
                    <a:pt x="207610" y="188295"/>
                  </a:cubicBezTo>
                  <a:cubicBezTo>
                    <a:pt x="215159" y="180763"/>
                    <a:pt x="222709" y="176998"/>
                    <a:pt x="226483" y="173232"/>
                  </a:cubicBezTo>
                  <a:cubicBezTo>
                    <a:pt x="332176" y="79084"/>
                    <a:pt x="464291" y="18830"/>
                    <a:pt x="607730" y="3766"/>
                  </a:cubicBezTo>
                  <a:cubicBezTo>
                    <a:pt x="615280" y="3766"/>
                    <a:pt x="622829" y="3766"/>
                    <a:pt x="634153" y="3766"/>
                  </a:cubicBezTo>
                  <a:cubicBezTo>
                    <a:pt x="641703" y="0"/>
                    <a:pt x="649252" y="0"/>
                    <a:pt x="656802" y="0"/>
                  </a:cubicBezTo>
                  <a:close/>
                </a:path>
              </a:pathLst>
            </a:custGeom>
            <a:grpFill/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9653618" y="3714872"/>
            <a:ext cx="1039393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>
                    <a:lumMod val="5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04</a:t>
            </a:r>
            <a:endParaRPr lang="zh-CN" altLang="en-US" sz="3600" b="1" dirty="0">
              <a:solidFill>
                <a:schemeClr val="bg1">
                  <a:lumMod val="5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9112339" y="4916774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8036" y="2133600"/>
            <a:ext cx="291032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7993636" y="2133600"/>
            <a:ext cx="291032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38842" y="1980266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03  </a:t>
            </a:r>
            <a:endParaRPr lang="en-US" altLang="zh-CN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38842" y="2876211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研究思路与方法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692140" y="2718632"/>
            <a:ext cx="8077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AutoShape 8"/>
          <p:cNvSpPr/>
          <p:nvPr/>
        </p:nvSpPr>
        <p:spPr bwMode="auto">
          <a:xfrm>
            <a:off x="5473172" y="3346253"/>
            <a:ext cx="1183803" cy="2236072"/>
          </a:xfrm>
          <a:custGeom>
            <a:avLst/>
            <a:gdLst>
              <a:gd name="T0" fmla="*/ 21600 w 21600"/>
              <a:gd name="T1" fmla="*/ 1825 h 21600"/>
              <a:gd name="T2" fmla="*/ 18155 w 21600"/>
              <a:gd name="T3" fmla="*/ 0 h 21600"/>
              <a:gd name="T4" fmla="*/ 3445 w 21600"/>
              <a:gd name="T5" fmla="*/ 0 h 21600"/>
              <a:gd name="T6" fmla="*/ 0 w 21600"/>
              <a:gd name="T7" fmla="*/ 1825 h 21600"/>
              <a:gd name="T8" fmla="*/ 0 w 21600"/>
              <a:gd name="T9" fmla="*/ 19775 h 21600"/>
              <a:gd name="T10" fmla="*/ 3445 w 21600"/>
              <a:gd name="T11" fmla="*/ 21600 h 21600"/>
              <a:gd name="T12" fmla="*/ 18155 w 21600"/>
              <a:gd name="T13" fmla="*/ 21600 h 21600"/>
              <a:gd name="T14" fmla="*/ 21600 w 21600"/>
              <a:gd name="T15" fmla="*/ 19775 h 21600"/>
              <a:gd name="T16" fmla="*/ 21600 w 21600"/>
              <a:gd name="T17" fmla="*/ 1825 h 21600"/>
              <a:gd name="T18" fmla="*/ 8984 w 21600"/>
              <a:gd name="T19" fmla="*/ 493 h 21600"/>
              <a:gd name="T20" fmla="*/ 12848 w 21600"/>
              <a:gd name="T21" fmla="*/ 493 h 21600"/>
              <a:gd name="T22" fmla="*/ 13128 w 21600"/>
              <a:gd name="T23" fmla="*/ 641 h 21600"/>
              <a:gd name="T24" fmla="*/ 12848 w 21600"/>
              <a:gd name="T25" fmla="*/ 789 h 21600"/>
              <a:gd name="T26" fmla="*/ 8984 w 21600"/>
              <a:gd name="T27" fmla="*/ 789 h 21600"/>
              <a:gd name="T28" fmla="*/ 8752 w 21600"/>
              <a:gd name="T29" fmla="*/ 641 h 21600"/>
              <a:gd name="T30" fmla="*/ 8984 w 21600"/>
              <a:gd name="T31" fmla="*/ 493 h 21600"/>
              <a:gd name="T32" fmla="*/ 12429 w 21600"/>
              <a:gd name="T33" fmla="*/ 20910 h 21600"/>
              <a:gd name="T34" fmla="*/ 9357 w 21600"/>
              <a:gd name="T35" fmla="*/ 20910 h 21600"/>
              <a:gd name="T36" fmla="*/ 8566 w 21600"/>
              <a:gd name="T37" fmla="*/ 20515 h 21600"/>
              <a:gd name="T38" fmla="*/ 9357 w 21600"/>
              <a:gd name="T39" fmla="*/ 20121 h 21600"/>
              <a:gd name="T40" fmla="*/ 12429 w 21600"/>
              <a:gd name="T41" fmla="*/ 20121 h 21600"/>
              <a:gd name="T42" fmla="*/ 13267 w 21600"/>
              <a:gd name="T43" fmla="*/ 20515 h 21600"/>
              <a:gd name="T44" fmla="*/ 12429 w 21600"/>
              <a:gd name="T45" fmla="*/ 20910 h 21600"/>
              <a:gd name="T46" fmla="*/ 20483 w 21600"/>
              <a:gd name="T47" fmla="*/ 19726 h 21600"/>
              <a:gd name="T48" fmla="*/ 1303 w 21600"/>
              <a:gd name="T49" fmla="*/ 19726 h 21600"/>
              <a:gd name="T50" fmla="*/ 1303 w 21600"/>
              <a:gd name="T51" fmla="*/ 1874 h 21600"/>
              <a:gd name="T52" fmla="*/ 20483 w 21600"/>
              <a:gd name="T53" fmla="*/ 1874 h 21600"/>
              <a:gd name="T54" fmla="*/ 20483 w 21600"/>
              <a:gd name="T55" fmla="*/ 19726 h 21600"/>
              <a:gd name="T56" fmla="*/ 20483 w 21600"/>
              <a:gd name="T57" fmla="*/ 19726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1600" h="2160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9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9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  <a:moveTo>
                  <a:pt x="20483" y="19726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tangle 10"/>
          <p:cNvSpPr/>
          <p:nvPr/>
        </p:nvSpPr>
        <p:spPr bwMode="auto">
          <a:xfrm>
            <a:off x="5545203" y="3944418"/>
            <a:ext cx="1052269" cy="378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0" tIns="0" rIns="0" bIns="0"/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U.S. 101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U.S. 101" charset="0"/>
            </a:endParaRPr>
          </a:p>
        </p:txBody>
      </p:sp>
      <p:sp>
        <p:nvSpPr>
          <p:cNvPr id="6" name="Oval 11"/>
          <p:cNvSpPr/>
          <p:nvPr/>
        </p:nvSpPr>
        <p:spPr bwMode="auto">
          <a:xfrm>
            <a:off x="7633300" y="4066557"/>
            <a:ext cx="629672" cy="62919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AutoShape 12"/>
          <p:cNvSpPr/>
          <p:nvPr/>
        </p:nvSpPr>
        <p:spPr bwMode="auto">
          <a:xfrm>
            <a:off x="7854155" y="4258528"/>
            <a:ext cx="187962" cy="244469"/>
          </a:xfrm>
          <a:custGeom>
            <a:avLst/>
            <a:gdLst>
              <a:gd name="T0" fmla="*/ 733 w 19946"/>
              <a:gd name="T1" fmla="*/ 1038 h 21355"/>
              <a:gd name="T2" fmla="*/ 550 w 19946"/>
              <a:gd name="T3" fmla="*/ 889 h 21355"/>
              <a:gd name="T4" fmla="*/ 6041 w 19946"/>
              <a:gd name="T5" fmla="*/ 11465 h 21355"/>
              <a:gd name="T6" fmla="*/ 5858 w 19946"/>
              <a:gd name="T7" fmla="*/ 16679 h 21355"/>
              <a:gd name="T8" fmla="*/ 0 w 19946"/>
              <a:gd name="T9" fmla="*/ 18765 h 21355"/>
              <a:gd name="T10" fmla="*/ 6590 w 19946"/>
              <a:gd name="T11" fmla="*/ 17722 h 21355"/>
              <a:gd name="T12" fmla="*/ 8970 w 19946"/>
              <a:gd name="T13" fmla="*/ 20999 h 21355"/>
              <a:gd name="T14" fmla="*/ 10251 w 19946"/>
              <a:gd name="T15" fmla="*/ 20403 h 21355"/>
              <a:gd name="T16" fmla="*/ 12265 w 19946"/>
              <a:gd name="T17" fmla="*/ 18467 h 21355"/>
              <a:gd name="T18" fmla="*/ 12631 w 19946"/>
              <a:gd name="T19" fmla="*/ 17275 h 21355"/>
              <a:gd name="T20" fmla="*/ 8055 w 19946"/>
              <a:gd name="T21" fmla="*/ 16381 h 21355"/>
              <a:gd name="T22" fmla="*/ 18855 w 19946"/>
              <a:gd name="T23" fmla="*/ 15785 h 21355"/>
              <a:gd name="T24" fmla="*/ 18672 w 19946"/>
              <a:gd name="T25" fmla="*/ 15636 h 21355"/>
              <a:gd name="T26" fmla="*/ 17024 w 19946"/>
              <a:gd name="T27" fmla="*/ 12806 h 21355"/>
              <a:gd name="T28" fmla="*/ 16475 w 19946"/>
              <a:gd name="T29" fmla="*/ 12806 h 21355"/>
              <a:gd name="T30" fmla="*/ 13180 w 19946"/>
              <a:gd name="T31" fmla="*/ 5805 h 21355"/>
              <a:gd name="T32" fmla="*/ 8421 w 19946"/>
              <a:gd name="T33" fmla="*/ 9380 h 21355"/>
              <a:gd name="T34" fmla="*/ 12814 w 19946"/>
              <a:gd name="T35" fmla="*/ 5507 h 21355"/>
              <a:gd name="T36" fmla="*/ 4211 w 19946"/>
              <a:gd name="T37" fmla="*/ 2825 h 21355"/>
              <a:gd name="T38" fmla="*/ 4211 w 19946"/>
              <a:gd name="T39" fmla="*/ 2378 h 21355"/>
              <a:gd name="T40" fmla="*/ 1831 w 19946"/>
              <a:gd name="T41" fmla="*/ 591 h 21355"/>
              <a:gd name="T42" fmla="*/ 1648 w 19946"/>
              <a:gd name="T43" fmla="*/ 1038 h 21355"/>
              <a:gd name="T44" fmla="*/ 18672 w 19946"/>
              <a:gd name="T45" fmla="*/ 14891 h 21355"/>
              <a:gd name="T46" fmla="*/ 17024 w 19946"/>
              <a:gd name="T47" fmla="*/ 9678 h 21355"/>
              <a:gd name="T48" fmla="*/ 15560 w 19946"/>
              <a:gd name="T49" fmla="*/ 2825 h 21355"/>
              <a:gd name="T50" fmla="*/ 12814 w 19946"/>
              <a:gd name="T51" fmla="*/ 5507 h 21355"/>
              <a:gd name="T52" fmla="*/ 13180 w 19946"/>
              <a:gd name="T53" fmla="*/ 5805 h 21355"/>
              <a:gd name="T54" fmla="*/ 16475 w 19946"/>
              <a:gd name="T55" fmla="*/ 3570 h 21355"/>
              <a:gd name="T56" fmla="*/ 16475 w 19946"/>
              <a:gd name="T57" fmla="*/ 8933 h 21355"/>
              <a:gd name="T58" fmla="*/ 17024 w 19946"/>
              <a:gd name="T59" fmla="*/ 2676 h 21355"/>
              <a:gd name="T60" fmla="*/ 19038 w 19946"/>
              <a:gd name="T61" fmla="*/ 1932 h 21355"/>
              <a:gd name="T62" fmla="*/ 17573 w 19946"/>
              <a:gd name="T63" fmla="*/ 740 h 21355"/>
              <a:gd name="T64" fmla="*/ 16658 w 19946"/>
              <a:gd name="T65" fmla="*/ 2378 h 21355"/>
              <a:gd name="T66" fmla="*/ 8970 w 19946"/>
              <a:gd name="T67" fmla="*/ 2825 h 21355"/>
              <a:gd name="T68" fmla="*/ 15560 w 19946"/>
              <a:gd name="T69" fmla="*/ 2825 h 213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9946" h="21355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1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1"/>
                  <a:pt x="18672" y="14891"/>
                </a:cubicBezTo>
                <a:cubicBezTo>
                  <a:pt x="18855" y="14891"/>
                  <a:pt x="19221" y="14891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  <a:moveTo>
                  <a:pt x="15560" y="2825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Rectangle 13"/>
          <p:cNvSpPr/>
          <p:nvPr/>
        </p:nvSpPr>
        <p:spPr bwMode="auto">
          <a:xfrm>
            <a:off x="8450933" y="4028598"/>
            <a:ext cx="1785636" cy="28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14"/>
          <p:cNvSpPr/>
          <p:nvPr/>
        </p:nvSpPr>
        <p:spPr bwMode="auto">
          <a:xfrm>
            <a:off x="8450933" y="4323215"/>
            <a:ext cx="2257708" cy="488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Oval 16"/>
          <p:cNvSpPr/>
          <p:nvPr/>
        </p:nvSpPr>
        <p:spPr bwMode="auto">
          <a:xfrm>
            <a:off x="7621555" y="2896847"/>
            <a:ext cx="629671" cy="629223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1" name="Group 21"/>
          <p:cNvGrpSpPr/>
          <p:nvPr/>
        </p:nvGrpSpPr>
        <p:grpSpPr bwMode="auto">
          <a:xfrm>
            <a:off x="7755478" y="3094312"/>
            <a:ext cx="307004" cy="231943"/>
            <a:chOff x="-36" y="0"/>
            <a:chExt cx="392" cy="295"/>
          </a:xfrm>
          <a:solidFill>
            <a:schemeClr val="bg1">
              <a:lumMod val="50000"/>
            </a:schemeClr>
          </a:solidFill>
        </p:grpSpPr>
        <p:sp>
          <p:nvSpPr>
            <p:cNvPr id="12" name="Freeform 17"/>
            <p:cNvSpPr/>
            <p:nvPr/>
          </p:nvSpPr>
          <p:spPr bwMode="auto">
            <a:xfrm>
              <a:off x="-36" y="0"/>
              <a:ext cx="392" cy="175"/>
            </a:xfrm>
            <a:custGeom>
              <a:avLst/>
              <a:gdLst>
                <a:gd name="T0" fmla="*/ 332 w 21279"/>
                <a:gd name="T1" fmla="*/ 175 h 21600"/>
                <a:gd name="T2" fmla="*/ 359 w 21279"/>
                <a:gd name="T3" fmla="*/ 153 h 21600"/>
                <a:gd name="T4" fmla="*/ 391 w 21279"/>
                <a:gd name="T5" fmla="*/ 22 h 21600"/>
                <a:gd name="T6" fmla="*/ 375 w 21279"/>
                <a:gd name="T7" fmla="*/ 0 h 21600"/>
                <a:gd name="T8" fmla="*/ 15 w 21279"/>
                <a:gd name="T9" fmla="*/ 0 h 21600"/>
                <a:gd name="T10" fmla="*/ 2 w 21279"/>
                <a:gd name="T11" fmla="*/ 14 h 21600"/>
                <a:gd name="T12" fmla="*/ 29 w 21279"/>
                <a:gd name="T13" fmla="*/ 27 h 21600"/>
                <a:gd name="T14" fmla="*/ 81 w 21279"/>
                <a:gd name="T15" fmla="*/ 33 h 21600"/>
                <a:gd name="T16" fmla="*/ 108 w 21279"/>
                <a:gd name="T17" fmla="*/ 55 h 21600"/>
                <a:gd name="T18" fmla="*/ 130 w 21279"/>
                <a:gd name="T19" fmla="*/ 153 h 21600"/>
                <a:gd name="T20" fmla="*/ 157 w 21279"/>
                <a:gd name="T21" fmla="*/ 175 h 21600"/>
                <a:gd name="T22" fmla="*/ 332 w 21279"/>
                <a:gd name="T23" fmla="*/ 175 h 21600"/>
                <a:gd name="T24" fmla="*/ 332 w 21279"/>
                <a:gd name="T25" fmla="*/ 175 h 21600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1279" h="21600">
                  <a:moveTo>
                    <a:pt x="17995" y="21600"/>
                  </a:moveTo>
                  <a:cubicBezTo>
                    <a:pt x="18587" y="21600"/>
                    <a:pt x="19327" y="20588"/>
                    <a:pt x="19475" y="18900"/>
                  </a:cubicBezTo>
                  <a:cubicBezTo>
                    <a:pt x="21250" y="2700"/>
                    <a:pt x="21250" y="2700"/>
                    <a:pt x="21250" y="2700"/>
                  </a:cubicBezTo>
                  <a:cubicBezTo>
                    <a:pt x="21398" y="1350"/>
                    <a:pt x="20954" y="0"/>
                    <a:pt x="20362" y="0"/>
                  </a:cubicBezTo>
                  <a:cubicBezTo>
                    <a:pt x="834" y="0"/>
                    <a:pt x="834" y="0"/>
                    <a:pt x="834" y="0"/>
                  </a:cubicBezTo>
                  <a:cubicBezTo>
                    <a:pt x="242" y="0"/>
                    <a:pt x="-202" y="675"/>
                    <a:pt x="94" y="1688"/>
                  </a:cubicBezTo>
                  <a:cubicBezTo>
                    <a:pt x="242" y="2363"/>
                    <a:pt x="982" y="3375"/>
                    <a:pt x="1573" y="3375"/>
                  </a:cubicBezTo>
                  <a:cubicBezTo>
                    <a:pt x="4384" y="4050"/>
                    <a:pt x="4384" y="4050"/>
                    <a:pt x="4384" y="4050"/>
                  </a:cubicBezTo>
                  <a:cubicBezTo>
                    <a:pt x="4976" y="4050"/>
                    <a:pt x="5716" y="5400"/>
                    <a:pt x="5864" y="6750"/>
                  </a:cubicBezTo>
                  <a:cubicBezTo>
                    <a:pt x="7047" y="18900"/>
                    <a:pt x="7047" y="18900"/>
                    <a:pt x="7047" y="18900"/>
                  </a:cubicBezTo>
                  <a:cubicBezTo>
                    <a:pt x="7195" y="20588"/>
                    <a:pt x="7935" y="21600"/>
                    <a:pt x="8527" y="21600"/>
                  </a:cubicBezTo>
                  <a:lnTo>
                    <a:pt x="17995" y="21600"/>
                  </a:lnTo>
                  <a:close/>
                  <a:moveTo>
                    <a:pt x="17995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3" name="Oval 18"/>
            <p:cNvSpPr/>
            <p:nvPr/>
          </p:nvSpPr>
          <p:spPr bwMode="auto">
            <a:xfrm>
              <a:off x="118" y="235"/>
              <a:ext cx="62" cy="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4" name="Oval 19"/>
            <p:cNvSpPr/>
            <p:nvPr/>
          </p:nvSpPr>
          <p:spPr bwMode="auto">
            <a:xfrm>
              <a:off x="227" y="235"/>
              <a:ext cx="63" cy="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</a14:hiddenLine>
              </a:ext>
            </a:extLst>
          </p:spPr>
          <p:txBody>
            <a:bodyPr lIns="0" tIns="0" rIns="0" bIns="0"/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Freeform 20"/>
            <p:cNvSpPr/>
            <p:nvPr/>
          </p:nvSpPr>
          <p:spPr bwMode="auto">
            <a:xfrm>
              <a:off x="89" y="154"/>
              <a:ext cx="219" cy="65"/>
            </a:xfrm>
            <a:custGeom>
              <a:avLst/>
              <a:gdLst>
                <a:gd name="T0" fmla="*/ 18 w 21275"/>
                <a:gd name="T1" fmla="*/ 0 h 21600"/>
                <a:gd name="T2" fmla="*/ 2 w 21275"/>
                <a:gd name="T3" fmla="*/ 43 h 21600"/>
                <a:gd name="T4" fmla="*/ 16 w 21275"/>
                <a:gd name="T5" fmla="*/ 65 h 21600"/>
                <a:gd name="T6" fmla="*/ 219 w 21275"/>
                <a:gd name="T7" fmla="*/ 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275" h="21600">
                  <a:moveTo>
                    <a:pt x="1782" y="0"/>
                  </a:moveTo>
                  <a:cubicBezTo>
                    <a:pt x="202" y="14400"/>
                    <a:pt x="202" y="14400"/>
                    <a:pt x="202" y="14400"/>
                  </a:cubicBezTo>
                  <a:cubicBezTo>
                    <a:pt x="-325" y="18000"/>
                    <a:pt x="202" y="21600"/>
                    <a:pt x="1519" y="21600"/>
                  </a:cubicBezTo>
                  <a:cubicBezTo>
                    <a:pt x="21275" y="21600"/>
                    <a:pt x="21275" y="21600"/>
                    <a:pt x="21275" y="21600"/>
                  </a:cubicBezTo>
                </a:path>
              </a:pathLst>
            </a:custGeom>
            <a:grpFill/>
            <a:ln w="12700" cap="flat">
              <a:solidFill>
                <a:srgbClr val="FFFFFF"/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 lIns="0" tIns="0" rIns="0" bIns="0"/>
            <a:lstStyle/>
            <a:p>
              <a:endParaRPr 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6" name="Rectangle 22"/>
          <p:cNvSpPr/>
          <p:nvPr/>
        </p:nvSpPr>
        <p:spPr bwMode="auto">
          <a:xfrm>
            <a:off x="8450935" y="2807181"/>
            <a:ext cx="1785634" cy="288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Rectangle 23"/>
          <p:cNvSpPr/>
          <p:nvPr/>
        </p:nvSpPr>
        <p:spPr bwMode="auto">
          <a:xfrm>
            <a:off x="8450934" y="3101811"/>
            <a:ext cx="2257705" cy="48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25"/>
          <p:cNvSpPr/>
          <p:nvPr/>
        </p:nvSpPr>
        <p:spPr bwMode="auto">
          <a:xfrm>
            <a:off x="3935483" y="4066557"/>
            <a:ext cx="629482" cy="62919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AutoShape 26"/>
          <p:cNvSpPr/>
          <p:nvPr/>
        </p:nvSpPr>
        <p:spPr bwMode="auto">
          <a:xfrm>
            <a:off x="4106163" y="4253827"/>
            <a:ext cx="294385" cy="244469"/>
          </a:xfrm>
          <a:custGeom>
            <a:avLst/>
            <a:gdLst>
              <a:gd name="T0" fmla="*/ 15660 w 21600"/>
              <a:gd name="T1" fmla="*/ 16668 h 21148"/>
              <a:gd name="T2" fmla="*/ 11880 w 21600"/>
              <a:gd name="T3" fmla="*/ 12668 h 21148"/>
              <a:gd name="T4" fmla="*/ 11880 w 21600"/>
              <a:gd name="T5" fmla="*/ 10428 h 21148"/>
              <a:gd name="T6" fmla="*/ 13365 w 21600"/>
              <a:gd name="T7" fmla="*/ 12508 h 21148"/>
              <a:gd name="T8" fmla="*/ 15390 w 21600"/>
              <a:gd name="T9" fmla="*/ 11388 h 21148"/>
              <a:gd name="T10" fmla="*/ 16470 w 21600"/>
              <a:gd name="T11" fmla="*/ 11228 h 21148"/>
              <a:gd name="T12" fmla="*/ 17820 w 21600"/>
              <a:gd name="T13" fmla="*/ 9948 h 21148"/>
              <a:gd name="T14" fmla="*/ 21600 w 21600"/>
              <a:gd name="T15" fmla="*/ 14428 h 21148"/>
              <a:gd name="T16" fmla="*/ 18765 w 21600"/>
              <a:gd name="T17" fmla="*/ 4828 h 21148"/>
              <a:gd name="T18" fmla="*/ 18630 w 21600"/>
              <a:gd name="T19" fmla="*/ 2588 h 21148"/>
              <a:gd name="T20" fmla="*/ 15660 w 21600"/>
              <a:gd name="T21" fmla="*/ 28 h 21148"/>
              <a:gd name="T22" fmla="*/ 12690 w 21600"/>
              <a:gd name="T23" fmla="*/ 4828 h 21148"/>
              <a:gd name="T24" fmla="*/ 12285 w 21600"/>
              <a:gd name="T25" fmla="*/ 5308 h 21148"/>
              <a:gd name="T26" fmla="*/ 13230 w 21600"/>
              <a:gd name="T27" fmla="*/ 6748 h 21148"/>
              <a:gd name="T28" fmla="*/ 13635 w 21600"/>
              <a:gd name="T29" fmla="*/ 8188 h 21148"/>
              <a:gd name="T30" fmla="*/ 13635 w 21600"/>
              <a:gd name="T31" fmla="*/ 8188 h 21148"/>
              <a:gd name="T32" fmla="*/ 13770 w 21600"/>
              <a:gd name="T33" fmla="*/ 8348 h 21148"/>
              <a:gd name="T34" fmla="*/ 13770 w 21600"/>
              <a:gd name="T35" fmla="*/ 8668 h 21148"/>
              <a:gd name="T36" fmla="*/ 15660 w 21600"/>
              <a:gd name="T37" fmla="*/ 11068 h 21148"/>
              <a:gd name="T38" fmla="*/ 17415 w 21600"/>
              <a:gd name="T39" fmla="*/ 8668 h 21148"/>
              <a:gd name="T40" fmla="*/ 17550 w 21600"/>
              <a:gd name="T41" fmla="*/ 8188 h 21148"/>
              <a:gd name="T42" fmla="*/ 17955 w 21600"/>
              <a:gd name="T43" fmla="*/ 6748 h 21148"/>
              <a:gd name="T44" fmla="*/ 18900 w 21600"/>
              <a:gd name="T45" fmla="*/ 5308 h 21148"/>
              <a:gd name="T46" fmla="*/ 16335 w 21600"/>
              <a:gd name="T47" fmla="*/ 14268 h 21148"/>
              <a:gd name="T48" fmla="*/ 16335 w 21600"/>
              <a:gd name="T49" fmla="*/ 14268 h 21148"/>
              <a:gd name="T50" fmla="*/ 16335 w 21600"/>
              <a:gd name="T51" fmla="*/ 14268 h 21148"/>
              <a:gd name="T52" fmla="*/ 16335 w 21600"/>
              <a:gd name="T53" fmla="*/ 14268 h 21148"/>
              <a:gd name="T54" fmla="*/ 16335 w 21600"/>
              <a:gd name="T55" fmla="*/ 14268 h 21148"/>
              <a:gd name="T56" fmla="*/ 9855 w 21600"/>
              <a:gd name="T57" fmla="*/ 13148 h 21148"/>
              <a:gd name="T58" fmla="*/ 8100 w 21600"/>
              <a:gd name="T59" fmla="*/ 14748 h 21148"/>
              <a:gd name="T60" fmla="*/ 7020 w 21600"/>
              <a:gd name="T61" fmla="*/ 14908 h 21148"/>
              <a:gd name="T62" fmla="*/ 4455 w 21600"/>
              <a:gd name="T63" fmla="*/ 16188 h 21148"/>
              <a:gd name="T64" fmla="*/ 2700 w 21600"/>
              <a:gd name="T65" fmla="*/ 13788 h 21148"/>
              <a:gd name="T66" fmla="*/ 7155 w 21600"/>
              <a:gd name="T67" fmla="*/ 21148 h 21148"/>
              <a:gd name="T68" fmla="*/ 11610 w 21600"/>
              <a:gd name="T69" fmla="*/ 13788 h 21148"/>
              <a:gd name="T70" fmla="*/ 10935 w 21600"/>
              <a:gd name="T71" fmla="*/ 7228 h 21148"/>
              <a:gd name="T72" fmla="*/ 10665 w 21600"/>
              <a:gd name="T73" fmla="*/ 4348 h 21148"/>
              <a:gd name="T74" fmla="*/ 7155 w 21600"/>
              <a:gd name="T75" fmla="*/ 1308 h 21148"/>
              <a:gd name="T76" fmla="*/ 3645 w 21600"/>
              <a:gd name="T77" fmla="*/ 7068 h 21148"/>
              <a:gd name="T78" fmla="*/ 3240 w 21600"/>
              <a:gd name="T79" fmla="*/ 7708 h 21148"/>
              <a:gd name="T80" fmla="*/ 4320 w 21600"/>
              <a:gd name="T81" fmla="*/ 9468 h 21148"/>
              <a:gd name="T82" fmla="*/ 4725 w 21600"/>
              <a:gd name="T83" fmla="*/ 11068 h 21148"/>
              <a:gd name="T84" fmla="*/ 4860 w 21600"/>
              <a:gd name="T85" fmla="*/ 11228 h 21148"/>
              <a:gd name="T86" fmla="*/ 4860 w 21600"/>
              <a:gd name="T87" fmla="*/ 11228 h 21148"/>
              <a:gd name="T88" fmla="*/ 4995 w 21600"/>
              <a:gd name="T89" fmla="*/ 11708 h 21148"/>
              <a:gd name="T90" fmla="*/ 7155 w 21600"/>
              <a:gd name="T91" fmla="*/ 14588 h 21148"/>
              <a:gd name="T92" fmla="*/ 9315 w 21600"/>
              <a:gd name="T93" fmla="*/ 11708 h 21148"/>
              <a:gd name="T94" fmla="*/ 9450 w 21600"/>
              <a:gd name="T95" fmla="*/ 11228 h 21148"/>
              <a:gd name="T96" fmla="*/ 9990 w 21600"/>
              <a:gd name="T97" fmla="*/ 9468 h 21148"/>
              <a:gd name="T98" fmla="*/ 11070 w 21600"/>
              <a:gd name="T99" fmla="*/ 7708 h 21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600" h="21148">
                <a:moveTo>
                  <a:pt x="21600" y="14428"/>
                </a:moveTo>
                <a:cubicBezTo>
                  <a:pt x="21600" y="16188"/>
                  <a:pt x="17280" y="16668"/>
                  <a:pt x="15660" y="16668"/>
                </a:cubicBezTo>
                <a:cubicBezTo>
                  <a:pt x="15390" y="16668"/>
                  <a:pt x="15255" y="16668"/>
                  <a:pt x="15120" y="16668"/>
                </a:cubicBezTo>
                <a:cubicBezTo>
                  <a:pt x="14580" y="14748"/>
                  <a:pt x="13365" y="12988"/>
                  <a:pt x="11880" y="12668"/>
                </a:cubicBezTo>
                <a:cubicBezTo>
                  <a:pt x="11205" y="12508"/>
                  <a:pt x="10665" y="12188"/>
                  <a:pt x="10260" y="11868"/>
                </a:cubicBezTo>
                <a:cubicBezTo>
                  <a:pt x="10665" y="11228"/>
                  <a:pt x="11205" y="10588"/>
                  <a:pt x="11880" y="10428"/>
                </a:cubicBezTo>
                <a:cubicBezTo>
                  <a:pt x="12015" y="10428"/>
                  <a:pt x="12690" y="10268"/>
                  <a:pt x="13365" y="9948"/>
                </a:cubicBezTo>
                <a:cubicBezTo>
                  <a:pt x="13365" y="12508"/>
                  <a:pt x="13365" y="12508"/>
                  <a:pt x="13365" y="12508"/>
                </a:cubicBezTo>
                <a:cubicBezTo>
                  <a:pt x="13500" y="12188"/>
                  <a:pt x="14175" y="11068"/>
                  <a:pt x="14715" y="11228"/>
                </a:cubicBezTo>
                <a:cubicBezTo>
                  <a:pt x="14985" y="11228"/>
                  <a:pt x="15120" y="11388"/>
                  <a:pt x="15390" y="11388"/>
                </a:cubicBezTo>
                <a:cubicBezTo>
                  <a:pt x="15660" y="11388"/>
                  <a:pt x="15660" y="11388"/>
                  <a:pt x="15660" y="11388"/>
                </a:cubicBezTo>
                <a:cubicBezTo>
                  <a:pt x="16065" y="11388"/>
                  <a:pt x="16200" y="11228"/>
                  <a:pt x="16470" y="11228"/>
                </a:cubicBezTo>
                <a:cubicBezTo>
                  <a:pt x="16875" y="11068"/>
                  <a:pt x="17685" y="12188"/>
                  <a:pt x="17820" y="12508"/>
                </a:cubicBezTo>
                <a:cubicBezTo>
                  <a:pt x="17820" y="9948"/>
                  <a:pt x="17820" y="9948"/>
                  <a:pt x="17820" y="9948"/>
                </a:cubicBezTo>
                <a:cubicBezTo>
                  <a:pt x="18495" y="10268"/>
                  <a:pt x="19170" y="10428"/>
                  <a:pt x="19305" y="10428"/>
                </a:cubicBezTo>
                <a:cubicBezTo>
                  <a:pt x="20655" y="10748"/>
                  <a:pt x="21600" y="12828"/>
                  <a:pt x="21600" y="14428"/>
                </a:cubicBezTo>
                <a:close/>
                <a:moveTo>
                  <a:pt x="18900" y="5308"/>
                </a:moveTo>
                <a:cubicBezTo>
                  <a:pt x="18900" y="4988"/>
                  <a:pt x="18765" y="4988"/>
                  <a:pt x="18765" y="4828"/>
                </a:cubicBezTo>
                <a:cubicBezTo>
                  <a:pt x="18630" y="4828"/>
                  <a:pt x="18630" y="4828"/>
                  <a:pt x="18495" y="4828"/>
                </a:cubicBezTo>
                <a:cubicBezTo>
                  <a:pt x="18765" y="4028"/>
                  <a:pt x="18765" y="3228"/>
                  <a:pt x="18630" y="2588"/>
                </a:cubicBezTo>
                <a:cubicBezTo>
                  <a:pt x="18225" y="1148"/>
                  <a:pt x="17550" y="508"/>
                  <a:pt x="17010" y="188"/>
                </a:cubicBezTo>
                <a:cubicBezTo>
                  <a:pt x="16605" y="28"/>
                  <a:pt x="15660" y="28"/>
                  <a:pt x="15660" y="28"/>
                </a:cubicBezTo>
                <a:cubicBezTo>
                  <a:pt x="15660" y="28"/>
                  <a:pt x="13500" y="-452"/>
                  <a:pt x="12555" y="2588"/>
                </a:cubicBezTo>
                <a:cubicBezTo>
                  <a:pt x="12420" y="3228"/>
                  <a:pt x="12555" y="4028"/>
                  <a:pt x="12690" y="4828"/>
                </a:cubicBezTo>
                <a:cubicBezTo>
                  <a:pt x="12555" y="4828"/>
                  <a:pt x="12555" y="4828"/>
                  <a:pt x="12420" y="4828"/>
                </a:cubicBezTo>
                <a:cubicBezTo>
                  <a:pt x="12420" y="4988"/>
                  <a:pt x="12285" y="4988"/>
                  <a:pt x="12285" y="5308"/>
                </a:cubicBezTo>
                <a:cubicBezTo>
                  <a:pt x="12285" y="5628"/>
                  <a:pt x="12285" y="5948"/>
                  <a:pt x="12420" y="6268"/>
                </a:cubicBezTo>
                <a:cubicBezTo>
                  <a:pt x="12555" y="6748"/>
                  <a:pt x="12690" y="7068"/>
                  <a:pt x="13230" y="6748"/>
                </a:cubicBezTo>
                <a:cubicBezTo>
                  <a:pt x="13230" y="7708"/>
                  <a:pt x="13365" y="802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770" y="8348"/>
                </a:cubicBezTo>
                <a:cubicBezTo>
                  <a:pt x="13770" y="8348"/>
                  <a:pt x="13770" y="8348"/>
                  <a:pt x="13770" y="8348"/>
                </a:cubicBezTo>
                <a:cubicBezTo>
                  <a:pt x="13770" y="8508"/>
                  <a:pt x="13770" y="8668"/>
                  <a:pt x="13770" y="8668"/>
                </a:cubicBezTo>
                <a:cubicBezTo>
                  <a:pt x="13770" y="8988"/>
                  <a:pt x="13770" y="9308"/>
                  <a:pt x="13770" y="9468"/>
                </a:cubicBezTo>
                <a:cubicBezTo>
                  <a:pt x="13905" y="9628"/>
                  <a:pt x="14715" y="11068"/>
                  <a:pt x="15660" y="11068"/>
                </a:cubicBezTo>
                <a:cubicBezTo>
                  <a:pt x="16605" y="11068"/>
                  <a:pt x="17415" y="9628"/>
                  <a:pt x="17415" y="9468"/>
                </a:cubicBezTo>
                <a:cubicBezTo>
                  <a:pt x="17415" y="9148"/>
                  <a:pt x="17415" y="8988"/>
                  <a:pt x="17415" y="8668"/>
                </a:cubicBezTo>
                <a:cubicBezTo>
                  <a:pt x="17415" y="8668"/>
                  <a:pt x="17415" y="8508"/>
                  <a:pt x="17415" y="8348"/>
                </a:cubicBezTo>
                <a:cubicBezTo>
                  <a:pt x="17415" y="8348"/>
                  <a:pt x="17550" y="8348"/>
                  <a:pt x="17550" y="8188"/>
                </a:cubicBezTo>
                <a:cubicBezTo>
                  <a:pt x="17550" y="8188"/>
                  <a:pt x="17550" y="8188"/>
                  <a:pt x="17550" y="8188"/>
                </a:cubicBezTo>
                <a:cubicBezTo>
                  <a:pt x="17685" y="8028"/>
                  <a:pt x="17955" y="7708"/>
                  <a:pt x="17955" y="6748"/>
                </a:cubicBezTo>
                <a:cubicBezTo>
                  <a:pt x="18495" y="7068"/>
                  <a:pt x="18630" y="6748"/>
                  <a:pt x="18765" y="6268"/>
                </a:cubicBezTo>
                <a:cubicBezTo>
                  <a:pt x="18900" y="5948"/>
                  <a:pt x="18900" y="5628"/>
                  <a:pt x="18900" y="530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1610" y="13788"/>
                </a:moveTo>
                <a:cubicBezTo>
                  <a:pt x="11475" y="13788"/>
                  <a:pt x="10530" y="13628"/>
                  <a:pt x="9855" y="13148"/>
                </a:cubicBezTo>
                <a:cubicBezTo>
                  <a:pt x="9855" y="16188"/>
                  <a:pt x="9855" y="16188"/>
                  <a:pt x="9855" y="16188"/>
                </a:cubicBezTo>
                <a:cubicBezTo>
                  <a:pt x="9585" y="15868"/>
                  <a:pt x="8775" y="14428"/>
                  <a:pt x="8100" y="14748"/>
                </a:cubicBezTo>
                <a:cubicBezTo>
                  <a:pt x="7830" y="14748"/>
                  <a:pt x="7695" y="14908"/>
                  <a:pt x="7290" y="14908"/>
                </a:cubicBezTo>
                <a:cubicBezTo>
                  <a:pt x="7020" y="14908"/>
                  <a:pt x="7020" y="14908"/>
                  <a:pt x="7020" y="14908"/>
                </a:cubicBezTo>
                <a:cubicBezTo>
                  <a:pt x="6615" y="14908"/>
                  <a:pt x="6480" y="14748"/>
                  <a:pt x="6210" y="14748"/>
                </a:cubicBezTo>
                <a:cubicBezTo>
                  <a:pt x="5535" y="14428"/>
                  <a:pt x="4725" y="15868"/>
                  <a:pt x="4455" y="16188"/>
                </a:cubicBezTo>
                <a:cubicBezTo>
                  <a:pt x="4455" y="13148"/>
                  <a:pt x="4455" y="13148"/>
                  <a:pt x="4455" y="13148"/>
                </a:cubicBezTo>
                <a:cubicBezTo>
                  <a:pt x="3780" y="13628"/>
                  <a:pt x="2835" y="13788"/>
                  <a:pt x="2700" y="13788"/>
                </a:cubicBezTo>
                <a:cubicBezTo>
                  <a:pt x="1080" y="14268"/>
                  <a:pt x="0" y="16668"/>
                  <a:pt x="0" y="18428"/>
                </a:cubicBezTo>
                <a:cubicBezTo>
                  <a:pt x="0" y="20508"/>
                  <a:pt x="5130" y="21148"/>
                  <a:pt x="7155" y="21148"/>
                </a:cubicBezTo>
                <a:cubicBezTo>
                  <a:pt x="9180" y="21148"/>
                  <a:pt x="14310" y="20508"/>
                  <a:pt x="14310" y="18428"/>
                </a:cubicBezTo>
                <a:cubicBezTo>
                  <a:pt x="14310" y="16668"/>
                  <a:pt x="13095" y="14268"/>
                  <a:pt x="11610" y="13788"/>
                </a:cubicBezTo>
                <a:close/>
                <a:moveTo>
                  <a:pt x="11070" y="7708"/>
                </a:moveTo>
                <a:cubicBezTo>
                  <a:pt x="11070" y="7388"/>
                  <a:pt x="10935" y="7228"/>
                  <a:pt x="10935" y="7228"/>
                </a:cubicBezTo>
                <a:cubicBezTo>
                  <a:pt x="10800" y="7068"/>
                  <a:pt x="10665" y="7068"/>
                  <a:pt x="10665" y="7068"/>
                </a:cubicBezTo>
                <a:cubicBezTo>
                  <a:pt x="10800" y="6108"/>
                  <a:pt x="10935" y="5308"/>
                  <a:pt x="10665" y="4348"/>
                </a:cubicBezTo>
                <a:cubicBezTo>
                  <a:pt x="10260" y="2908"/>
                  <a:pt x="9450" y="2108"/>
                  <a:pt x="8775" y="1628"/>
                </a:cubicBezTo>
                <a:cubicBezTo>
                  <a:pt x="8370" y="1468"/>
                  <a:pt x="7155" y="1308"/>
                  <a:pt x="7155" y="1308"/>
                </a:cubicBezTo>
                <a:cubicBezTo>
                  <a:pt x="7155" y="1308"/>
                  <a:pt x="4590" y="988"/>
                  <a:pt x="3645" y="4348"/>
                </a:cubicBezTo>
                <a:cubicBezTo>
                  <a:pt x="3375" y="5308"/>
                  <a:pt x="3510" y="6108"/>
                  <a:pt x="3645" y="7068"/>
                </a:cubicBezTo>
                <a:cubicBezTo>
                  <a:pt x="3645" y="7068"/>
                  <a:pt x="3510" y="7068"/>
                  <a:pt x="3510" y="7228"/>
                </a:cubicBezTo>
                <a:cubicBezTo>
                  <a:pt x="3375" y="7228"/>
                  <a:pt x="3240" y="7388"/>
                  <a:pt x="3240" y="7708"/>
                </a:cubicBezTo>
                <a:cubicBezTo>
                  <a:pt x="3240" y="8028"/>
                  <a:pt x="3240" y="8508"/>
                  <a:pt x="3375" y="8828"/>
                </a:cubicBezTo>
                <a:cubicBezTo>
                  <a:pt x="3510" y="9468"/>
                  <a:pt x="3780" y="9788"/>
                  <a:pt x="4320" y="9468"/>
                </a:cubicBezTo>
                <a:cubicBezTo>
                  <a:pt x="4320" y="10428"/>
                  <a:pt x="4590" y="1090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860" y="1106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995" y="11228"/>
                  <a:pt x="4995" y="11228"/>
                  <a:pt x="4995" y="11388"/>
                </a:cubicBezTo>
                <a:cubicBezTo>
                  <a:pt x="4995" y="11388"/>
                  <a:pt x="4995" y="11548"/>
                  <a:pt x="4995" y="11708"/>
                </a:cubicBezTo>
                <a:cubicBezTo>
                  <a:pt x="4995" y="12028"/>
                  <a:pt x="4995" y="12348"/>
                  <a:pt x="5130" y="12668"/>
                </a:cubicBezTo>
                <a:cubicBezTo>
                  <a:pt x="5130" y="12988"/>
                  <a:pt x="6075" y="14588"/>
                  <a:pt x="7155" y="14588"/>
                </a:cubicBezTo>
                <a:cubicBezTo>
                  <a:pt x="8235" y="14588"/>
                  <a:pt x="9315" y="12828"/>
                  <a:pt x="9315" y="12508"/>
                </a:cubicBezTo>
                <a:cubicBezTo>
                  <a:pt x="9315" y="12348"/>
                  <a:pt x="9315" y="12028"/>
                  <a:pt x="9315" y="11708"/>
                </a:cubicBezTo>
                <a:cubicBezTo>
                  <a:pt x="9315" y="11548"/>
                  <a:pt x="9315" y="11388"/>
                  <a:pt x="9315" y="11388"/>
                </a:cubicBezTo>
                <a:cubicBezTo>
                  <a:pt x="9315" y="11228"/>
                  <a:pt x="9450" y="11228"/>
                  <a:pt x="9450" y="11228"/>
                </a:cubicBezTo>
                <a:cubicBezTo>
                  <a:pt x="9450" y="11228"/>
                  <a:pt x="9450" y="11228"/>
                  <a:pt x="9450" y="11228"/>
                </a:cubicBezTo>
                <a:cubicBezTo>
                  <a:pt x="9720" y="11068"/>
                  <a:pt x="9990" y="10588"/>
                  <a:pt x="9990" y="9468"/>
                </a:cubicBezTo>
                <a:cubicBezTo>
                  <a:pt x="10530" y="9788"/>
                  <a:pt x="10800" y="9468"/>
                  <a:pt x="10935" y="8828"/>
                </a:cubicBezTo>
                <a:cubicBezTo>
                  <a:pt x="11070" y="8508"/>
                  <a:pt x="11070" y="8028"/>
                  <a:pt x="11070" y="7708"/>
                </a:cubicBezTo>
                <a:close/>
                <a:moveTo>
                  <a:pt x="11070" y="7708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Rectangle 27"/>
          <p:cNvSpPr/>
          <p:nvPr/>
        </p:nvSpPr>
        <p:spPr bwMode="auto">
          <a:xfrm>
            <a:off x="1956215" y="4028598"/>
            <a:ext cx="1785099" cy="2883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Rectangle 28"/>
          <p:cNvSpPr/>
          <p:nvPr/>
        </p:nvSpPr>
        <p:spPr bwMode="auto">
          <a:xfrm>
            <a:off x="1524001" y="4323215"/>
            <a:ext cx="2217314" cy="488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30"/>
          <p:cNvSpPr/>
          <p:nvPr/>
        </p:nvSpPr>
        <p:spPr bwMode="auto">
          <a:xfrm>
            <a:off x="3947039" y="2896847"/>
            <a:ext cx="629670" cy="629223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AutoShape 31"/>
          <p:cNvSpPr/>
          <p:nvPr/>
        </p:nvSpPr>
        <p:spPr bwMode="auto">
          <a:xfrm>
            <a:off x="4102890" y="3079424"/>
            <a:ext cx="275677" cy="244480"/>
          </a:xfrm>
          <a:custGeom>
            <a:avLst/>
            <a:gdLst>
              <a:gd name="T0" fmla="*/ 8071 w 21600"/>
              <a:gd name="T1" fmla="*/ 8035 h 21600"/>
              <a:gd name="T2" fmla="*/ 11327 w 21600"/>
              <a:gd name="T3" fmla="*/ 9235 h 21600"/>
              <a:gd name="T4" fmla="*/ 14583 w 21600"/>
              <a:gd name="T5" fmla="*/ 4904 h 21600"/>
              <a:gd name="T6" fmla="*/ 15088 w 21600"/>
              <a:gd name="T7" fmla="*/ 4330 h 21600"/>
              <a:gd name="T8" fmla="*/ 17289 w 21600"/>
              <a:gd name="T9" fmla="*/ 6157 h 21600"/>
              <a:gd name="T10" fmla="*/ 17289 w 21600"/>
              <a:gd name="T11" fmla="*/ 3078 h 21600"/>
              <a:gd name="T12" fmla="*/ 17289 w 21600"/>
              <a:gd name="T13" fmla="*/ 0 h 21600"/>
              <a:gd name="T14" fmla="*/ 14583 w 21600"/>
              <a:gd name="T15" fmla="*/ 626 h 21600"/>
              <a:gd name="T16" fmla="*/ 11878 w 21600"/>
              <a:gd name="T17" fmla="*/ 1200 h 21600"/>
              <a:gd name="T18" fmla="*/ 14033 w 21600"/>
              <a:gd name="T19" fmla="*/ 3704 h 21600"/>
              <a:gd name="T20" fmla="*/ 10777 w 21600"/>
              <a:gd name="T21" fmla="*/ 7409 h 21600"/>
              <a:gd name="T22" fmla="*/ 7567 w 21600"/>
              <a:gd name="T23" fmla="*/ 6157 h 21600"/>
              <a:gd name="T24" fmla="*/ 5411 w 21600"/>
              <a:gd name="T25" fmla="*/ 10487 h 21600"/>
              <a:gd name="T26" fmla="*/ 2155 w 21600"/>
              <a:gd name="T27" fmla="*/ 9235 h 21600"/>
              <a:gd name="T28" fmla="*/ 550 w 21600"/>
              <a:gd name="T29" fmla="*/ 14817 h 21600"/>
              <a:gd name="T30" fmla="*/ 0 w 21600"/>
              <a:gd name="T31" fmla="*/ 16017 h 21600"/>
              <a:gd name="T32" fmla="*/ 1055 w 21600"/>
              <a:gd name="T33" fmla="*/ 16643 h 21600"/>
              <a:gd name="T34" fmla="*/ 2706 w 21600"/>
              <a:gd name="T35" fmla="*/ 11113 h 21600"/>
              <a:gd name="T36" fmla="*/ 5916 w 21600"/>
              <a:gd name="T37" fmla="*/ 12313 h 21600"/>
              <a:gd name="T38" fmla="*/ 8071 w 21600"/>
              <a:gd name="T39" fmla="*/ 8035 h 21600"/>
              <a:gd name="T40" fmla="*/ 6466 w 21600"/>
              <a:gd name="T41" fmla="*/ 21600 h 21600"/>
              <a:gd name="T42" fmla="*/ 6466 w 21600"/>
              <a:gd name="T43" fmla="*/ 16643 h 21600"/>
              <a:gd name="T44" fmla="*/ 3761 w 21600"/>
              <a:gd name="T45" fmla="*/ 16643 h 21600"/>
              <a:gd name="T46" fmla="*/ 3761 w 21600"/>
              <a:gd name="T47" fmla="*/ 21600 h 21600"/>
              <a:gd name="T48" fmla="*/ 6466 w 21600"/>
              <a:gd name="T49" fmla="*/ 21600 h 21600"/>
              <a:gd name="T50" fmla="*/ 10227 w 21600"/>
              <a:gd name="T51" fmla="*/ 21600 h 21600"/>
              <a:gd name="T52" fmla="*/ 7567 w 21600"/>
              <a:gd name="T53" fmla="*/ 21600 h 21600"/>
              <a:gd name="T54" fmla="*/ 7567 w 21600"/>
              <a:gd name="T55" fmla="*/ 14817 h 21600"/>
              <a:gd name="T56" fmla="*/ 10227 w 21600"/>
              <a:gd name="T57" fmla="*/ 14817 h 21600"/>
              <a:gd name="T58" fmla="*/ 10227 w 21600"/>
              <a:gd name="T59" fmla="*/ 21600 h 21600"/>
              <a:gd name="T60" fmla="*/ 14033 w 21600"/>
              <a:gd name="T61" fmla="*/ 21600 h 21600"/>
              <a:gd name="T62" fmla="*/ 11327 w 21600"/>
              <a:gd name="T63" fmla="*/ 21600 h 21600"/>
              <a:gd name="T64" fmla="*/ 11327 w 21600"/>
              <a:gd name="T65" fmla="*/ 12313 h 21600"/>
              <a:gd name="T66" fmla="*/ 14033 w 21600"/>
              <a:gd name="T67" fmla="*/ 12313 h 21600"/>
              <a:gd name="T68" fmla="*/ 14033 w 21600"/>
              <a:gd name="T69" fmla="*/ 21600 h 21600"/>
              <a:gd name="T70" fmla="*/ 17794 w 21600"/>
              <a:gd name="T71" fmla="*/ 21600 h 21600"/>
              <a:gd name="T72" fmla="*/ 15088 w 21600"/>
              <a:gd name="T73" fmla="*/ 21600 h 21600"/>
              <a:gd name="T74" fmla="*/ 15088 w 21600"/>
              <a:gd name="T75" fmla="*/ 9861 h 21600"/>
              <a:gd name="T76" fmla="*/ 17794 w 21600"/>
              <a:gd name="T77" fmla="*/ 9861 h 21600"/>
              <a:gd name="T78" fmla="*/ 17794 w 21600"/>
              <a:gd name="T79" fmla="*/ 21600 h 21600"/>
              <a:gd name="T80" fmla="*/ 18894 w 21600"/>
              <a:gd name="T81" fmla="*/ 6783 h 21600"/>
              <a:gd name="T82" fmla="*/ 18894 w 21600"/>
              <a:gd name="T83" fmla="*/ 21600 h 21600"/>
              <a:gd name="T84" fmla="*/ 21600 w 21600"/>
              <a:gd name="T85" fmla="*/ 21600 h 21600"/>
              <a:gd name="T86" fmla="*/ 21600 w 21600"/>
              <a:gd name="T87" fmla="*/ 6783 h 21600"/>
              <a:gd name="T88" fmla="*/ 18894 w 21600"/>
              <a:gd name="T89" fmla="*/ 6783 h 21600"/>
              <a:gd name="T90" fmla="*/ 18894 w 21600"/>
              <a:gd name="T91" fmla="*/ 678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1600" h="21600">
                <a:moveTo>
                  <a:pt x="8071" y="8035"/>
                </a:moveTo>
                <a:lnTo>
                  <a:pt x="11327" y="9235"/>
                </a:lnTo>
                <a:lnTo>
                  <a:pt x="14583" y="4904"/>
                </a:lnTo>
                <a:lnTo>
                  <a:pt x="15088" y="4330"/>
                </a:lnTo>
                <a:lnTo>
                  <a:pt x="17289" y="6157"/>
                </a:lnTo>
                <a:lnTo>
                  <a:pt x="17289" y="3078"/>
                </a:lnTo>
                <a:lnTo>
                  <a:pt x="17289" y="0"/>
                </a:lnTo>
                <a:lnTo>
                  <a:pt x="14583" y="626"/>
                </a:lnTo>
                <a:lnTo>
                  <a:pt x="11878" y="1200"/>
                </a:lnTo>
                <a:lnTo>
                  <a:pt x="14033" y="3704"/>
                </a:lnTo>
                <a:lnTo>
                  <a:pt x="10777" y="7409"/>
                </a:lnTo>
                <a:lnTo>
                  <a:pt x="7567" y="6157"/>
                </a:lnTo>
                <a:lnTo>
                  <a:pt x="5411" y="10487"/>
                </a:lnTo>
                <a:lnTo>
                  <a:pt x="2155" y="9235"/>
                </a:lnTo>
                <a:lnTo>
                  <a:pt x="550" y="14817"/>
                </a:lnTo>
                <a:lnTo>
                  <a:pt x="0" y="16017"/>
                </a:lnTo>
                <a:lnTo>
                  <a:pt x="1055" y="16643"/>
                </a:lnTo>
                <a:lnTo>
                  <a:pt x="2706" y="11113"/>
                </a:lnTo>
                <a:lnTo>
                  <a:pt x="5916" y="12313"/>
                </a:lnTo>
                <a:lnTo>
                  <a:pt x="8071" y="8035"/>
                </a:lnTo>
                <a:close/>
                <a:moveTo>
                  <a:pt x="6466" y="21600"/>
                </a:moveTo>
                <a:lnTo>
                  <a:pt x="6466" y="16643"/>
                </a:lnTo>
                <a:lnTo>
                  <a:pt x="3761" y="16643"/>
                </a:lnTo>
                <a:lnTo>
                  <a:pt x="3761" y="21600"/>
                </a:lnTo>
                <a:lnTo>
                  <a:pt x="6466" y="21600"/>
                </a:lnTo>
                <a:close/>
                <a:moveTo>
                  <a:pt x="10227" y="21600"/>
                </a:moveTo>
                <a:lnTo>
                  <a:pt x="7567" y="21600"/>
                </a:lnTo>
                <a:lnTo>
                  <a:pt x="7567" y="14817"/>
                </a:lnTo>
                <a:lnTo>
                  <a:pt x="10227" y="14817"/>
                </a:lnTo>
                <a:lnTo>
                  <a:pt x="10227" y="21600"/>
                </a:lnTo>
                <a:close/>
                <a:moveTo>
                  <a:pt x="14033" y="21600"/>
                </a:moveTo>
                <a:lnTo>
                  <a:pt x="11327" y="21600"/>
                </a:lnTo>
                <a:lnTo>
                  <a:pt x="11327" y="12313"/>
                </a:lnTo>
                <a:lnTo>
                  <a:pt x="14033" y="12313"/>
                </a:lnTo>
                <a:lnTo>
                  <a:pt x="14033" y="21600"/>
                </a:lnTo>
                <a:close/>
                <a:moveTo>
                  <a:pt x="17794" y="21600"/>
                </a:moveTo>
                <a:lnTo>
                  <a:pt x="15088" y="21600"/>
                </a:lnTo>
                <a:lnTo>
                  <a:pt x="15088" y="9861"/>
                </a:lnTo>
                <a:lnTo>
                  <a:pt x="17794" y="9861"/>
                </a:lnTo>
                <a:lnTo>
                  <a:pt x="17794" y="21600"/>
                </a:lnTo>
                <a:close/>
                <a:moveTo>
                  <a:pt x="18894" y="6783"/>
                </a:moveTo>
                <a:lnTo>
                  <a:pt x="18894" y="21600"/>
                </a:lnTo>
                <a:lnTo>
                  <a:pt x="21600" y="21600"/>
                </a:lnTo>
                <a:lnTo>
                  <a:pt x="21600" y="6783"/>
                </a:lnTo>
                <a:lnTo>
                  <a:pt x="18894" y="6783"/>
                </a:lnTo>
                <a:close/>
                <a:moveTo>
                  <a:pt x="18894" y="6783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Rectangle 32"/>
          <p:cNvSpPr/>
          <p:nvPr/>
        </p:nvSpPr>
        <p:spPr bwMode="auto">
          <a:xfrm>
            <a:off x="1955432" y="2807181"/>
            <a:ext cx="1785632" cy="288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Rectangle 33"/>
          <p:cNvSpPr/>
          <p:nvPr/>
        </p:nvSpPr>
        <p:spPr bwMode="auto">
          <a:xfrm>
            <a:off x="1523088" y="3101811"/>
            <a:ext cx="2217976" cy="488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Oval 35"/>
          <p:cNvSpPr/>
          <p:nvPr/>
        </p:nvSpPr>
        <p:spPr bwMode="auto">
          <a:xfrm>
            <a:off x="5750296" y="2268147"/>
            <a:ext cx="630266" cy="628700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5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AutoShape 36"/>
          <p:cNvSpPr/>
          <p:nvPr/>
        </p:nvSpPr>
        <p:spPr bwMode="auto">
          <a:xfrm>
            <a:off x="5945248" y="2455270"/>
            <a:ext cx="250540" cy="244277"/>
          </a:xfrm>
          <a:custGeom>
            <a:avLst/>
            <a:gdLst>
              <a:gd name="T0" fmla="*/ 15451 w 20391"/>
              <a:gd name="T1" fmla="*/ 1380 h 20390"/>
              <a:gd name="T2" fmla="*/ 10196 w 20391"/>
              <a:gd name="T3" fmla="*/ 1380 h 20390"/>
              <a:gd name="T4" fmla="*/ 4941 w 20391"/>
              <a:gd name="T5" fmla="*/ 1380 h 20390"/>
              <a:gd name="T6" fmla="*/ 88 w 20391"/>
              <a:gd name="T7" fmla="*/ 3634 h 20390"/>
              <a:gd name="T8" fmla="*/ 6545 w 20391"/>
              <a:gd name="T9" fmla="*/ 11502 h 20390"/>
              <a:gd name="T10" fmla="*/ 9350 w 20391"/>
              <a:gd name="T11" fmla="*/ 13402 h 20390"/>
              <a:gd name="T12" fmla="*/ 8675 w 20391"/>
              <a:gd name="T13" fmla="*/ 18063 h 20390"/>
              <a:gd name="T14" fmla="*/ 5965 w 20391"/>
              <a:gd name="T15" fmla="*/ 20030 h 20390"/>
              <a:gd name="T16" fmla="*/ 5965 w 20391"/>
              <a:gd name="T17" fmla="*/ 20390 h 20390"/>
              <a:gd name="T18" fmla="*/ 10196 w 20391"/>
              <a:gd name="T19" fmla="*/ 20390 h 20390"/>
              <a:gd name="T20" fmla="*/ 14415 w 20391"/>
              <a:gd name="T21" fmla="*/ 20390 h 20390"/>
              <a:gd name="T22" fmla="*/ 14415 w 20391"/>
              <a:gd name="T23" fmla="*/ 20030 h 20390"/>
              <a:gd name="T24" fmla="*/ 11711 w 20391"/>
              <a:gd name="T25" fmla="*/ 18063 h 20390"/>
              <a:gd name="T26" fmla="*/ 11036 w 20391"/>
              <a:gd name="T27" fmla="*/ 13402 h 20390"/>
              <a:gd name="T28" fmla="*/ 13847 w 20391"/>
              <a:gd name="T29" fmla="*/ 11508 h 20390"/>
              <a:gd name="T30" fmla="*/ 20304 w 20391"/>
              <a:gd name="T31" fmla="*/ 3634 h 20390"/>
              <a:gd name="T32" fmla="*/ 15451 w 20391"/>
              <a:gd name="T33" fmla="*/ 1380 h 20390"/>
              <a:gd name="T34" fmla="*/ 1586 w 20391"/>
              <a:gd name="T35" fmla="*/ 1539 h 20390"/>
              <a:gd name="T36" fmla="*/ 5207 w 20391"/>
              <a:gd name="T37" fmla="*/ 3512 h 20390"/>
              <a:gd name="T38" fmla="*/ 6101 w 20391"/>
              <a:gd name="T39" fmla="*/ 10005 h 20390"/>
              <a:gd name="T40" fmla="*/ 6231 w 20391"/>
              <a:gd name="T41" fmla="*/ 10793 h 20390"/>
              <a:gd name="T42" fmla="*/ 1586 w 20391"/>
              <a:gd name="T43" fmla="*/ 1539 h 20390"/>
              <a:gd name="T44" fmla="*/ 14167 w 20391"/>
              <a:gd name="T45" fmla="*/ 10793 h 20390"/>
              <a:gd name="T46" fmla="*/ 14291 w 20391"/>
              <a:gd name="T47" fmla="*/ 10005 h 20390"/>
              <a:gd name="T48" fmla="*/ 15185 w 20391"/>
              <a:gd name="T49" fmla="*/ 3512 h 20390"/>
              <a:gd name="T50" fmla="*/ 18812 w 20391"/>
              <a:gd name="T51" fmla="*/ 1539 h 20390"/>
              <a:gd name="T52" fmla="*/ 14167 w 20391"/>
              <a:gd name="T53" fmla="*/ 10793 h 20390"/>
              <a:gd name="T54" fmla="*/ 14167 w 20391"/>
              <a:gd name="T55" fmla="*/ 10793 h 203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0391" h="20390">
                <a:moveTo>
                  <a:pt x="15451" y="1380"/>
                </a:moveTo>
                <a:cubicBezTo>
                  <a:pt x="10196" y="1380"/>
                  <a:pt x="10196" y="1380"/>
                  <a:pt x="10196" y="1380"/>
                </a:cubicBezTo>
                <a:cubicBezTo>
                  <a:pt x="4941" y="1380"/>
                  <a:pt x="4941" y="1380"/>
                  <a:pt x="4941" y="1380"/>
                </a:cubicBezTo>
                <a:cubicBezTo>
                  <a:pt x="2953" y="-1210"/>
                  <a:pt x="-604" y="18"/>
                  <a:pt x="88" y="3634"/>
                </a:cubicBezTo>
                <a:cubicBezTo>
                  <a:pt x="923" y="7055"/>
                  <a:pt x="3775" y="9608"/>
                  <a:pt x="6545" y="11502"/>
                </a:cubicBezTo>
                <a:cubicBezTo>
                  <a:pt x="7119" y="12467"/>
                  <a:pt x="8184" y="13157"/>
                  <a:pt x="9350" y="13402"/>
                </a:cubicBezTo>
                <a:cubicBezTo>
                  <a:pt x="9362" y="13884"/>
                  <a:pt x="9403" y="16792"/>
                  <a:pt x="8675" y="18063"/>
                </a:cubicBezTo>
                <a:cubicBezTo>
                  <a:pt x="8101" y="18979"/>
                  <a:pt x="5965" y="20030"/>
                  <a:pt x="5965" y="20030"/>
                </a:cubicBezTo>
                <a:cubicBezTo>
                  <a:pt x="5965" y="20390"/>
                  <a:pt x="5965" y="20390"/>
                  <a:pt x="5965" y="20390"/>
                </a:cubicBezTo>
                <a:cubicBezTo>
                  <a:pt x="10196" y="20390"/>
                  <a:pt x="10196" y="20390"/>
                  <a:pt x="10196" y="20390"/>
                </a:cubicBezTo>
                <a:cubicBezTo>
                  <a:pt x="14415" y="20390"/>
                  <a:pt x="14415" y="20390"/>
                  <a:pt x="14415" y="20390"/>
                </a:cubicBezTo>
                <a:cubicBezTo>
                  <a:pt x="14415" y="20030"/>
                  <a:pt x="14415" y="20030"/>
                  <a:pt x="14415" y="20030"/>
                </a:cubicBezTo>
                <a:cubicBezTo>
                  <a:pt x="14415" y="20030"/>
                  <a:pt x="12285" y="18985"/>
                  <a:pt x="11711" y="18063"/>
                </a:cubicBezTo>
                <a:cubicBezTo>
                  <a:pt x="10983" y="16792"/>
                  <a:pt x="11030" y="13890"/>
                  <a:pt x="11036" y="13402"/>
                </a:cubicBezTo>
                <a:cubicBezTo>
                  <a:pt x="12202" y="13157"/>
                  <a:pt x="13273" y="12473"/>
                  <a:pt x="13847" y="11508"/>
                </a:cubicBezTo>
                <a:cubicBezTo>
                  <a:pt x="16617" y="9608"/>
                  <a:pt x="19469" y="7055"/>
                  <a:pt x="20304" y="3634"/>
                </a:cubicBezTo>
                <a:cubicBezTo>
                  <a:pt x="20996" y="18"/>
                  <a:pt x="17439" y="-1210"/>
                  <a:pt x="15451" y="1380"/>
                </a:cubicBezTo>
                <a:close/>
                <a:moveTo>
                  <a:pt x="1586" y="1539"/>
                </a:moveTo>
                <a:cubicBezTo>
                  <a:pt x="3231" y="555"/>
                  <a:pt x="4657" y="2541"/>
                  <a:pt x="5207" y="3512"/>
                </a:cubicBezTo>
                <a:cubicBezTo>
                  <a:pt x="5580" y="5290"/>
                  <a:pt x="6042" y="7873"/>
                  <a:pt x="6101" y="10005"/>
                </a:cubicBezTo>
                <a:cubicBezTo>
                  <a:pt x="6113" y="10280"/>
                  <a:pt x="6154" y="10543"/>
                  <a:pt x="6231" y="10793"/>
                </a:cubicBezTo>
                <a:cubicBezTo>
                  <a:pt x="810" y="7067"/>
                  <a:pt x="159" y="2388"/>
                  <a:pt x="1586" y="1539"/>
                </a:cubicBezTo>
                <a:close/>
                <a:moveTo>
                  <a:pt x="14167" y="10793"/>
                </a:moveTo>
                <a:cubicBezTo>
                  <a:pt x="14238" y="10543"/>
                  <a:pt x="14285" y="10280"/>
                  <a:pt x="14291" y="10005"/>
                </a:cubicBezTo>
                <a:cubicBezTo>
                  <a:pt x="14350" y="7873"/>
                  <a:pt x="14812" y="5290"/>
                  <a:pt x="15185" y="3512"/>
                </a:cubicBezTo>
                <a:cubicBezTo>
                  <a:pt x="15735" y="2541"/>
                  <a:pt x="17161" y="555"/>
                  <a:pt x="18812" y="1539"/>
                </a:cubicBezTo>
                <a:cubicBezTo>
                  <a:pt x="20239" y="2388"/>
                  <a:pt x="19588" y="7067"/>
                  <a:pt x="14167" y="10793"/>
                </a:cubicBezTo>
                <a:close/>
                <a:moveTo>
                  <a:pt x="14167" y="10793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37"/>
          <p:cNvSpPr/>
          <p:nvPr/>
        </p:nvSpPr>
        <p:spPr bwMode="auto">
          <a:xfrm>
            <a:off x="4964654" y="1967499"/>
            <a:ext cx="2262693" cy="300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Freeform 22"/>
          <p:cNvSpPr/>
          <p:nvPr/>
        </p:nvSpPr>
        <p:spPr bwMode="auto">
          <a:xfrm>
            <a:off x="4445519" y="3470004"/>
            <a:ext cx="1633127" cy="1956465"/>
          </a:xfrm>
          <a:custGeom>
            <a:avLst/>
            <a:gdLst/>
            <a:ahLst/>
            <a:cxnLst>
              <a:cxn ang="0">
                <a:pos x="390" y="260"/>
              </a:cxn>
              <a:cxn ang="0">
                <a:pos x="390" y="467"/>
              </a:cxn>
              <a:cxn ang="0">
                <a:pos x="389" y="467"/>
              </a:cxn>
              <a:cxn ang="0">
                <a:pos x="113" y="353"/>
              </a:cxn>
              <a:cxn ang="0">
                <a:pos x="0" y="78"/>
              </a:cxn>
              <a:cxn ang="0">
                <a:pos x="0" y="77"/>
              </a:cxn>
              <a:cxn ang="0">
                <a:pos x="204" y="77"/>
              </a:cxn>
              <a:cxn ang="0">
                <a:pos x="208" y="77"/>
              </a:cxn>
              <a:cxn ang="0">
                <a:pos x="204" y="73"/>
              </a:cxn>
              <a:cxn ang="0">
                <a:pos x="191" y="43"/>
              </a:cxn>
              <a:cxn ang="0">
                <a:pos x="204" y="13"/>
              </a:cxn>
              <a:cxn ang="0">
                <a:pos x="234" y="0"/>
              </a:cxn>
              <a:cxn ang="0">
                <a:pos x="265" y="13"/>
              </a:cxn>
              <a:cxn ang="0">
                <a:pos x="277" y="43"/>
              </a:cxn>
              <a:cxn ang="0">
                <a:pos x="265" y="73"/>
              </a:cxn>
              <a:cxn ang="0">
                <a:pos x="261" y="77"/>
              </a:cxn>
              <a:cxn ang="0">
                <a:pos x="390" y="77"/>
              </a:cxn>
              <a:cxn ang="0">
                <a:pos x="390" y="200"/>
              </a:cxn>
              <a:cxn ang="0">
                <a:pos x="389" y="199"/>
              </a:cxn>
              <a:cxn ang="0">
                <a:pos x="359" y="186"/>
              </a:cxn>
              <a:cxn ang="0">
                <a:pos x="328" y="199"/>
              </a:cxn>
              <a:cxn ang="0">
                <a:pos x="316" y="229"/>
              </a:cxn>
              <a:cxn ang="0">
                <a:pos x="328" y="260"/>
              </a:cxn>
              <a:cxn ang="0">
                <a:pos x="359" y="272"/>
              </a:cxn>
              <a:cxn ang="0">
                <a:pos x="389" y="260"/>
              </a:cxn>
              <a:cxn ang="0">
                <a:pos x="390" y="260"/>
              </a:cxn>
            </a:cxnLst>
            <a:rect l="0" t="0" r="r" b="b"/>
            <a:pathLst>
              <a:path w="390" h="467">
                <a:moveTo>
                  <a:pt x="390" y="260"/>
                </a:moveTo>
                <a:cubicBezTo>
                  <a:pt x="390" y="467"/>
                  <a:pt x="390" y="467"/>
                  <a:pt x="390" y="467"/>
                </a:cubicBezTo>
                <a:cubicBezTo>
                  <a:pt x="390" y="467"/>
                  <a:pt x="389" y="467"/>
                  <a:pt x="389" y="467"/>
                </a:cubicBezTo>
                <a:cubicBezTo>
                  <a:pt x="281" y="467"/>
                  <a:pt x="190" y="429"/>
                  <a:pt x="113" y="353"/>
                </a:cubicBezTo>
                <a:cubicBezTo>
                  <a:pt x="38" y="277"/>
                  <a:pt x="0" y="186"/>
                  <a:pt x="0" y="78"/>
                </a:cubicBezTo>
                <a:cubicBezTo>
                  <a:pt x="0" y="78"/>
                  <a:pt x="0" y="77"/>
                  <a:pt x="0" y="77"/>
                </a:cubicBezTo>
                <a:cubicBezTo>
                  <a:pt x="204" y="77"/>
                  <a:pt x="204" y="77"/>
                  <a:pt x="204" y="77"/>
                </a:cubicBezTo>
                <a:cubicBezTo>
                  <a:pt x="208" y="77"/>
                  <a:pt x="208" y="77"/>
                  <a:pt x="208" y="77"/>
                </a:cubicBezTo>
                <a:cubicBezTo>
                  <a:pt x="207" y="76"/>
                  <a:pt x="205" y="75"/>
                  <a:pt x="204" y="73"/>
                </a:cubicBezTo>
                <a:cubicBezTo>
                  <a:pt x="196" y="65"/>
                  <a:pt x="191" y="55"/>
                  <a:pt x="191" y="43"/>
                </a:cubicBezTo>
                <a:cubicBezTo>
                  <a:pt x="191" y="31"/>
                  <a:pt x="196" y="21"/>
                  <a:pt x="204" y="13"/>
                </a:cubicBezTo>
                <a:cubicBezTo>
                  <a:pt x="212" y="4"/>
                  <a:pt x="223" y="0"/>
                  <a:pt x="234" y="0"/>
                </a:cubicBezTo>
                <a:cubicBezTo>
                  <a:pt x="246" y="0"/>
                  <a:pt x="256" y="4"/>
                  <a:pt x="265" y="13"/>
                </a:cubicBezTo>
                <a:cubicBezTo>
                  <a:pt x="273" y="21"/>
                  <a:pt x="277" y="31"/>
                  <a:pt x="277" y="43"/>
                </a:cubicBezTo>
                <a:cubicBezTo>
                  <a:pt x="277" y="55"/>
                  <a:pt x="273" y="65"/>
                  <a:pt x="265" y="73"/>
                </a:cubicBezTo>
                <a:cubicBezTo>
                  <a:pt x="263" y="75"/>
                  <a:pt x="262" y="76"/>
                  <a:pt x="261" y="77"/>
                </a:cubicBezTo>
                <a:cubicBezTo>
                  <a:pt x="390" y="77"/>
                  <a:pt x="390" y="77"/>
                  <a:pt x="390" y="77"/>
                </a:cubicBezTo>
                <a:cubicBezTo>
                  <a:pt x="390" y="200"/>
                  <a:pt x="390" y="200"/>
                  <a:pt x="390" y="200"/>
                </a:cubicBezTo>
                <a:cubicBezTo>
                  <a:pt x="390" y="200"/>
                  <a:pt x="389" y="199"/>
                  <a:pt x="389" y="199"/>
                </a:cubicBezTo>
                <a:cubicBezTo>
                  <a:pt x="381" y="191"/>
                  <a:pt x="370" y="186"/>
                  <a:pt x="359" y="186"/>
                </a:cubicBezTo>
                <a:cubicBezTo>
                  <a:pt x="347" y="186"/>
                  <a:pt x="337" y="191"/>
                  <a:pt x="328" y="199"/>
                </a:cubicBezTo>
                <a:cubicBezTo>
                  <a:pt x="320" y="207"/>
                  <a:pt x="316" y="218"/>
                  <a:pt x="316" y="229"/>
                </a:cubicBezTo>
                <a:cubicBezTo>
                  <a:pt x="316" y="241"/>
                  <a:pt x="320" y="251"/>
                  <a:pt x="328" y="260"/>
                </a:cubicBezTo>
                <a:cubicBezTo>
                  <a:pt x="337" y="268"/>
                  <a:pt x="347" y="272"/>
                  <a:pt x="359" y="272"/>
                </a:cubicBezTo>
                <a:cubicBezTo>
                  <a:pt x="370" y="272"/>
                  <a:pt x="381" y="268"/>
                  <a:pt x="389" y="260"/>
                </a:cubicBezTo>
                <a:lnTo>
                  <a:pt x="390" y="260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Freeform 24"/>
          <p:cNvSpPr/>
          <p:nvPr/>
        </p:nvSpPr>
        <p:spPr bwMode="auto">
          <a:xfrm>
            <a:off x="4445519" y="2167521"/>
            <a:ext cx="1938197" cy="1625820"/>
          </a:xfrm>
          <a:custGeom>
            <a:avLst/>
            <a:gdLst/>
            <a:ahLst/>
            <a:cxnLst>
              <a:cxn ang="0">
                <a:pos x="204" y="388"/>
              </a:cxn>
              <a:cxn ang="0">
                <a:pos x="0" y="388"/>
              </a:cxn>
              <a:cxn ang="0">
                <a:pos x="113" y="114"/>
              </a:cxn>
              <a:cxn ang="0">
                <a:pos x="389" y="0"/>
              </a:cxn>
              <a:cxn ang="0">
                <a:pos x="390" y="0"/>
              </a:cxn>
              <a:cxn ang="0">
                <a:pos x="390" y="203"/>
              </a:cxn>
              <a:cxn ang="0">
                <a:pos x="420" y="191"/>
              </a:cxn>
              <a:cxn ang="0">
                <a:pos x="450" y="203"/>
              </a:cxn>
              <a:cxn ang="0">
                <a:pos x="463" y="234"/>
              </a:cxn>
              <a:cxn ang="0">
                <a:pos x="450" y="264"/>
              </a:cxn>
              <a:cxn ang="0">
                <a:pos x="420" y="277"/>
              </a:cxn>
              <a:cxn ang="0">
                <a:pos x="390" y="265"/>
              </a:cxn>
              <a:cxn ang="0">
                <a:pos x="390" y="388"/>
              </a:cxn>
              <a:cxn ang="0">
                <a:pos x="261" y="388"/>
              </a:cxn>
              <a:cxn ang="0">
                <a:pos x="265" y="384"/>
              </a:cxn>
              <a:cxn ang="0">
                <a:pos x="277" y="354"/>
              </a:cxn>
              <a:cxn ang="0">
                <a:pos x="265" y="324"/>
              </a:cxn>
              <a:cxn ang="0">
                <a:pos x="234" y="311"/>
              </a:cxn>
              <a:cxn ang="0">
                <a:pos x="204" y="324"/>
              </a:cxn>
              <a:cxn ang="0">
                <a:pos x="191" y="354"/>
              </a:cxn>
              <a:cxn ang="0">
                <a:pos x="204" y="384"/>
              </a:cxn>
              <a:cxn ang="0">
                <a:pos x="204" y="388"/>
              </a:cxn>
            </a:cxnLst>
            <a:rect l="0" t="0" r="r" b="b"/>
            <a:pathLst>
              <a:path w="463" h="388">
                <a:moveTo>
                  <a:pt x="204" y="388"/>
                </a:moveTo>
                <a:cubicBezTo>
                  <a:pt x="0" y="388"/>
                  <a:pt x="0" y="388"/>
                  <a:pt x="0" y="388"/>
                </a:cubicBezTo>
                <a:cubicBezTo>
                  <a:pt x="0" y="281"/>
                  <a:pt x="38" y="189"/>
                  <a:pt x="113" y="114"/>
                </a:cubicBezTo>
                <a:cubicBezTo>
                  <a:pt x="190" y="38"/>
                  <a:pt x="281" y="0"/>
                  <a:pt x="389" y="0"/>
                </a:cubicBezTo>
                <a:cubicBezTo>
                  <a:pt x="389" y="0"/>
                  <a:pt x="390" y="0"/>
                  <a:pt x="390" y="0"/>
                </a:cubicBezTo>
                <a:cubicBezTo>
                  <a:pt x="390" y="203"/>
                  <a:pt x="390" y="203"/>
                  <a:pt x="390" y="203"/>
                </a:cubicBezTo>
                <a:cubicBezTo>
                  <a:pt x="398" y="195"/>
                  <a:pt x="408" y="191"/>
                  <a:pt x="420" y="191"/>
                </a:cubicBezTo>
                <a:cubicBezTo>
                  <a:pt x="431" y="191"/>
                  <a:pt x="442" y="195"/>
                  <a:pt x="450" y="203"/>
                </a:cubicBezTo>
                <a:cubicBezTo>
                  <a:pt x="458" y="212"/>
                  <a:pt x="463" y="222"/>
                  <a:pt x="463" y="234"/>
                </a:cubicBezTo>
                <a:cubicBezTo>
                  <a:pt x="463" y="246"/>
                  <a:pt x="458" y="256"/>
                  <a:pt x="450" y="264"/>
                </a:cubicBezTo>
                <a:cubicBezTo>
                  <a:pt x="442" y="273"/>
                  <a:pt x="431" y="277"/>
                  <a:pt x="420" y="277"/>
                </a:cubicBezTo>
                <a:cubicBezTo>
                  <a:pt x="408" y="277"/>
                  <a:pt x="398" y="273"/>
                  <a:pt x="390" y="265"/>
                </a:cubicBezTo>
                <a:cubicBezTo>
                  <a:pt x="390" y="388"/>
                  <a:pt x="390" y="388"/>
                  <a:pt x="390" y="388"/>
                </a:cubicBezTo>
                <a:cubicBezTo>
                  <a:pt x="261" y="388"/>
                  <a:pt x="261" y="388"/>
                  <a:pt x="261" y="388"/>
                </a:cubicBezTo>
                <a:cubicBezTo>
                  <a:pt x="262" y="387"/>
                  <a:pt x="263" y="386"/>
                  <a:pt x="265" y="384"/>
                </a:cubicBezTo>
                <a:cubicBezTo>
                  <a:pt x="273" y="376"/>
                  <a:pt x="277" y="366"/>
                  <a:pt x="277" y="354"/>
                </a:cubicBezTo>
                <a:cubicBezTo>
                  <a:pt x="277" y="342"/>
                  <a:pt x="273" y="332"/>
                  <a:pt x="265" y="324"/>
                </a:cubicBezTo>
                <a:cubicBezTo>
                  <a:pt x="256" y="315"/>
                  <a:pt x="246" y="311"/>
                  <a:pt x="234" y="311"/>
                </a:cubicBezTo>
                <a:cubicBezTo>
                  <a:pt x="223" y="311"/>
                  <a:pt x="212" y="315"/>
                  <a:pt x="204" y="324"/>
                </a:cubicBezTo>
                <a:cubicBezTo>
                  <a:pt x="196" y="332"/>
                  <a:pt x="191" y="342"/>
                  <a:pt x="191" y="354"/>
                </a:cubicBezTo>
                <a:cubicBezTo>
                  <a:pt x="191" y="366"/>
                  <a:pt x="196" y="376"/>
                  <a:pt x="204" y="384"/>
                </a:cubicBezTo>
                <a:lnTo>
                  <a:pt x="204" y="388"/>
                </a:ln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Freeform 25"/>
          <p:cNvSpPr/>
          <p:nvPr/>
        </p:nvSpPr>
        <p:spPr bwMode="auto">
          <a:xfrm>
            <a:off x="6078646" y="2167521"/>
            <a:ext cx="1623994" cy="1943677"/>
          </a:xfrm>
          <a:custGeom>
            <a:avLst/>
            <a:gdLst/>
            <a:ahLst/>
            <a:cxnLst>
              <a:cxn ang="0">
                <a:pos x="388" y="388"/>
              </a:cxn>
              <a:cxn ang="0">
                <a:pos x="182" y="388"/>
              </a:cxn>
              <a:cxn ang="0">
                <a:pos x="179" y="388"/>
              </a:cxn>
              <a:cxn ang="0">
                <a:pos x="182" y="391"/>
              </a:cxn>
              <a:cxn ang="0">
                <a:pos x="195" y="421"/>
              </a:cxn>
              <a:cxn ang="0">
                <a:pos x="182" y="452"/>
              </a:cxn>
              <a:cxn ang="0">
                <a:pos x="152" y="464"/>
              </a:cxn>
              <a:cxn ang="0">
                <a:pos x="122" y="452"/>
              </a:cxn>
              <a:cxn ang="0">
                <a:pos x="109" y="421"/>
              </a:cxn>
              <a:cxn ang="0">
                <a:pos x="122" y="391"/>
              </a:cxn>
              <a:cxn ang="0">
                <a:pos x="125" y="388"/>
              </a:cxn>
              <a:cxn ang="0">
                <a:pos x="0" y="388"/>
              </a:cxn>
              <a:cxn ang="0">
                <a:pos x="0" y="265"/>
              </a:cxn>
              <a:cxn ang="0">
                <a:pos x="30" y="277"/>
              </a:cxn>
              <a:cxn ang="0">
                <a:pos x="60" y="264"/>
              </a:cxn>
              <a:cxn ang="0">
                <a:pos x="73" y="234"/>
              </a:cxn>
              <a:cxn ang="0">
                <a:pos x="60" y="203"/>
              </a:cxn>
              <a:cxn ang="0">
                <a:pos x="30" y="191"/>
              </a:cxn>
              <a:cxn ang="0">
                <a:pos x="0" y="203"/>
              </a:cxn>
              <a:cxn ang="0">
                <a:pos x="0" y="0"/>
              </a:cxn>
              <a:cxn ang="0">
                <a:pos x="274" y="114"/>
              </a:cxn>
              <a:cxn ang="0">
                <a:pos x="388" y="388"/>
              </a:cxn>
            </a:cxnLst>
            <a:rect l="0" t="0" r="r" b="b"/>
            <a:pathLst>
              <a:path w="388" h="464">
                <a:moveTo>
                  <a:pt x="388" y="388"/>
                </a:moveTo>
                <a:cubicBezTo>
                  <a:pt x="182" y="388"/>
                  <a:pt x="182" y="388"/>
                  <a:pt x="182" y="388"/>
                </a:cubicBezTo>
                <a:cubicBezTo>
                  <a:pt x="179" y="388"/>
                  <a:pt x="179" y="388"/>
                  <a:pt x="179" y="388"/>
                </a:cubicBezTo>
                <a:cubicBezTo>
                  <a:pt x="180" y="389"/>
                  <a:pt x="181" y="390"/>
                  <a:pt x="182" y="391"/>
                </a:cubicBezTo>
                <a:cubicBezTo>
                  <a:pt x="191" y="399"/>
                  <a:pt x="195" y="409"/>
                  <a:pt x="195" y="421"/>
                </a:cubicBezTo>
                <a:cubicBezTo>
                  <a:pt x="195" y="433"/>
                  <a:pt x="191" y="443"/>
                  <a:pt x="182" y="452"/>
                </a:cubicBezTo>
                <a:cubicBezTo>
                  <a:pt x="174" y="460"/>
                  <a:pt x="164" y="464"/>
                  <a:pt x="152" y="464"/>
                </a:cubicBezTo>
                <a:cubicBezTo>
                  <a:pt x="140" y="464"/>
                  <a:pt x="130" y="460"/>
                  <a:pt x="122" y="452"/>
                </a:cubicBezTo>
                <a:cubicBezTo>
                  <a:pt x="113" y="443"/>
                  <a:pt x="109" y="433"/>
                  <a:pt x="109" y="421"/>
                </a:cubicBezTo>
                <a:cubicBezTo>
                  <a:pt x="109" y="409"/>
                  <a:pt x="113" y="399"/>
                  <a:pt x="122" y="391"/>
                </a:cubicBezTo>
                <a:cubicBezTo>
                  <a:pt x="123" y="390"/>
                  <a:pt x="124" y="389"/>
                  <a:pt x="125" y="388"/>
                </a:cubicBezTo>
                <a:cubicBezTo>
                  <a:pt x="0" y="388"/>
                  <a:pt x="0" y="388"/>
                  <a:pt x="0" y="388"/>
                </a:cubicBezTo>
                <a:cubicBezTo>
                  <a:pt x="0" y="265"/>
                  <a:pt x="0" y="265"/>
                  <a:pt x="0" y="265"/>
                </a:cubicBezTo>
                <a:cubicBezTo>
                  <a:pt x="8" y="273"/>
                  <a:pt x="18" y="277"/>
                  <a:pt x="30" y="277"/>
                </a:cubicBezTo>
                <a:cubicBezTo>
                  <a:pt x="41" y="277"/>
                  <a:pt x="52" y="273"/>
                  <a:pt x="60" y="264"/>
                </a:cubicBezTo>
                <a:cubicBezTo>
                  <a:pt x="68" y="256"/>
                  <a:pt x="73" y="246"/>
                  <a:pt x="73" y="234"/>
                </a:cubicBezTo>
                <a:cubicBezTo>
                  <a:pt x="73" y="222"/>
                  <a:pt x="68" y="212"/>
                  <a:pt x="60" y="203"/>
                </a:cubicBezTo>
                <a:cubicBezTo>
                  <a:pt x="52" y="195"/>
                  <a:pt x="41" y="191"/>
                  <a:pt x="30" y="191"/>
                </a:cubicBezTo>
                <a:cubicBezTo>
                  <a:pt x="18" y="191"/>
                  <a:pt x="8" y="195"/>
                  <a:pt x="0" y="203"/>
                </a:cubicBezTo>
                <a:cubicBezTo>
                  <a:pt x="0" y="0"/>
                  <a:pt x="0" y="0"/>
                  <a:pt x="0" y="0"/>
                </a:cubicBezTo>
                <a:cubicBezTo>
                  <a:pt x="107" y="0"/>
                  <a:pt x="198" y="38"/>
                  <a:pt x="274" y="114"/>
                </a:cubicBezTo>
                <a:cubicBezTo>
                  <a:pt x="350" y="189"/>
                  <a:pt x="388" y="281"/>
                  <a:pt x="388" y="388"/>
                </a:cubicBez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Freeform 26"/>
          <p:cNvSpPr/>
          <p:nvPr/>
        </p:nvSpPr>
        <p:spPr bwMode="auto">
          <a:xfrm>
            <a:off x="5768096" y="3793341"/>
            <a:ext cx="1934544" cy="1633127"/>
          </a:xfrm>
          <a:custGeom>
            <a:avLst/>
            <a:gdLst/>
            <a:ahLst/>
            <a:cxnLst>
              <a:cxn ang="0">
                <a:pos x="256" y="3"/>
              </a:cxn>
              <a:cxn ang="0">
                <a:pos x="256" y="0"/>
              </a:cxn>
              <a:cxn ang="0">
                <a:pos x="462" y="0"/>
              </a:cxn>
              <a:cxn ang="0">
                <a:pos x="462" y="1"/>
              </a:cxn>
              <a:cxn ang="0">
                <a:pos x="348" y="276"/>
              </a:cxn>
              <a:cxn ang="0">
                <a:pos x="74" y="390"/>
              </a:cxn>
              <a:cxn ang="0">
                <a:pos x="74" y="183"/>
              </a:cxn>
              <a:cxn ang="0">
                <a:pos x="74" y="182"/>
              </a:cxn>
              <a:cxn ang="0">
                <a:pos x="73" y="183"/>
              </a:cxn>
              <a:cxn ang="0">
                <a:pos x="43" y="195"/>
              </a:cxn>
              <a:cxn ang="0">
                <a:pos x="12" y="183"/>
              </a:cxn>
              <a:cxn ang="0">
                <a:pos x="0" y="152"/>
              </a:cxn>
              <a:cxn ang="0">
                <a:pos x="12" y="122"/>
              </a:cxn>
              <a:cxn ang="0">
                <a:pos x="43" y="109"/>
              </a:cxn>
              <a:cxn ang="0">
                <a:pos x="73" y="122"/>
              </a:cxn>
              <a:cxn ang="0">
                <a:pos x="74" y="123"/>
              </a:cxn>
              <a:cxn ang="0">
                <a:pos x="74" y="0"/>
              </a:cxn>
              <a:cxn ang="0">
                <a:pos x="199" y="0"/>
              </a:cxn>
              <a:cxn ang="0">
                <a:pos x="196" y="3"/>
              </a:cxn>
              <a:cxn ang="0">
                <a:pos x="183" y="33"/>
              </a:cxn>
              <a:cxn ang="0">
                <a:pos x="196" y="64"/>
              </a:cxn>
              <a:cxn ang="0">
                <a:pos x="226" y="76"/>
              </a:cxn>
              <a:cxn ang="0">
                <a:pos x="256" y="64"/>
              </a:cxn>
              <a:cxn ang="0">
                <a:pos x="269" y="33"/>
              </a:cxn>
              <a:cxn ang="0">
                <a:pos x="256" y="3"/>
              </a:cxn>
            </a:cxnLst>
            <a:rect l="0" t="0" r="r" b="b"/>
            <a:pathLst>
              <a:path w="462" h="390">
                <a:moveTo>
                  <a:pt x="256" y="3"/>
                </a:moveTo>
                <a:cubicBezTo>
                  <a:pt x="256" y="0"/>
                  <a:pt x="256" y="0"/>
                  <a:pt x="256" y="0"/>
                </a:cubicBezTo>
                <a:cubicBezTo>
                  <a:pt x="462" y="0"/>
                  <a:pt x="462" y="0"/>
                  <a:pt x="462" y="0"/>
                </a:cubicBezTo>
                <a:cubicBezTo>
                  <a:pt x="462" y="0"/>
                  <a:pt x="462" y="1"/>
                  <a:pt x="462" y="1"/>
                </a:cubicBezTo>
                <a:cubicBezTo>
                  <a:pt x="462" y="109"/>
                  <a:pt x="424" y="200"/>
                  <a:pt x="348" y="276"/>
                </a:cubicBezTo>
                <a:cubicBezTo>
                  <a:pt x="272" y="352"/>
                  <a:pt x="181" y="390"/>
                  <a:pt x="74" y="390"/>
                </a:cubicBezTo>
                <a:cubicBezTo>
                  <a:pt x="74" y="183"/>
                  <a:pt x="74" y="183"/>
                  <a:pt x="74" y="183"/>
                </a:cubicBezTo>
                <a:cubicBezTo>
                  <a:pt x="74" y="182"/>
                  <a:pt x="74" y="182"/>
                  <a:pt x="74" y="182"/>
                </a:cubicBezTo>
                <a:cubicBezTo>
                  <a:pt x="74" y="182"/>
                  <a:pt x="73" y="183"/>
                  <a:pt x="73" y="183"/>
                </a:cubicBezTo>
                <a:cubicBezTo>
                  <a:pt x="65" y="191"/>
                  <a:pt x="54" y="195"/>
                  <a:pt x="43" y="195"/>
                </a:cubicBezTo>
                <a:cubicBezTo>
                  <a:pt x="31" y="195"/>
                  <a:pt x="21" y="191"/>
                  <a:pt x="12" y="183"/>
                </a:cubicBezTo>
                <a:cubicBezTo>
                  <a:pt x="4" y="174"/>
                  <a:pt x="0" y="164"/>
                  <a:pt x="0" y="152"/>
                </a:cubicBezTo>
                <a:cubicBezTo>
                  <a:pt x="0" y="141"/>
                  <a:pt x="4" y="130"/>
                  <a:pt x="12" y="122"/>
                </a:cubicBezTo>
                <a:cubicBezTo>
                  <a:pt x="21" y="114"/>
                  <a:pt x="31" y="109"/>
                  <a:pt x="43" y="109"/>
                </a:cubicBezTo>
                <a:cubicBezTo>
                  <a:pt x="54" y="109"/>
                  <a:pt x="65" y="114"/>
                  <a:pt x="73" y="122"/>
                </a:cubicBezTo>
                <a:cubicBezTo>
                  <a:pt x="73" y="122"/>
                  <a:pt x="74" y="123"/>
                  <a:pt x="74" y="123"/>
                </a:cubicBezTo>
                <a:cubicBezTo>
                  <a:pt x="74" y="0"/>
                  <a:pt x="74" y="0"/>
                  <a:pt x="74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198" y="1"/>
                  <a:pt x="197" y="2"/>
                  <a:pt x="196" y="3"/>
                </a:cubicBezTo>
                <a:cubicBezTo>
                  <a:pt x="187" y="11"/>
                  <a:pt x="183" y="21"/>
                  <a:pt x="183" y="33"/>
                </a:cubicBezTo>
                <a:cubicBezTo>
                  <a:pt x="183" y="45"/>
                  <a:pt x="187" y="55"/>
                  <a:pt x="196" y="64"/>
                </a:cubicBezTo>
                <a:cubicBezTo>
                  <a:pt x="204" y="72"/>
                  <a:pt x="214" y="76"/>
                  <a:pt x="226" y="76"/>
                </a:cubicBezTo>
                <a:cubicBezTo>
                  <a:pt x="238" y="76"/>
                  <a:pt x="248" y="72"/>
                  <a:pt x="256" y="64"/>
                </a:cubicBezTo>
                <a:cubicBezTo>
                  <a:pt x="265" y="55"/>
                  <a:pt x="269" y="45"/>
                  <a:pt x="269" y="33"/>
                </a:cubicBezTo>
                <a:cubicBezTo>
                  <a:pt x="269" y="21"/>
                  <a:pt x="265" y="11"/>
                  <a:pt x="256" y="3"/>
                </a:cubicBezTo>
                <a:close/>
              </a:path>
            </a:pathLst>
          </a:cu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Freeform 129"/>
          <p:cNvSpPr/>
          <p:nvPr/>
        </p:nvSpPr>
        <p:spPr bwMode="auto">
          <a:xfrm>
            <a:off x="5233036" y="2826569"/>
            <a:ext cx="377018" cy="461144"/>
          </a:xfrm>
          <a:custGeom>
            <a:avLst/>
            <a:gdLst/>
            <a:ahLst/>
            <a:cxnLst>
              <a:cxn ang="0">
                <a:pos x="53" y="58"/>
              </a:cxn>
              <a:cxn ang="0">
                <a:pos x="36" y="58"/>
              </a:cxn>
              <a:cxn ang="0">
                <a:pos x="36" y="65"/>
              </a:cxn>
              <a:cxn ang="0">
                <a:pos x="34" y="68"/>
              </a:cxn>
              <a:cxn ang="0">
                <a:pos x="22" y="68"/>
              </a:cxn>
              <a:cxn ang="0">
                <a:pos x="20" y="65"/>
              </a:cxn>
              <a:cxn ang="0">
                <a:pos x="20" y="58"/>
              </a:cxn>
              <a:cxn ang="0">
                <a:pos x="2" y="58"/>
              </a:cxn>
              <a:cxn ang="0">
                <a:pos x="0" y="56"/>
              </a:cxn>
              <a:cxn ang="0">
                <a:pos x="1" y="54"/>
              </a:cxn>
              <a:cxn ang="0">
                <a:pos x="16" y="39"/>
              </a:cxn>
              <a:cxn ang="0">
                <a:pos x="7" y="39"/>
              </a:cxn>
              <a:cxn ang="0">
                <a:pos x="5" y="36"/>
              </a:cxn>
              <a:cxn ang="0">
                <a:pos x="6" y="34"/>
              </a:cxn>
              <a:cxn ang="0">
                <a:pos x="21" y="19"/>
              </a:cxn>
              <a:cxn ang="0">
                <a:pos x="13" y="19"/>
              </a:cxn>
              <a:cxn ang="0">
                <a:pos x="11" y="17"/>
              </a:cxn>
              <a:cxn ang="0">
                <a:pos x="12" y="15"/>
              </a:cxn>
              <a:cxn ang="0">
                <a:pos x="26" y="0"/>
              </a:cxn>
              <a:cxn ang="0">
                <a:pos x="28" y="0"/>
              </a:cxn>
              <a:cxn ang="0">
                <a:pos x="30" y="0"/>
              </a:cxn>
              <a:cxn ang="0">
                <a:pos x="44" y="15"/>
              </a:cxn>
              <a:cxn ang="0">
                <a:pos x="45" y="17"/>
              </a:cxn>
              <a:cxn ang="0">
                <a:pos x="42" y="19"/>
              </a:cxn>
              <a:cxn ang="0">
                <a:pos x="35" y="19"/>
              </a:cxn>
              <a:cxn ang="0">
                <a:pos x="50" y="34"/>
              </a:cxn>
              <a:cxn ang="0">
                <a:pos x="51" y="36"/>
              </a:cxn>
              <a:cxn ang="0">
                <a:pos x="49" y="39"/>
              </a:cxn>
              <a:cxn ang="0">
                <a:pos x="40" y="39"/>
              </a:cxn>
              <a:cxn ang="0">
                <a:pos x="55" y="54"/>
              </a:cxn>
              <a:cxn ang="0">
                <a:pos x="56" y="56"/>
              </a:cxn>
              <a:cxn ang="0">
                <a:pos x="53" y="58"/>
              </a:cxn>
            </a:cxnLst>
            <a:rect l="0" t="0" r="r" b="b"/>
            <a:pathLst>
              <a:path w="56" h="68">
                <a:moveTo>
                  <a:pt x="53" y="58"/>
                </a:moveTo>
                <a:cubicBezTo>
                  <a:pt x="36" y="58"/>
                  <a:pt x="36" y="58"/>
                  <a:pt x="36" y="58"/>
                </a:cubicBezTo>
                <a:cubicBezTo>
                  <a:pt x="36" y="60"/>
                  <a:pt x="36" y="63"/>
                  <a:pt x="36" y="65"/>
                </a:cubicBezTo>
                <a:cubicBezTo>
                  <a:pt x="36" y="67"/>
                  <a:pt x="35" y="68"/>
                  <a:pt x="34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1" y="68"/>
                  <a:pt x="20" y="67"/>
                  <a:pt x="20" y="65"/>
                </a:cubicBezTo>
                <a:cubicBezTo>
                  <a:pt x="20" y="63"/>
                  <a:pt x="20" y="60"/>
                  <a:pt x="20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1" y="58"/>
                  <a:pt x="0" y="57"/>
                  <a:pt x="0" y="56"/>
                </a:cubicBezTo>
                <a:cubicBezTo>
                  <a:pt x="0" y="55"/>
                  <a:pt x="0" y="54"/>
                  <a:pt x="1" y="54"/>
                </a:cubicBezTo>
                <a:cubicBezTo>
                  <a:pt x="16" y="39"/>
                  <a:pt x="16" y="39"/>
                  <a:pt x="16" y="39"/>
                </a:cubicBezTo>
                <a:cubicBezTo>
                  <a:pt x="7" y="39"/>
                  <a:pt x="7" y="39"/>
                  <a:pt x="7" y="39"/>
                </a:cubicBezTo>
                <a:cubicBezTo>
                  <a:pt x="6" y="39"/>
                  <a:pt x="5" y="37"/>
                  <a:pt x="5" y="36"/>
                </a:cubicBezTo>
                <a:cubicBezTo>
                  <a:pt x="5" y="35"/>
                  <a:pt x="5" y="35"/>
                  <a:pt x="6" y="34"/>
                </a:cubicBezTo>
                <a:cubicBezTo>
                  <a:pt x="21" y="19"/>
                  <a:pt x="21" y="19"/>
                  <a:pt x="21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2" y="19"/>
                  <a:pt x="11" y="18"/>
                  <a:pt x="11" y="17"/>
                </a:cubicBezTo>
                <a:cubicBezTo>
                  <a:pt x="11" y="16"/>
                  <a:pt x="11" y="15"/>
                  <a:pt x="12" y="15"/>
                </a:cubicBezTo>
                <a:cubicBezTo>
                  <a:pt x="26" y="0"/>
                  <a:pt x="26" y="0"/>
                  <a:pt x="26" y="0"/>
                </a:cubicBezTo>
                <a:cubicBezTo>
                  <a:pt x="27" y="0"/>
                  <a:pt x="27" y="0"/>
                  <a:pt x="28" y="0"/>
                </a:cubicBezTo>
                <a:cubicBezTo>
                  <a:pt x="29" y="0"/>
                  <a:pt x="29" y="0"/>
                  <a:pt x="30" y="0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5"/>
                  <a:pt x="45" y="16"/>
                  <a:pt x="45" y="17"/>
                </a:cubicBezTo>
                <a:cubicBezTo>
                  <a:pt x="45" y="18"/>
                  <a:pt x="44" y="19"/>
                  <a:pt x="42" y="19"/>
                </a:cubicBezTo>
                <a:cubicBezTo>
                  <a:pt x="35" y="19"/>
                  <a:pt x="35" y="19"/>
                  <a:pt x="35" y="19"/>
                </a:cubicBezTo>
                <a:cubicBezTo>
                  <a:pt x="50" y="34"/>
                  <a:pt x="50" y="34"/>
                  <a:pt x="50" y="34"/>
                </a:cubicBezTo>
                <a:cubicBezTo>
                  <a:pt x="51" y="35"/>
                  <a:pt x="51" y="35"/>
                  <a:pt x="51" y="36"/>
                </a:cubicBezTo>
                <a:cubicBezTo>
                  <a:pt x="51" y="37"/>
                  <a:pt x="50" y="39"/>
                  <a:pt x="49" y="39"/>
                </a:cubicBezTo>
                <a:cubicBezTo>
                  <a:pt x="40" y="39"/>
                  <a:pt x="40" y="39"/>
                  <a:pt x="40" y="39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4"/>
                  <a:pt x="56" y="55"/>
                  <a:pt x="56" y="56"/>
                </a:cubicBezTo>
                <a:cubicBezTo>
                  <a:pt x="56" y="57"/>
                  <a:pt x="55" y="58"/>
                  <a:pt x="53" y="5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Freeform 182"/>
          <p:cNvSpPr>
            <a:spLocks noEditPoints="1"/>
          </p:cNvSpPr>
          <p:nvPr/>
        </p:nvSpPr>
        <p:spPr bwMode="auto">
          <a:xfrm>
            <a:off x="5094463" y="4211865"/>
            <a:ext cx="515590" cy="481718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Freeform 211"/>
          <p:cNvSpPr>
            <a:spLocks noEditPoints="1"/>
          </p:cNvSpPr>
          <p:nvPr/>
        </p:nvSpPr>
        <p:spPr bwMode="auto">
          <a:xfrm>
            <a:off x="6575166" y="2885025"/>
            <a:ext cx="450768" cy="447192"/>
          </a:xfrm>
          <a:custGeom>
            <a:avLst/>
            <a:gdLst/>
            <a:ahLst/>
            <a:cxnLst>
              <a:cxn ang="0">
                <a:pos x="58" y="50"/>
              </a:cxn>
              <a:cxn ang="0">
                <a:pos x="51" y="58"/>
              </a:cxn>
              <a:cxn ang="0">
                <a:pos x="7" y="58"/>
              </a:cxn>
              <a:cxn ang="0">
                <a:pos x="0" y="50"/>
              </a:cxn>
              <a:cxn ang="0">
                <a:pos x="0" y="7"/>
              </a:cxn>
              <a:cxn ang="0">
                <a:pos x="7" y="0"/>
              </a:cxn>
              <a:cxn ang="0">
                <a:pos x="51" y="0"/>
              </a:cxn>
              <a:cxn ang="0">
                <a:pos x="58" y="7"/>
              </a:cxn>
              <a:cxn ang="0">
                <a:pos x="58" y="50"/>
              </a:cxn>
              <a:cxn ang="0">
                <a:pos x="51" y="24"/>
              </a:cxn>
              <a:cxn ang="0">
                <a:pos x="46" y="24"/>
              </a:cxn>
              <a:cxn ang="0">
                <a:pos x="47" y="29"/>
              </a:cxn>
              <a:cxn ang="0">
                <a:pos x="29" y="47"/>
              </a:cxn>
              <a:cxn ang="0">
                <a:pos x="11" y="29"/>
              </a:cxn>
              <a:cxn ang="0">
                <a:pos x="12" y="24"/>
              </a:cxn>
              <a:cxn ang="0">
                <a:pos x="6" y="24"/>
              </a:cxn>
              <a:cxn ang="0">
                <a:pos x="6" y="49"/>
              </a:cxn>
              <a:cxn ang="0">
                <a:pos x="9" y="51"/>
              </a:cxn>
              <a:cxn ang="0">
                <a:pos x="49" y="51"/>
              </a:cxn>
              <a:cxn ang="0">
                <a:pos x="51" y="49"/>
              </a:cxn>
              <a:cxn ang="0">
                <a:pos x="51" y="24"/>
              </a:cxn>
              <a:cxn ang="0">
                <a:pos x="29" y="17"/>
              </a:cxn>
              <a:cxn ang="0">
                <a:pos x="17" y="29"/>
              </a:cxn>
              <a:cxn ang="0">
                <a:pos x="29" y="40"/>
              </a:cxn>
              <a:cxn ang="0">
                <a:pos x="41" y="29"/>
              </a:cxn>
              <a:cxn ang="0">
                <a:pos x="29" y="17"/>
              </a:cxn>
              <a:cxn ang="0">
                <a:pos x="51" y="9"/>
              </a:cxn>
              <a:cxn ang="0">
                <a:pos x="49" y="6"/>
              </a:cxn>
              <a:cxn ang="0">
                <a:pos x="42" y="6"/>
              </a:cxn>
              <a:cxn ang="0">
                <a:pos x="40" y="9"/>
              </a:cxn>
              <a:cxn ang="0">
                <a:pos x="40" y="15"/>
              </a:cxn>
              <a:cxn ang="0">
                <a:pos x="42" y="18"/>
              </a:cxn>
              <a:cxn ang="0">
                <a:pos x="49" y="18"/>
              </a:cxn>
              <a:cxn ang="0">
                <a:pos x="51" y="15"/>
              </a:cxn>
              <a:cxn ang="0">
                <a:pos x="51" y="9"/>
              </a:cxn>
            </a:cxnLst>
            <a:rect l="0" t="0" r="r" b="b"/>
            <a:pathLst>
              <a:path w="58" h="58">
                <a:moveTo>
                  <a:pt x="58" y="50"/>
                </a:moveTo>
                <a:cubicBezTo>
                  <a:pt x="58" y="54"/>
                  <a:pt x="55" y="58"/>
                  <a:pt x="51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4"/>
                  <a:pt x="0" y="50"/>
                </a:cubicBezTo>
                <a:cubicBezTo>
                  <a:pt x="0" y="7"/>
                  <a:pt x="0" y="7"/>
                  <a:pt x="0" y="7"/>
                </a:cubicBezTo>
                <a:cubicBezTo>
                  <a:pt x="0" y="3"/>
                  <a:pt x="3" y="0"/>
                  <a:pt x="7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5" y="0"/>
                  <a:pt x="58" y="3"/>
                  <a:pt x="58" y="7"/>
                </a:cubicBezTo>
                <a:lnTo>
                  <a:pt x="58" y="50"/>
                </a:lnTo>
                <a:close/>
                <a:moveTo>
                  <a:pt x="51" y="24"/>
                </a:moveTo>
                <a:cubicBezTo>
                  <a:pt x="46" y="24"/>
                  <a:pt x="46" y="24"/>
                  <a:pt x="46" y="24"/>
                </a:cubicBezTo>
                <a:cubicBezTo>
                  <a:pt x="47" y="26"/>
                  <a:pt x="47" y="27"/>
                  <a:pt x="47" y="29"/>
                </a:cubicBezTo>
                <a:cubicBezTo>
                  <a:pt x="47" y="39"/>
                  <a:pt x="39" y="47"/>
                  <a:pt x="29" y="47"/>
                </a:cubicBezTo>
                <a:cubicBezTo>
                  <a:pt x="19" y="47"/>
                  <a:pt x="11" y="39"/>
                  <a:pt x="11" y="29"/>
                </a:cubicBezTo>
                <a:cubicBezTo>
                  <a:pt x="11" y="27"/>
                  <a:pt x="11" y="26"/>
                  <a:pt x="12" y="24"/>
                </a:cubicBezTo>
                <a:cubicBezTo>
                  <a:pt x="6" y="24"/>
                  <a:pt x="6" y="24"/>
                  <a:pt x="6" y="24"/>
                </a:cubicBezTo>
                <a:cubicBezTo>
                  <a:pt x="6" y="49"/>
                  <a:pt x="6" y="49"/>
                  <a:pt x="6" y="49"/>
                </a:cubicBezTo>
                <a:cubicBezTo>
                  <a:pt x="6" y="50"/>
                  <a:pt x="7" y="51"/>
                  <a:pt x="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50" y="51"/>
                  <a:pt x="51" y="50"/>
                  <a:pt x="51" y="49"/>
                </a:cubicBezTo>
                <a:lnTo>
                  <a:pt x="51" y="24"/>
                </a:lnTo>
                <a:close/>
                <a:moveTo>
                  <a:pt x="29" y="17"/>
                </a:moveTo>
                <a:cubicBezTo>
                  <a:pt x="23" y="17"/>
                  <a:pt x="17" y="22"/>
                  <a:pt x="17" y="29"/>
                </a:cubicBezTo>
                <a:cubicBezTo>
                  <a:pt x="17" y="35"/>
                  <a:pt x="23" y="40"/>
                  <a:pt x="29" y="40"/>
                </a:cubicBezTo>
                <a:cubicBezTo>
                  <a:pt x="35" y="40"/>
                  <a:pt x="41" y="35"/>
                  <a:pt x="41" y="29"/>
                </a:cubicBezTo>
                <a:cubicBezTo>
                  <a:pt x="41" y="22"/>
                  <a:pt x="35" y="17"/>
                  <a:pt x="29" y="17"/>
                </a:cubicBezTo>
                <a:close/>
                <a:moveTo>
                  <a:pt x="51" y="9"/>
                </a:moveTo>
                <a:cubicBezTo>
                  <a:pt x="51" y="7"/>
                  <a:pt x="50" y="6"/>
                  <a:pt x="49" y="6"/>
                </a:cubicBezTo>
                <a:cubicBezTo>
                  <a:pt x="42" y="6"/>
                  <a:pt x="42" y="6"/>
                  <a:pt x="42" y="6"/>
                </a:cubicBezTo>
                <a:cubicBezTo>
                  <a:pt x="41" y="6"/>
                  <a:pt x="40" y="7"/>
                  <a:pt x="40" y="9"/>
                </a:cubicBezTo>
                <a:cubicBezTo>
                  <a:pt x="40" y="15"/>
                  <a:pt x="40" y="15"/>
                  <a:pt x="40" y="15"/>
                </a:cubicBezTo>
                <a:cubicBezTo>
                  <a:pt x="40" y="16"/>
                  <a:pt x="41" y="18"/>
                  <a:pt x="42" y="18"/>
                </a:cubicBezTo>
                <a:cubicBezTo>
                  <a:pt x="49" y="18"/>
                  <a:pt x="49" y="18"/>
                  <a:pt x="49" y="18"/>
                </a:cubicBezTo>
                <a:cubicBezTo>
                  <a:pt x="50" y="18"/>
                  <a:pt x="51" y="16"/>
                  <a:pt x="51" y="15"/>
                </a:cubicBezTo>
                <a:lnTo>
                  <a:pt x="51" y="9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135"/>
          <p:cNvSpPr>
            <a:spLocks noEditPoints="1"/>
          </p:cNvSpPr>
          <p:nvPr/>
        </p:nvSpPr>
        <p:spPr bwMode="auto">
          <a:xfrm>
            <a:off x="6483176" y="4281926"/>
            <a:ext cx="455073" cy="426271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8145665" y="2072038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8145665" y="2357943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46271" y="2081592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1712334" y="2367497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8145665" y="4718885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8145665" y="5004790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2646271" y="4728439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1712334" y="5014344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TextBox 13"/>
          <p:cNvSpPr txBox="1"/>
          <p:nvPr/>
        </p:nvSpPr>
        <p:spPr>
          <a:xfrm>
            <a:off x="8289152" y="3701063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13"/>
          <p:cNvSpPr txBox="1"/>
          <p:nvPr/>
        </p:nvSpPr>
        <p:spPr>
          <a:xfrm>
            <a:off x="8289152" y="3986968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13"/>
          <p:cNvSpPr txBox="1"/>
          <p:nvPr/>
        </p:nvSpPr>
        <p:spPr>
          <a:xfrm>
            <a:off x="2488270" y="4061627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1554333" y="4347532"/>
            <a:ext cx="2333999" cy="8863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大小。单击此处可编辑内容，根据您的需要自由拉伸文本框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3"/>
          <p:cNvSpPr txBox="1"/>
          <p:nvPr/>
        </p:nvSpPr>
        <p:spPr>
          <a:xfrm>
            <a:off x="7771112" y="2246844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771112" y="2532749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727"/>
          <p:cNvSpPr/>
          <p:nvPr/>
        </p:nvSpPr>
        <p:spPr>
          <a:xfrm>
            <a:off x="5565255" y="1959191"/>
            <a:ext cx="1658049" cy="16579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99" y="10800"/>
                </a:moveTo>
                <a:cubicBezTo>
                  <a:pt x="5499" y="7873"/>
                  <a:pt x="7872" y="5499"/>
                  <a:pt x="10800" y="5499"/>
                </a:cubicBezTo>
                <a:cubicBezTo>
                  <a:pt x="13728" y="5499"/>
                  <a:pt x="16100" y="7873"/>
                  <a:pt x="16100" y="10800"/>
                </a:cubicBezTo>
                <a:cubicBezTo>
                  <a:pt x="16100" y="13728"/>
                  <a:pt x="13728" y="16102"/>
                  <a:pt x="10800" y="16102"/>
                </a:cubicBezTo>
                <a:cubicBezTo>
                  <a:pt x="7872" y="16102"/>
                  <a:pt x="5499" y="13728"/>
                  <a:pt x="5499" y="10800"/>
                </a:cubicBezTo>
                <a:close/>
                <a:moveTo>
                  <a:pt x="0" y="9882"/>
                </a:moveTo>
                <a:lnTo>
                  <a:pt x="0" y="11719"/>
                </a:lnTo>
                <a:cubicBezTo>
                  <a:pt x="0" y="12204"/>
                  <a:pt x="397" y="12601"/>
                  <a:pt x="881" y="12601"/>
                </a:cubicBezTo>
                <a:lnTo>
                  <a:pt x="1963" y="12601"/>
                </a:lnTo>
                <a:cubicBezTo>
                  <a:pt x="2448" y="12601"/>
                  <a:pt x="2966" y="12979"/>
                  <a:pt x="3113" y="13440"/>
                </a:cubicBezTo>
                <a:lnTo>
                  <a:pt x="3495" y="14370"/>
                </a:lnTo>
                <a:cubicBezTo>
                  <a:pt x="3719" y="14800"/>
                  <a:pt x="3622" y="15433"/>
                  <a:pt x="3279" y="15776"/>
                </a:cubicBezTo>
                <a:lnTo>
                  <a:pt x="2514" y="16541"/>
                </a:lnTo>
                <a:cubicBezTo>
                  <a:pt x="2171" y="16883"/>
                  <a:pt x="2171" y="17445"/>
                  <a:pt x="2514" y="17788"/>
                </a:cubicBezTo>
                <a:lnTo>
                  <a:pt x="3813" y="19087"/>
                </a:lnTo>
                <a:cubicBezTo>
                  <a:pt x="4155" y="19429"/>
                  <a:pt x="4717" y="19429"/>
                  <a:pt x="5060" y="19087"/>
                </a:cubicBezTo>
                <a:lnTo>
                  <a:pt x="5825" y="18321"/>
                </a:lnTo>
                <a:cubicBezTo>
                  <a:pt x="6167" y="17979"/>
                  <a:pt x="6800" y="17881"/>
                  <a:pt x="7230" y="18105"/>
                </a:cubicBezTo>
                <a:lnTo>
                  <a:pt x="8160" y="18487"/>
                </a:lnTo>
                <a:cubicBezTo>
                  <a:pt x="8622" y="18635"/>
                  <a:pt x="9000" y="19153"/>
                  <a:pt x="9000" y="19638"/>
                </a:cubicBezTo>
                <a:lnTo>
                  <a:pt x="9000" y="20720"/>
                </a:lnTo>
                <a:cubicBezTo>
                  <a:pt x="9000" y="21204"/>
                  <a:pt x="9397" y="21600"/>
                  <a:pt x="9881" y="21600"/>
                </a:cubicBezTo>
                <a:lnTo>
                  <a:pt x="11719" y="21600"/>
                </a:lnTo>
                <a:cubicBezTo>
                  <a:pt x="12203" y="21600"/>
                  <a:pt x="12600" y="21204"/>
                  <a:pt x="12600" y="20720"/>
                </a:cubicBezTo>
                <a:lnTo>
                  <a:pt x="12600" y="19638"/>
                </a:lnTo>
                <a:cubicBezTo>
                  <a:pt x="12600" y="19153"/>
                  <a:pt x="12978" y="18635"/>
                  <a:pt x="13439" y="18487"/>
                </a:cubicBezTo>
                <a:lnTo>
                  <a:pt x="14370" y="18105"/>
                </a:lnTo>
                <a:cubicBezTo>
                  <a:pt x="14801" y="17881"/>
                  <a:pt x="15432" y="17979"/>
                  <a:pt x="15775" y="18321"/>
                </a:cubicBezTo>
                <a:lnTo>
                  <a:pt x="16540" y="19087"/>
                </a:lnTo>
                <a:cubicBezTo>
                  <a:pt x="16883" y="19429"/>
                  <a:pt x="17444" y="19429"/>
                  <a:pt x="17787" y="19087"/>
                </a:cubicBezTo>
                <a:lnTo>
                  <a:pt x="19086" y="17788"/>
                </a:lnTo>
                <a:cubicBezTo>
                  <a:pt x="19429" y="17445"/>
                  <a:pt x="19429" y="16883"/>
                  <a:pt x="19086" y="16541"/>
                </a:cubicBezTo>
                <a:lnTo>
                  <a:pt x="18321" y="15776"/>
                </a:lnTo>
                <a:cubicBezTo>
                  <a:pt x="17978" y="15433"/>
                  <a:pt x="17880" y="14800"/>
                  <a:pt x="18104" y="14370"/>
                </a:cubicBezTo>
                <a:lnTo>
                  <a:pt x="18487" y="13440"/>
                </a:lnTo>
                <a:cubicBezTo>
                  <a:pt x="18634" y="12979"/>
                  <a:pt x="19152" y="12601"/>
                  <a:pt x="19637" y="12601"/>
                </a:cubicBezTo>
                <a:lnTo>
                  <a:pt x="20718" y="12601"/>
                </a:lnTo>
                <a:cubicBezTo>
                  <a:pt x="21203" y="12601"/>
                  <a:pt x="21600" y="12204"/>
                  <a:pt x="21600" y="11719"/>
                </a:cubicBezTo>
                <a:lnTo>
                  <a:pt x="21600" y="9882"/>
                </a:lnTo>
                <a:cubicBezTo>
                  <a:pt x="21600" y="9397"/>
                  <a:pt x="21203" y="9000"/>
                  <a:pt x="20718" y="9000"/>
                </a:cubicBezTo>
                <a:lnTo>
                  <a:pt x="19637" y="9000"/>
                </a:lnTo>
                <a:cubicBezTo>
                  <a:pt x="19152" y="9000"/>
                  <a:pt x="18634" y="8622"/>
                  <a:pt x="18487" y="8160"/>
                </a:cubicBezTo>
                <a:lnTo>
                  <a:pt x="18104" y="7230"/>
                </a:lnTo>
                <a:cubicBezTo>
                  <a:pt x="17880" y="6800"/>
                  <a:pt x="17978" y="6168"/>
                  <a:pt x="18321" y="5824"/>
                </a:cubicBezTo>
                <a:lnTo>
                  <a:pt x="19086" y="5060"/>
                </a:lnTo>
                <a:cubicBezTo>
                  <a:pt x="19429" y="4717"/>
                  <a:pt x="19429" y="4156"/>
                  <a:pt x="19086" y="3813"/>
                </a:cubicBezTo>
                <a:lnTo>
                  <a:pt x="17787" y="2514"/>
                </a:lnTo>
                <a:cubicBezTo>
                  <a:pt x="17444" y="2171"/>
                  <a:pt x="16883" y="2171"/>
                  <a:pt x="16540" y="2514"/>
                </a:cubicBezTo>
                <a:lnTo>
                  <a:pt x="15775" y="3279"/>
                </a:lnTo>
                <a:cubicBezTo>
                  <a:pt x="15432" y="3622"/>
                  <a:pt x="14801" y="3719"/>
                  <a:pt x="14370" y="3495"/>
                </a:cubicBezTo>
                <a:lnTo>
                  <a:pt x="13439" y="3113"/>
                </a:lnTo>
                <a:cubicBezTo>
                  <a:pt x="12978" y="2966"/>
                  <a:pt x="12600" y="2448"/>
                  <a:pt x="12600" y="1963"/>
                </a:cubicBezTo>
                <a:lnTo>
                  <a:pt x="12600" y="882"/>
                </a:lnTo>
                <a:cubicBezTo>
                  <a:pt x="12600" y="397"/>
                  <a:pt x="12203" y="0"/>
                  <a:pt x="11719" y="0"/>
                </a:cubicBezTo>
                <a:lnTo>
                  <a:pt x="9881" y="0"/>
                </a:lnTo>
                <a:cubicBezTo>
                  <a:pt x="9397" y="0"/>
                  <a:pt x="9000" y="397"/>
                  <a:pt x="9000" y="882"/>
                </a:cubicBezTo>
                <a:lnTo>
                  <a:pt x="9000" y="1963"/>
                </a:lnTo>
                <a:cubicBezTo>
                  <a:pt x="9000" y="2448"/>
                  <a:pt x="8622" y="2966"/>
                  <a:pt x="8160" y="3113"/>
                </a:cubicBezTo>
                <a:lnTo>
                  <a:pt x="7230" y="3495"/>
                </a:lnTo>
                <a:cubicBezTo>
                  <a:pt x="6800" y="3719"/>
                  <a:pt x="6167" y="3622"/>
                  <a:pt x="5825" y="3279"/>
                </a:cubicBezTo>
                <a:lnTo>
                  <a:pt x="5060" y="2514"/>
                </a:lnTo>
                <a:cubicBezTo>
                  <a:pt x="4717" y="2171"/>
                  <a:pt x="4155" y="2171"/>
                  <a:pt x="3813" y="2514"/>
                </a:cubicBezTo>
                <a:lnTo>
                  <a:pt x="2514" y="3813"/>
                </a:lnTo>
                <a:cubicBezTo>
                  <a:pt x="2171" y="4156"/>
                  <a:pt x="2171" y="4717"/>
                  <a:pt x="2514" y="5060"/>
                </a:cubicBezTo>
                <a:lnTo>
                  <a:pt x="3279" y="5824"/>
                </a:lnTo>
                <a:cubicBezTo>
                  <a:pt x="3622" y="6168"/>
                  <a:pt x="3719" y="6800"/>
                  <a:pt x="3495" y="7230"/>
                </a:cubicBezTo>
                <a:lnTo>
                  <a:pt x="3113" y="8160"/>
                </a:lnTo>
                <a:cubicBezTo>
                  <a:pt x="2966" y="8622"/>
                  <a:pt x="2448" y="9000"/>
                  <a:pt x="1963" y="9000"/>
                </a:cubicBezTo>
                <a:lnTo>
                  <a:pt x="881" y="9000"/>
                </a:lnTo>
                <a:cubicBezTo>
                  <a:pt x="397" y="9000"/>
                  <a:pt x="0" y="9397"/>
                  <a:pt x="0" y="988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Shape 735"/>
          <p:cNvSpPr/>
          <p:nvPr/>
        </p:nvSpPr>
        <p:spPr>
          <a:xfrm>
            <a:off x="5987933" y="2382702"/>
            <a:ext cx="812694" cy="8126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Shape 736"/>
          <p:cNvSpPr/>
          <p:nvPr/>
        </p:nvSpPr>
        <p:spPr>
          <a:xfrm>
            <a:off x="6202727" y="2643049"/>
            <a:ext cx="383104" cy="2911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54" h="21471" extrusionOk="0">
                <a:moveTo>
                  <a:pt x="18032" y="19451"/>
                </a:moveTo>
                <a:cubicBezTo>
                  <a:pt x="17963" y="19995"/>
                  <a:pt x="19395" y="20889"/>
                  <a:pt x="19531" y="19300"/>
                </a:cubicBezTo>
                <a:cubicBezTo>
                  <a:pt x="20147" y="12135"/>
                  <a:pt x="19089" y="10074"/>
                  <a:pt x="19089" y="10074"/>
                </a:cubicBezTo>
                <a:lnTo>
                  <a:pt x="17607" y="11177"/>
                </a:lnTo>
                <a:cubicBezTo>
                  <a:pt x="17607" y="11176"/>
                  <a:pt x="18864" y="12766"/>
                  <a:pt x="18032" y="19451"/>
                </a:cubicBezTo>
                <a:close/>
                <a:moveTo>
                  <a:pt x="20735" y="6972"/>
                </a:moveTo>
                <a:lnTo>
                  <a:pt x="11888" y="386"/>
                </a:lnTo>
                <a:cubicBezTo>
                  <a:pt x="11196" y="-129"/>
                  <a:pt x="10061" y="-129"/>
                  <a:pt x="9368" y="386"/>
                </a:cubicBezTo>
                <a:lnTo>
                  <a:pt x="520" y="6972"/>
                </a:lnTo>
                <a:cubicBezTo>
                  <a:pt x="-173" y="7488"/>
                  <a:pt x="-173" y="8332"/>
                  <a:pt x="520" y="8848"/>
                </a:cubicBezTo>
                <a:lnTo>
                  <a:pt x="9367" y="15434"/>
                </a:lnTo>
                <a:cubicBezTo>
                  <a:pt x="10060" y="15949"/>
                  <a:pt x="11195" y="15949"/>
                  <a:pt x="11887" y="15434"/>
                </a:cubicBezTo>
                <a:lnTo>
                  <a:pt x="17607" y="11176"/>
                </a:lnTo>
                <a:lnTo>
                  <a:pt x="11405" y="9245"/>
                </a:lnTo>
                <a:cubicBezTo>
                  <a:pt x="11166" y="9323"/>
                  <a:pt x="10903" y="9366"/>
                  <a:pt x="10628" y="9366"/>
                </a:cubicBezTo>
                <a:cubicBezTo>
                  <a:pt x="9510" y="9366"/>
                  <a:pt x="8605" y="8652"/>
                  <a:pt x="8605" y="7769"/>
                </a:cubicBezTo>
                <a:cubicBezTo>
                  <a:pt x="8605" y="6883"/>
                  <a:pt x="9511" y="6168"/>
                  <a:pt x="10628" y="6168"/>
                </a:cubicBezTo>
                <a:cubicBezTo>
                  <a:pt x="11495" y="6168"/>
                  <a:pt x="12233" y="6602"/>
                  <a:pt x="12520" y="7205"/>
                </a:cubicBezTo>
                <a:lnTo>
                  <a:pt x="19089" y="10071"/>
                </a:lnTo>
                <a:lnTo>
                  <a:pt x="20735" y="8847"/>
                </a:lnTo>
                <a:cubicBezTo>
                  <a:pt x="21427" y="8332"/>
                  <a:pt x="21427" y="7488"/>
                  <a:pt x="20735" y="6972"/>
                </a:cubicBezTo>
                <a:close/>
                <a:moveTo>
                  <a:pt x="3510" y="13897"/>
                </a:moveTo>
                <a:cubicBezTo>
                  <a:pt x="4003" y="16551"/>
                  <a:pt x="4630" y="17712"/>
                  <a:pt x="6722" y="18928"/>
                </a:cubicBezTo>
                <a:cubicBezTo>
                  <a:pt x="8814" y="20143"/>
                  <a:pt x="9808" y="21471"/>
                  <a:pt x="10628" y="21471"/>
                </a:cubicBezTo>
                <a:cubicBezTo>
                  <a:pt x="11448" y="21471"/>
                  <a:pt x="12379" y="20310"/>
                  <a:pt x="14471" y="19092"/>
                </a:cubicBezTo>
                <a:cubicBezTo>
                  <a:pt x="16563" y="17876"/>
                  <a:pt x="16004" y="17506"/>
                  <a:pt x="16497" y="14852"/>
                </a:cubicBezTo>
                <a:lnTo>
                  <a:pt x="10628" y="18646"/>
                </a:lnTo>
                <a:cubicBezTo>
                  <a:pt x="10628" y="18646"/>
                  <a:pt x="3510" y="13897"/>
                  <a:pt x="3510" y="138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3656" tIns="43656" rIns="43656" bIns="43656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Shape 726"/>
          <p:cNvSpPr/>
          <p:nvPr/>
        </p:nvSpPr>
        <p:spPr>
          <a:xfrm>
            <a:off x="6478862" y="3519226"/>
            <a:ext cx="1292250" cy="12922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99" y="10800"/>
                </a:moveTo>
                <a:cubicBezTo>
                  <a:pt x="5499" y="7872"/>
                  <a:pt x="7872" y="5500"/>
                  <a:pt x="10800" y="5500"/>
                </a:cubicBezTo>
                <a:cubicBezTo>
                  <a:pt x="13728" y="5500"/>
                  <a:pt x="16101" y="7872"/>
                  <a:pt x="16101" y="10800"/>
                </a:cubicBezTo>
                <a:cubicBezTo>
                  <a:pt x="16101" y="13728"/>
                  <a:pt x="13728" y="16101"/>
                  <a:pt x="10800" y="16101"/>
                </a:cubicBezTo>
                <a:cubicBezTo>
                  <a:pt x="7872" y="16101"/>
                  <a:pt x="5499" y="13728"/>
                  <a:pt x="5499" y="10800"/>
                </a:cubicBezTo>
                <a:close/>
                <a:moveTo>
                  <a:pt x="0" y="9882"/>
                </a:moveTo>
                <a:lnTo>
                  <a:pt x="0" y="11719"/>
                </a:lnTo>
                <a:cubicBezTo>
                  <a:pt x="0" y="12204"/>
                  <a:pt x="397" y="12601"/>
                  <a:pt x="882" y="12601"/>
                </a:cubicBezTo>
                <a:lnTo>
                  <a:pt x="1963" y="12601"/>
                </a:lnTo>
                <a:cubicBezTo>
                  <a:pt x="2448" y="12601"/>
                  <a:pt x="2965" y="12978"/>
                  <a:pt x="3113" y="13439"/>
                </a:cubicBezTo>
                <a:lnTo>
                  <a:pt x="3495" y="14371"/>
                </a:lnTo>
                <a:cubicBezTo>
                  <a:pt x="3719" y="14800"/>
                  <a:pt x="3621" y="15433"/>
                  <a:pt x="3279" y="15776"/>
                </a:cubicBezTo>
                <a:lnTo>
                  <a:pt x="2514" y="16541"/>
                </a:lnTo>
                <a:cubicBezTo>
                  <a:pt x="2170" y="16884"/>
                  <a:pt x="2170" y="17444"/>
                  <a:pt x="2514" y="17787"/>
                </a:cubicBezTo>
                <a:lnTo>
                  <a:pt x="3812" y="19087"/>
                </a:lnTo>
                <a:cubicBezTo>
                  <a:pt x="4156" y="19430"/>
                  <a:pt x="4716" y="19430"/>
                  <a:pt x="5059" y="19087"/>
                </a:cubicBezTo>
                <a:lnTo>
                  <a:pt x="5824" y="18321"/>
                </a:lnTo>
                <a:cubicBezTo>
                  <a:pt x="6167" y="17979"/>
                  <a:pt x="6800" y="17882"/>
                  <a:pt x="7230" y="18105"/>
                </a:cubicBezTo>
                <a:lnTo>
                  <a:pt x="8160" y="18487"/>
                </a:lnTo>
                <a:cubicBezTo>
                  <a:pt x="8622" y="18635"/>
                  <a:pt x="9001" y="19152"/>
                  <a:pt x="9001" y="19637"/>
                </a:cubicBezTo>
                <a:lnTo>
                  <a:pt x="9001" y="20718"/>
                </a:lnTo>
                <a:cubicBezTo>
                  <a:pt x="9001" y="21203"/>
                  <a:pt x="9398" y="21600"/>
                  <a:pt x="9882" y="21600"/>
                </a:cubicBezTo>
                <a:lnTo>
                  <a:pt x="11718" y="21600"/>
                </a:lnTo>
                <a:cubicBezTo>
                  <a:pt x="12204" y="21600"/>
                  <a:pt x="12601" y="21203"/>
                  <a:pt x="12601" y="20718"/>
                </a:cubicBezTo>
                <a:lnTo>
                  <a:pt x="12601" y="19637"/>
                </a:lnTo>
                <a:cubicBezTo>
                  <a:pt x="12601" y="19152"/>
                  <a:pt x="12978" y="18635"/>
                  <a:pt x="13440" y="18487"/>
                </a:cubicBezTo>
                <a:lnTo>
                  <a:pt x="14370" y="18105"/>
                </a:lnTo>
                <a:cubicBezTo>
                  <a:pt x="14800" y="17882"/>
                  <a:pt x="15433" y="17979"/>
                  <a:pt x="15775" y="18321"/>
                </a:cubicBezTo>
                <a:lnTo>
                  <a:pt x="16541" y="19087"/>
                </a:lnTo>
                <a:cubicBezTo>
                  <a:pt x="16884" y="19430"/>
                  <a:pt x="17444" y="19430"/>
                  <a:pt x="17788" y="19087"/>
                </a:cubicBezTo>
                <a:lnTo>
                  <a:pt x="19087" y="17787"/>
                </a:lnTo>
                <a:cubicBezTo>
                  <a:pt x="19430" y="17444"/>
                  <a:pt x="19430" y="16884"/>
                  <a:pt x="19087" y="16541"/>
                </a:cubicBezTo>
                <a:lnTo>
                  <a:pt x="18321" y="15776"/>
                </a:lnTo>
                <a:cubicBezTo>
                  <a:pt x="17979" y="15433"/>
                  <a:pt x="17882" y="14801"/>
                  <a:pt x="18105" y="14371"/>
                </a:cubicBezTo>
                <a:lnTo>
                  <a:pt x="18487" y="13439"/>
                </a:lnTo>
                <a:cubicBezTo>
                  <a:pt x="18635" y="12978"/>
                  <a:pt x="19152" y="12601"/>
                  <a:pt x="19637" y="12601"/>
                </a:cubicBezTo>
                <a:lnTo>
                  <a:pt x="20718" y="12601"/>
                </a:lnTo>
                <a:cubicBezTo>
                  <a:pt x="21203" y="12601"/>
                  <a:pt x="21600" y="12204"/>
                  <a:pt x="21600" y="11719"/>
                </a:cubicBezTo>
                <a:lnTo>
                  <a:pt x="21600" y="9882"/>
                </a:lnTo>
                <a:cubicBezTo>
                  <a:pt x="21600" y="9396"/>
                  <a:pt x="21203" y="8999"/>
                  <a:pt x="20718" y="8999"/>
                </a:cubicBezTo>
                <a:lnTo>
                  <a:pt x="19637" y="8999"/>
                </a:lnTo>
                <a:cubicBezTo>
                  <a:pt x="19152" y="8999"/>
                  <a:pt x="18635" y="8623"/>
                  <a:pt x="18487" y="8161"/>
                </a:cubicBezTo>
                <a:lnTo>
                  <a:pt x="18105" y="7229"/>
                </a:lnTo>
                <a:cubicBezTo>
                  <a:pt x="17882" y="6800"/>
                  <a:pt x="17979" y="6167"/>
                  <a:pt x="18321" y="5825"/>
                </a:cubicBezTo>
                <a:lnTo>
                  <a:pt x="19087" y="5060"/>
                </a:lnTo>
                <a:cubicBezTo>
                  <a:pt x="19430" y="4718"/>
                  <a:pt x="19430" y="4156"/>
                  <a:pt x="19087" y="3813"/>
                </a:cubicBezTo>
                <a:lnTo>
                  <a:pt x="17788" y="2514"/>
                </a:lnTo>
                <a:cubicBezTo>
                  <a:pt x="17444" y="2171"/>
                  <a:pt x="16884" y="2171"/>
                  <a:pt x="16541" y="2514"/>
                </a:cubicBezTo>
                <a:lnTo>
                  <a:pt x="15775" y="3279"/>
                </a:lnTo>
                <a:cubicBezTo>
                  <a:pt x="15433" y="3621"/>
                  <a:pt x="14800" y="3718"/>
                  <a:pt x="14370" y="3495"/>
                </a:cubicBezTo>
                <a:lnTo>
                  <a:pt x="13440" y="3114"/>
                </a:lnTo>
                <a:cubicBezTo>
                  <a:pt x="12978" y="2965"/>
                  <a:pt x="12601" y="2448"/>
                  <a:pt x="12601" y="1963"/>
                </a:cubicBezTo>
                <a:lnTo>
                  <a:pt x="12601" y="882"/>
                </a:lnTo>
                <a:cubicBezTo>
                  <a:pt x="12601" y="397"/>
                  <a:pt x="12204" y="0"/>
                  <a:pt x="11718" y="0"/>
                </a:cubicBezTo>
                <a:lnTo>
                  <a:pt x="9882" y="0"/>
                </a:lnTo>
                <a:cubicBezTo>
                  <a:pt x="9398" y="0"/>
                  <a:pt x="9001" y="397"/>
                  <a:pt x="9001" y="882"/>
                </a:cubicBezTo>
                <a:lnTo>
                  <a:pt x="9001" y="1963"/>
                </a:lnTo>
                <a:cubicBezTo>
                  <a:pt x="9001" y="2448"/>
                  <a:pt x="8622" y="2965"/>
                  <a:pt x="8160" y="3114"/>
                </a:cubicBezTo>
                <a:lnTo>
                  <a:pt x="7230" y="3495"/>
                </a:lnTo>
                <a:cubicBezTo>
                  <a:pt x="6800" y="3718"/>
                  <a:pt x="6167" y="3621"/>
                  <a:pt x="5824" y="3279"/>
                </a:cubicBezTo>
                <a:lnTo>
                  <a:pt x="5059" y="2514"/>
                </a:lnTo>
                <a:cubicBezTo>
                  <a:pt x="4716" y="2171"/>
                  <a:pt x="4156" y="2171"/>
                  <a:pt x="3812" y="2514"/>
                </a:cubicBezTo>
                <a:lnTo>
                  <a:pt x="2514" y="3813"/>
                </a:lnTo>
                <a:cubicBezTo>
                  <a:pt x="2170" y="4156"/>
                  <a:pt x="2170" y="4718"/>
                  <a:pt x="2514" y="5060"/>
                </a:cubicBezTo>
                <a:lnTo>
                  <a:pt x="3279" y="5825"/>
                </a:lnTo>
                <a:cubicBezTo>
                  <a:pt x="3621" y="6167"/>
                  <a:pt x="3719" y="6800"/>
                  <a:pt x="3495" y="7229"/>
                </a:cubicBezTo>
                <a:lnTo>
                  <a:pt x="3113" y="8161"/>
                </a:lnTo>
                <a:cubicBezTo>
                  <a:pt x="2965" y="8623"/>
                  <a:pt x="2448" y="8999"/>
                  <a:pt x="1963" y="8999"/>
                </a:cubicBezTo>
                <a:lnTo>
                  <a:pt x="882" y="8999"/>
                </a:lnTo>
                <a:cubicBezTo>
                  <a:pt x="397" y="8999"/>
                  <a:pt x="0" y="9396"/>
                  <a:pt x="0" y="988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Shape 738"/>
          <p:cNvSpPr/>
          <p:nvPr/>
        </p:nvSpPr>
        <p:spPr>
          <a:xfrm>
            <a:off x="6800877" y="3841246"/>
            <a:ext cx="648239" cy="6482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cubicBezTo>
                  <a:pt x="0" y="16764"/>
                  <a:pt x="4836" y="21600"/>
                  <a:pt x="10800" y="21600"/>
                </a:cubicBezTo>
                <a:cubicBezTo>
                  <a:pt x="16764" y="21600"/>
                  <a:pt x="21600" y="16764"/>
                  <a:pt x="21600" y="10800"/>
                </a:cubicBezTo>
                <a:cubicBezTo>
                  <a:pt x="21600" y="4836"/>
                  <a:pt x="16764" y="0"/>
                  <a:pt x="10800" y="0"/>
                </a:cubicBezTo>
                <a:cubicBezTo>
                  <a:pt x="4836" y="0"/>
                  <a:pt x="0" y="4836"/>
                  <a:pt x="0" y="1080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Shape 739"/>
          <p:cNvSpPr/>
          <p:nvPr/>
        </p:nvSpPr>
        <p:spPr>
          <a:xfrm>
            <a:off x="7049269" y="4021376"/>
            <a:ext cx="151453" cy="2911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5" h="21600" extrusionOk="0">
                <a:moveTo>
                  <a:pt x="13265" y="19105"/>
                </a:moveTo>
                <a:lnTo>
                  <a:pt x="13265" y="21214"/>
                </a:lnTo>
                <a:cubicBezTo>
                  <a:pt x="13265" y="21431"/>
                  <a:pt x="12941" y="21600"/>
                  <a:pt x="12525" y="21600"/>
                </a:cubicBezTo>
                <a:lnTo>
                  <a:pt x="9407" y="21600"/>
                </a:lnTo>
                <a:cubicBezTo>
                  <a:pt x="9014" y="21600"/>
                  <a:pt x="8667" y="21431"/>
                  <a:pt x="8667" y="21214"/>
                </a:cubicBezTo>
                <a:lnTo>
                  <a:pt x="8667" y="19105"/>
                </a:lnTo>
                <a:cubicBezTo>
                  <a:pt x="3262" y="18707"/>
                  <a:pt x="305" y="17020"/>
                  <a:pt x="189" y="16947"/>
                </a:cubicBezTo>
                <a:cubicBezTo>
                  <a:pt x="-42" y="16803"/>
                  <a:pt x="-65" y="16598"/>
                  <a:pt x="143" y="16453"/>
                </a:cubicBezTo>
                <a:lnTo>
                  <a:pt x="2522" y="14826"/>
                </a:lnTo>
                <a:cubicBezTo>
                  <a:pt x="2638" y="14742"/>
                  <a:pt x="2846" y="14693"/>
                  <a:pt x="3054" y="14681"/>
                </a:cubicBezTo>
                <a:cubicBezTo>
                  <a:pt x="3262" y="14669"/>
                  <a:pt x="3470" y="14705"/>
                  <a:pt x="3608" y="14790"/>
                </a:cubicBezTo>
                <a:cubicBezTo>
                  <a:pt x="3654" y="14802"/>
                  <a:pt x="6889" y="16417"/>
                  <a:pt x="10978" y="16417"/>
                </a:cubicBezTo>
                <a:cubicBezTo>
                  <a:pt x="13242" y="16417"/>
                  <a:pt x="15690" y="15790"/>
                  <a:pt x="15690" y="14428"/>
                </a:cubicBezTo>
                <a:cubicBezTo>
                  <a:pt x="15690" y="13271"/>
                  <a:pt x="12964" y="12704"/>
                  <a:pt x="9846" y="12054"/>
                </a:cubicBezTo>
                <a:cubicBezTo>
                  <a:pt x="5687" y="11198"/>
                  <a:pt x="513" y="10113"/>
                  <a:pt x="513" y="7087"/>
                </a:cubicBezTo>
                <a:cubicBezTo>
                  <a:pt x="513" y="4870"/>
                  <a:pt x="3839" y="3037"/>
                  <a:pt x="8667" y="2555"/>
                </a:cubicBezTo>
                <a:lnTo>
                  <a:pt x="8667" y="386"/>
                </a:lnTo>
                <a:cubicBezTo>
                  <a:pt x="8667" y="169"/>
                  <a:pt x="9014" y="0"/>
                  <a:pt x="9407" y="0"/>
                </a:cubicBezTo>
                <a:lnTo>
                  <a:pt x="12525" y="0"/>
                </a:lnTo>
                <a:cubicBezTo>
                  <a:pt x="12941" y="0"/>
                  <a:pt x="13265" y="169"/>
                  <a:pt x="13265" y="386"/>
                </a:cubicBezTo>
                <a:lnTo>
                  <a:pt x="13265" y="2507"/>
                </a:lnTo>
                <a:cubicBezTo>
                  <a:pt x="17954" y="2784"/>
                  <a:pt x="20449" y="4110"/>
                  <a:pt x="20542" y="4158"/>
                </a:cubicBezTo>
                <a:cubicBezTo>
                  <a:pt x="20773" y="4291"/>
                  <a:pt x="20819" y="4472"/>
                  <a:pt x="20657" y="4617"/>
                </a:cubicBezTo>
                <a:lnTo>
                  <a:pt x="18786" y="6376"/>
                </a:lnTo>
                <a:cubicBezTo>
                  <a:pt x="18670" y="6485"/>
                  <a:pt x="18486" y="6557"/>
                  <a:pt x="18255" y="6569"/>
                </a:cubicBezTo>
                <a:cubicBezTo>
                  <a:pt x="18024" y="6593"/>
                  <a:pt x="17816" y="6557"/>
                  <a:pt x="17631" y="6485"/>
                </a:cubicBezTo>
                <a:cubicBezTo>
                  <a:pt x="17608" y="6473"/>
                  <a:pt x="14812" y="5183"/>
                  <a:pt x="11347" y="5183"/>
                </a:cubicBezTo>
                <a:cubicBezTo>
                  <a:pt x="8413" y="5183"/>
                  <a:pt x="6380" y="5942"/>
                  <a:pt x="6380" y="7039"/>
                </a:cubicBezTo>
                <a:cubicBezTo>
                  <a:pt x="6380" y="8317"/>
                  <a:pt x="9199" y="8883"/>
                  <a:pt x="12479" y="9546"/>
                </a:cubicBezTo>
                <a:cubicBezTo>
                  <a:pt x="16730" y="10402"/>
                  <a:pt x="21535" y="11379"/>
                  <a:pt x="21535" y="14283"/>
                </a:cubicBezTo>
                <a:cubicBezTo>
                  <a:pt x="21535" y="16742"/>
                  <a:pt x="18162" y="18683"/>
                  <a:pt x="13265" y="1910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8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Shape 728"/>
          <p:cNvSpPr/>
          <p:nvPr/>
        </p:nvSpPr>
        <p:spPr>
          <a:xfrm>
            <a:off x="4410427" y="3582200"/>
            <a:ext cx="2072490" cy="207247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99" y="10800"/>
                </a:moveTo>
                <a:cubicBezTo>
                  <a:pt x="5499" y="7872"/>
                  <a:pt x="7872" y="5499"/>
                  <a:pt x="10800" y="5499"/>
                </a:cubicBezTo>
                <a:cubicBezTo>
                  <a:pt x="13727" y="5499"/>
                  <a:pt x="16101" y="7872"/>
                  <a:pt x="16101" y="10800"/>
                </a:cubicBezTo>
                <a:cubicBezTo>
                  <a:pt x="16101" y="13727"/>
                  <a:pt x="13727" y="16101"/>
                  <a:pt x="10800" y="16101"/>
                </a:cubicBezTo>
                <a:cubicBezTo>
                  <a:pt x="7872" y="16101"/>
                  <a:pt x="5499" y="13727"/>
                  <a:pt x="5499" y="10800"/>
                </a:cubicBezTo>
                <a:close/>
                <a:moveTo>
                  <a:pt x="0" y="9882"/>
                </a:moveTo>
                <a:lnTo>
                  <a:pt x="0" y="11719"/>
                </a:lnTo>
                <a:cubicBezTo>
                  <a:pt x="0" y="12203"/>
                  <a:pt x="397" y="12600"/>
                  <a:pt x="882" y="12600"/>
                </a:cubicBezTo>
                <a:lnTo>
                  <a:pt x="1963" y="12600"/>
                </a:lnTo>
                <a:cubicBezTo>
                  <a:pt x="2448" y="12600"/>
                  <a:pt x="2965" y="12978"/>
                  <a:pt x="3113" y="13440"/>
                </a:cubicBezTo>
                <a:lnTo>
                  <a:pt x="3495" y="14369"/>
                </a:lnTo>
                <a:cubicBezTo>
                  <a:pt x="3719" y="14800"/>
                  <a:pt x="3622" y="15433"/>
                  <a:pt x="3279" y="15776"/>
                </a:cubicBezTo>
                <a:lnTo>
                  <a:pt x="2514" y="16541"/>
                </a:lnTo>
                <a:cubicBezTo>
                  <a:pt x="2171" y="16884"/>
                  <a:pt x="2171" y="17444"/>
                  <a:pt x="2514" y="17788"/>
                </a:cubicBezTo>
                <a:lnTo>
                  <a:pt x="3812" y="19086"/>
                </a:lnTo>
                <a:cubicBezTo>
                  <a:pt x="4155" y="19429"/>
                  <a:pt x="4717" y="19429"/>
                  <a:pt x="5060" y="19086"/>
                </a:cubicBezTo>
                <a:lnTo>
                  <a:pt x="5825" y="18321"/>
                </a:lnTo>
                <a:cubicBezTo>
                  <a:pt x="6168" y="17978"/>
                  <a:pt x="6800" y="17880"/>
                  <a:pt x="7230" y="18105"/>
                </a:cubicBezTo>
                <a:lnTo>
                  <a:pt x="8160" y="18487"/>
                </a:lnTo>
                <a:cubicBezTo>
                  <a:pt x="8622" y="18634"/>
                  <a:pt x="9000" y="19152"/>
                  <a:pt x="9000" y="19637"/>
                </a:cubicBezTo>
                <a:lnTo>
                  <a:pt x="9000" y="20719"/>
                </a:lnTo>
                <a:cubicBezTo>
                  <a:pt x="9000" y="21203"/>
                  <a:pt x="9396" y="21600"/>
                  <a:pt x="9881" y="21600"/>
                </a:cubicBezTo>
                <a:lnTo>
                  <a:pt x="11718" y="21600"/>
                </a:lnTo>
                <a:cubicBezTo>
                  <a:pt x="12203" y="21600"/>
                  <a:pt x="12600" y="21203"/>
                  <a:pt x="12600" y="20719"/>
                </a:cubicBezTo>
                <a:lnTo>
                  <a:pt x="12600" y="19637"/>
                </a:lnTo>
                <a:cubicBezTo>
                  <a:pt x="12600" y="19152"/>
                  <a:pt x="12978" y="18634"/>
                  <a:pt x="13439" y="18487"/>
                </a:cubicBezTo>
                <a:lnTo>
                  <a:pt x="14370" y="18105"/>
                </a:lnTo>
                <a:cubicBezTo>
                  <a:pt x="14800" y="17880"/>
                  <a:pt x="15432" y="17978"/>
                  <a:pt x="15775" y="18321"/>
                </a:cubicBezTo>
                <a:lnTo>
                  <a:pt x="16540" y="19086"/>
                </a:lnTo>
                <a:cubicBezTo>
                  <a:pt x="16883" y="19429"/>
                  <a:pt x="17444" y="19429"/>
                  <a:pt x="17787" y="19086"/>
                </a:cubicBezTo>
                <a:lnTo>
                  <a:pt x="19086" y="17788"/>
                </a:lnTo>
                <a:cubicBezTo>
                  <a:pt x="19429" y="17444"/>
                  <a:pt x="19429" y="16884"/>
                  <a:pt x="19086" y="16541"/>
                </a:cubicBezTo>
                <a:lnTo>
                  <a:pt x="18321" y="15776"/>
                </a:lnTo>
                <a:cubicBezTo>
                  <a:pt x="17978" y="15433"/>
                  <a:pt x="17881" y="14800"/>
                  <a:pt x="18105" y="14369"/>
                </a:cubicBezTo>
                <a:lnTo>
                  <a:pt x="18486" y="13440"/>
                </a:lnTo>
                <a:cubicBezTo>
                  <a:pt x="18634" y="12978"/>
                  <a:pt x="19152" y="12600"/>
                  <a:pt x="19637" y="12600"/>
                </a:cubicBezTo>
                <a:lnTo>
                  <a:pt x="20718" y="12600"/>
                </a:lnTo>
                <a:cubicBezTo>
                  <a:pt x="21203" y="12600"/>
                  <a:pt x="21600" y="12203"/>
                  <a:pt x="21600" y="11719"/>
                </a:cubicBezTo>
                <a:lnTo>
                  <a:pt x="21600" y="9882"/>
                </a:lnTo>
                <a:cubicBezTo>
                  <a:pt x="21600" y="9397"/>
                  <a:pt x="21203" y="9000"/>
                  <a:pt x="20718" y="9000"/>
                </a:cubicBezTo>
                <a:lnTo>
                  <a:pt x="19637" y="9000"/>
                </a:lnTo>
                <a:cubicBezTo>
                  <a:pt x="19152" y="9000"/>
                  <a:pt x="18634" y="8622"/>
                  <a:pt x="18486" y="8161"/>
                </a:cubicBezTo>
                <a:lnTo>
                  <a:pt x="18105" y="7230"/>
                </a:lnTo>
                <a:cubicBezTo>
                  <a:pt x="17881" y="6800"/>
                  <a:pt x="17978" y="6168"/>
                  <a:pt x="18321" y="5825"/>
                </a:cubicBezTo>
                <a:lnTo>
                  <a:pt x="19086" y="5059"/>
                </a:lnTo>
                <a:cubicBezTo>
                  <a:pt x="19429" y="4717"/>
                  <a:pt x="19429" y="4156"/>
                  <a:pt x="19086" y="3812"/>
                </a:cubicBezTo>
                <a:lnTo>
                  <a:pt x="17787" y="2514"/>
                </a:lnTo>
                <a:cubicBezTo>
                  <a:pt x="17444" y="2171"/>
                  <a:pt x="16883" y="2171"/>
                  <a:pt x="16540" y="2514"/>
                </a:cubicBezTo>
                <a:lnTo>
                  <a:pt x="15775" y="3279"/>
                </a:lnTo>
                <a:cubicBezTo>
                  <a:pt x="15432" y="3622"/>
                  <a:pt x="14800" y="3719"/>
                  <a:pt x="14370" y="3495"/>
                </a:cubicBezTo>
                <a:lnTo>
                  <a:pt x="13439" y="3113"/>
                </a:lnTo>
                <a:cubicBezTo>
                  <a:pt x="12978" y="2965"/>
                  <a:pt x="12600" y="2448"/>
                  <a:pt x="12600" y="1963"/>
                </a:cubicBezTo>
                <a:lnTo>
                  <a:pt x="12600" y="882"/>
                </a:lnTo>
                <a:cubicBezTo>
                  <a:pt x="12600" y="396"/>
                  <a:pt x="12203" y="0"/>
                  <a:pt x="11718" y="0"/>
                </a:cubicBezTo>
                <a:lnTo>
                  <a:pt x="9881" y="0"/>
                </a:lnTo>
                <a:cubicBezTo>
                  <a:pt x="9396" y="0"/>
                  <a:pt x="9000" y="396"/>
                  <a:pt x="9000" y="882"/>
                </a:cubicBezTo>
                <a:lnTo>
                  <a:pt x="9000" y="1963"/>
                </a:lnTo>
                <a:cubicBezTo>
                  <a:pt x="9000" y="2448"/>
                  <a:pt x="8622" y="2965"/>
                  <a:pt x="8160" y="3113"/>
                </a:cubicBezTo>
                <a:lnTo>
                  <a:pt x="7230" y="3495"/>
                </a:lnTo>
                <a:cubicBezTo>
                  <a:pt x="6800" y="3719"/>
                  <a:pt x="6168" y="3622"/>
                  <a:pt x="5825" y="3279"/>
                </a:cubicBezTo>
                <a:lnTo>
                  <a:pt x="5060" y="2514"/>
                </a:lnTo>
                <a:cubicBezTo>
                  <a:pt x="4717" y="2171"/>
                  <a:pt x="4155" y="2171"/>
                  <a:pt x="3812" y="2514"/>
                </a:cubicBezTo>
                <a:lnTo>
                  <a:pt x="2514" y="3812"/>
                </a:lnTo>
                <a:cubicBezTo>
                  <a:pt x="2171" y="4156"/>
                  <a:pt x="2171" y="4717"/>
                  <a:pt x="2514" y="5059"/>
                </a:cubicBezTo>
                <a:lnTo>
                  <a:pt x="3279" y="5825"/>
                </a:lnTo>
                <a:cubicBezTo>
                  <a:pt x="3622" y="6168"/>
                  <a:pt x="3719" y="6800"/>
                  <a:pt x="3495" y="7230"/>
                </a:cubicBezTo>
                <a:lnTo>
                  <a:pt x="3113" y="8161"/>
                </a:lnTo>
                <a:cubicBezTo>
                  <a:pt x="2965" y="8622"/>
                  <a:pt x="2448" y="9000"/>
                  <a:pt x="1963" y="9000"/>
                </a:cubicBezTo>
                <a:lnTo>
                  <a:pt x="882" y="9000"/>
                </a:lnTo>
                <a:cubicBezTo>
                  <a:pt x="397" y="9000"/>
                  <a:pt x="0" y="9397"/>
                  <a:pt x="0" y="988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Shape 741"/>
          <p:cNvSpPr/>
          <p:nvPr/>
        </p:nvSpPr>
        <p:spPr>
          <a:xfrm>
            <a:off x="4932522" y="4104284"/>
            <a:ext cx="1028300" cy="10283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0800"/>
                </a:moveTo>
                <a:cubicBezTo>
                  <a:pt x="0" y="16765"/>
                  <a:pt x="4836" y="21600"/>
                  <a:pt x="10800" y="21600"/>
                </a:cubicBezTo>
                <a:cubicBezTo>
                  <a:pt x="16764" y="21600"/>
                  <a:pt x="21600" y="16765"/>
                  <a:pt x="21600" y="10800"/>
                </a:cubicBezTo>
                <a:cubicBezTo>
                  <a:pt x="21600" y="4835"/>
                  <a:pt x="16764" y="0"/>
                  <a:pt x="10800" y="0"/>
                </a:cubicBezTo>
                <a:cubicBezTo>
                  <a:pt x="4836" y="0"/>
                  <a:pt x="0" y="4835"/>
                  <a:pt x="0" y="10800"/>
                </a:cubicBezTo>
                <a:close/>
              </a:path>
            </a:pathLst>
          </a:cu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Shape 742"/>
          <p:cNvSpPr/>
          <p:nvPr/>
        </p:nvSpPr>
        <p:spPr>
          <a:xfrm>
            <a:off x="5228311" y="4472860"/>
            <a:ext cx="436723" cy="2911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880" y="19710"/>
                </a:moveTo>
                <a:cubicBezTo>
                  <a:pt x="11880" y="19558"/>
                  <a:pt x="11801" y="19440"/>
                  <a:pt x="11700" y="19440"/>
                </a:cubicBezTo>
                <a:lnTo>
                  <a:pt x="9900" y="19440"/>
                </a:lnTo>
                <a:cubicBezTo>
                  <a:pt x="9799" y="19440"/>
                  <a:pt x="9720" y="19558"/>
                  <a:pt x="9720" y="19710"/>
                </a:cubicBezTo>
                <a:cubicBezTo>
                  <a:pt x="9720" y="19862"/>
                  <a:pt x="9799" y="19980"/>
                  <a:pt x="9900" y="19980"/>
                </a:cubicBezTo>
                <a:lnTo>
                  <a:pt x="11700" y="19980"/>
                </a:lnTo>
                <a:cubicBezTo>
                  <a:pt x="11801" y="19980"/>
                  <a:pt x="11880" y="19862"/>
                  <a:pt x="11880" y="19710"/>
                </a:cubicBezTo>
                <a:close/>
                <a:moveTo>
                  <a:pt x="4320" y="14580"/>
                </a:moveTo>
                <a:cubicBezTo>
                  <a:pt x="4320" y="14867"/>
                  <a:pt x="4489" y="15120"/>
                  <a:pt x="4680" y="15120"/>
                </a:cubicBezTo>
                <a:lnTo>
                  <a:pt x="16920" y="15120"/>
                </a:lnTo>
                <a:cubicBezTo>
                  <a:pt x="17111" y="15120"/>
                  <a:pt x="17280" y="14867"/>
                  <a:pt x="17280" y="14580"/>
                </a:cubicBezTo>
                <a:lnTo>
                  <a:pt x="17280" y="2700"/>
                </a:lnTo>
                <a:cubicBezTo>
                  <a:pt x="17280" y="2413"/>
                  <a:pt x="17111" y="2160"/>
                  <a:pt x="16920" y="2160"/>
                </a:cubicBezTo>
                <a:lnTo>
                  <a:pt x="4680" y="2160"/>
                </a:lnTo>
                <a:cubicBezTo>
                  <a:pt x="4489" y="2160"/>
                  <a:pt x="4320" y="2413"/>
                  <a:pt x="4320" y="2700"/>
                </a:cubicBezTo>
                <a:cubicBezTo>
                  <a:pt x="4320" y="2700"/>
                  <a:pt x="4320" y="14580"/>
                  <a:pt x="4320" y="14580"/>
                </a:cubicBezTo>
                <a:close/>
                <a:moveTo>
                  <a:pt x="2880" y="14580"/>
                </a:moveTo>
                <a:lnTo>
                  <a:pt x="2880" y="2700"/>
                </a:lnTo>
                <a:cubicBezTo>
                  <a:pt x="2880" y="1215"/>
                  <a:pt x="3690" y="0"/>
                  <a:pt x="4680" y="0"/>
                </a:cubicBezTo>
                <a:lnTo>
                  <a:pt x="16920" y="0"/>
                </a:lnTo>
                <a:cubicBezTo>
                  <a:pt x="17910" y="0"/>
                  <a:pt x="18720" y="1215"/>
                  <a:pt x="18720" y="2700"/>
                </a:cubicBezTo>
                <a:lnTo>
                  <a:pt x="18720" y="14580"/>
                </a:lnTo>
                <a:cubicBezTo>
                  <a:pt x="18720" y="16065"/>
                  <a:pt x="17910" y="17280"/>
                  <a:pt x="16920" y="17280"/>
                </a:cubicBezTo>
                <a:lnTo>
                  <a:pt x="4680" y="17280"/>
                </a:lnTo>
                <a:cubicBezTo>
                  <a:pt x="3690" y="17280"/>
                  <a:pt x="2880" y="16065"/>
                  <a:pt x="2880" y="14580"/>
                </a:cubicBezTo>
                <a:close/>
                <a:moveTo>
                  <a:pt x="21600" y="18360"/>
                </a:moveTo>
                <a:lnTo>
                  <a:pt x="21600" y="19980"/>
                </a:lnTo>
                <a:cubicBezTo>
                  <a:pt x="21600" y="20874"/>
                  <a:pt x="20790" y="21600"/>
                  <a:pt x="19800" y="21600"/>
                </a:cubicBezTo>
                <a:lnTo>
                  <a:pt x="1800" y="21600"/>
                </a:lnTo>
                <a:cubicBezTo>
                  <a:pt x="810" y="21600"/>
                  <a:pt x="0" y="20874"/>
                  <a:pt x="0" y="19980"/>
                </a:cubicBezTo>
                <a:lnTo>
                  <a:pt x="0" y="18360"/>
                </a:lnTo>
                <a:lnTo>
                  <a:pt x="1800" y="18360"/>
                </a:lnTo>
                <a:lnTo>
                  <a:pt x="19800" y="18360"/>
                </a:lnTo>
                <a:cubicBezTo>
                  <a:pt x="19800" y="18360"/>
                  <a:pt x="21600" y="18360"/>
                  <a:pt x="21600" y="1836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defRPr sz="320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280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4" name="Group 5"/>
          <p:cNvGrpSpPr/>
          <p:nvPr/>
        </p:nvGrpSpPr>
        <p:grpSpPr>
          <a:xfrm>
            <a:off x="1034170" y="2978386"/>
            <a:ext cx="2530833" cy="810809"/>
            <a:chOff x="775627" y="2038350"/>
            <a:chExt cx="1898125" cy="608107"/>
          </a:xfrm>
          <a:solidFill>
            <a:schemeClr val="bg1">
              <a:lumMod val="50000"/>
            </a:schemeClr>
          </a:solidFill>
        </p:grpSpPr>
        <p:sp>
          <p:nvSpPr>
            <p:cNvPr id="5" name="Freeform 38"/>
            <p:cNvSpPr/>
            <p:nvPr/>
          </p:nvSpPr>
          <p:spPr>
            <a:xfrm rot="10800000" flipH="1">
              <a:off x="1724903" y="2038350"/>
              <a:ext cx="948849" cy="608107"/>
            </a:xfrm>
            <a:custGeom>
              <a:avLst/>
              <a:gdLst>
                <a:gd name="connsiteX0" fmla="*/ 353590 w 948849"/>
                <a:gd name="connsiteY0" fmla="*/ 608107 h 608107"/>
                <a:gd name="connsiteX1" fmla="*/ 450361 w 948849"/>
                <a:gd name="connsiteY1" fmla="*/ 608107 h 608107"/>
                <a:gd name="connsiteX2" fmla="*/ 609165 w 948849"/>
                <a:gd name="connsiteY2" fmla="*/ 608107 h 608107"/>
                <a:gd name="connsiteX3" fmla="*/ 948849 w 948849"/>
                <a:gd name="connsiteY3" fmla="*/ 608107 h 608107"/>
                <a:gd name="connsiteX4" fmla="*/ 948849 w 948849"/>
                <a:gd name="connsiteY4" fmla="*/ 351468 h 608107"/>
                <a:gd name="connsiteX5" fmla="*/ 550556 w 948849"/>
                <a:gd name="connsiteY5" fmla="*/ 351468 h 608107"/>
                <a:gd name="connsiteX6" fmla="*/ 505310 w 948849"/>
                <a:gd name="connsiteY6" fmla="*/ 268109 h 608107"/>
                <a:gd name="connsiteX7" fmla="*/ 1058 w 948849"/>
                <a:gd name="connsiteY7" fmla="*/ 0 h 608107"/>
                <a:gd name="connsiteX8" fmla="*/ 0 w 948849"/>
                <a:gd name="connsiteY8" fmla="*/ 54 h 608107"/>
                <a:gd name="connsiteX9" fmla="*/ 0 w 948849"/>
                <a:gd name="connsiteY9" fmla="*/ 255682 h 608107"/>
                <a:gd name="connsiteX10" fmla="*/ 1058 w 948849"/>
                <a:gd name="connsiteY10" fmla="*/ 255575 h 608107"/>
                <a:gd name="connsiteX11" fmla="*/ 353590 w 948849"/>
                <a:gd name="connsiteY11" fmla="*/ 608107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8849" h="608107">
                  <a:moveTo>
                    <a:pt x="353590" y="608107"/>
                  </a:moveTo>
                  <a:lnTo>
                    <a:pt x="450361" y="608107"/>
                  </a:lnTo>
                  <a:lnTo>
                    <a:pt x="609165" y="608107"/>
                  </a:lnTo>
                  <a:lnTo>
                    <a:pt x="948849" y="608107"/>
                  </a:lnTo>
                  <a:lnTo>
                    <a:pt x="948849" y="351468"/>
                  </a:lnTo>
                  <a:lnTo>
                    <a:pt x="550556" y="351468"/>
                  </a:lnTo>
                  <a:lnTo>
                    <a:pt x="505310" y="268109"/>
                  </a:lnTo>
                  <a:cubicBezTo>
                    <a:pt x="396029" y="106351"/>
                    <a:pt x="210963" y="0"/>
                    <a:pt x="1058" y="0"/>
                  </a:cubicBezTo>
                  <a:lnTo>
                    <a:pt x="0" y="54"/>
                  </a:lnTo>
                  <a:lnTo>
                    <a:pt x="0" y="255682"/>
                  </a:lnTo>
                  <a:lnTo>
                    <a:pt x="1058" y="255575"/>
                  </a:lnTo>
                  <a:cubicBezTo>
                    <a:pt x="195756" y="255575"/>
                    <a:pt x="353590" y="413409"/>
                    <a:pt x="353590" y="60810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6" name="Freeform 37"/>
            <p:cNvSpPr/>
            <p:nvPr/>
          </p:nvSpPr>
          <p:spPr>
            <a:xfrm rot="10800000">
              <a:off x="775627" y="2038350"/>
              <a:ext cx="948849" cy="608107"/>
            </a:xfrm>
            <a:custGeom>
              <a:avLst/>
              <a:gdLst>
                <a:gd name="connsiteX0" fmla="*/ 948849 w 948849"/>
                <a:gd name="connsiteY0" fmla="*/ 608107 h 608107"/>
                <a:gd name="connsiteX1" fmla="*/ 609165 w 948849"/>
                <a:gd name="connsiteY1" fmla="*/ 608107 h 608107"/>
                <a:gd name="connsiteX2" fmla="*/ 450361 w 948849"/>
                <a:gd name="connsiteY2" fmla="*/ 608107 h 608107"/>
                <a:gd name="connsiteX3" fmla="*/ 353590 w 948849"/>
                <a:gd name="connsiteY3" fmla="*/ 608107 h 608107"/>
                <a:gd name="connsiteX4" fmla="*/ 1058 w 948849"/>
                <a:gd name="connsiteY4" fmla="*/ 255575 h 608107"/>
                <a:gd name="connsiteX5" fmla="*/ 0 w 948849"/>
                <a:gd name="connsiteY5" fmla="*/ 255682 h 608107"/>
                <a:gd name="connsiteX6" fmla="*/ 0 w 948849"/>
                <a:gd name="connsiteY6" fmla="*/ 53 h 608107"/>
                <a:gd name="connsiteX7" fmla="*/ 1058 w 948849"/>
                <a:gd name="connsiteY7" fmla="*/ 0 h 608107"/>
                <a:gd name="connsiteX8" fmla="*/ 505310 w 948849"/>
                <a:gd name="connsiteY8" fmla="*/ 268109 h 608107"/>
                <a:gd name="connsiteX9" fmla="*/ 550556 w 948849"/>
                <a:gd name="connsiteY9" fmla="*/ 351468 h 608107"/>
                <a:gd name="connsiteX10" fmla="*/ 948849 w 948849"/>
                <a:gd name="connsiteY10" fmla="*/ 351468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48849" h="608107">
                  <a:moveTo>
                    <a:pt x="948849" y="608107"/>
                  </a:moveTo>
                  <a:lnTo>
                    <a:pt x="609165" y="608107"/>
                  </a:lnTo>
                  <a:lnTo>
                    <a:pt x="450361" y="608107"/>
                  </a:lnTo>
                  <a:lnTo>
                    <a:pt x="353590" y="608107"/>
                  </a:lnTo>
                  <a:cubicBezTo>
                    <a:pt x="353590" y="413409"/>
                    <a:pt x="195756" y="255575"/>
                    <a:pt x="1058" y="255575"/>
                  </a:cubicBezTo>
                  <a:lnTo>
                    <a:pt x="0" y="255682"/>
                  </a:lnTo>
                  <a:lnTo>
                    <a:pt x="0" y="53"/>
                  </a:lnTo>
                  <a:lnTo>
                    <a:pt x="1058" y="0"/>
                  </a:lnTo>
                  <a:cubicBezTo>
                    <a:pt x="210963" y="0"/>
                    <a:pt x="396028" y="106351"/>
                    <a:pt x="505310" y="268109"/>
                  </a:cubicBezTo>
                  <a:lnTo>
                    <a:pt x="550556" y="351468"/>
                  </a:lnTo>
                  <a:lnTo>
                    <a:pt x="948849" y="3514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Group 4"/>
          <p:cNvGrpSpPr/>
          <p:nvPr/>
        </p:nvGrpSpPr>
        <p:grpSpPr>
          <a:xfrm>
            <a:off x="3566441" y="2978386"/>
            <a:ext cx="2530833" cy="810809"/>
            <a:chOff x="2674830" y="2038350"/>
            <a:chExt cx="1898125" cy="608107"/>
          </a:xfrm>
          <a:solidFill>
            <a:schemeClr val="bg1">
              <a:lumMod val="50000"/>
            </a:schemeClr>
          </a:solidFill>
        </p:grpSpPr>
        <p:sp>
          <p:nvSpPr>
            <p:cNvPr id="8" name="Freeform 40"/>
            <p:cNvSpPr/>
            <p:nvPr/>
          </p:nvSpPr>
          <p:spPr>
            <a:xfrm rot="10800000" flipH="1">
              <a:off x="3624106" y="2038350"/>
              <a:ext cx="948849" cy="608107"/>
            </a:xfrm>
            <a:custGeom>
              <a:avLst/>
              <a:gdLst>
                <a:gd name="connsiteX0" fmla="*/ 353590 w 948849"/>
                <a:gd name="connsiteY0" fmla="*/ 608107 h 608107"/>
                <a:gd name="connsiteX1" fmla="*/ 450361 w 948849"/>
                <a:gd name="connsiteY1" fmla="*/ 608107 h 608107"/>
                <a:gd name="connsiteX2" fmla="*/ 609165 w 948849"/>
                <a:gd name="connsiteY2" fmla="*/ 608107 h 608107"/>
                <a:gd name="connsiteX3" fmla="*/ 948849 w 948849"/>
                <a:gd name="connsiteY3" fmla="*/ 608107 h 608107"/>
                <a:gd name="connsiteX4" fmla="*/ 948849 w 948849"/>
                <a:gd name="connsiteY4" fmla="*/ 351468 h 608107"/>
                <a:gd name="connsiteX5" fmla="*/ 550556 w 948849"/>
                <a:gd name="connsiteY5" fmla="*/ 351468 h 608107"/>
                <a:gd name="connsiteX6" fmla="*/ 505310 w 948849"/>
                <a:gd name="connsiteY6" fmla="*/ 268109 h 608107"/>
                <a:gd name="connsiteX7" fmla="*/ 1058 w 948849"/>
                <a:gd name="connsiteY7" fmla="*/ 0 h 608107"/>
                <a:gd name="connsiteX8" fmla="*/ 0 w 948849"/>
                <a:gd name="connsiteY8" fmla="*/ 54 h 608107"/>
                <a:gd name="connsiteX9" fmla="*/ 0 w 948849"/>
                <a:gd name="connsiteY9" fmla="*/ 255682 h 608107"/>
                <a:gd name="connsiteX10" fmla="*/ 1058 w 948849"/>
                <a:gd name="connsiteY10" fmla="*/ 255575 h 608107"/>
                <a:gd name="connsiteX11" fmla="*/ 353590 w 948849"/>
                <a:gd name="connsiteY11" fmla="*/ 608107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8849" h="608107">
                  <a:moveTo>
                    <a:pt x="353590" y="608107"/>
                  </a:moveTo>
                  <a:lnTo>
                    <a:pt x="450361" y="608107"/>
                  </a:lnTo>
                  <a:lnTo>
                    <a:pt x="609165" y="608107"/>
                  </a:lnTo>
                  <a:lnTo>
                    <a:pt x="948849" y="608107"/>
                  </a:lnTo>
                  <a:lnTo>
                    <a:pt x="948849" y="351468"/>
                  </a:lnTo>
                  <a:lnTo>
                    <a:pt x="550556" y="351468"/>
                  </a:lnTo>
                  <a:lnTo>
                    <a:pt x="505310" y="268109"/>
                  </a:lnTo>
                  <a:cubicBezTo>
                    <a:pt x="396029" y="106351"/>
                    <a:pt x="210963" y="0"/>
                    <a:pt x="1058" y="0"/>
                  </a:cubicBezTo>
                  <a:lnTo>
                    <a:pt x="0" y="54"/>
                  </a:lnTo>
                  <a:lnTo>
                    <a:pt x="0" y="255682"/>
                  </a:lnTo>
                  <a:lnTo>
                    <a:pt x="1058" y="255575"/>
                  </a:lnTo>
                  <a:cubicBezTo>
                    <a:pt x="195756" y="255575"/>
                    <a:pt x="353590" y="413409"/>
                    <a:pt x="353590" y="60810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Freeform 39"/>
            <p:cNvSpPr/>
            <p:nvPr/>
          </p:nvSpPr>
          <p:spPr>
            <a:xfrm rot="10800000">
              <a:off x="2674830" y="2038350"/>
              <a:ext cx="948849" cy="608107"/>
            </a:xfrm>
            <a:custGeom>
              <a:avLst/>
              <a:gdLst>
                <a:gd name="connsiteX0" fmla="*/ 948849 w 948849"/>
                <a:gd name="connsiteY0" fmla="*/ 608107 h 608107"/>
                <a:gd name="connsiteX1" fmla="*/ 609165 w 948849"/>
                <a:gd name="connsiteY1" fmla="*/ 608107 h 608107"/>
                <a:gd name="connsiteX2" fmla="*/ 450361 w 948849"/>
                <a:gd name="connsiteY2" fmla="*/ 608107 h 608107"/>
                <a:gd name="connsiteX3" fmla="*/ 353590 w 948849"/>
                <a:gd name="connsiteY3" fmla="*/ 608107 h 608107"/>
                <a:gd name="connsiteX4" fmla="*/ 1057 w 948849"/>
                <a:gd name="connsiteY4" fmla="*/ 255575 h 608107"/>
                <a:gd name="connsiteX5" fmla="*/ 0 w 948849"/>
                <a:gd name="connsiteY5" fmla="*/ 255682 h 608107"/>
                <a:gd name="connsiteX6" fmla="*/ 0 w 948849"/>
                <a:gd name="connsiteY6" fmla="*/ 53 h 608107"/>
                <a:gd name="connsiteX7" fmla="*/ 1057 w 948849"/>
                <a:gd name="connsiteY7" fmla="*/ 0 h 608107"/>
                <a:gd name="connsiteX8" fmla="*/ 505310 w 948849"/>
                <a:gd name="connsiteY8" fmla="*/ 268109 h 608107"/>
                <a:gd name="connsiteX9" fmla="*/ 550556 w 948849"/>
                <a:gd name="connsiteY9" fmla="*/ 351468 h 608107"/>
                <a:gd name="connsiteX10" fmla="*/ 948849 w 948849"/>
                <a:gd name="connsiteY10" fmla="*/ 351468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48849" h="608107">
                  <a:moveTo>
                    <a:pt x="948849" y="608107"/>
                  </a:moveTo>
                  <a:lnTo>
                    <a:pt x="609165" y="608107"/>
                  </a:lnTo>
                  <a:lnTo>
                    <a:pt x="450361" y="608107"/>
                  </a:lnTo>
                  <a:lnTo>
                    <a:pt x="353590" y="608107"/>
                  </a:lnTo>
                  <a:cubicBezTo>
                    <a:pt x="353590" y="413409"/>
                    <a:pt x="195756" y="255575"/>
                    <a:pt x="1057" y="255575"/>
                  </a:cubicBezTo>
                  <a:lnTo>
                    <a:pt x="0" y="255682"/>
                  </a:lnTo>
                  <a:lnTo>
                    <a:pt x="0" y="53"/>
                  </a:lnTo>
                  <a:lnTo>
                    <a:pt x="1057" y="0"/>
                  </a:lnTo>
                  <a:cubicBezTo>
                    <a:pt x="210963" y="0"/>
                    <a:pt x="396028" y="106351"/>
                    <a:pt x="505310" y="268109"/>
                  </a:cubicBezTo>
                  <a:lnTo>
                    <a:pt x="550556" y="351468"/>
                  </a:lnTo>
                  <a:lnTo>
                    <a:pt x="948849" y="3514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0" name="Group 3"/>
          <p:cNvGrpSpPr/>
          <p:nvPr/>
        </p:nvGrpSpPr>
        <p:grpSpPr>
          <a:xfrm>
            <a:off x="6096161" y="2978386"/>
            <a:ext cx="2530833" cy="810809"/>
            <a:chOff x="4572120" y="2038350"/>
            <a:chExt cx="1898125" cy="608107"/>
          </a:xfrm>
          <a:solidFill>
            <a:schemeClr val="bg1">
              <a:lumMod val="50000"/>
            </a:schemeClr>
          </a:solidFill>
        </p:grpSpPr>
        <p:sp>
          <p:nvSpPr>
            <p:cNvPr id="11" name="Freeform 42"/>
            <p:cNvSpPr/>
            <p:nvPr/>
          </p:nvSpPr>
          <p:spPr>
            <a:xfrm rot="10800000" flipH="1">
              <a:off x="5521396" y="2038350"/>
              <a:ext cx="948849" cy="608107"/>
            </a:xfrm>
            <a:custGeom>
              <a:avLst/>
              <a:gdLst>
                <a:gd name="connsiteX0" fmla="*/ 353590 w 948849"/>
                <a:gd name="connsiteY0" fmla="*/ 608107 h 608107"/>
                <a:gd name="connsiteX1" fmla="*/ 450361 w 948849"/>
                <a:gd name="connsiteY1" fmla="*/ 608107 h 608107"/>
                <a:gd name="connsiteX2" fmla="*/ 609165 w 948849"/>
                <a:gd name="connsiteY2" fmla="*/ 608107 h 608107"/>
                <a:gd name="connsiteX3" fmla="*/ 948849 w 948849"/>
                <a:gd name="connsiteY3" fmla="*/ 608107 h 608107"/>
                <a:gd name="connsiteX4" fmla="*/ 948849 w 948849"/>
                <a:gd name="connsiteY4" fmla="*/ 351468 h 608107"/>
                <a:gd name="connsiteX5" fmla="*/ 550556 w 948849"/>
                <a:gd name="connsiteY5" fmla="*/ 351468 h 608107"/>
                <a:gd name="connsiteX6" fmla="*/ 505310 w 948849"/>
                <a:gd name="connsiteY6" fmla="*/ 268109 h 608107"/>
                <a:gd name="connsiteX7" fmla="*/ 1058 w 948849"/>
                <a:gd name="connsiteY7" fmla="*/ 0 h 608107"/>
                <a:gd name="connsiteX8" fmla="*/ 0 w 948849"/>
                <a:gd name="connsiteY8" fmla="*/ 54 h 608107"/>
                <a:gd name="connsiteX9" fmla="*/ 0 w 948849"/>
                <a:gd name="connsiteY9" fmla="*/ 255682 h 608107"/>
                <a:gd name="connsiteX10" fmla="*/ 1058 w 948849"/>
                <a:gd name="connsiteY10" fmla="*/ 255575 h 608107"/>
                <a:gd name="connsiteX11" fmla="*/ 353590 w 948849"/>
                <a:gd name="connsiteY11" fmla="*/ 608107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8849" h="608107">
                  <a:moveTo>
                    <a:pt x="353590" y="608107"/>
                  </a:moveTo>
                  <a:lnTo>
                    <a:pt x="450361" y="608107"/>
                  </a:lnTo>
                  <a:lnTo>
                    <a:pt x="609165" y="608107"/>
                  </a:lnTo>
                  <a:lnTo>
                    <a:pt x="948849" y="608107"/>
                  </a:lnTo>
                  <a:lnTo>
                    <a:pt x="948849" y="351468"/>
                  </a:lnTo>
                  <a:lnTo>
                    <a:pt x="550556" y="351468"/>
                  </a:lnTo>
                  <a:lnTo>
                    <a:pt x="505310" y="268109"/>
                  </a:lnTo>
                  <a:cubicBezTo>
                    <a:pt x="396029" y="106351"/>
                    <a:pt x="210963" y="0"/>
                    <a:pt x="1058" y="0"/>
                  </a:cubicBezTo>
                  <a:lnTo>
                    <a:pt x="0" y="54"/>
                  </a:lnTo>
                  <a:lnTo>
                    <a:pt x="0" y="255682"/>
                  </a:lnTo>
                  <a:lnTo>
                    <a:pt x="1058" y="255575"/>
                  </a:lnTo>
                  <a:cubicBezTo>
                    <a:pt x="195756" y="255575"/>
                    <a:pt x="353590" y="413409"/>
                    <a:pt x="353590" y="60810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2" name="Freeform 41"/>
            <p:cNvSpPr/>
            <p:nvPr/>
          </p:nvSpPr>
          <p:spPr>
            <a:xfrm rot="10800000">
              <a:off x="4572120" y="2038350"/>
              <a:ext cx="948849" cy="608107"/>
            </a:xfrm>
            <a:custGeom>
              <a:avLst/>
              <a:gdLst>
                <a:gd name="connsiteX0" fmla="*/ 948849 w 948849"/>
                <a:gd name="connsiteY0" fmla="*/ 608107 h 608107"/>
                <a:gd name="connsiteX1" fmla="*/ 609165 w 948849"/>
                <a:gd name="connsiteY1" fmla="*/ 608107 h 608107"/>
                <a:gd name="connsiteX2" fmla="*/ 450361 w 948849"/>
                <a:gd name="connsiteY2" fmla="*/ 608107 h 608107"/>
                <a:gd name="connsiteX3" fmla="*/ 353590 w 948849"/>
                <a:gd name="connsiteY3" fmla="*/ 608107 h 608107"/>
                <a:gd name="connsiteX4" fmla="*/ 1057 w 948849"/>
                <a:gd name="connsiteY4" fmla="*/ 255575 h 608107"/>
                <a:gd name="connsiteX5" fmla="*/ 0 w 948849"/>
                <a:gd name="connsiteY5" fmla="*/ 255682 h 608107"/>
                <a:gd name="connsiteX6" fmla="*/ 0 w 948849"/>
                <a:gd name="connsiteY6" fmla="*/ 53 h 608107"/>
                <a:gd name="connsiteX7" fmla="*/ 1057 w 948849"/>
                <a:gd name="connsiteY7" fmla="*/ 0 h 608107"/>
                <a:gd name="connsiteX8" fmla="*/ 505310 w 948849"/>
                <a:gd name="connsiteY8" fmla="*/ 268109 h 608107"/>
                <a:gd name="connsiteX9" fmla="*/ 550556 w 948849"/>
                <a:gd name="connsiteY9" fmla="*/ 351468 h 608107"/>
                <a:gd name="connsiteX10" fmla="*/ 948849 w 948849"/>
                <a:gd name="connsiteY10" fmla="*/ 351468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48849" h="608107">
                  <a:moveTo>
                    <a:pt x="948849" y="608107"/>
                  </a:moveTo>
                  <a:lnTo>
                    <a:pt x="609165" y="608107"/>
                  </a:lnTo>
                  <a:lnTo>
                    <a:pt x="450361" y="608107"/>
                  </a:lnTo>
                  <a:lnTo>
                    <a:pt x="353590" y="608107"/>
                  </a:lnTo>
                  <a:cubicBezTo>
                    <a:pt x="353590" y="413409"/>
                    <a:pt x="195756" y="255575"/>
                    <a:pt x="1057" y="255575"/>
                  </a:cubicBezTo>
                  <a:lnTo>
                    <a:pt x="0" y="255682"/>
                  </a:lnTo>
                  <a:lnTo>
                    <a:pt x="0" y="53"/>
                  </a:lnTo>
                  <a:lnTo>
                    <a:pt x="1057" y="0"/>
                  </a:lnTo>
                  <a:cubicBezTo>
                    <a:pt x="210963" y="0"/>
                    <a:pt x="396028" y="106351"/>
                    <a:pt x="505310" y="268109"/>
                  </a:cubicBezTo>
                  <a:lnTo>
                    <a:pt x="550556" y="351468"/>
                  </a:lnTo>
                  <a:lnTo>
                    <a:pt x="948849" y="3514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13" name="Group 6"/>
          <p:cNvGrpSpPr/>
          <p:nvPr/>
        </p:nvGrpSpPr>
        <p:grpSpPr>
          <a:xfrm>
            <a:off x="8626996" y="2978386"/>
            <a:ext cx="2530835" cy="810809"/>
            <a:chOff x="6470247" y="2038350"/>
            <a:chExt cx="1898126" cy="608107"/>
          </a:xfrm>
          <a:solidFill>
            <a:schemeClr val="bg1">
              <a:lumMod val="50000"/>
            </a:schemeClr>
          </a:solidFill>
        </p:grpSpPr>
        <p:sp>
          <p:nvSpPr>
            <p:cNvPr id="14" name="Freeform 44"/>
            <p:cNvSpPr/>
            <p:nvPr/>
          </p:nvSpPr>
          <p:spPr>
            <a:xfrm rot="10800000" flipH="1">
              <a:off x="7419524" y="2038350"/>
              <a:ext cx="948849" cy="608107"/>
            </a:xfrm>
            <a:custGeom>
              <a:avLst/>
              <a:gdLst>
                <a:gd name="connsiteX0" fmla="*/ 353590 w 948849"/>
                <a:gd name="connsiteY0" fmla="*/ 608107 h 608107"/>
                <a:gd name="connsiteX1" fmla="*/ 450361 w 948849"/>
                <a:gd name="connsiteY1" fmla="*/ 608107 h 608107"/>
                <a:gd name="connsiteX2" fmla="*/ 609165 w 948849"/>
                <a:gd name="connsiteY2" fmla="*/ 608107 h 608107"/>
                <a:gd name="connsiteX3" fmla="*/ 948849 w 948849"/>
                <a:gd name="connsiteY3" fmla="*/ 608107 h 608107"/>
                <a:gd name="connsiteX4" fmla="*/ 948849 w 948849"/>
                <a:gd name="connsiteY4" fmla="*/ 351468 h 608107"/>
                <a:gd name="connsiteX5" fmla="*/ 550556 w 948849"/>
                <a:gd name="connsiteY5" fmla="*/ 351468 h 608107"/>
                <a:gd name="connsiteX6" fmla="*/ 505310 w 948849"/>
                <a:gd name="connsiteY6" fmla="*/ 268109 h 608107"/>
                <a:gd name="connsiteX7" fmla="*/ 1058 w 948849"/>
                <a:gd name="connsiteY7" fmla="*/ 0 h 608107"/>
                <a:gd name="connsiteX8" fmla="*/ 0 w 948849"/>
                <a:gd name="connsiteY8" fmla="*/ 54 h 608107"/>
                <a:gd name="connsiteX9" fmla="*/ 0 w 948849"/>
                <a:gd name="connsiteY9" fmla="*/ 255682 h 608107"/>
                <a:gd name="connsiteX10" fmla="*/ 1058 w 948849"/>
                <a:gd name="connsiteY10" fmla="*/ 255575 h 608107"/>
                <a:gd name="connsiteX11" fmla="*/ 353590 w 948849"/>
                <a:gd name="connsiteY11" fmla="*/ 608107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8849" h="608107">
                  <a:moveTo>
                    <a:pt x="353590" y="608107"/>
                  </a:moveTo>
                  <a:lnTo>
                    <a:pt x="450361" y="608107"/>
                  </a:lnTo>
                  <a:lnTo>
                    <a:pt x="609165" y="608107"/>
                  </a:lnTo>
                  <a:lnTo>
                    <a:pt x="948849" y="608107"/>
                  </a:lnTo>
                  <a:lnTo>
                    <a:pt x="948849" y="351468"/>
                  </a:lnTo>
                  <a:lnTo>
                    <a:pt x="550556" y="351468"/>
                  </a:lnTo>
                  <a:lnTo>
                    <a:pt x="505310" y="268109"/>
                  </a:lnTo>
                  <a:cubicBezTo>
                    <a:pt x="396029" y="106351"/>
                    <a:pt x="210963" y="0"/>
                    <a:pt x="1058" y="0"/>
                  </a:cubicBezTo>
                  <a:lnTo>
                    <a:pt x="0" y="54"/>
                  </a:lnTo>
                  <a:lnTo>
                    <a:pt x="0" y="255682"/>
                  </a:lnTo>
                  <a:lnTo>
                    <a:pt x="1058" y="255575"/>
                  </a:lnTo>
                  <a:cubicBezTo>
                    <a:pt x="195756" y="255575"/>
                    <a:pt x="353590" y="413409"/>
                    <a:pt x="353590" y="608107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Freeform 43"/>
            <p:cNvSpPr/>
            <p:nvPr/>
          </p:nvSpPr>
          <p:spPr>
            <a:xfrm rot="10800000">
              <a:off x="6470247" y="2038350"/>
              <a:ext cx="948849" cy="608107"/>
            </a:xfrm>
            <a:custGeom>
              <a:avLst/>
              <a:gdLst>
                <a:gd name="connsiteX0" fmla="*/ 948849 w 948849"/>
                <a:gd name="connsiteY0" fmla="*/ 608107 h 608107"/>
                <a:gd name="connsiteX1" fmla="*/ 609165 w 948849"/>
                <a:gd name="connsiteY1" fmla="*/ 608107 h 608107"/>
                <a:gd name="connsiteX2" fmla="*/ 450361 w 948849"/>
                <a:gd name="connsiteY2" fmla="*/ 608107 h 608107"/>
                <a:gd name="connsiteX3" fmla="*/ 353590 w 948849"/>
                <a:gd name="connsiteY3" fmla="*/ 608107 h 608107"/>
                <a:gd name="connsiteX4" fmla="*/ 1057 w 948849"/>
                <a:gd name="connsiteY4" fmla="*/ 255575 h 608107"/>
                <a:gd name="connsiteX5" fmla="*/ 0 w 948849"/>
                <a:gd name="connsiteY5" fmla="*/ 255682 h 608107"/>
                <a:gd name="connsiteX6" fmla="*/ 0 w 948849"/>
                <a:gd name="connsiteY6" fmla="*/ 53 h 608107"/>
                <a:gd name="connsiteX7" fmla="*/ 1057 w 948849"/>
                <a:gd name="connsiteY7" fmla="*/ 0 h 608107"/>
                <a:gd name="connsiteX8" fmla="*/ 505310 w 948849"/>
                <a:gd name="connsiteY8" fmla="*/ 268109 h 608107"/>
                <a:gd name="connsiteX9" fmla="*/ 550556 w 948849"/>
                <a:gd name="connsiteY9" fmla="*/ 351468 h 608107"/>
                <a:gd name="connsiteX10" fmla="*/ 948849 w 948849"/>
                <a:gd name="connsiteY10" fmla="*/ 351468 h 6081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48849" h="608107">
                  <a:moveTo>
                    <a:pt x="948849" y="608107"/>
                  </a:moveTo>
                  <a:lnTo>
                    <a:pt x="609165" y="608107"/>
                  </a:lnTo>
                  <a:lnTo>
                    <a:pt x="450361" y="608107"/>
                  </a:lnTo>
                  <a:lnTo>
                    <a:pt x="353590" y="608107"/>
                  </a:lnTo>
                  <a:cubicBezTo>
                    <a:pt x="353590" y="413409"/>
                    <a:pt x="195756" y="255575"/>
                    <a:pt x="1057" y="255575"/>
                  </a:cubicBezTo>
                  <a:lnTo>
                    <a:pt x="0" y="255682"/>
                  </a:lnTo>
                  <a:lnTo>
                    <a:pt x="0" y="53"/>
                  </a:lnTo>
                  <a:lnTo>
                    <a:pt x="1057" y="0"/>
                  </a:lnTo>
                  <a:cubicBezTo>
                    <a:pt x="210963" y="0"/>
                    <a:pt x="396028" y="106351"/>
                    <a:pt x="505310" y="268109"/>
                  </a:cubicBezTo>
                  <a:lnTo>
                    <a:pt x="550556" y="351468"/>
                  </a:lnTo>
                  <a:lnTo>
                    <a:pt x="948849" y="35146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6" name="Oval 55"/>
          <p:cNvSpPr/>
          <p:nvPr/>
        </p:nvSpPr>
        <p:spPr>
          <a:xfrm>
            <a:off x="9484540" y="2570511"/>
            <a:ext cx="815747" cy="815747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Oval 56"/>
          <p:cNvSpPr/>
          <p:nvPr/>
        </p:nvSpPr>
        <p:spPr>
          <a:xfrm>
            <a:off x="1891713" y="2570511"/>
            <a:ext cx="815747" cy="815747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Oval 57"/>
          <p:cNvSpPr/>
          <p:nvPr/>
        </p:nvSpPr>
        <p:spPr>
          <a:xfrm>
            <a:off x="4423984" y="2570511"/>
            <a:ext cx="815747" cy="815747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Oval 58"/>
          <p:cNvSpPr/>
          <p:nvPr/>
        </p:nvSpPr>
        <p:spPr>
          <a:xfrm>
            <a:off x="6953704" y="2570511"/>
            <a:ext cx="815747" cy="815747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20" name="Group 16"/>
          <p:cNvGrpSpPr/>
          <p:nvPr/>
        </p:nvGrpSpPr>
        <p:grpSpPr>
          <a:xfrm>
            <a:off x="2079720" y="2737170"/>
            <a:ext cx="439733" cy="482427"/>
            <a:chOff x="-7369176" y="-4148138"/>
            <a:chExt cx="3597276" cy="3946525"/>
          </a:xfrm>
          <a:solidFill>
            <a:schemeClr val="bg1">
              <a:lumMod val="50000"/>
            </a:schemeClr>
          </a:solidFill>
        </p:grpSpPr>
        <p:sp>
          <p:nvSpPr>
            <p:cNvPr id="21" name="Freeform 6"/>
            <p:cNvSpPr>
              <a:spLocks noEditPoints="1"/>
            </p:cNvSpPr>
            <p:nvPr/>
          </p:nvSpPr>
          <p:spPr bwMode="auto">
            <a:xfrm>
              <a:off x="-6780213" y="-3541713"/>
              <a:ext cx="2419350" cy="3340100"/>
            </a:xfrm>
            <a:custGeom>
              <a:avLst/>
              <a:gdLst>
                <a:gd name="T0" fmla="*/ 1127 w 3048"/>
                <a:gd name="T1" fmla="*/ 451 h 4208"/>
                <a:gd name="T2" fmla="*/ 720 w 3048"/>
                <a:gd name="T3" fmla="*/ 701 h 4208"/>
                <a:gd name="T4" fmla="*/ 457 w 3048"/>
                <a:gd name="T5" fmla="*/ 1087 h 4208"/>
                <a:gd name="T6" fmla="*/ 389 w 3048"/>
                <a:gd name="T7" fmla="*/ 1554 h 4208"/>
                <a:gd name="T8" fmla="*/ 471 w 3048"/>
                <a:gd name="T9" fmla="*/ 1929 h 4208"/>
                <a:gd name="T10" fmla="*/ 622 w 3048"/>
                <a:gd name="T11" fmla="*/ 2212 h 4208"/>
                <a:gd name="T12" fmla="*/ 797 w 3048"/>
                <a:gd name="T13" fmla="*/ 2475 h 4208"/>
                <a:gd name="T14" fmla="*/ 905 w 3048"/>
                <a:gd name="T15" fmla="*/ 2770 h 4208"/>
                <a:gd name="T16" fmla="*/ 971 w 3048"/>
                <a:gd name="T17" fmla="*/ 2973 h 4208"/>
                <a:gd name="T18" fmla="*/ 2022 w 3048"/>
                <a:gd name="T19" fmla="*/ 3023 h 4208"/>
                <a:gd name="T20" fmla="*/ 2135 w 3048"/>
                <a:gd name="T21" fmla="*/ 2875 h 4208"/>
                <a:gd name="T22" fmla="*/ 2193 w 3048"/>
                <a:gd name="T23" fmla="*/ 2587 h 4208"/>
                <a:gd name="T24" fmla="*/ 2359 w 3048"/>
                <a:gd name="T25" fmla="*/ 2312 h 4208"/>
                <a:gd name="T26" fmla="*/ 2521 w 3048"/>
                <a:gd name="T27" fmla="*/ 2051 h 4208"/>
                <a:gd name="T28" fmla="*/ 2639 w 3048"/>
                <a:gd name="T29" fmla="*/ 1718 h 4208"/>
                <a:gd name="T30" fmla="*/ 2645 w 3048"/>
                <a:gd name="T31" fmla="*/ 1270 h 4208"/>
                <a:gd name="T32" fmla="*/ 2455 w 3048"/>
                <a:gd name="T33" fmla="*/ 841 h 4208"/>
                <a:gd name="T34" fmla="*/ 2099 w 3048"/>
                <a:gd name="T35" fmla="*/ 530 h 4208"/>
                <a:gd name="T36" fmla="*/ 1628 w 3048"/>
                <a:gd name="T37" fmla="*/ 388 h 4208"/>
                <a:gd name="T38" fmla="*/ 1889 w 3048"/>
                <a:gd name="T39" fmla="*/ 44 h 4208"/>
                <a:gd name="T40" fmla="*/ 2423 w 3048"/>
                <a:gd name="T41" fmla="*/ 283 h 4208"/>
                <a:gd name="T42" fmla="*/ 2820 w 3048"/>
                <a:gd name="T43" fmla="*/ 693 h 4208"/>
                <a:gd name="T44" fmla="*/ 3028 w 3048"/>
                <a:gd name="T45" fmla="*/ 1226 h 4208"/>
                <a:gd name="T46" fmla="*/ 3025 w 3048"/>
                <a:gd name="T47" fmla="*/ 1753 h 4208"/>
                <a:gd name="T48" fmla="*/ 2906 w 3048"/>
                <a:gd name="T49" fmla="*/ 2140 h 4208"/>
                <a:gd name="T50" fmla="*/ 2743 w 3048"/>
                <a:gd name="T51" fmla="*/ 2431 h 4208"/>
                <a:gd name="T52" fmla="*/ 2576 w 3048"/>
                <a:gd name="T53" fmla="*/ 2683 h 4208"/>
                <a:gd name="T54" fmla="*/ 2519 w 3048"/>
                <a:gd name="T55" fmla="*/ 2908 h 4208"/>
                <a:gd name="T56" fmla="*/ 2362 w 3048"/>
                <a:gd name="T57" fmla="*/ 3231 h 4208"/>
                <a:gd name="T58" fmla="*/ 2234 w 3048"/>
                <a:gd name="T59" fmla="*/ 3449 h 4208"/>
                <a:gd name="T60" fmla="*/ 2223 w 3048"/>
                <a:gd name="T61" fmla="*/ 3652 h 4208"/>
                <a:gd name="T62" fmla="*/ 2218 w 3048"/>
                <a:gd name="T63" fmla="*/ 3745 h 4208"/>
                <a:gd name="T64" fmla="*/ 2173 w 3048"/>
                <a:gd name="T65" fmla="*/ 3871 h 4208"/>
                <a:gd name="T66" fmla="*/ 2014 w 3048"/>
                <a:gd name="T67" fmla="*/ 4008 h 4208"/>
                <a:gd name="T68" fmla="*/ 1779 w 3048"/>
                <a:gd name="T69" fmla="*/ 4177 h 4208"/>
                <a:gd name="T70" fmla="*/ 1338 w 3048"/>
                <a:gd name="T71" fmla="*/ 4205 h 4208"/>
                <a:gd name="T72" fmla="*/ 1145 w 3048"/>
                <a:gd name="T73" fmla="*/ 4055 h 4208"/>
                <a:gd name="T74" fmla="*/ 912 w 3048"/>
                <a:gd name="T75" fmla="*/ 3917 h 4208"/>
                <a:gd name="T76" fmla="*/ 834 w 3048"/>
                <a:gd name="T77" fmla="*/ 3772 h 4208"/>
                <a:gd name="T78" fmla="*/ 828 w 3048"/>
                <a:gd name="T79" fmla="*/ 3706 h 4208"/>
                <a:gd name="T80" fmla="*/ 819 w 3048"/>
                <a:gd name="T81" fmla="*/ 3533 h 4208"/>
                <a:gd name="T82" fmla="*/ 808 w 3048"/>
                <a:gd name="T83" fmla="*/ 3339 h 4208"/>
                <a:gd name="T84" fmla="*/ 565 w 3048"/>
                <a:gd name="T85" fmla="*/ 3044 h 4208"/>
                <a:gd name="T86" fmla="*/ 510 w 3048"/>
                <a:gd name="T87" fmla="*/ 2764 h 4208"/>
                <a:gd name="T88" fmla="*/ 372 w 3048"/>
                <a:gd name="T89" fmla="*/ 2528 h 4208"/>
                <a:gd name="T90" fmla="*/ 206 w 3048"/>
                <a:gd name="T91" fmla="*/ 2267 h 4208"/>
                <a:gd name="T92" fmla="*/ 61 w 3048"/>
                <a:gd name="T93" fmla="*/ 1921 h 4208"/>
                <a:gd name="T94" fmla="*/ 0 w 3048"/>
                <a:gd name="T95" fmla="*/ 1463 h 4208"/>
                <a:gd name="T96" fmla="*/ 120 w 3048"/>
                <a:gd name="T97" fmla="*/ 895 h 4208"/>
                <a:gd name="T98" fmla="*/ 447 w 3048"/>
                <a:gd name="T99" fmla="*/ 430 h 4208"/>
                <a:gd name="T100" fmla="*/ 932 w 3048"/>
                <a:gd name="T101" fmla="*/ 116 h 4208"/>
                <a:gd name="T102" fmla="*/ 1524 w 3048"/>
                <a:gd name="T103" fmla="*/ 0 h 4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48" h="4208">
                  <a:moveTo>
                    <a:pt x="1524" y="383"/>
                  </a:moveTo>
                  <a:lnTo>
                    <a:pt x="1420" y="388"/>
                  </a:lnTo>
                  <a:lnTo>
                    <a:pt x="1319" y="401"/>
                  </a:lnTo>
                  <a:lnTo>
                    <a:pt x="1222" y="422"/>
                  </a:lnTo>
                  <a:lnTo>
                    <a:pt x="1127" y="451"/>
                  </a:lnTo>
                  <a:lnTo>
                    <a:pt x="1036" y="488"/>
                  </a:lnTo>
                  <a:lnTo>
                    <a:pt x="949" y="532"/>
                  </a:lnTo>
                  <a:lnTo>
                    <a:pt x="868" y="582"/>
                  </a:lnTo>
                  <a:lnTo>
                    <a:pt x="792" y="638"/>
                  </a:lnTo>
                  <a:lnTo>
                    <a:pt x="720" y="701"/>
                  </a:lnTo>
                  <a:lnTo>
                    <a:pt x="653" y="768"/>
                  </a:lnTo>
                  <a:lnTo>
                    <a:pt x="595" y="841"/>
                  </a:lnTo>
                  <a:lnTo>
                    <a:pt x="542" y="920"/>
                  </a:lnTo>
                  <a:lnTo>
                    <a:pt x="496" y="1001"/>
                  </a:lnTo>
                  <a:lnTo>
                    <a:pt x="457" y="1087"/>
                  </a:lnTo>
                  <a:lnTo>
                    <a:pt x="427" y="1177"/>
                  </a:lnTo>
                  <a:lnTo>
                    <a:pt x="405" y="1270"/>
                  </a:lnTo>
                  <a:lnTo>
                    <a:pt x="390" y="1365"/>
                  </a:lnTo>
                  <a:lnTo>
                    <a:pt x="386" y="1463"/>
                  </a:lnTo>
                  <a:lnTo>
                    <a:pt x="389" y="1554"/>
                  </a:lnTo>
                  <a:lnTo>
                    <a:pt x="397" y="1639"/>
                  </a:lnTo>
                  <a:lnTo>
                    <a:pt x="409" y="1718"/>
                  </a:lnTo>
                  <a:lnTo>
                    <a:pt x="427" y="1793"/>
                  </a:lnTo>
                  <a:lnTo>
                    <a:pt x="447" y="1864"/>
                  </a:lnTo>
                  <a:lnTo>
                    <a:pt x="471" y="1929"/>
                  </a:lnTo>
                  <a:lnTo>
                    <a:pt x="498" y="1992"/>
                  </a:lnTo>
                  <a:lnTo>
                    <a:pt x="527" y="2051"/>
                  </a:lnTo>
                  <a:lnTo>
                    <a:pt x="557" y="2107"/>
                  </a:lnTo>
                  <a:lnTo>
                    <a:pt x="590" y="2161"/>
                  </a:lnTo>
                  <a:lnTo>
                    <a:pt x="622" y="2212"/>
                  </a:lnTo>
                  <a:lnTo>
                    <a:pt x="657" y="2262"/>
                  </a:lnTo>
                  <a:lnTo>
                    <a:pt x="688" y="2311"/>
                  </a:lnTo>
                  <a:lnTo>
                    <a:pt x="726" y="2365"/>
                  </a:lnTo>
                  <a:lnTo>
                    <a:pt x="762" y="2420"/>
                  </a:lnTo>
                  <a:lnTo>
                    <a:pt x="797" y="2475"/>
                  </a:lnTo>
                  <a:lnTo>
                    <a:pt x="828" y="2529"/>
                  </a:lnTo>
                  <a:lnTo>
                    <a:pt x="855" y="2587"/>
                  </a:lnTo>
                  <a:lnTo>
                    <a:pt x="877" y="2645"/>
                  </a:lnTo>
                  <a:lnTo>
                    <a:pt x="894" y="2706"/>
                  </a:lnTo>
                  <a:lnTo>
                    <a:pt x="905" y="2770"/>
                  </a:lnTo>
                  <a:lnTo>
                    <a:pt x="908" y="2837"/>
                  </a:lnTo>
                  <a:lnTo>
                    <a:pt x="913" y="2875"/>
                  </a:lnTo>
                  <a:lnTo>
                    <a:pt x="927" y="2911"/>
                  </a:lnTo>
                  <a:lnTo>
                    <a:pt x="946" y="2944"/>
                  </a:lnTo>
                  <a:lnTo>
                    <a:pt x="971" y="2973"/>
                  </a:lnTo>
                  <a:lnTo>
                    <a:pt x="998" y="3000"/>
                  </a:lnTo>
                  <a:lnTo>
                    <a:pt x="1027" y="3023"/>
                  </a:lnTo>
                  <a:lnTo>
                    <a:pt x="1053" y="3044"/>
                  </a:lnTo>
                  <a:lnTo>
                    <a:pt x="1995" y="3044"/>
                  </a:lnTo>
                  <a:lnTo>
                    <a:pt x="2022" y="3023"/>
                  </a:lnTo>
                  <a:lnTo>
                    <a:pt x="2050" y="3000"/>
                  </a:lnTo>
                  <a:lnTo>
                    <a:pt x="2078" y="2973"/>
                  </a:lnTo>
                  <a:lnTo>
                    <a:pt x="2102" y="2944"/>
                  </a:lnTo>
                  <a:lnTo>
                    <a:pt x="2121" y="2911"/>
                  </a:lnTo>
                  <a:lnTo>
                    <a:pt x="2135" y="2875"/>
                  </a:lnTo>
                  <a:lnTo>
                    <a:pt x="2140" y="2837"/>
                  </a:lnTo>
                  <a:lnTo>
                    <a:pt x="2143" y="2770"/>
                  </a:lnTo>
                  <a:lnTo>
                    <a:pt x="2154" y="2706"/>
                  </a:lnTo>
                  <a:lnTo>
                    <a:pt x="2171" y="2645"/>
                  </a:lnTo>
                  <a:lnTo>
                    <a:pt x="2193" y="2587"/>
                  </a:lnTo>
                  <a:lnTo>
                    <a:pt x="2220" y="2531"/>
                  </a:lnTo>
                  <a:lnTo>
                    <a:pt x="2251" y="2475"/>
                  </a:lnTo>
                  <a:lnTo>
                    <a:pt x="2285" y="2420"/>
                  </a:lnTo>
                  <a:lnTo>
                    <a:pt x="2321" y="2367"/>
                  </a:lnTo>
                  <a:lnTo>
                    <a:pt x="2359" y="2312"/>
                  </a:lnTo>
                  <a:lnTo>
                    <a:pt x="2392" y="2264"/>
                  </a:lnTo>
                  <a:lnTo>
                    <a:pt x="2425" y="2214"/>
                  </a:lnTo>
                  <a:lnTo>
                    <a:pt x="2458" y="2162"/>
                  </a:lnTo>
                  <a:lnTo>
                    <a:pt x="2491" y="2107"/>
                  </a:lnTo>
                  <a:lnTo>
                    <a:pt x="2521" y="2051"/>
                  </a:lnTo>
                  <a:lnTo>
                    <a:pt x="2551" y="1992"/>
                  </a:lnTo>
                  <a:lnTo>
                    <a:pt x="2577" y="1929"/>
                  </a:lnTo>
                  <a:lnTo>
                    <a:pt x="2601" y="1864"/>
                  </a:lnTo>
                  <a:lnTo>
                    <a:pt x="2621" y="1793"/>
                  </a:lnTo>
                  <a:lnTo>
                    <a:pt x="2639" y="1718"/>
                  </a:lnTo>
                  <a:lnTo>
                    <a:pt x="2651" y="1639"/>
                  </a:lnTo>
                  <a:lnTo>
                    <a:pt x="2659" y="1554"/>
                  </a:lnTo>
                  <a:lnTo>
                    <a:pt x="2662" y="1463"/>
                  </a:lnTo>
                  <a:lnTo>
                    <a:pt x="2658" y="1365"/>
                  </a:lnTo>
                  <a:lnTo>
                    <a:pt x="2645" y="1270"/>
                  </a:lnTo>
                  <a:lnTo>
                    <a:pt x="2621" y="1176"/>
                  </a:lnTo>
                  <a:lnTo>
                    <a:pt x="2592" y="1087"/>
                  </a:lnTo>
                  <a:lnTo>
                    <a:pt x="2554" y="1001"/>
                  </a:lnTo>
                  <a:lnTo>
                    <a:pt x="2507" y="918"/>
                  </a:lnTo>
                  <a:lnTo>
                    <a:pt x="2455" y="841"/>
                  </a:lnTo>
                  <a:lnTo>
                    <a:pt x="2395" y="768"/>
                  </a:lnTo>
                  <a:lnTo>
                    <a:pt x="2329" y="701"/>
                  </a:lnTo>
                  <a:lnTo>
                    <a:pt x="2258" y="638"/>
                  </a:lnTo>
                  <a:lnTo>
                    <a:pt x="2181" y="580"/>
                  </a:lnTo>
                  <a:lnTo>
                    <a:pt x="2099" y="530"/>
                  </a:lnTo>
                  <a:lnTo>
                    <a:pt x="2012" y="488"/>
                  </a:lnTo>
                  <a:lnTo>
                    <a:pt x="1921" y="451"/>
                  </a:lnTo>
                  <a:lnTo>
                    <a:pt x="1826" y="422"/>
                  </a:lnTo>
                  <a:lnTo>
                    <a:pt x="1729" y="401"/>
                  </a:lnTo>
                  <a:lnTo>
                    <a:pt x="1628" y="388"/>
                  </a:lnTo>
                  <a:lnTo>
                    <a:pt x="1524" y="383"/>
                  </a:lnTo>
                  <a:close/>
                  <a:moveTo>
                    <a:pt x="1524" y="0"/>
                  </a:moveTo>
                  <a:lnTo>
                    <a:pt x="1648" y="5"/>
                  </a:lnTo>
                  <a:lnTo>
                    <a:pt x="1771" y="21"/>
                  </a:lnTo>
                  <a:lnTo>
                    <a:pt x="1889" y="44"/>
                  </a:lnTo>
                  <a:lnTo>
                    <a:pt x="2006" y="75"/>
                  </a:lnTo>
                  <a:lnTo>
                    <a:pt x="2116" y="116"/>
                  </a:lnTo>
                  <a:lnTo>
                    <a:pt x="2223" y="165"/>
                  </a:lnTo>
                  <a:lnTo>
                    <a:pt x="2325" y="221"/>
                  </a:lnTo>
                  <a:lnTo>
                    <a:pt x="2423" y="283"/>
                  </a:lnTo>
                  <a:lnTo>
                    <a:pt x="2514" y="354"/>
                  </a:lnTo>
                  <a:lnTo>
                    <a:pt x="2601" y="430"/>
                  </a:lnTo>
                  <a:lnTo>
                    <a:pt x="2680" y="512"/>
                  </a:lnTo>
                  <a:lnTo>
                    <a:pt x="2754" y="601"/>
                  </a:lnTo>
                  <a:lnTo>
                    <a:pt x="2820" y="693"/>
                  </a:lnTo>
                  <a:lnTo>
                    <a:pt x="2878" y="791"/>
                  </a:lnTo>
                  <a:lnTo>
                    <a:pt x="2929" y="895"/>
                  </a:lnTo>
                  <a:lnTo>
                    <a:pt x="2969" y="1002"/>
                  </a:lnTo>
                  <a:lnTo>
                    <a:pt x="3004" y="1112"/>
                  </a:lnTo>
                  <a:lnTo>
                    <a:pt x="3028" y="1226"/>
                  </a:lnTo>
                  <a:lnTo>
                    <a:pt x="3043" y="1343"/>
                  </a:lnTo>
                  <a:lnTo>
                    <a:pt x="3048" y="1463"/>
                  </a:lnTo>
                  <a:lnTo>
                    <a:pt x="3045" y="1565"/>
                  </a:lnTo>
                  <a:lnTo>
                    <a:pt x="3037" y="1662"/>
                  </a:lnTo>
                  <a:lnTo>
                    <a:pt x="3025" y="1753"/>
                  </a:lnTo>
                  <a:lnTo>
                    <a:pt x="3007" y="1840"/>
                  </a:lnTo>
                  <a:lnTo>
                    <a:pt x="2987" y="1921"/>
                  </a:lnTo>
                  <a:lnTo>
                    <a:pt x="2963" y="1998"/>
                  </a:lnTo>
                  <a:lnTo>
                    <a:pt x="2935" y="2071"/>
                  </a:lnTo>
                  <a:lnTo>
                    <a:pt x="2906" y="2140"/>
                  </a:lnTo>
                  <a:lnTo>
                    <a:pt x="2875" y="2204"/>
                  </a:lnTo>
                  <a:lnTo>
                    <a:pt x="2843" y="2265"/>
                  </a:lnTo>
                  <a:lnTo>
                    <a:pt x="2809" y="2325"/>
                  </a:lnTo>
                  <a:lnTo>
                    <a:pt x="2776" y="2379"/>
                  </a:lnTo>
                  <a:lnTo>
                    <a:pt x="2743" y="2431"/>
                  </a:lnTo>
                  <a:lnTo>
                    <a:pt x="2710" y="2479"/>
                  </a:lnTo>
                  <a:lnTo>
                    <a:pt x="2677" y="2526"/>
                  </a:lnTo>
                  <a:lnTo>
                    <a:pt x="2639" y="2584"/>
                  </a:lnTo>
                  <a:lnTo>
                    <a:pt x="2604" y="2636"/>
                  </a:lnTo>
                  <a:lnTo>
                    <a:pt x="2576" y="2683"/>
                  </a:lnTo>
                  <a:lnTo>
                    <a:pt x="2554" y="2725"/>
                  </a:lnTo>
                  <a:lnTo>
                    <a:pt x="2538" y="2764"/>
                  </a:lnTo>
                  <a:lnTo>
                    <a:pt x="2527" y="2801"/>
                  </a:lnTo>
                  <a:lnTo>
                    <a:pt x="2524" y="2837"/>
                  </a:lnTo>
                  <a:lnTo>
                    <a:pt x="2519" y="2908"/>
                  </a:lnTo>
                  <a:lnTo>
                    <a:pt x="2505" y="2976"/>
                  </a:lnTo>
                  <a:lnTo>
                    <a:pt x="2483" y="3044"/>
                  </a:lnTo>
                  <a:lnTo>
                    <a:pt x="2450" y="3109"/>
                  </a:lnTo>
                  <a:lnTo>
                    <a:pt x="2411" y="3172"/>
                  </a:lnTo>
                  <a:lnTo>
                    <a:pt x="2362" y="3231"/>
                  </a:lnTo>
                  <a:lnTo>
                    <a:pt x="2305" y="3288"/>
                  </a:lnTo>
                  <a:lnTo>
                    <a:pt x="2240" y="3339"/>
                  </a:lnTo>
                  <a:lnTo>
                    <a:pt x="2239" y="3370"/>
                  </a:lnTo>
                  <a:lnTo>
                    <a:pt x="2237" y="3408"/>
                  </a:lnTo>
                  <a:lnTo>
                    <a:pt x="2234" y="3449"/>
                  </a:lnTo>
                  <a:lnTo>
                    <a:pt x="2233" y="3491"/>
                  </a:lnTo>
                  <a:lnTo>
                    <a:pt x="2229" y="3533"/>
                  </a:lnTo>
                  <a:lnTo>
                    <a:pt x="2228" y="3575"/>
                  </a:lnTo>
                  <a:lnTo>
                    <a:pt x="2225" y="3616"/>
                  </a:lnTo>
                  <a:lnTo>
                    <a:pt x="2223" y="3652"/>
                  </a:lnTo>
                  <a:lnTo>
                    <a:pt x="2222" y="3681"/>
                  </a:lnTo>
                  <a:lnTo>
                    <a:pt x="2220" y="3706"/>
                  </a:lnTo>
                  <a:lnTo>
                    <a:pt x="2220" y="3722"/>
                  </a:lnTo>
                  <a:lnTo>
                    <a:pt x="2218" y="3727"/>
                  </a:lnTo>
                  <a:lnTo>
                    <a:pt x="2218" y="3745"/>
                  </a:lnTo>
                  <a:lnTo>
                    <a:pt x="2215" y="3767"/>
                  </a:lnTo>
                  <a:lnTo>
                    <a:pt x="2209" y="3791"/>
                  </a:lnTo>
                  <a:lnTo>
                    <a:pt x="2201" y="3816"/>
                  </a:lnTo>
                  <a:lnTo>
                    <a:pt x="2189" y="3844"/>
                  </a:lnTo>
                  <a:lnTo>
                    <a:pt x="2173" y="3871"/>
                  </a:lnTo>
                  <a:lnTo>
                    <a:pt x="2152" y="3899"/>
                  </a:lnTo>
                  <a:lnTo>
                    <a:pt x="2127" y="3928"/>
                  </a:lnTo>
                  <a:lnTo>
                    <a:pt x="2096" y="3955"/>
                  </a:lnTo>
                  <a:lnTo>
                    <a:pt x="2058" y="3983"/>
                  </a:lnTo>
                  <a:lnTo>
                    <a:pt x="2014" y="4008"/>
                  </a:lnTo>
                  <a:lnTo>
                    <a:pt x="1963" y="4033"/>
                  </a:lnTo>
                  <a:lnTo>
                    <a:pt x="1904" y="4055"/>
                  </a:lnTo>
                  <a:lnTo>
                    <a:pt x="1869" y="4099"/>
                  </a:lnTo>
                  <a:lnTo>
                    <a:pt x="1826" y="4139"/>
                  </a:lnTo>
                  <a:lnTo>
                    <a:pt x="1779" y="4177"/>
                  </a:lnTo>
                  <a:lnTo>
                    <a:pt x="1746" y="4194"/>
                  </a:lnTo>
                  <a:lnTo>
                    <a:pt x="1710" y="4205"/>
                  </a:lnTo>
                  <a:lnTo>
                    <a:pt x="1672" y="4208"/>
                  </a:lnTo>
                  <a:lnTo>
                    <a:pt x="1376" y="4208"/>
                  </a:lnTo>
                  <a:lnTo>
                    <a:pt x="1338" y="4205"/>
                  </a:lnTo>
                  <a:lnTo>
                    <a:pt x="1302" y="4194"/>
                  </a:lnTo>
                  <a:lnTo>
                    <a:pt x="1269" y="4177"/>
                  </a:lnTo>
                  <a:lnTo>
                    <a:pt x="1222" y="4139"/>
                  </a:lnTo>
                  <a:lnTo>
                    <a:pt x="1179" y="4099"/>
                  </a:lnTo>
                  <a:lnTo>
                    <a:pt x="1145" y="4055"/>
                  </a:lnTo>
                  <a:lnTo>
                    <a:pt x="1082" y="4030"/>
                  </a:lnTo>
                  <a:lnTo>
                    <a:pt x="1028" y="4005"/>
                  </a:lnTo>
                  <a:lnTo>
                    <a:pt x="981" y="3977"/>
                  </a:lnTo>
                  <a:lnTo>
                    <a:pt x="943" y="3947"/>
                  </a:lnTo>
                  <a:lnTo>
                    <a:pt x="912" y="3917"/>
                  </a:lnTo>
                  <a:lnTo>
                    <a:pt x="886" y="3886"/>
                  </a:lnTo>
                  <a:lnTo>
                    <a:pt x="868" y="3856"/>
                  </a:lnTo>
                  <a:lnTo>
                    <a:pt x="852" y="3827"/>
                  </a:lnTo>
                  <a:lnTo>
                    <a:pt x="842" y="3799"/>
                  </a:lnTo>
                  <a:lnTo>
                    <a:pt x="834" y="3772"/>
                  </a:lnTo>
                  <a:lnTo>
                    <a:pt x="831" y="3749"/>
                  </a:lnTo>
                  <a:lnTo>
                    <a:pt x="830" y="3727"/>
                  </a:lnTo>
                  <a:lnTo>
                    <a:pt x="830" y="3727"/>
                  </a:lnTo>
                  <a:lnTo>
                    <a:pt x="830" y="3722"/>
                  </a:lnTo>
                  <a:lnTo>
                    <a:pt x="828" y="3706"/>
                  </a:lnTo>
                  <a:lnTo>
                    <a:pt x="827" y="3681"/>
                  </a:lnTo>
                  <a:lnTo>
                    <a:pt x="825" y="3652"/>
                  </a:lnTo>
                  <a:lnTo>
                    <a:pt x="823" y="3616"/>
                  </a:lnTo>
                  <a:lnTo>
                    <a:pt x="820" y="3575"/>
                  </a:lnTo>
                  <a:lnTo>
                    <a:pt x="819" y="3533"/>
                  </a:lnTo>
                  <a:lnTo>
                    <a:pt x="816" y="3491"/>
                  </a:lnTo>
                  <a:lnTo>
                    <a:pt x="814" y="3449"/>
                  </a:lnTo>
                  <a:lnTo>
                    <a:pt x="811" y="3408"/>
                  </a:lnTo>
                  <a:lnTo>
                    <a:pt x="809" y="3370"/>
                  </a:lnTo>
                  <a:lnTo>
                    <a:pt x="808" y="3339"/>
                  </a:lnTo>
                  <a:lnTo>
                    <a:pt x="743" y="3288"/>
                  </a:lnTo>
                  <a:lnTo>
                    <a:pt x="686" y="3231"/>
                  </a:lnTo>
                  <a:lnTo>
                    <a:pt x="638" y="3172"/>
                  </a:lnTo>
                  <a:lnTo>
                    <a:pt x="598" y="3109"/>
                  </a:lnTo>
                  <a:lnTo>
                    <a:pt x="565" y="3044"/>
                  </a:lnTo>
                  <a:lnTo>
                    <a:pt x="543" y="2976"/>
                  </a:lnTo>
                  <a:lnTo>
                    <a:pt x="529" y="2908"/>
                  </a:lnTo>
                  <a:lnTo>
                    <a:pt x="524" y="2837"/>
                  </a:lnTo>
                  <a:lnTo>
                    <a:pt x="521" y="2801"/>
                  </a:lnTo>
                  <a:lnTo>
                    <a:pt x="510" y="2764"/>
                  </a:lnTo>
                  <a:lnTo>
                    <a:pt x="494" y="2725"/>
                  </a:lnTo>
                  <a:lnTo>
                    <a:pt x="472" y="2683"/>
                  </a:lnTo>
                  <a:lnTo>
                    <a:pt x="444" y="2636"/>
                  </a:lnTo>
                  <a:lnTo>
                    <a:pt x="411" y="2584"/>
                  </a:lnTo>
                  <a:lnTo>
                    <a:pt x="372" y="2528"/>
                  </a:lnTo>
                  <a:lnTo>
                    <a:pt x="340" y="2481"/>
                  </a:lnTo>
                  <a:lnTo>
                    <a:pt x="307" y="2431"/>
                  </a:lnTo>
                  <a:lnTo>
                    <a:pt x="272" y="2379"/>
                  </a:lnTo>
                  <a:lnTo>
                    <a:pt x="239" y="2325"/>
                  </a:lnTo>
                  <a:lnTo>
                    <a:pt x="206" y="2267"/>
                  </a:lnTo>
                  <a:lnTo>
                    <a:pt x="173" y="2204"/>
                  </a:lnTo>
                  <a:lnTo>
                    <a:pt x="142" y="2140"/>
                  </a:lnTo>
                  <a:lnTo>
                    <a:pt x="113" y="2071"/>
                  </a:lnTo>
                  <a:lnTo>
                    <a:pt x="85" y="1998"/>
                  </a:lnTo>
                  <a:lnTo>
                    <a:pt x="61" y="1921"/>
                  </a:lnTo>
                  <a:lnTo>
                    <a:pt x="41" y="1840"/>
                  </a:lnTo>
                  <a:lnTo>
                    <a:pt x="24" y="1753"/>
                  </a:lnTo>
                  <a:lnTo>
                    <a:pt x="11" y="1662"/>
                  </a:lnTo>
                  <a:lnTo>
                    <a:pt x="3" y="1565"/>
                  </a:lnTo>
                  <a:lnTo>
                    <a:pt x="0" y="1463"/>
                  </a:lnTo>
                  <a:lnTo>
                    <a:pt x="5" y="1343"/>
                  </a:lnTo>
                  <a:lnTo>
                    <a:pt x="20" y="1226"/>
                  </a:lnTo>
                  <a:lnTo>
                    <a:pt x="44" y="1112"/>
                  </a:lnTo>
                  <a:lnTo>
                    <a:pt x="79" y="1002"/>
                  </a:lnTo>
                  <a:lnTo>
                    <a:pt x="120" y="895"/>
                  </a:lnTo>
                  <a:lnTo>
                    <a:pt x="170" y="791"/>
                  </a:lnTo>
                  <a:lnTo>
                    <a:pt x="228" y="693"/>
                  </a:lnTo>
                  <a:lnTo>
                    <a:pt x="294" y="601"/>
                  </a:lnTo>
                  <a:lnTo>
                    <a:pt x="368" y="512"/>
                  </a:lnTo>
                  <a:lnTo>
                    <a:pt x="447" y="430"/>
                  </a:lnTo>
                  <a:lnTo>
                    <a:pt x="534" y="354"/>
                  </a:lnTo>
                  <a:lnTo>
                    <a:pt x="625" y="283"/>
                  </a:lnTo>
                  <a:lnTo>
                    <a:pt x="723" y="221"/>
                  </a:lnTo>
                  <a:lnTo>
                    <a:pt x="825" y="165"/>
                  </a:lnTo>
                  <a:lnTo>
                    <a:pt x="932" y="116"/>
                  </a:lnTo>
                  <a:lnTo>
                    <a:pt x="1044" y="75"/>
                  </a:lnTo>
                  <a:lnTo>
                    <a:pt x="1159" y="44"/>
                  </a:lnTo>
                  <a:lnTo>
                    <a:pt x="1277" y="21"/>
                  </a:lnTo>
                  <a:lnTo>
                    <a:pt x="1400" y="5"/>
                  </a:lnTo>
                  <a:lnTo>
                    <a:pt x="152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2" name="Freeform 7"/>
            <p:cNvSpPr/>
            <p:nvPr/>
          </p:nvSpPr>
          <p:spPr bwMode="auto">
            <a:xfrm>
              <a:off x="-5646738" y="-4148138"/>
              <a:ext cx="152400" cy="377825"/>
            </a:xfrm>
            <a:custGeom>
              <a:avLst/>
              <a:gdLst>
                <a:gd name="T0" fmla="*/ 96 w 192"/>
                <a:gd name="T1" fmla="*/ 0 h 477"/>
                <a:gd name="T2" fmla="*/ 96 w 192"/>
                <a:gd name="T3" fmla="*/ 0 h 477"/>
                <a:gd name="T4" fmla="*/ 121 w 192"/>
                <a:gd name="T5" fmla="*/ 3 h 477"/>
                <a:gd name="T6" fmla="*/ 145 w 192"/>
                <a:gd name="T7" fmla="*/ 13 h 477"/>
                <a:gd name="T8" fmla="*/ 164 w 192"/>
                <a:gd name="T9" fmla="*/ 28 h 477"/>
                <a:gd name="T10" fmla="*/ 180 w 192"/>
                <a:gd name="T11" fmla="*/ 47 h 477"/>
                <a:gd name="T12" fmla="*/ 189 w 192"/>
                <a:gd name="T13" fmla="*/ 70 h 477"/>
                <a:gd name="T14" fmla="*/ 192 w 192"/>
                <a:gd name="T15" fmla="*/ 95 h 477"/>
                <a:gd name="T16" fmla="*/ 192 w 192"/>
                <a:gd name="T17" fmla="*/ 382 h 477"/>
                <a:gd name="T18" fmla="*/ 189 w 192"/>
                <a:gd name="T19" fmla="*/ 408 h 477"/>
                <a:gd name="T20" fmla="*/ 180 w 192"/>
                <a:gd name="T21" fmla="*/ 430 h 477"/>
                <a:gd name="T22" fmla="*/ 164 w 192"/>
                <a:gd name="T23" fmla="*/ 450 h 477"/>
                <a:gd name="T24" fmla="*/ 145 w 192"/>
                <a:gd name="T25" fmla="*/ 464 h 477"/>
                <a:gd name="T26" fmla="*/ 121 w 192"/>
                <a:gd name="T27" fmla="*/ 474 h 477"/>
                <a:gd name="T28" fmla="*/ 96 w 192"/>
                <a:gd name="T29" fmla="*/ 477 h 477"/>
                <a:gd name="T30" fmla="*/ 71 w 192"/>
                <a:gd name="T31" fmla="*/ 474 h 477"/>
                <a:gd name="T32" fmla="*/ 47 w 192"/>
                <a:gd name="T33" fmla="*/ 464 h 477"/>
                <a:gd name="T34" fmla="*/ 28 w 192"/>
                <a:gd name="T35" fmla="*/ 450 h 477"/>
                <a:gd name="T36" fmla="*/ 13 w 192"/>
                <a:gd name="T37" fmla="*/ 430 h 477"/>
                <a:gd name="T38" fmla="*/ 3 w 192"/>
                <a:gd name="T39" fmla="*/ 408 h 477"/>
                <a:gd name="T40" fmla="*/ 0 w 192"/>
                <a:gd name="T41" fmla="*/ 382 h 477"/>
                <a:gd name="T42" fmla="*/ 0 w 192"/>
                <a:gd name="T43" fmla="*/ 95 h 477"/>
                <a:gd name="T44" fmla="*/ 3 w 192"/>
                <a:gd name="T45" fmla="*/ 70 h 477"/>
                <a:gd name="T46" fmla="*/ 13 w 192"/>
                <a:gd name="T47" fmla="*/ 47 h 477"/>
                <a:gd name="T48" fmla="*/ 28 w 192"/>
                <a:gd name="T49" fmla="*/ 28 h 477"/>
                <a:gd name="T50" fmla="*/ 47 w 192"/>
                <a:gd name="T51" fmla="*/ 13 h 477"/>
                <a:gd name="T52" fmla="*/ 71 w 192"/>
                <a:gd name="T53" fmla="*/ 3 h 477"/>
                <a:gd name="T54" fmla="*/ 96 w 192"/>
                <a:gd name="T55" fmla="*/ 0 h 4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92" h="477">
                  <a:moveTo>
                    <a:pt x="96" y="0"/>
                  </a:moveTo>
                  <a:lnTo>
                    <a:pt x="96" y="0"/>
                  </a:lnTo>
                  <a:lnTo>
                    <a:pt x="121" y="3"/>
                  </a:lnTo>
                  <a:lnTo>
                    <a:pt x="145" y="13"/>
                  </a:lnTo>
                  <a:lnTo>
                    <a:pt x="164" y="28"/>
                  </a:lnTo>
                  <a:lnTo>
                    <a:pt x="180" y="47"/>
                  </a:lnTo>
                  <a:lnTo>
                    <a:pt x="189" y="70"/>
                  </a:lnTo>
                  <a:lnTo>
                    <a:pt x="192" y="95"/>
                  </a:lnTo>
                  <a:lnTo>
                    <a:pt x="192" y="382"/>
                  </a:lnTo>
                  <a:lnTo>
                    <a:pt x="189" y="408"/>
                  </a:lnTo>
                  <a:lnTo>
                    <a:pt x="180" y="430"/>
                  </a:lnTo>
                  <a:lnTo>
                    <a:pt x="164" y="450"/>
                  </a:lnTo>
                  <a:lnTo>
                    <a:pt x="145" y="464"/>
                  </a:lnTo>
                  <a:lnTo>
                    <a:pt x="121" y="474"/>
                  </a:lnTo>
                  <a:lnTo>
                    <a:pt x="96" y="477"/>
                  </a:lnTo>
                  <a:lnTo>
                    <a:pt x="71" y="474"/>
                  </a:lnTo>
                  <a:lnTo>
                    <a:pt x="47" y="464"/>
                  </a:lnTo>
                  <a:lnTo>
                    <a:pt x="28" y="450"/>
                  </a:lnTo>
                  <a:lnTo>
                    <a:pt x="13" y="430"/>
                  </a:lnTo>
                  <a:lnTo>
                    <a:pt x="3" y="408"/>
                  </a:lnTo>
                  <a:lnTo>
                    <a:pt x="0" y="382"/>
                  </a:lnTo>
                  <a:lnTo>
                    <a:pt x="0" y="95"/>
                  </a:lnTo>
                  <a:lnTo>
                    <a:pt x="3" y="70"/>
                  </a:lnTo>
                  <a:lnTo>
                    <a:pt x="13" y="47"/>
                  </a:lnTo>
                  <a:lnTo>
                    <a:pt x="28" y="28"/>
                  </a:lnTo>
                  <a:lnTo>
                    <a:pt x="47" y="13"/>
                  </a:lnTo>
                  <a:lnTo>
                    <a:pt x="71" y="3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3" name="Freeform 8"/>
            <p:cNvSpPr/>
            <p:nvPr/>
          </p:nvSpPr>
          <p:spPr bwMode="auto">
            <a:xfrm>
              <a:off x="-6507163" y="-3921125"/>
              <a:ext cx="266700" cy="350837"/>
            </a:xfrm>
            <a:custGeom>
              <a:avLst/>
              <a:gdLst>
                <a:gd name="T0" fmla="*/ 96 w 337"/>
                <a:gd name="T1" fmla="*/ 0 h 441"/>
                <a:gd name="T2" fmla="*/ 121 w 337"/>
                <a:gd name="T3" fmla="*/ 3 h 441"/>
                <a:gd name="T4" fmla="*/ 144 w 337"/>
                <a:gd name="T5" fmla="*/ 12 h 441"/>
                <a:gd name="T6" fmla="*/ 164 w 337"/>
                <a:gd name="T7" fmla="*/ 28 h 441"/>
                <a:gd name="T8" fmla="*/ 180 w 337"/>
                <a:gd name="T9" fmla="*/ 48 h 441"/>
                <a:gd name="T10" fmla="*/ 325 w 337"/>
                <a:gd name="T11" fmla="*/ 297 h 441"/>
                <a:gd name="T12" fmla="*/ 334 w 337"/>
                <a:gd name="T13" fmla="*/ 320 h 441"/>
                <a:gd name="T14" fmla="*/ 337 w 337"/>
                <a:gd name="T15" fmla="*/ 345 h 441"/>
                <a:gd name="T16" fmla="*/ 334 w 337"/>
                <a:gd name="T17" fmla="*/ 369 h 441"/>
                <a:gd name="T18" fmla="*/ 325 w 337"/>
                <a:gd name="T19" fmla="*/ 392 h 441"/>
                <a:gd name="T20" fmla="*/ 310 w 337"/>
                <a:gd name="T21" fmla="*/ 412 h 441"/>
                <a:gd name="T22" fmla="*/ 290 w 337"/>
                <a:gd name="T23" fmla="*/ 428 h 441"/>
                <a:gd name="T24" fmla="*/ 266 w 337"/>
                <a:gd name="T25" fmla="*/ 437 h 441"/>
                <a:gd name="T26" fmla="*/ 241 w 337"/>
                <a:gd name="T27" fmla="*/ 441 h 441"/>
                <a:gd name="T28" fmla="*/ 216 w 337"/>
                <a:gd name="T29" fmla="*/ 437 h 441"/>
                <a:gd name="T30" fmla="*/ 194 w 337"/>
                <a:gd name="T31" fmla="*/ 428 h 441"/>
                <a:gd name="T32" fmla="*/ 173 w 337"/>
                <a:gd name="T33" fmla="*/ 412 h 441"/>
                <a:gd name="T34" fmla="*/ 158 w 337"/>
                <a:gd name="T35" fmla="*/ 392 h 441"/>
                <a:gd name="T36" fmla="*/ 13 w 337"/>
                <a:gd name="T37" fmla="*/ 144 h 441"/>
                <a:gd name="T38" fmla="*/ 3 w 337"/>
                <a:gd name="T39" fmla="*/ 120 h 441"/>
                <a:gd name="T40" fmla="*/ 0 w 337"/>
                <a:gd name="T41" fmla="*/ 95 h 441"/>
                <a:gd name="T42" fmla="*/ 3 w 337"/>
                <a:gd name="T43" fmla="*/ 72 h 441"/>
                <a:gd name="T44" fmla="*/ 13 w 337"/>
                <a:gd name="T45" fmla="*/ 48 h 441"/>
                <a:gd name="T46" fmla="*/ 29 w 337"/>
                <a:gd name="T47" fmla="*/ 29 h 441"/>
                <a:gd name="T48" fmla="*/ 47 w 337"/>
                <a:gd name="T49" fmla="*/ 14 h 441"/>
                <a:gd name="T50" fmla="*/ 73 w 337"/>
                <a:gd name="T51" fmla="*/ 3 h 441"/>
                <a:gd name="T52" fmla="*/ 96 w 337"/>
                <a:gd name="T53" fmla="*/ 0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7" h="441">
                  <a:moveTo>
                    <a:pt x="96" y="0"/>
                  </a:moveTo>
                  <a:lnTo>
                    <a:pt x="121" y="3"/>
                  </a:lnTo>
                  <a:lnTo>
                    <a:pt x="144" y="12"/>
                  </a:lnTo>
                  <a:lnTo>
                    <a:pt x="164" y="28"/>
                  </a:lnTo>
                  <a:lnTo>
                    <a:pt x="180" y="48"/>
                  </a:lnTo>
                  <a:lnTo>
                    <a:pt x="325" y="297"/>
                  </a:lnTo>
                  <a:lnTo>
                    <a:pt x="334" y="320"/>
                  </a:lnTo>
                  <a:lnTo>
                    <a:pt x="337" y="345"/>
                  </a:lnTo>
                  <a:lnTo>
                    <a:pt x="334" y="369"/>
                  </a:lnTo>
                  <a:lnTo>
                    <a:pt x="325" y="392"/>
                  </a:lnTo>
                  <a:lnTo>
                    <a:pt x="310" y="412"/>
                  </a:lnTo>
                  <a:lnTo>
                    <a:pt x="290" y="428"/>
                  </a:lnTo>
                  <a:lnTo>
                    <a:pt x="266" y="437"/>
                  </a:lnTo>
                  <a:lnTo>
                    <a:pt x="241" y="441"/>
                  </a:lnTo>
                  <a:lnTo>
                    <a:pt x="216" y="437"/>
                  </a:lnTo>
                  <a:lnTo>
                    <a:pt x="194" y="428"/>
                  </a:lnTo>
                  <a:lnTo>
                    <a:pt x="173" y="412"/>
                  </a:lnTo>
                  <a:lnTo>
                    <a:pt x="158" y="392"/>
                  </a:lnTo>
                  <a:lnTo>
                    <a:pt x="13" y="144"/>
                  </a:lnTo>
                  <a:lnTo>
                    <a:pt x="3" y="120"/>
                  </a:lnTo>
                  <a:lnTo>
                    <a:pt x="0" y="95"/>
                  </a:lnTo>
                  <a:lnTo>
                    <a:pt x="3" y="72"/>
                  </a:lnTo>
                  <a:lnTo>
                    <a:pt x="13" y="48"/>
                  </a:lnTo>
                  <a:lnTo>
                    <a:pt x="29" y="29"/>
                  </a:lnTo>
                  <a:lnTo>
                    <a:pt x="47" y="14"/>
                  </a:lnTo>
                  <a:lnTo>
                    <a:pt x="73" y="3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-7137400" y="-3294063"/>
              <a:ext cx="350838" cy="265112"/>
            </a:xfrm>
            <a:custGeom>
              <a:avLst/>
              <a:gdLst>
                <a:gd name="T0" fmla="*/ 96 w 442"/>
                <a:gd name="T1" fmla="*/ 0 h 335"/>
                <a:gd name="T2" fmla="*/ 119 w 442"/>
                <a:gd name="T3" fmla="*/ 3 h 335"/>
                <a:gd name="T4" fmla="*/ 145 w 442"/>
                <a:gd name="T5" fmla="*/ 13 h 335"/>
                <a:gd name="T6" fmla="*/ 395 w 442"/>
                <a:gd name="T7" fmla="*/ 155 h 335"/>
                <a:gd name="T8" fmla="*/ 415 w 442"/>
                <a:gd name="T9" fmla="*/ 172 h 335"/>
                <a:gd name="T10" fmla="*/ 430 w 442"/>
                <a:gd name="T11" fmla="*/ 191 h 335"/>
                <a:gd name="T12" fmla="*/ 439 w 442"/>
                <a:gd name="T13" fmla="*/ 214 h 335"/>
                <a:gd name="T14" fmla="*/ 442 w 442"/>
                <a:gd name="T15" fmla="*/ 238 h 335"/>
                <a:gd name="T16" fmla="*/ 439 w 442"/>
                <a:gd name="T17" fmla="*/ 263 h 335"/>
                <a:gd name="T18" fmla="*/ 430 w 442"/>
                <a:gd name="T19" fmla="*/ 286 h 335"/>
                <a:gd name="T20" fmla="*/ 414 w 442"/>
                <a:gd name="T21" fmla="*/ 306 h 335"/>
                <a:gd name="T22" fmla="*/ 393 w 442"/>
                <a:gd name="T23" fmla="*/ 322 h 335"/>
                <a:gd name="T24" fmla="*/ 370 w 442"/>
                <a:gd name="T25" fmla="*/ 331 h 335"/>
                <a:gd name="T26" fmla="*/ 346 w 442"/>
                <a:gd name="T27" fmla="*/ 335 h 335"/>
                <a:gd name="T28" fmla="*/ 321 w 442"/>
                <a:gd name="T29" fmla="*/ 331 h 335"/>
                <a:gd name="T30" fmla="*/ 297 w 442"/>
                <a:gd name="T31" fmla="*/ 320 h 335"/>
                <a:gd name="T32" fmla="*/ 47 w 442"/>
                <a:gd name="T33" fmla="*/ 178 h 335"/>
                <a:gd name="T34" fmla="*/ 26 w 442"/>
                <a:gd name="T35" fmla="*/ 163 h 335"/>
                <a:gd name="T36" fmla="*/ 12 w 442"/>
                <a:gd name="T37" fmla="*/ 142 h 335"/>
                <a:gd name="T38" fmla="*/ 3 w 442"/>
                <a:gd name="T39" fmla="*/ 120 h 335"/>
                <a:gd name="T40" fmla="*/ 0 w 442"/>
                <a:gd name="T41" fmla="*/ 95 h 335"/>
                <a:gd name="T42" fmla="*/ 3 w 442"/>
                <a:gd name="T43" fmla="*/ 70 h 335"/>
                <a:gd name="T44" fmla="*/ 12 w 442"/>
                <a:gd name="T45" fmla="*/ 47 h 335"/>
                <a:gd name="T46" fmla="*/ 28 w 442"/>
                <a:gd name="T47" fmla="*/ 27 h 335"/>
                <a:gd name="T48" fmla="*/ 49 w 442"/>
                <a:gd name="T49" fmla="*/ 13 h 335"/>
                <a:gd name="T50" fmla="*/ 71 w 442"/>
                <a:gd name="T51" fmla="*/ 3 h 335"/>
                <a:gd name="T52" fmla="*/ 96 w 442"/>
                <a:gd name="T5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2" h="335">
                  <a:moveTo>
                    <a:pt x="96" y="0"/>
                  </a:moveTo>
                  <a:lnTo>
                    <a:pt x="119" y="3"/>
                  </a:lnTo>
                  <a:lnTo>
                    <a:pt x="145" y="13"/>
                  </a:lnTo>
                  <a:lnTo>
                    <a:pt x="395" y="155"/>
                  </a:lnTo>
                  <a:lnTo>
                    <a:pt x="415" y="172"/>
                  </a:lnTo>
                  <a:lnTo>
                    <a:pt x="430" y="191"/>
                  </a:lnTo>
                  <a:lnTo>
                    <a:pt x="439" y="214"/>
                  </a:lnTo>
                  <a:lnTo>
                    <a:pt x="442" y="238"/>
                  </a:lnTo>
                  <a:lnTo>
                    <a:pt x="439" y="263"/>
                  </a:lnTo>
                  <a:lnTo>
                    <a:pt x="430" y="286"/>
                  </a:lnTo>
                  <a:lnTo>
                    <a:pt x="414" y="306"/>
                  </a:lnTo>
                  <a:lnTo>
                    <a:pt x="393" y="322"/>
                  </a:lnTo>
                  <a:lnTo>
                    <a:pt x="370" y="331"/>
                  </a:lnTo>
                  <a:lnTo>
                    <a:pt x="346" y="335"/>
                  </a:lnTo>
                  <a:lnTo>
                    <a:pt x="321" y="331"/>
                  </a:lnTo>
                  <a:lnTo>
                    <a:pt x="297" y="320"/>
                  </a:lnTo>
                  <a:lnTo>
                    <a:pt x="47" y="178"/>
                  </a:lnTo>
                  <a:lnTo>
                    <a:pt x="26" y="163"/>
                  </a:lnTo>
                  <a:lnTo>
                    <a:pt x="12" y="142"/>
                  </a:lnTo>
                  <a:lnTo>
                    <a:pt x="3" y="120"/>
                  </a:lnTo>
                  <a:lnTo>
                    <a:pt x="0" y="95"/>
                  </a:lnTo>
                  <a:lnTo>
                    <a:pt x="3" y="70"/>
                  </a:lnTo>
                  <a:lnTo>
                    <a:pt x="12" y="47"/>
                  </a:lnTo>
                  <a:lnTo>
                    <a:pt x="28" y="27"/>
                  </a:lnTo>
                  <a:lnTo>
                    <a:pt x="49" y="13"/>
                  </a:lnTo>
                  <a:lnTo>
                    <a:pt x="71" y="3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-7369176" y="-2439988"/>
              <a:ext cx="382588" cy="152400"/>
            </a:xfrm>
            <a:custGeom>
              <a:avLst/>
              <a:gdLst>
                <a:gd name="T0" fmla="*/ 96 w 482"/>
                <a:gd name="T1" fmla="*/ 0 h 193"/>
                <a:gd name="T2" fmla="*/ 386 w 482"/>
                <a:gd name="T3" fmla="*/ 0 h 193"/>
                <a:gd name="T4" fmla="*/ 411 w 482"/>
                <a:gd name="T5" fmla="*/ 5 h 193"/>
                <a:gd name="T6" fmla="*/ 435 w 482"/>
                <a:gd name="T7" fmla="*/ 15 h 193"/>
                <a:gd name="T8" fmla="*/ 454 w 482"/>
                <a:gd name="T9" fmla="*/ 29 h 193"/>
                <a:gd name="T10" fmla="*/ 470 w 482"/>
                <a:gd name="T11" fmla="*/ 49 h 193"/>
                <a:gd name="T12" fmla="*/ 479 w 482"/>
                <a:gd name="T13" fmla="*/ 71 h 193"/>
                <a:gd name="T14" fmla="*/ 482 w 482"/>
                <a:gd name="T15" fmla="*/ 97 h 193"/>
                <a:gd name="T16" fmla="*/ 479 w 482"/>
                <a:gd name="T17" fmla="*/ 122 h 193"/>
                <a:gd name="T18" fmla="*/ 470 w 482"/>
                <a:gd name="T19" fmla="*/ 144 h 193"/>
                <a:gd name="T20" fmla="*/ 454 w 482"/>
                <a:gd name="T21" fmla="*/ 165 h 193"/>
                <a:gd name="T22" fmla="*/ 435 w 482"/>
                <a:gd name="T23" fmla="*/ 179 h 193"/>
                <a:gd name="T24" fmla="*/ 411 w 482"/>
                <a:gd name="T25" fmla="*/ 190 h 193"/>
                <a:gd name="T26" fmla="*/ 386 w 482"/>
                <a:gd name="T27" fmla="*/ 193 h 193"/>
                <a:gd name="T28" fmla="*/ 96 w 482"/>
                <a:gd name="T29" fmla="*/ 193 h 193"/>
                <a:gd name="T30" fmla="*/ 71 w 482"/>
                <a:gd name="T31" fmla="*/ 190 h 193"/>
                <a:gd name="T32" fmla="*/ 49 w 482"/>
                <a:gd name="T33" fmla="*/ 179 h 193"/>
                <a:gd name="T34" fmla="*/ 29 w 482"/>
                <a:gd name="T35" fmla="*/ 165 h 193"/>
                <a:gd name="T36" fmla="*/ 15 w 482"/>
                <a:gd name="T37" fmla="*/ 144 h 193"/>
                <a:gd name="T38" fmla="*/ 4 w 482"/>
                <a:gd name="T39" fmla="*/ 122 h 193"/>
                <a:gd name="T40" fmla="*/ 0 w 482"/>
                <a:gd name="T41" fmla="*/ 97 h 193"/>
                <a:gd name="T42" fmla="*/ 4 w 482"/>
                <a:gd name="T43" fmla="*/ 71 h 193"/>
                <a:gd name="T44" fmla="*/ 15 w 482"/>
                <a:gd name="T45" fmla="*/ 49 h 193"/>
                <a:gd name="T46" fmla="*/ 29 w 482"/>
                <a:gd name="T47" fmla="*/ 29 h 193"/>
                <a:gd name="T48" fmla="*/ 49 w 482"/>
                <a:gd name="T49" fmla="*/ 15 h 193"/>
                <a:gd name="T50" fmla="*/ 71 w 482"/>
                <a:gd name="T51" fmla="*/ 5 h 193"/>
                <a:gd name="T52" fmla="*/ 96 w 482"/>
                <a:gd name="T53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82" h="193">
                  <a:moveTo>
                    <a:pt x="96" y="0"/>
                  </a:moveTo>
                  <a:lnTo>
                    <a:pt x="386" y="0"/>
                  </a:lnTo>
                  <a:lnTo>
                    <a:pt x="411" y="5"/>
                  </a:lnTo>
                  <a:lnTo>
                    <a:pt x="435" y="15"/>
                  </a:lnTo>
                  <a:lnTo>
                    <a:pt x="454" y="29"/>
                  </a:lnTo>
                  <a:lnTo>
                    <a:pt x="470" y="49"/>
                  </a:lnTo>
                  <a:lnTo>
                    <a:pt x="479" y="71"/>
                  </a:lnTo>
                  <a:lnTo>
                    <a:pt x="482" y="97"/>
                  </a:lnTo>
                  <a:lnTo>
                    <a:pt x="479" y="122"/>
                  </a:lnTo>
                  <a:lnTo>
                    <a:pt x="470" y="144"/>
                  </a:lnTo>
                  <a:lnTo>
                    <a:pt x="454" y="165"/>
                  </a:lnTo>
                  <a:lnTo>
                    <a:pt x="435" y="179"/>
                  </a:lnTo>
                  <a:lnTo>
                    <a:pt x="411" y="190"/>
                  </a:lnTo>
                  <a:lnTo>
                    <a:pt x="386" y="193"/>
                  </a:lnTo>
                  <a:lnTo>
                    <a:pt x="96" y="193"/>
                  </a:lnTo>
                  <a:lnTo>
                    <a:pt x="71" y="190"/>
                  </a:lnTo>
                  <a:lnTo>
                    <a:pt x="49" y="179"/>
                  </a:lnTo>
                  <a:lnTo>
                    <a:pt x="29" y="165"/>
                  </a:lnTo>
                  <a:lnTo>
                    <a:pt x="15" y="144"/>
                  </a:lnTo>
                  <a:lnTo>
                    <a:pt x="4" y="122"/>
                  </a:lnTo>
                  <a:lnTo>
                    <a:pt x="0" y="97"/>
                  </a:lnTo>
                  <a:lnTo>
                    <a:pt x="4" y="71"/>
                  </a:lnTo>
                  <a:lnTo>
                    <a:pt x="15" y="49"/>
                  </a:lnTo>
                  <a:lnTo>
                    <a:pt x="29" y="29"/>
                  </a:lnTo>
                  <a:lnTo>
                    <a:pt x="49" y="15"/>
                  </a:lnTo>
                  <a:lnTo>
                    <a:pt x="71" y="5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-7137400" y="-1700213"/>
              <a:ext cx="350838" cy="266700"/>
            </a:xfrm>
            <a:custGeom>
              <a:avLst/>
              <a:gdLst>
                <a:gd name="T0" fmla="*/ 346 w 442"/>
                <a:gd name="T1" fmla="*/ 0 h 336"/>
                <a:gd name="T2" fmla="*/ 371 w 442"/>
                <a:gd name="T3" fmla="*/ 4 h 336"/>
                <a:gd name="T4" fmla="*/ 393 w 442"/>
                <a:gd name="T5" fmla="*/ 12 h 336"/>
                <a:gd name="T6" fmla="*/ 414 w 442"/>
                <a:gd name="T7" fmla="*/ 28 h 336"/>
                <a:gd name="T8" fmla="*/ 430 w 442"/>
                <a:gd name="T9" fmla="*/ 48 h 336"/>
                <a:gd name="T10" fmla="*/ 439 w 442"/>
                <a:gd name="T11" fmla="*/ 71 h 336"/>
                <a:gd name="T12" fmla="*/ 442 w 442"/>
                <a:gd name="T13" fmla="*/ 96 h 336"/>
                <a:gd name="T14" fmla="*/ 439 w 442"/>
                <a:gd name="T15" fmla="*/ 120 h 336"/>
                <a:gd name="T16" fmla="*/ 430 w 442"/>
                <a:gd name="T17" fmla="*/ 143 h 336"/>
                <a:gd name="T18" fmla="*/ 414 w 442"/>
                <a:gd name="T19" fmla="*/ 164 h 336"/>
                <a:gd name="T20" fmla="*/ 395 w 442"/>
                <a:gd name="T21" fmla="*/ 179 h 336"/>
                <a:gd name="T22" fmla="*/ 145 w 442"/>
                <a:gd name="T23" fmla="*/ 322 h 336"/>
                <a:gd name="T24" fmla="*/ 121 w 442"/>
                <a:gd name="T25" fmla="*/ 331 h 336"/>
                <a:gd name="T26" fmla="*/ 96 w 442"/>
                <a:gd name="T27" fmla="*/ 336 h 336"/>
                <a:gd name="T28" fmla="*/ 71 w 442"/>
                <a:gd name="T29" fmla="*/ 331 h 336"/>
                <a:gd name="T30" fmla="*/ 49 w 442"/>
                <a:gd name="T31" fmla="*/ 323 h 336"/>
                <a:gd name="T32" fmla="*/ 28 w 442"/>
                <a:gd name="T33" fmla="*/ 307 h 336"/>
                <a:gd name="T34" fmla="*/ 12 w 442"/>
                <a:gd name="T35" fmla="*/ 287 h 336"/>
                <a:gd name="T36" fmla="*/ 3 w 442"/>
                <a:gd name="T37" fmla="*/ 264 h 336"/>
                <a:gd name="T38" fmla="*/ 0 w 442"/>
                <a:gd name="T39" fmla="*/ 239 h 336"/>
                <a:gd name="T40" fmla="*/ 3 w 442"/>
                <a:gd name="T41" fmla="*/ 215 h 336"/>
                <a:gd name="T42" fmla="*/ 12 w 442"/>
                <a:gd name="T43" fmla="*/ 192 h 336"/>
                <a:gd name="T44" fmla="*/ 26 w 442"/>
                <a:gd name="T45" fmla="*/ 173 h 336"/>
                <a:gd name="T46" fmla="*/ 47 w 442"/>
                <a:gd name="T47" fmla="*/ 157 h 336"/>
                <a:gd name="T48" fmla="*/ 297 w 442"/>
                <a:gd name="T49" fmla="*/ 14 h 336"/>
                <a:gd name="T50" fmla="*/ 322 w 442"/>
                <a:gd name="T51" fmla="*/ 3 h 336"/>
                <a:gd name="T52" fmla="*/ 346 w 442"/>
                <a:gd name="T5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2" h="336">
                  <a:moveTo>
                    <a:pt x="346" y="0"/>
                  </a:moveTo>
                  <a:lnTo>
                    <a:pt x="371" y="4"/>
                  </a:lnTo>
                  <a:lnTo>
                    <a:pt x="393" y="12"/>
                  </a:lnTo>
                  <a:lnTo>
                    <a:pt x="414" y="28"/>
                  </a:lnTo>
                  <a:lnTo>
                    <a:pt x="430" y="48"/>
                  </a:lnTo>
                  <a:lnTo>
                    <a:pt x="439" y="71"/>
                  </a:lnTo>
                  <a:lnTo>
                    <a:pt x="442" y="96"/>
                  </a:lnTo>
                  <a:lnTo>
                    <a:pt x="439" y="120"/>
                  </a:lnTo>
                  <a:lnTo>
                    <a:pt x="430" y="143"/>
                  </a:lnTo>
                  <a:lnTo>
                    <a:pt x="414" y="164"/>
                  </a:lnTo>
                  <a:lnTo>
                    <a:pt x="395" y="179"/>
                  </a:lnTo>
                  <a:lnTo>
                    <a:pt x="145" y="322"/>
                  </a:lnTo>
                  <a:lnTo>
                    <a:pt x="121" y="331"/>
                  </a:lnTo>
                  <a:lnTo>
                    <a:pt x="96" y="336"/>
                  </a:lnTo>
                  <a:lnTo>
                    <a:pt x="71" y="331"/>
                  </a:lnTo>
                  <a:lnTo>
                    <a:pt x="49" y="323"/>
                  </a:lnTo>
                  <a:lnTo>
                    <a:pt x="28" y="307"/>
                  </a:lnTo>
                  <a:lnTo>
                    <a:pt x="12" y="287"/>
                  </a:lnTo>
                  <a:lnTo>
                    <a:pt x="3" y="264"/>
                  </a:lnTo>
                  <a:lnTo>
                    <a:pt x="0" y="239"/>
                  </a:lnTo>
                  <a:lnTo>
                    <a:pt x="3" y="215"/>
                  </a:lnTo>
                  <a:lnTo>
                    <a:pt x="12" y="192"/>
                  </a:lnTo>
                  <a:lnTo>
                    <a:pt x="26" y="173"/>
                  </a:lnTo>
                  <a:lnTo>
                    <a:pt x="47" y="157"/>
                  </a:lnTo>
                  <a:lnTo>
                    <a:pt x="297" y="14"/>
                  </a:lnTo>
                  <a:lnTo>
                    <a:pt x="322" y="3"/>
                  </a:lnTo>
                  <a:lnTo>
                    <a:pt x="34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-4354513" y="-1700213"/>
              <a:ext cx="350838" cy="266700"/>
            </a:xfrm>
            <a:custGeom>
              <a:avLst/>
              <a:gdLst>
                <a:gd name="T0" fmla="*/ 96 w 442"/>
                <a:gd name="T1" fmla="*/ 0 h 336"/>
                <a:gd name="T2" fmla="*/ 121 w 442"/>
                <a:gd name="T3" fmla="*/ 3 h 336"/>
                <a:gd name="T4" fmla="*/ 145 w 442"/>
                <a:gd name="T5" fmla="*/ 14 h 336"/>
                <a:gd name="T6" fmla="*/ 395 w 442"/>
                <a:gd name="T7" fmla="*/ 157 h 336"/>
                <a:gd name="T8" fmla="*/ 416 w 442"/>
                <a:gd name="T9" fmla="*/ 173 h 336"/>
                <a:gd name="T10" fmla="*/ 430 w 442"/>
                <a:gd name="T11" fmla="*/ 192 h 336"/>
                <a:gd name="T12" fmla="*/ 439 w 442"/>
                <a:gd name="T13" fmla="*/ 215 h 336"/>
                <a:gd name="T14" fmla="*/ 442 w 442"/>
                <a:gd name="T15" fmla="*/ 239 h 336"/>
                <a:gd name="T16" fmla="*/ 439 w 442"/>
                <a:gd name="T17" fmla="*/ 264 h 336"/>
                <a:gd name="T18" fmla="*/ 430 w 442"/>
                <a:gd name="T19" fmla="*/ 287 h 336"/>
                <a:gd name="T20" fmla="*/ 414 w 442"/>
                <a:gd name="T21" fmla="*/ 307 h 336"/>
                <a:gd name="T22" fmla="*/ 394 w 442"/>
                <a:gd name="T23" fmla="*/ 323 h 336"/>
                <a:gd name="T24" fmla="*/ 372 w 442"/>
                <a:gd name="T25" fmla="*/ 331 h 336"/>
                <a:gd name="T26" fmla="*/ 346 w 442"/>
                <a:gd name="T27" fmla="*/ 336 h 336"/>
                <a:gd name="T28" fmla="*/ 321 w 442"/>
                <a:gd name="T29" fmla="*/ 331 h 336"/>
                <a:gd name="T30" fmla="*/ 298 w 442"/>
                <a:gd name="T31" fmla="*/ 322 h 336"/>
                <a:gd name="T32" fmla="*/ 47 w 442"/>
                <a:gd name="T33" fmla="*/ 179 h 336"/>
                <a:gd name="T34" fmla="*/ 28 w 442"/>
                <a:gd name="T35" fmla="*/ 164 h 336"/>
                <a:gd name="T36" fmla="*/ 13 w 442"/>
                <a:gd name="T37" fmla="*/ 143 h 336"/>
                <a:gd name="T38" fmla="*/ 3 w 442"/>
                <a:gd name="T39" fmla="*/ 120 h 336"/>
                <a:gd name="T40" fmla="*/ 0 w 442"/>
                <a:gd name="T41" fmla="*/ 96 h 336"/>
                <a:gd name="T42" fmla="*/ 3 w 442"/>
                <a:gd name="T43" fmla="*/ 71 h 336"/>
                <a:gd name="T44" fmla="*/ 13 w 442"/>
                <a:gd name="T45" fmla="*/ 48 h 336"/>
                <a:gd name="T46" fmla="*/ 28 w 442"/>
                <a:gd name="T47" fmla="*/ 28 h 336"/>
                <a:gd name="T48" fmla="*/ 49 w 442"/>
                <a:gd name="T49" fmla="*/ 12 h 336"/>
                <a:gd name="T50" fmla="*/ 71 w 442"/>
                <a:gd name="T51" fmla="*/ 4 h 336"/>
                <a:gd name="T52" fmla="*/ 96 w 442"/>
                <a:gd name="T53" fmla="*/ 0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2" h="336">
                  <a:moveTo>
                    <a:pt x="96" y="0"/>
                  </a:moveTo>
                  <a:lnTo>
                    <a:pt x="121" y="3"/>
                  </a:lnTo>
                  <a:lnTo>
                    <a:pt x="145" y="14"/>
                  </a:lnTo>
                  <a:lnTo>
                    <a:pt x="395" y="157"/>
                  </a:lnTo>
                  <a:lnTo>
                    <a:pt x="416" y="173"/>
                  </a:lnTo>
                  <a:lnTo>
                    <a:pt x="430" y="192"/>
                  </a:lnTo>
                  <a:lnTo>
                    <a:pt x="439" y="215"/>
                  </a:lnTo>
                  <a:lnTo>
                    <a:pt x="442" y="239"/>
                  </a:lnTo>
                  <a:lnTo>
                    <a:pt x="439" y="264"/>
                  </a:lnTo>
                  <a:lnTo>
                    <a:pt x="430" y="287"/>
                  </a:lnTo>
                  <a:lnTo>
                    <a:pt x="414" y="307"/>
                  </a:lnTo>
                  <a:lnTo>
                    <a:pt x="394" y="323"/>
                  </a:lnTo>
                  <a:lnTo>
                    <a:pt x="372" y="331"/>
                  </a:lnTo>
                  <a:lnTo>
                    <a:pt x="346" y="336"/>
                  </a:lnTo>
                  <a:lnTo>
                    <a:pt x="321" y="331"/>
                  </a:lnTo>
                  <a:lnTo>
                    <a:pt x="298" y="322"/>
                  </a:lnTo>
                  <a:lnTo>
                    <a:pt x="47" y="179"/>
                  </a:lnTo>
                  <a:lnTo>
                    <a:pt x="28" y="164"/>
                  </a:lnTo>
                  <a:lnTo>
                    <a:pt x="13" y="143"/>
                  </a:lnTo>
                  <a:lnTo>
                    <a:pt x="3" y="120"/>
                  </a:lnTo>
                  <a:lnTo>
                    <a:pt x="0" y="96"/>
                  </a:lnTo>
                  <a:lnTo>
                    <a:pt x="3" y="71"/>
                  </a:lnTo>
                  <a:lnTo>
                    <a:pt x="13" y="48"/>
                  </a:lnTo>
                  <a:lnTo>
                    <a:pt x="28" y="28"/>
                  </a:lnTo>
                  <a:lnTo>
                    <a:pt x="49" y="12"/>
                  </a:lnTo>
                  <a:lnTo>
                    <a:pt x="71" y="4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Freeform 13"/>
            <p:cNvSpPr/>
            <p:nvPr/>
          </p:nvSpPr>
          <p:spPr bwMode="auto">
            <a:xfrm>
              <a:off x="-4154488" y="-2439988"/>
              <a:ext cx="382588" cy="152400"/>
            </a:xfrm>
            <a:custGeom>
              <a:avLst/>
              <a:gdLst>
                <a:gd name="T0" fmla="*/ 96 w 482"/>
                <a:gd name="T1" fmla="*/ 0 h 193"/>
                <a:gd name="T2" fmla="*/ 386 w 482"/>
                <a:gd name="T3" fmla="*/ 0 h 193"/>
                <a:gd name="T4" fmla="*/ 411 w 482"/>
                <a:gd name="T5" fmla="*/ 5 h 193"/>
                <a:gd name="T6" fmla="*/ 435 w 482"/>
                <a:gd name="T7" fmla="*/ 15 h 193"/>
                <a:gd name="T8" fmla="*/ 453 w 482"/>
                <a:gd name="T9" fmla="*/ 29 h 193"/>
                <a:gd name="T10" fmla="*/ 468 w 482"/>
                <a:gd name="T11" fmla="*/ 49 h 193"/>
                <a:gd name="T12" fmla="*/ 479 w 482"/>
                <a:gd name="T13" fmla="*/ 71 h 193"/>
                <a:gd name="T14" fmla="*/ 482 w 482"/>
                <a:gd name="T15" fmla="*/ 97 h 193"/>
                <a:gd name="T16" fmla="*/ 479 w 482"/>
                <a:gd name="T17" fmla="*/ 122 h 193"/>
                <a:gd name="T18" fmla="*/ 468 w 482"/>
                <a:gd name="T19" fmla="*/ 144 h 193"/>
                <a:gd name="T20" fmla="*/ 453 w 482"/>
                <a:gd name="T21" fmla="*/ 165 h 193"/>
                <a:gd name="T22" fmla="*/ 435 w 482"/>
                <a:gd name="T23" fmla="*/ 179 h 193"/>
                <a:gd name="T24" fmla="*/ 411 w 482"/>
                <a:gd name="T25" fmla="*/ 190 h 193"/>
                <a:gd name="T26" fmla="*/ 386 w 482"/>
                <a:gd name="T27" fmla="*/ 193 h 193"/>
                <a:gd name="T28" fmla="*/ 96 w 482"/>
                <a:gd name="T29" fmla="*/ 193 h 193"/>
                <a:gd name="T30" fmla="*/ 71 w 482"/>
                <a:gd name="T31" fmla="*/ 190 h 193"/>
                <a:gd name="T32" fmla="*/ 47 w 482"/>
                <a:gd name="T33" fmla="*/ 179 h 193"/>
                <a:gd name="T34" fmla="*/ 28 w 482"/>
                <a:gd name="T35" fmla="*/ 165 h 193"/>
                <a:gd name="T36" fmla="*/ 13 w 482"/>
                <a:gd name="T37" fmla="*/ 144 h 193"/>
                <a:gd name="T38" fmla="*/ 3 w 482"/>
                <a:gd name="T39" fmla="*/ 122 h 193"/>
                <a:gd name="T40" fmla="*/ 0 w 482"/>
                <a:gd name="T41" fmla="*/ 97 h 193"/>
                <a:gd name="T42" fmla="*/ 3 w 482"/>
                <a:gd name="T43" fmla="*/ 71 h 193"/>
                <a:gd name="T44" fmla="*/ 13 w 482"/>
                <a:gd name="T45" fmla="*/ 49 h 193"/>
                <a:gd name="T46" fmla="*/ 28 w 482"/>
                <a:gd name="T47" fmla="*/ 29 h 193"/>
                <a:gd name="T48" fmla="*/ 47 w 482"/>
                <a:gd name="T49" fmla="*/ 15 h 193"/>
                <a:gd name="T50" fmla="*/ 71 w 482"/>
                <a:gd name="T51" fmla="*/ 5 h 193"/>
                <a:gd name="T52" fmla="*/ 96 w 482"/>
                <a:gd name="T53" fmla="*/ 0 h 1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82" h="193">
                  <a:moveTo>
                    <a:pt x="96" y="0"/>
                  </a:moveTo>
                  <a:lnTo>
                    <a:pt x="386" y="0"/>
                  </a:lnTo>
                  <a:lnTo>
                    <a:pt x="411" y="5"/>
                  </a:lnTo>
                  <a:lnTo>
                    <a:pt x="435" y="15"/>
                  </a:lnTo>
                  <a:lnTo>
                    <a:pt x="453" y="29"/>
                  </a:lnTo>
                  <a:lnTo>
                    <a:pt x="468" y="49"/>
                  </a:lnTo>
                  <a:lnTo>
                    <a:pt x="479" y="71"/>
                  </a:lnTo>
                  <a:lnTo>
                    <a:pt x="482" y="97"/>
                  </a:lnTo>
                  <a:lnTo>
                    <a:pt x="479" y="122"/>
                  </a:lnTo>
                  <a:lnTo>
                    <a:pt x="468" y="144"/>
                  </a:lnTo>
                  <a:lnTo>
                    <a:pt x="453" y="165"/>
                  </a:lnTo>
                  <a:lnTo>
                    <a:pt x="435" y="179"/>
                  </a:lnTo>
                  <a:lnTo>
                    <a:pt x="411" y="190"/>
                  </a:lnTo>
                  <a:lnTo>
                    <a:pt x="386" y="193"/>
                  </a:lnTo>
                  <a:lnTo>
                    <a:pt x="96" y="193"/>
                  </a:lnTo>
                  <a:lnTo>
                    <a:pt x="71" y="190"/>
                  </a:lnTo>
                  <a:lnTo>
                    <a:pt x="47" y="179"/>
                  </a:lnTo>
                  <a:lnTo>
                    <a:pt x="28" y="165"/>
                  </a:lnTo>
                  <a:lnTo>
                    <a:pt x="13" y="144"/>
                  </a:lnTo>
                  <a:lnTo>
                    <a:pt x="3" y="122"/>
                  </a:lnTo>
                  <a:lnTo>
                    <a:pt x="0" y="97"/>
                  </a:lnTo>
                  <a:lnTo>
                    <a:pt x="3" y="71"/>
                  </a:lnTo>
                  <a:lnTo>
                    <a:pt x="13" y="49"/>
                  </a:lnTo>
                  <a:lnTo>
                    <a:pt x="28" y="29"/>
                  </a:lnTo>
                  <a:lnTo>
                    <a:pt x="47" y="15"/>
                  </a:lnTo>
                  <a:lnTo>
                    <a:pt x="71" y="5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Freeform 14"/>
            <p:cNvSpPr/>
            <p:nvPr/>
          </p:nvSpPr>
          <p:spPr bwMode="auto">
            <a:xfrm>
              <a:off x="-4354513" y="-3294063"/>
              <a:ext cx="350838" cy="265112"/>
            </a:xfrm>
            <a:custGeom>
              <a:avLst/>
              <a:gdLst>
                <a:gd name="T0" fmla="*/ 346 w 442"/>
                <a:gd name="T1" fmla="*/ 0 h 335"/>
                <a:gd name="T2" fmla="*/ 372 w 442"/>
                <a:gd name="T3" fmla="*/ 3 h 335"/>
                <a:gd name="T4" fmla="*/ 394 w 442"/>
                <a:gd name="T5" fmla="*/ 13 h 335"/>
                <a:gd name="T6" fmla="*/ 414 w 442"/>
                <a:gd name="T7" fmla="*/ 27 h 335"/>
                <a:gd name="T8" fmla="*/ 430 w 442"/>
                <a:gd name="T9" fmla="*/ 47 h 335"/>
                <a:gd name="T10" fmla="*/ 439 w 442"/>
                <a:gd name="T11" fmla="*/ 70 h 335"/>
                <a:gd name="T12" fmla="*/ 442 w 442"/>
                <a:gd name="T13" fmla="*/ 95 h 335"/>
                <a:gd name="T14" fmla="*/ 439 w 442"/>
                <a:gd name="T15" fmla="*/ 120 h 335"/>
                <a:gd name="T16" fmla="*/ 430 w 442"/>
                <a:gd name="T17" fmla="*/ 142 h 335"/>
                <a:gd name="T18" fmla="*/ 416 w 442"/>
                <a:gd name="T19" fmla="*/ 163 h 335"/>
                <a:gd name="T20" fmla="*/ 395 w 442"/>
                <a:gd name="T21" fmla="*/ 178 h 335"/>
                <a:gd name="T22" fmla="*/ 145 w 442"/>
                <a:gd name="T23" fmla="*/ 320 h 335"/>
                <a:gd name="T24" fmla="*/ 121 w 442"/>
                <a:gd name="T25" fmla="*/ 331 h 335"/>
                <a:gd name="T26" fmla="*/ 96 w 442"/>
                <a:gd name="T27" fmla="*/ 335 h 335"/>
                <a:gd name="T28" fmla="*/ 72 w 442"/>
                <a:gd name="T29" fmla="*/ 331 h 335"/>
                <a:gd name="T30" fmla="*/ 49 w 442"/>
                <a:gd name="T31" fmla="*/ 322 h 335"/>
                <a:gd name="T32" fmla="*/ 28 w 442"/>
                <a:gd name="T33" fmla="*/ 306 h 335"/>
                <a:gd name="T34" fmla="*/ 13 w 442"/>
                <a:gd name="T35" fmla="*/ 286 h 335"/>
                <a:gd name="T36" fmla="*/ 3 w 442"/>
                <a:gd name="T37" fmla="*/ 263 h 335"/>
                <a:gd name="T38" fmla="*/ 0 w 442"/>
                <a:gd name="T39" fmla="*/ 238 h 335"/>
                <a:gd name="T40" fmla="*/ 3 w 442"/>
                <a:gd name="T41" fmla="*/ 214 h 335"/>
                <a:gd name="T42" fmla="*/ 13 w 442"/>
                <a:gd name="T43" fmla="*/ 191 h 335"/>
                <a:gd name="T44" fmla="*/ 28 w 442"/>
                <a:gd name="T45" fmla="*/ 172 h 335"/>
                <a:gd name="T46" fmla="*/ 47 w 442"/>
                <a:gd name="T47" fmla="*/ 155 h 335"/>
                <a:gd name="T48" fmla="*/ 298 w 442"/>
                <a:gd name="T49" fmla="*/ 13 h 335"/>
                <a:gd name="T50" fmla="*/ 323 w 442"/>
                <a:gd name="T51" fmla="*/ 3 h 335"/>
                <a:gd name="T52" fmla="*/ 346 w 442"/>
                <a:gd name="T53" fmla="*/ 0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42" h="335">
                  <a:moveTo>
                    <a:pt x="346" y="0"/>
                  </a:moveTo>
                  <a:lnTo>
                    <a:pt x="372" y="3"/>
                  </a:lnTo>
                  <a:lnTo>
                    <a:pt x="394" y="13"/>
                  </a:lnTo>
                  <a:lnTo>
                    <a:pt x="414" y="27"/>
                  </a:lnTo>
                  <a:lnTo>
                    <a:pt x="430" y="47"/>
                  </a:lnTo>
                  <a:lnTo>
                    <a:pt x="439" y="70"/>
                  </a:lnTo>
                  <a:lnTo>
                    <a:pt x="442" y="95"/>
                  </a:lnTo>
                  <a:lnTo>
                    <a:pt x="439" y="120"/>
                  </a:lnTo>
                  <a:lnTo>
                    <a:pt x="430" y="142"/>
                  </a:lnTo>
                  <a:lnTo>
                    <a:pt x="416" y="163"/>
                  </a:lnTo>
                  <a:lnTo>
                    <a:pt x="395" y="178"/>
                  </a:lnTo>
                  <a:lnTo>
                    <a:pt x="145" y="320"/>
                  </a:lnTo>
                  <a:lnTo>
                    <a:pt x="121" y="331"/>
                  </a:lnTo>
                  <a:lnTo>
                    <a:pt x="96" y="335"/>
                  </a:lnTo>
                  <a:lnTo>
                    <a:pt x="72" y="331"/>
                  </a:lnTo>
                  <a:lnTo>
                    <a:pt x="49" y="322"/>
                  </a:lnTo>
                  <a:lnTo>
                    <a:pt x="28" y="306"/>
                  </a:lnTo>
                  <a:lnTo>
                    <a:pt x="13" y="286"/>
                  </a:lnTo>
                  <a:lnTo>
                    <a:pt x="3" y="263"/>
                  </a:lnTo>
                  <a:lnTo>
                    <a:pt x="0" y="238"/>
                  </a:lnTo>
                  <a:lnTo>
                    <a:pt x="3" y="214"/>
                  </a:lnTo>
                  <a:lnTo>
                    <a:pt x="13" y="191"/>
                  </a:lnTo>
                  <a:lnTo>
                    <a:pt x="28" y="172"/>
                  </a:lnTo>
                  <a:lnTo>
                    <a:pt x="47" y="155"/>
                  </a:lnTo>
                  <a:lnTo>
                    <a:pt x="298" y="13"/>
                  </a:lnTo>
                  <a:lnTo>
                    <a:pt x="323" y="3"/>
                  </a:lnTo>
                  <a:lnTo>
                    <a:pt x="34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-4900613" y="-3921125"/>
              <a:ext cx="266700" cy="349250"/>
            </a:xfrm>
            <a:custGeom>
              <a:avLst/>
              <a:gdLst>
                <a:gd name="T0" fmla="*/ 239 w 337"/>
                <a:gd name="T1" fmla="*/ 0 h 439"/>
                <a:gd name="T2" fmla="*/ 265 w 337"/>
                <a:gd name="T3" fmla="*/ 3 h 439"/>
                <a:gd name="T4" fmla="*/ 288 w 337"/>
                <a:gd name="T5" fmla="*/ 14 h 439"/>
                <a:gd name="T6" fmla="*/ 309 w 337"/>
                <a:gd name="T7" fmla="*/ 29 h 439"/>
                <a:gd name="T8" fmla="*/ 324 w 337"/>
                <a:gd name="T9" fmla="*/ 48 h 439"/>
                <a:gd name="T10" fmla="*/ 334 w 337"/>
                <a:gd name="T11" fmla="*/ 72 h 439"/>
                <a:gd name="T12" fmla="*/ 337 w 337"/>
                <a:gd name="T13" fmla="*/ 95 h 439"/>
                <a:gd name="T14" fmla="*/ 334 w 337"/>
                <a:gd name="T15" fmla="*/ 120 h 439"/>
                <a:gd name="T16" fmla="*/ 324 w 337"/>
                <a:gd name="T17" fmla="*/ 144 h 439"/>
                <a:gd name="T18" fmla="*/ 179 w 337"/>
                <a:gd name="T19" fmla="*/ 392 h 439"/>
                <a:gd name="T20" fmla="*/ 164 w 337"/>
                <a:gd name="T21" fmla="*/ 412 h 439"/>
                <a:gd name="T22" fmla="*/ 143 w 337"/>
                <a:gd name="T23" fmla="*/ 428 h 439"/>
                <a:gd name="T24" fmla="*/ 121 w 337"/>
                <a:gd name="T25" fmla="*/ 436 h 439"/>
                <a:gd name="T26" fmla="*/ 96 w 337"/>
                <a:gd name="T27" fmla="*/ 439 h 439"/>
                <a:gd name="T28" fmla="*/ 72 w 337"/>
                <a:gd name="T29" fmla="*/ 436 h 439"/>
                <a:gd name="T30" fmla="*/ 49 w 337"/>
                <a:gd name="T31" fmla="*/ 426 h 439"/>
                <a:gd name="T32" fmla="*/ 27 w 337"/>
                <a:gd name="T33" fmla="*/ 411 h 439"/>
                <a:gd name="T34" fmla="*/ 13 w 337"/>
                <a:gd name="T35" fmla="*/ 392 h 439"/>
                <a:gd name="T36" fmla="*/ 3 w 337"/>
                <a:gd name="T37" fmla="*/ 369 h 439"/>
                <a:gd name="T38" fmla="*/ 0 w 337"/>
                <a:gd name="T39" fmla="*/ 345 h 439"/>
                <a:gd name="T40" fmla="*/ 3 w 337"/>
                <a:gd name="T41" fmla="*/ 320 h 439"/>
                <a:gd name="T42" fmla="*/ 13 w 337"/>
                <a:gd name="T43" fmla="*/ 297 h 439"/>
                <a:gd name="T44" fmla="*/ 157 w 337"/>
                <a:gd name="T45" fmla="*/ 48 h 439"/>
                <a:gd name="T46" fmla="*/ 173 w 337"/>
                <a:gd name="T47" fmla="*/ 28 h 439"/>
                <a:gd name="T48" fmla="*/ 194 w 337"/>
                <a:gd name="T49" fmla="*/ 12 h 439"/>
                <a:gd name="T50" fmla="*/ 216 w 337"/>
                <a:gd name="T51" fmla="*/ 3 h 439"/>
                <a:gd name="T52" fmla="*/ 239 w 337"/>
                <a:gd name="T53" fmla="*/ 0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37" h="439">
                  <a:moveTo>
                    <a:pt x="239" y="0"/>
                  </a:moveTo>
                  <a:lnTo>
                    <a:pt x="265" y="3"/>
                  </a:lnTo>
                  <a:lnTo>
                    <a:pt x="288" y="14"/>
                  </a:lnTo>
                  <a:lnTo>
                    <a:pt x="309" y="29"/>
                  </a:lnTo>
                  <a:lnTo>
                    <a:pt x="324" y="48"/>
                  </a:lnTo>
                  <a:lnTo>
                    <a:pt x="334" y="72"/>
                  </a:lnTo>
                  <a:lnTo>
                    <a:pt x="337" y="95"/>
                  </a:lnTo>
                  <a:lnTo>
                    <a:pt x="334" y="120"/>
                  </a:lnTo>
                  <a:lnTo>
                    <a:pt x="324" y="144"/>
                  </a:lnTo>
                  <a:lnTo>
                    <a:pt x="179" y="392"/>
                  </a:lnTo>
                  <a:lnTo>
                    <a:pt x="164" y="412"/>
                  </a:lnTo>
                  <a:lnTo>
                    <a:pt x="143" y="428"/>
                  </a:lnTo>
                  <a:lnTo>
                    <a:pt x="121" y="436"/>
                  </a:lnTo>
                  <a:lnTo>
                    <a:pt x="96" y="439"/>
                  </a:lnTo>
                  <a:lnTo>
                    <a:pt x="72" y="436"/>
                  </a:lnTo>
                  <a:lnTo>
                    <a:pt x="49" y="426"/>
                  </a:lnTo>
                  <a:lnTo>
                    <a:pt x="27" y="411"/>
                  </a:lnTo>
                  <a:lnTo>
                    <a:pt x="13" y="392"/>
                  </a:lnTo>
                  <a:lnTo>
                    <a:pt x="3" y="369"/>
                  </a:lnTo>
                  <a:lnTo>
                    <a:pt x="0" y="345"/>
                  </a:lnTo>
                  <a:lnTo>
                    <a:pt x="3" y="320"/>
                  </a:lnTo>
                  <a:lnTo>
                    <a:pt x="13" y="297"/>
                  </a:lnTo>
                  <a:lnTo>
                    <a:pt x="157" y="48"/>
                  </a:lnTo>
                  <a:lnTo>
                    <a:pt x="173" y="28"/>
                  </a:lnTo>
                  <a:lnTo>
                    <a:pt x="194" y="12"/>
                  </a:lnTo>
                  <a:lnTo>
                    <a:pt x="216" y="3"/>
                  </a:lnTo>
                  <a:lnTo>
                    <a:pt x="23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1" name="Freeform 16"/>
            <p:cNvSpPr/>
            <p:nvPr/>
          </p:nvSpPr>
          <p:spPr bwMode="auto">
            <a:xfrm>
              <a:off x="-5754688" y="-3001963"/>
              <a:ext cx="368300" cy="1181100"/>
            </a:xfrm>
            <a:custGeom>
              <a:avLst/>
              <a:gdLst>
                <a:gd name="T0" fmla="*/ 231 w 463"/>
                <a:gd name="T1" fmla="*/ 0 h 1490"/>
                <a:gd name="T2" fmla="*/ 278 w 463"/>
                <a:gd name="T3" fmla="*/ 4 h 1490"/>
                <a:gd name="T4" fmla="*/ 319 w 463"/>
                <a:gd name="T5" fmla="*/ 11 h 1490"/>
                <a:gd name="T6" fmla="*/ 357 w 463"/>
                <a:gd name="T7" fmla="*/ 25 h 1490"/>
                <a:gd name="T8" fmla="*/ 389 w 463"/>
                <a:gd name="T9" fmla="*/ 46 h 1490"/>
                <a:gd name="T10" fmla="*/ 415 w 463"/>
                <a:gd name="T11" fmla="*/ 71 h 1490"/>
                <a:gd name="T12" fmla="*/ 436 w 463"/>
                <a:gd name="T13" fmla="*/ 100 h 1490"/>
                <a:gd name="T14" fmla="*/ 452 w 463"/>
                <a:gd name="T15" fmla="*/ 136 h 1490"/>
                <a:gd name="T16" fmla="*/ 459 w 463"/>
                <a:gd name="T17" fmla="*/ 179 h 1490"/>
                <a:gd name="T18" fmla="*/ 463 w 463"/>
                <a:gd name="T19" fmla="*/ 225 h 1490"/>
                <a:gd name="T20" fmla="*/ 463 w 463"/>
                <a:gd name="T21" fmla="*/ 563 h 1490"/>
                <a:gd name="T22" fmla="*/ 461 w 463"/>
                <a:gd name="T23" fmla="*/ 608 h 1490"/>
                <a:gd name="T24" fmla="*/ 456 w 463"/>
                <a:gd name="T25" fmla="*/ 654 h 1490"/>
                <a:gd name="T26" fmla="*/ 452 w 463"/>
                <a:gd name="T27" fmla="*/ 701 h 1490"/>
                <a:gd name="T28" fmla="*/ 360 w 463"/>
                <a:gd name="T29" fmla="*/ 1382 h 1490"/>
                <a:gd name="T30" fmla="*/ 354 w 463"/>
                <a:gd name="T31" fmla="*/ 1415 h 1490"/>
                <a:gd name="T32" fmla="*/ 343 w 463"/>
                <a:gd name="T33" fmla="*/ 1441 h 1490"/>
                <a:gd name="T34" fmla="*/ 329 w 463"/>
                <a:gd name="T35" fmla="*/ 1460 h 1490"/>
                <a:gd name="T36" fmla="*/ 310 w 463"/>
                <a:gd name="T37" fmla="*/ 1474 h 1490"/>
                <a:gd name="T38" fmla="*/ 288 w 463"/>
                <a:gd name="T39" fmla="*/ 1484 h 1490"/>
                <a:gd name="T40" fmla="*/ 261 w 463"/>
                <a:gd name="T41" fmla="*/ 1488 h 1490"/>
                <a:gd name="T42" fmla="*/ 231 w 463"/>
                <a:gd name="T43" fmla="*/ 1490 h 1490"/>
                <a:gd name="T44" fmla="*/ 201 w 463"/>
                <a:gd name="T45" fmla="*/ 1488 h 1490"/>
                <a:gd name="T46" fmla="*/ 174 w 463"/>
                <a:gd name="T47" fmla="*/ 1484 h 1490"/>
                <a:gd name="T48" fmla="*/ 152 w 463"/>
                <a:gd name="T49" fmla="*/ 1474 h 1490"/>
                <a:gd name="T50" fmla="*/ 133 w 463"/>
                <a:gd name="T51" fmla="*/ 1460 h 1490"/>
                <a:gd name="T52" fmla="*/ 119 w 463"/>
                <a:gd name="T53" fmla="*/ 1441 h 1490"/>
                <a:gd name="T54" fmla="*/ 108 w 463"/>
                <a:gd name="T55" fmla="*/ 1415 h 1490"/>
                <a:gd name="T56" fmla="*/ 102 w 463"/>
                <a:gd name="T57" fmla="*/ 1382 h 1490"/>
                <a:gd name="T58" fmla="*/ 11 w 463"/>
                <a:gd name="T59" fmla="*/ 701 h 1490"/>
                <a:gd name="T60" fmla="*/ 6 w 463"/>
                <a:gd name="T61" fmla="*/ 654 h 1490"/>
                <a:gd name="T62" fmla="*/ 1 w 463"/>
                <a:gd name="T63" fmla="*/ 608 h 1490"/>
                <a:gd name="T64" fmla="*/ 0 w 463"/>
                <a:gd name="T65" fmla="*/ 563 h 1490"/>
                <a:gd name="T66" fmla="*/ 0 w 463"/>
                <a:gd name="T67" fmla="*/ 225 h 1490"/>
                <a:gd name="T68" fmla="*/ 3 w 463"/>
                <a:gd name="T69" fmla="*/ 179 h 1490"/>
                <a:gd name="T70" fmla="*/ 11 w 463"/>
                <a:gd name="T71" fmla="*/ 136 h 1490"/>
                <a:gd name="T72" fmla="*/ 26 w 463"/>
                <a:gd name="T73" fmla="*/ 100 h 1490"/>
                <a:gd name="T74" fmla="*/ 47 w 463"/>
                <a:gd name="T75" fmla="*/ 71 h 1490"/>
                <a:gd name="T76" fmla="*/ 74 w 463"/>
                <a:gd name="T77" fmla="*/ 46 h 1490"/>
                <a:gd name="T78" fmla="*/ 105 w 463"/>
                <a:gd name="T79" fmla="*/ 25 h 1490"/>
                <a:gd name="T80" fmla="*/ 143 w 463"/>
                <a:gd name="T81" fmla="*/ 11 h 1490"/>
                <a:gd name="T82" fmla="*/ 184 w 463"/>
                <a:gd name="T83" fmla="*/ 4 h 1490"/>
                <a:gd name="T84" fmla="*/ 231 w 463"/>
                <a:gd name="T85" fmla="*/ 0 h 1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63" h="1490">
                  <a:moveTo>
                    <a:pt x="231" y="0"/>
                  </a:moveTo>
                  <a:lnTo>
                    <a:pt x="278" y="4"/>
                  </a:lnTo>
                  <a:lnTo>
                    <a:pt x="319" y="11"/>
                  </a:lnTo>
                  <a:lnTo>
                    <a:pt x="357" y="25"/>
                  </a:lnTo>
                  <a:lnTo>
                    <a:pt x="389" y="46"/>
                  </a:lnTo>
                  <a:lnTo>
                    <a:pt x="415" y="71"/>
                  </a:lnTo>
                  <a:lnTo>
                    <a:pt x="436" y="100"/>
                  </a:lnTo>
                  <a:lnTo>
                    <a:pt x="452" y="136"/>
                  </a:lnTo>
                  <a:lnTo>
                    <a:pt x="459" y="179"/>
                  </a:lnTo>
                  <a:lnTo>
                    <a:pt x="463" y="225"/>
                  </a:lnTo>
                  <a:lnTo>
                    <a:pt x="463" y="563"/>
                  </a:lnTo>
                  <a:lnTo>
                    <a:pt x="461" y="608"/>
                  </a:lnTo>
                  <a:lnTo>
                    <a:pt x="456" y="654"/>
                  </a:lnTo>
                  <a:lnTo>
                    <a:pt x="452" y="701"/>
                  </a:lnTo>
                  <a:lnTo>
                    <a:pt x="360" y="1382"/>
                  </a:lnTo>
                  <a:lnTo>
                    <a:pt x="354" y="1415"/>
                  </a:lnTo>
                  <a:lnTo>
                    <a:pt x="343" y="1441"/>
                  </a:lnTo>
                  <a:lnTo>
                    <a:pt x="329" y="1460"/>
                  </a:lnTo>
                  <a:lnTo>
                    <a:pt x="310" y="1474"/>
                  </a:lnTo>
                  <a:lnTo>
                    <a:pt x="288" y="1484"/>
                  </a:lnTo>
                  <a:lnTo>
                    <a:pt x="261" y="1488"/>
                  </a:lnTo>
                  <a:lnTo>
                    <a:pt x="231" y="1490"/>
                  </a:lnTo>
                  <a:lnTo>
                    <a:pt x="201" y="1488"/>
                  </a:lnTo>
                  <a:lnTo>
                    <a:pt x="174" y="1484"/>
                  </a:lnTo>
                  <a:lnTo>
                    <a:pt x="152" y="1474"/>
                  </a:lnTo>
                  <a:lnTo>
                    <a:pt x="133" y="1460"/>
                  </a:lnTo>
                  <a:lnTo>
                    <a:pt x="119" y="1441"/>
                  </a:lnTo>
                  <a:lnTo>
                    <a:pt x="108" y="1415"/>
                  </a:lnTo>
                  <a:lnTo>
                    <a:pt x="102" y="1382"/>
                  </a:lnTo>
                  <a:lnTo>
                    <a:pt x="11" y="701"/>
                  </a:lnTo>
                  <a:lnTo>
                    <a:pt x="6" y="654"/>
                  </a:lnTo>
                  <a:lnTo>
                    <a:pt x="1" y="608"/>
                  </a:lnTo>
                  <a:lnTo>
                    <a:pt x="0" y="563"/>
                  </a:lnTo>
                  <a:lnTo>
                    <a:pt x="0" y="225"/>
                  </a:lnTo>
                  <a:lnTo>
                    <a:pt x="3" y="179"/>
                  </a:lnTo>
                  <a:lnTo>
                    <a:pt x="11" y="136"/>
                  </a:lnTo>
                  <a:lnTo>
                    <a:pt x="26" y="100"/>
                  </a:lnTo>
                  <a:lnTo>
                    <a:pt x="47" y="71"/>
                  </a:lnTo>
                  <a:lnTo>
                    <a:pt x="74" y="46"/>
                  </a:lnTo>
                  <a:lnTo>
                    <a:pt x="105" y="25"/>
                  </a:lnTo>
                  <a:lnTo>
                    <a:pt x="143" y="11"/>
                  </a:lnTo>
                  <a:lnTo>
                    <a:pt x="184" y="4"/>
                  </a:lnTo>
                  <a:lnTo>
                    <a:pt x="2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2" name="Freeform 17"/>
            <p:cNvSpPr/>
            <p:nvPr/>
          </p:nvSpPr>
          <p:spPr bwMode="auto">
            <a:xfrm>
              <a:off x="-5761038" y="-1670050"/>
              <a:ext cx="381000" cy="379412"/>
            </a:xfrm>
            <a:custGeom>
              <a:avLst/>
              <a:gdLst>
                <a:gd name="T0" fmla="*/ 241 w 482"/>
                <a:gd name="T1" fmla="*/ 0 h 478"/>
                <a:gd name="T2" fmla="*/ 290 w 482"/>
                <a:gd name="T3" fmla="*/ 6 h 478"/>
                <a:gd name="T4" fmla="*/ 334 w 482"/>
                <a:gd name="T5" fmla="*/ 20 h 478"/>
                <a:gd name="T6" fmla="*/ 375 w 482"/>
                <a:gd name="T7" fmla="*/ 42 h 478"/>
                <a:gd name="T8" fmla="*/ 411 w 482"/>
                <a:gd name="T9" fmla="*/ 70 h 478"/>
                <a:gd name="T10" fmla="*/ 441 w 482"/>
                <a:gd name="T11" fmla="*/ 106 h 478"/>
                <a:gd name="T12" fmla="*/ 463 w 482"/>
                <a:gd name="T13" fmla="*/ 147 h 478"/>
                <a:gd name="T14" fmla="*/ 477 w 482"/>
                <a:gd name="T15" fmla="*/ 192 h 478"/>
                <a:gd name="T16" fmla="*/ 482 w 482"/>
                <a:gd name="T17" fmla="*/ 239 h 478"/>
                <a:gd name="T18" fmla="*/ 477 w 482"/>
                <a:gd name="T19" fmla="*/ 288 h 478"/>
                <a:gd name="T20" fmla="*/ 463 w 482"/>
                <a:gd name="T21" fmla="*/ 333 h 478"/>
                <a:gd name="T22" fmla="*/ 441 w 482"/>
                <a:gd name="T23" fmla="*/ 374 h 478"/>
                <a:gd name="T24" fmla="*/ 411 w 482"/>
                <a:gd name="T25" fmla="*/ 408 h 478"/>
                <a:gd name="T26" fmla="*/ 375 w 482"/>
                <a:gd name="T27" fmla="*/ 438 h 478"/>
                <a:gd name="T28" fmla="*/ 334 w 482"/>
                <a:gd name="T29" fmla="*/ 460 h 478"/>
                <a:gd name="T30" fmla="*/ 290 w 482"/>
                <a:gd name="T31" fmla="*/ 474 h 478"/>
                <a:gd name="T32" fmla="*/ 241 w 482"/>
                <a:gd name="T33" fmla="*/ 478 h 478"/>
                <a:gd name="T34" fmla="*/ 192 w 482"/>
                <a:gd name="T35" fmla="*/ 474 h 478"/>
                <a:gd name="T36" fmla="*/ 148 w 482"/>
                <a:gd name="T37" fmla="*/ 460 h 478"/>
                <a:gd name="T38" fmla="*/ 107 w 482"/>
                <a:gd name="T39" fmla="*/ 438 h 478"/>
                <a:gd name="T40" fmla="*/ 71 w 482"/>
                <a:gd name="T41" fmla="*/ 408 h 478"/>
                <a:gd name="T42" fmla="*/ 41 w 482"/>
                <a:gd name="T43" fmla="*/ 374 h 478"/>
                <a:gd name="T44" fmla="*/ 19 w 482"/>
                <a:gd name="T45" fmla="*/ 333 h 478"/>
                <a:gd name="T46" fmla="*/ 5 w 482"/>
                <a:gd name="T47" fmla="*/ 288 h 478"/>
                <a:gd name="T48" fmla="*/ 0 w 482"/>
                <a:gd name="T49" fmla="*/ 239 h 478"/>
                <a:gd name="T50" fmla="*/ 5 w 482"/>
                <a:gd name="T51" fmla="*/ 192 h 478"/>
                <a:gd name="T52" fmla="*/ 19 w 482"/>
                <a:gd name="T53" fmla="*/ 147 h 478"/>
                <a:gd name="T54" fmla="*/ 41 w 482"/>
                <a:gd name="T55" fmla="*/ 106 h 478"/>
                <a:gd name="T56" fmla="*/ 71 w 482"/>
                <a:gd name="T57" fmla="*/ 70 h 478"/>
                <a:gd name="T58" fmla="*/ 107 w 482"/>
                <a:gd name="T59" fmla="*/ 42 h 478"/>
                <a:gd name="T60" fmla="*/ 148 w 482"/>
                <a:gd name="T61" fmla="*/ 20 h 478"/>
                <a:gd name="T62" fmla="*/ 192 w 482"/>
                <a:gd name="T63" fmla="*/ 6 h 478"/>
                <a:gd name="T64" fmla="*/ 241 w 482"/>
                <a:gd name="T65" fmla="*/ 0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82" h="478">
                  <a:moveTo>
                    <a:pt x="241" y="0"/>
                  </a:moveTo>
                  <a:lnTo>
                    <a:pt x="290" y="6"/>
                  </a:lnTo>
                  <a:lnTo>
                    <a:pt x="334" y="20"/>
                  </a:lnTo>
                  <a:lnTo>
                    <a:pt x="375" y="42"/>
                  </a:lnTo>
                  <a:lnTo>
                    <a:pt x="411" y="70"/>
                  </a:lnTo>
                  <a:lnTo>
                    <a:pt x="441" y="106"/>
                  </a:lnTo>
                  <a:lnTo>
                    <a:pt x="463" y="147"/>
                  </a:lnTo>
                  <a:lnTo>
                    <a:pt x="477" y="192"/>
                  </a:lnTo>
                  <a:lnTo>
                    <a:pt x="482" y="239"/>
                  </a:lnTo>
                  <a:lnTo>
                    <a:pt x="477" y="288"/>
                  </a:lnTo>
                  <a:lnTo>
                    <a:pt x="463" y="333"/>
                  </a:lnTo>
                  <a:lnTo>
                    <a:pt x="441" y="374"/>
                  </a:lnTo>
                  <a:lnTo>
                    <a:pt x="411" y="408"/>
                  </a:lnTo>
                  <a:lnTo>
                    <a:pt x="375" y="438"/>
                  </a:lnTo>
                  <a:lnTo>
                    <a:pt x="334" y="460"/>
                  </a:lnTo>
                  <a:lnTo>
                    <a:pt x="290" y="474"/>
                  </a:lnTo>
                  <a:lnTo>
                    <a:pt x="241" y="478"/>
                  </a:lnTo>
                  <a:lnTo>
                    <a:pt x="192" y="474"/>
                  </a:lnTo>
                  <a:lnTo>
                    <a:pt x="148" y="460"/>
                  </a:lnTo>
                  <a:lnTo>
                    <a:pt x="107" y="438"/>
                  </a:lnTo>
                  <a:lnTo>
                    <a:pt x="71" y="408"/>
                  </a:lnTo>
                  <a:lnTo>
                    <a:pt x="41" y="374"/>
                  </a:lnTo>
                  <a:lnTo>
                    <a:pt x="19" y="333"/>
                  </a:lnTo>
                  <a:lnTo>
                    <a:pt x="5" y="288"/>
                  </a:lnTo>
                  <a:lnTo>
                    <a:pt x="0" y="239"/>
                  </a:lnTo>
                  <a:lnTo>
                    <a:pt x="5" y="192"/>
                  </a:lnTo>
                  <a:lnTo>
                    <a:pt x="19" y="147"/>
                  </a:lnTo>
                  <a:lnTo>
                    <a:pt x="41" y="106"/>
                  </a:lnTo>
                  <a:lnTo>
                    <a:pt x="71" y="70"/>
                  </a:lnTo>
                  <a:lnTo>
                    <a:pt x="107" y="42"/>
                  </a:lnTo>
                  <a:lnTo>
                    <a:pt x="148" y="20"/>
                  </a:lnTo>
                  <a:lnTo>
                    <a:pt x="192" y="6"/>
                  </a:lnTo>
                  <a:lnTo>
                    <a:pt x="24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3" name="Group 29"/>
          <p:cNvGrpSpPr/>
          <p:nvPr/>
        </p:nvGrpSpPr>
        <p:grpSpPr>
          <a:xfrm>
            <a:off x="7167196" y="2783134"/>
            <a:ext cx="388763" cy="390501"/>
            <a:chOff x="-11736388" y="320676"/>
            <a:chExt cx="4979987" cy="5002213"/>
          </a:xfrm>
          <a:solidFill>
            <a:schemeClr val="bg1">
              <a:lumMod val="50000"/>
            </a:schemeClr>
          </a:solidFill>
        </p:grpSpPr>
        <p:sp>
          <p:nvSpPr>
            <p:cNvPr id="34" name="Freeform 22"/>
            <p:cNvSpPr/>
            <p:nvPr/>
          </p:nvSpPr>
          <p:spPr bwMode="auto">
            <a:xfrm>
              <a:off x="-9896476" y="2047876"/>
              <a:ext cx="3140075" cy="3275013"/>
            </a:xfrm>
            <a:custGeom>
              <a:avLst/>
              <a:gdLst>
                <a:gd name="T0" fmla="*/ 2449 w 3956"/>
                <a:gd name="T1" fmla="*/ 13 h 4126"/>
                <a:gd name="T2" fmla="*/ 2451 w 3956"/>
                <a:gd name="T3" fmla="*/ 343 h 4126"/>
                <a:gd name="T4" fmla="*/ 2787 w 3956"/>
                <a:gd name="T5" fmla="*/ 506 h 4126"/>
                <a:gd name="T6" fmla="*/ 3258 w 3956"/>
                <a:gd name="T7" fmla="*/ 494 h 4126"/>
                <a:gd name="T8" fmla="*/ 3387 w 3956"/>
                <a:gd name="T9" fmla="*/ 460 h 4126"/>
                <a:gd name="T10" fmla="*/ 3509 w 3956"/>
                <a:gd name="T11" fmla="*/ 492 h 4126"/>
                <a:gd name="T12" fmla="*/ 3603 w 3956"/>
                <a:gd name="T13" fmla="*/ 586 h 4126"/>
                <a:gd name="T14" fmla="*/ 3954 w 3956"/>
                <a:gd name="T15" fmla="*/ 1224 h 4126"/>
                <a:gd name="T16" fmla="*/ 3943 w 3956"/>
                <a:gd name="T17" fmla="*/ 1353 h 4126"/>
                <a:gd name="T18" fmla="*/ 3868 w 3956"/>
                <a:gd name="T19" fmla="*/ 1458 h 4126"/>
                <a:gd name="T20" fmla="*/ 3575 w 3956"/>
                <a:gd name="T21" fmla="*/ 1744 h 4126"/>
                <a:gd name="T22" fmla="*/ 3584 w 3956"/>
                <a:gd name="T23" fmla="*/ 2054 h 4126"/>
                <a:gd name="T24" fmla="*/ 3831 w 3956"/>
                <a:gd name="T25" fmla="*/ 2416 h 4126"/>
                <a:gd name="T26" fmla="*/ 3923 w 3956"/>
                <a:gd name="T27" fmla="*/ 2510 h 4126"/>
                <a:gd name="T28" fmla="*/ 3956 w 3956"/>
                <a:gd name="T29" fmla="*/ 2633 h 4126"/>
                <a:gd name="T30" fmla="*/ 3923 w 3956"/>
                <a:gd name="T31" fmla="*/ 2761 h 4126"/>
                <a:gd name="T32" fmla="*/ 3546 w 3956"/>
                <a:gd name="T33" fmla="*/ 3382 h 4126"/>
                <a:gd name="T34" fmla="*/ 3429 w 3956"/>
                <a:gd name="T35" fmla="*/ 3438 h 4126"/>
                <a:gd name="T36" fmla="*/ 3299 w 3956"/>
                <a:gd name="T37" fmla="*/ 3426 h 4126"/>
                <a:gd name="T38" fmla="*/ 2888 w 3956"/>
                <a:gd name="T39" fmla="*/ 3327 h 4126"/>
                <a:gd name="T40" fmla="*/ 2568 w 3956"/>
                <a:gd name="T41" fmla="*/ 3511 h 4126"/>
                <a:gd name="T42" fmla="*/ 2447 w 3956"/>
                <a:gd name="T43" fmla="*/ 3923 h 4126"/>
                <a:gd name="T44" fmla="*/ 2378 w 3956"/>
                <a:gd name="T45" fmla="*/ 4051 h 4126"/>
                <a:gd name="T46" fmla="*/ 2250 w 3956"/>
                <a:gd name="T47" fmla="*/ 4120 h 4126"/>
                <a:gd name="T48" fmla="*/ 1508 w 3956"/>
                <a:gd name="T49" fmla="*/ 4120 h 4126"/>
                <a:gd name="T50" fmla="*/ 1380 w 3956"/>
                <a:gd name="T51" fmla="*/ 4051 h 4126"/>
                <a:gd name="T52" fmla="*/ 1313 w 3956"/>
                <a:gd name="T53" fmla="*/ 3923 h 4126"/>
                <a:gd name="T54" fmla="*/ 1190 w 3956"/>
                <a:gd name="T55" fmla="*/ 3511 h 4126"/>
                <a:gd name="T56" fmla="*/ 870 w 3956"/>
                <a:gd name="T57" fmla="*/ 3327 h 4126"/>
                <a:gd name="T58" fmla="*/ 458 w 3956"/>
                <a:gd name="T59" fmla="*/ 3426 h 4126"/>
                <a:gd name="T60" fmla="*/ 329 w 3956"/>
                <a:gd name="T61" fmla="*/ 3438 h 4126"/>
                <a:gd name="T62" fmla="*/ 212 w 3956"/>
                <a:gd name="T63" fmla="*/ 3384 h 4126"/>
                <a:gd name="T64" fmla="*/ 0 w 3956"/>
                <a:gd name="T65" fmla="*/ 3047 h 4126"/>
                <a:gd name="T66" fmla="*/ 500 w 3956"/>
                <a:gd name="T67" fmla="*/ 3026 h 4126"/>
                <a:gd name="T68" fmla="*/ 728 w 3956"/>
                <a:gd name="T69" fmla="*/ 2920 h 4126"/>
                <a:gd name="T70" fmla="*/ 902 w 3956"/>
                <a:gd name="T71" fmla="*/ 2746 h 4126"/>
                <a:gd name="T72" fmla="*/ 1006 w 3956"/>
                <a:gd name="T73" fmla="*/ 2520 h 4126"/>
                <a:gd name="T74" fmla="*/ 1029 w 3956"/>
                <a:gd name="T75" fmla="*/ 2274 h 4126"/>
                <a:gd name="T76" fmla="*/ 1288 w 3956"/>
                <a:gd name="T77" fmla="*/ 2198 h 4126"/>
                <a:gd name="T78" fmla="*/ 1493 w 3956"/>
                <a:gd name="T79" fmla="*/ 2274 h 4126"/>
                <a:gd name="T80" fmla="*/ 1719 w 3956"/>
                <a:gd name="T81" fmla="*/ 2286 h 4126"/>
                <a:gd name="T82" fmla="*/ 1951 w 3956"/>
                <a:gd name="T83" fmla="*/ 2215 h 4126"/>
                <a:gd name="T84" fmla="*/ 2145 w 3956"/>
                <a:gd name="T85" fmla="*/ 2071 h 4126"/>
                <a:gd name="T86" fmla="*/ 2597 w 3956"/>
                <a:gd name="T87" fmla="*/ 1330 h 4126"/>
                <a:gd name="T88" fmla="*/ 2679 w 3956"/>
                <a:gd name="T89" fmla="*/ 1109 h 4126"/>
                <a:gd name="T90" fmla="*/ 2683 w 3956"/>
                <a:gd name="T91" fmla="*/ 877 h 4126"/>
                <a:gd name="T92" fmla="*/ 2608 w 3956"/>
                <a:gd name="T93" fmla="*/ 653 h 4126"/>
                <a:gd name="T94" fmla="*/ 2467 w 3956"/>
                <a:gd name="T95" fmla="*/ 467 h 4126"/>
                <a:gd name="T96" fmla="*/ 2279 w 3956"/>
                <a:gd name="T97" fmla="*/ 339 h 4126"/>
                <a:gd name="T98" fmla="*/ 2340 w 3956"/>
                <a:gd name="T99" fmla="*/ 74 h 4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956" h="4126">
                  <a:moveTo>
                    <a:pt x="2446" y="0"/>
                  </a:moveTo>
                  <a:lnTo>
                    <a:pt x="2447" y="7"/>
                  </a:lnTo>
                  <a:lnTo>
                    <a:pt x="2449" y="13"/>
                  </a:lnTo>
                  <a:lnTo>
                    <a:pt x="2451" y="21"/>
                  </a:lnTo>
                  <a:lnTo>
                    <a:pt x="2451" y="28"/>
                  </a:lnTo>
                  <a:lnTo>
                    <a:pt x="2451" y="343"/>
                  </a:lnTo>
                  <a:lnTo>
                    <a:pt x="2568" y="389"/>
                  </a:lnTo>
                  <a:lnTo>
                    <a:pt x="2679" y="442"/>
                  </a:lnTo>
                  <a:lnTo>
                    <a:pt x="2787" y="506"/>
                  </a:lnTo>
                  <a:lnTo>
                    <a:pt x="2888" y="575"/>
                  </a:lnTo>
                  <a:lnTo>
                    <a:pt x="2986" y="651"/>
                  </a:lnTo>
                  <a:lnTo>
                    <a:pt x="3258" y="494"/>
                  </a:lnTo>
                  <a:lnTo>
                    <a:pt x="3300" y="475"/>
                  </a:lnTo>
                  <a:lnTo>
                    <a:pt x="3343" y="463"/>
                  </a:lnTo>
                  <a:lnTo>
                    <a:pt x="3387" y="460"/>
                  </a:lnTo>
                  <a:lnTo>
                    <a:pt x="3429" y="463"/>
                  </a:lnTo>
                  <a:lnTo>
                    <a:pt x="3471" y="475"/>
                  </a:lnTo>
                  <a:lnTo>
                    <a:pt x="3509" y="492"/>
                  </a:lnTo>
                  <a:lnTo>
                    <a:pt x="3546" y="517"/>
                  </a:lnTo>
                  <a:lnTo>
                    <a:pt x="3577" y="548"/>
                  </a:lnTo>
                  <a:lnTo>
                    <a:pt x="3603" y="586"/>
                  </a:lnTo>
                  <a:lnTo>
                    <a:pt x="3923" y="1140"/>
                  </a:lnTo>
                  <a:lnTo>
                    <a:pt x="3943" y="1182"/>
                  </a:lnTo>
                  <a:lnTo>
                    <a:pt x="3954" y="1224"/>
                  </a:lnTo>
                  <a:lnTo>
                    <a:pt x="3956" y="1268"/>
                  </a:lnTo>
                  <a:lnTo>
                    <a:pt x="3952" y="1311"/>
                  </a:lnTo>
                  <a:lnTo>
                    <a:pt x="3943" y="1353"/>
                  </a:lnTo>
                  <a:lnTo>
                    <a:pt x="3923" y="1391"/>
                  </a:lnTo>
                  <a:lnTo>
                    <a:pt x="3899" y="1427"/>
                  </a:lnTo>
                  <a:lnTo>
                    <a:pt x="3868" y="1458"/>
                  </a:lnTo>
                  <a:lnTo>
                    <a:pt x="3831" y="1485"/>
                  </a:lnTo>
                  <a:lnTo>
                    <a:pt x="3557" y="1642"/>
                  </a:lnTo>
                  <a:lnTo>
                    <a:pt x="3575" y="1744"/>
                  </a:lnTo>
                  <a:lnTo>
                    <a:pt x="3584" y="1845"/>
                  </a:lnTo>
                  <a:lnTo>
                    <a:pt x="3588" y="1951"/>
                  </a:lnTo>
                  <a:lnTo>
                    <a:pt x="3584" y="2054"/>
                  </a:lnTo>
                  <a:lnTo>
                    <a:pt x="3575" y="2158"/>
                  </a:lnTo>
                  <a:lnTo>
                    <a:pt x="3557" y="2259"/>
                  </a:lnTo>
                  <a:lnTo>
                    <a:pt x="3831" y="2416"/>
                  </a:lnTo>
                  <a:lnTo>
                    <a:pt x="3868" y="2441"/>
                  </a:lnTo>
                  <a:lnTo>
                    <a:pt x="3899" y="2474"/>
                  </a:lnTo>
                  <a:lnTo>
                    <a:pt x="3923" y="2510"/>
                  </a:lnTo>
                  <a:lnTo>
                    <a:pt x="3943" y="2549"/>
                  </a:lnTo>
                  <a:lnTo>
                    <a:pt x="3952" y="2591"/>
                  </a:lnTo>
                  <a:lnTo>
                    <a:pt x="3956" y="2633"/>
                  </a:lnTo>
                  <a:lnTo>
                    <a:pt x="3954" y="2677"/>
                  </a:lnTo>
                  <a:lnTo>
                    <a:pt x="3943" y="2719"/>
                  </a:lnTo>
                  <a:lnTo>
                    <a:pt x="3923" y="2761"/>
                  </a:lnTo>
                  <a:lnTo>
                    <a:pt x="3603" y="3315"/>
                  </a:lnTo>
                  <a:lnTo>
                    <a:pt x="3577" y="3351"/>
                  </a:lnTo>
                  <a:lnTo>
                    <a:pt x="3546" y="3382"/>
                  </a:lnTo>
                  <a:lnTo>
                    <a:pt x="3509" y="3407"/>
                  </a:lnTo>
                  <a:lnTo>
                    <a:pt x="3471" y="3426"/>
                  </a:lnTo>
                  <a:lnTo>
                    <a:pt x="3429" y="3438"/>
                  </a:lnTo>
                  <a:lnTo>
                    <a:pt x="3387" y="3442"/>
                  </a:lnTo>
                  <a:lnTo>
                    <a:pt x="3343" y="3438"/>
                  </a:lnTo>
                  <a:lnTo>
                    <a:pt x="3299" y="3426"/>
                  </a:lnTo>
                  <a:lnTo>
                    <a:pt x="3258" y="3407"/>
                  </a:lnTo>
                  <a:lnTo>
                    <a:pt x="2986" y="3250"/>
                  </a:lnTo>
                  <a:lnTo>
                    <a:pt x="2888" y="3327"/>
                  </a:lnTo>
                  <a:lnTo>
                    <a:pt x="2787" y="3396"/>
                  </a:lnTo>
                  <a:lnTo>
                    <a:pt x="2679" y="3457"/>
                  </a:lnTo>
                  <a:lnTo>
                    <a:pt x="2568" y="3511"/>
                  </a:lnTo>
                  <a:lnTo>
                    <a:pt x="2451" y="3557"/>
                  </a:lnTo>
                  <a:lnTo>
                    <a:pt x="2451" y="3873"/>
                  </a:lnTo>
                  <a:lnTo>
                    <a:pt x="2447" y="3923"/>
                  </a:lnTo>
                  <a:lnTo>
                    <a:pt x="2432" y="3970"/>
                  </a:lnTo>
                  <a:lnTo>
                    <a:pt x="2409" y="4015"/>
                  </a:lnTo>
                  <a:lnTo>
                    <a:pt x="2378" y="4051"/>
                  </a:lnTo>
                  <a:lnTo>
                    <a:pt x="2340" y="4082"/>
                  </a:lnTo>
                  <a:lnTo>
                    <a:pt x="2298" y="4105"/>
                  </a:lnTo>
                  <a:lnTo>
                    <a:pt x="2250" y="4120"/>
                  </a:lnTo>
                  <a:lnTo>
                    <a:pt x="2198" y="4126"/>
                  </a:lnTo>
                  <a:lnTo>
                    <a:pt x="1560" y="4126"/>
                  </a:lnTo>
                  <a:lnTo>
                    <a:pt x="1508" y="4120"/>
                  </a:lnTo>
                  <a:lnTo>
                    <a:pt x="1460" y="4105"/>
                  </a:lnTo>
                  <a:lnTo>
                    <a:pt x="1418" y="4082"/>
                  </a:lnTo>
                  <a:lnTo>
                    <a:pt x="1380" y="4051"/>
                  </a:lnTo>
                  <a:lnTo>
                    <a:pt x="1349" y="4015"/>
                  </a:lnTo>
                  <a:lnTo>
                    <a:pt x="1326" y="3970"/>
                  </a:lnTo>
                  <a:lnTo>
                    <a:pt x="1313" y="3923"/>
                  </a:lnTo>
                  <a:lnTo>
                    <a:pt x="1307" y="3873"/>
                  </a:lnTo>
                  <a:lnTo>
                    <a:pt x="1307" y="3557"/>
                  </a:lnTo>
                  <a:lnTo>
                    <a:pt x="1190" y="3511"/>
                  </a:lnTo>
                  <a:lnTo>
                    <a:pt x="1079" y="3457"/>
                  </a:lnTo>
                  <a:lnTo>
                    <a:pt x="971" y="3396"/>
                  </a:lnTo>
                  <a:lnTo>
                    <a:pt x="870" y="3327"/>
                  </a:lnTo>
                  <a:lnTo>
                    <a:pt x="772" y="3250"/>
                  </a:lnTo>
                  <a:lnTo>
                    <a:pt x="500" y="3407"/>
                  </a:lnTo>
                  <a:lnTo>
                    <a:pt x="458" y="3426"/>
                  </a:lnTo>
                  <a:lnTo>
                    <a:pt x="416" y="3438"/>
                  </a:lnTo>
                  <a:lnTo>
                    <a:pt x="371" y="3442"/>
                  </a:lnTo>
                  <a:lnTo>
                    <a:pt x="329" y="3438"/>
                  </a:lnTo>
                  <a:lnTo>
                    <a:pt x="287" y="3426"/>
                  </a:lnTo>
                  <a:lnTo>
                    <a:pt x="249" y="3407"/>
                  </a:lnTo>
                  <a:lnTo>
                    <a:pt x="212" y="3384"/>
                  </a:lnTo>
                  <a:lnTo>
                    <a:pt x="182" y="3351"/>
                  </a:lnTo>
                  <a:lnTo>
                    <a:pt x="155" y="3315"/>
                  </a:lnTo>
                  <a:lnTo>
                    <a:pt x="0" y="3047"/>
                  </a:lnTo>
                  <a:lnTo>
                    <a:pt x="329" y="3047"/>
                  </a:lnTo>
                  <a:lnTo>
                    <a:pt x="416" y="3041"/>
                  </a:lnTo>
                  <a:lnTo>
                    <a:pt x="500" y="3026"/>
                  </a:lnTo>
                  <a:lnTo>
                    <a:pt x="580" y="2999"/>
                  </a:lnTo>
                  <a:lnTo>
                    <a:pt x="657" y="2964"/>
                  </a:lnTo>
                  <a:lnTo>
                    <a:pt x="728" y="2920"/>
                  </a:lnTo>
                  <a:lnTo>
                    <a:pt x="793" y="2870"/>
                  </a:lnTo>
                  <a:lnTo>
                    <a:pt x="851" y="2811"/>
                  </a:lnTo>
                  <a:lnTo>
                    <a:pt x="902" y="2746"/>
                  </a:lnTo>
                  <a:lnTo>
                    <a:pt x="947" y="2675"/>
                  </a:lnTo>
                  <a:lnTo>
                    <a:pt x="981" y="2600"/>
                  </a:lnTo>
                  <a:lnTo>
                    <a:pt x="1006" y="2520"/>
                  </a:lnTo>
                  <a:lnTo>
                    <a:pt x="1023" y="2435"/>
                  </a:lnTo>
                  <a:lnTo>
                    <a:pt x="1029" y="2347"/>
                  </a:lnTo>
                  <a:lnTo>
                    <a:pt x="1029" y="2274"/>
                  </a:lnTo>
                  <a:lnTo>
                    <a:pt x="1129" y="2221"/>
                  </a:lnTo>
                  <a:lnTo>
                    <a:pt x="1224" y="2161"/>
                  </a:lnTo>
                  <a:lnTo>
                    <a:pt x="1288" y="2198"/>
                  </a:lnTo>
                  <a:lnTo>
                    <a:pt x="1353" y="2230"/>
                  </a:lnTo>
                  <a:lnTo>
                    <a:pt x="1422" y="2257"/>
                  </a:lnTo>
                  <a:lnTo>
                    <a:pt x="1493" y="2274"/>
                  </a:lnTo>
                  <a:lnTo>
                    <a:pt x="1564" y="2286"/>
                  </a:lnTo>
                  <a:lnTo>
                    <a:pt x="1637" y="2290"/>
                  </a:lnTo>
                  <a:lnTo>
                    <a:pt x="1719" y="2286"/>
                  </a:lnTo>
                  <a:lnTo>
                    <a:pt x="1800" y="2271"/>
                  </a:lnTo>
                  <a:lnTo>
                    <a:pt x="1878" y="2248"/>
                  </a:lnTo>
                  <a:lnTo>
                    <a:pt x="1951" y="2215"/>
                  </a:lnTo>
                  <a:lnTo>
                    <a:pt x="2022" y="2175"/>
                  </a:lnTo>
                  <a:lnTo>
                    <a:pt x="2087" y="2127"/>
                  </a:lnTo>
                  <a:lnTo>
                    <a:pt x="2145" y="2071"/>
                  </a:lnTo>
                  <a:lnTo>
                    <a:pt x="2198" y="2010"/>
                  </a:lnTo>
                  <a:lnTo>
                    <a:pt x="2242" y="1941"/>
                  </a:lnTo>
                  <a:lnTo>
                    <a:pt x="2597" y="1330"/>
                  </a:lnTo>
                  <a:lnTo>
                    <a:pt x="2631" y="1259"/>
                  </a:lnTo>
                  <a:lnTo>
                    <a:pt x="2660" y="1186"/>
                  </a:lnTo>
                  <a:lnTo>
                    <a:pt x="2679" y="1109"/>
                  </a:lnTo>
                  <a:lnTo>
                    <a:pt x="2689" y="1033"/>
                  </a:lnTo>
                  <a:lnTo>
                    <a:pt x="2691" y="954"/>
                  </a:lnTo>
                  <a:lnTo>
                    <a:pt x="2683" y="877"/>
                  </a:lnTo>
                  <a:lnTo>
                    <a:pt x="2666" y="799"/>
                  </a:lnTo>
                  <a:lnTo>
                    <a:pt x="2641" y="724"/>
                  </a:lnTo>
                  <a:lnTo>
                    <a:pt x="2608" y="653"/>
                  </a:lnTo>
                  <a:lnTo>
                    <a:pt x="2568" y="586"/>
                  </a:lnTo>
                  <a:lnTo>
                    <a:pt x="2520" y="525"/>
                  </a:lnTo>
                  <a:lnTo>
                    <a:pt x="2467" y="467"/>
                  </a:lnTo>
                  <a:lnTo>
                    <a:pt x="2407" y="418"/>
                  </a:lnTo>
                  <a:lnTo>
                    <a:pt x="2340" y="375"/>
                  </a:lnTo>
                  <a:lnTo>
                    <a:pt x="2279" y="339"/>
                  </a:lnTo>
                  <a:lnTo>
                    <a:pt x="2283" y="224"/>
                  </a:lnTo>
                  <a:lnTo>
                    <a:pt x="2279" y="111"/>
                  </a:lnTo>
                  <a:lnTo>
                    <a:pt x="2340" y="74"/>
                  </a:lnTo>
                  <a:lnTo>
                    <a:pt x="2396" y="40"/>
                  </a:lnTo>
                  <a:lnTo>
                    <a:pt x="244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5" name="Freeform 23"/>
            <p:cNvSpPr/>
            <p:nvPr/>
          </p:nvSpPr>
          <p:spPr bwMode="auto">
            <a:xfrm>
              <a:off x="-10517188" y="1625601"/>
              <a:ext cx="1203325" cy="1203325"/>
            </a:xfrm>
            <a:custGeom>
              <a:avLst/>
              <a:gdLst>
                <a:gd name="T0" fmla="*/ 760 w 1517"/>
                <a:gd name="T1" fmla="*/ 0 h 1516"/>
                <a:gd name="T2" fmla="*/ 853 w 1517"/>
                <a:gd name="T3" fmla="*/ 6 h 1516"/>
                <a:gd name="T4" fmla="*/ 945 w 1517"/>
                <a:gd name="T5" fmla="*/ 23 h 1516"/>
                <a:gd name="T6" fmla="*/ 1032 w 1517"/>
                <a:gd name="T7" fmla="*/ 50 h 1516"/>
                <a:gd name="T8" fmla="*/ 1114 w 1517"/>
                <a:gd name="T9" fmla="*/ 88 h 1516"/>
                <a:gd name="T10" fmla="*/ 1191 w 1517"/>
                <a:gd name="T11" fmla="*/ 136 h 1516"/>
                <a:gd name="T12" fmla="*/ 1262 w 1517"/>
                <a:gd name="T13" fmla="*/ 192 h 1516"/>
                <a:gd name="T14" fmla="*/ 1325 w 1517"/>
                <a:gd name="T15" fmla="*/ 255 h 1516"/>
                <a:gd name="T16" fmla="*/ 1381 w 1517"/>
                <a:gd name="T17" fmla="*/ 324 h 1516"/>
                <a:gd name="T18" fmla="*/ 1429 w 1517"/>
                <a:gd name="T19" fmla="*/ 401 h 1516"/>
                <a:gd name="T20" fmla="*/ 1467 w 1517"/>
                <a:gd name="T21" fmla="*/ 483 h 1516"/>
                <a:gd name="T22" fmla="*/ 1494 w 1517"/>
                <a:gd name="T23" fmla="*/ 571 h 1516"/>
                <a:gd name="T24" fmla="*/ 1511 w 1517"/>
                <a:gd name="T25" fmla="*/ 663 h 1516"/>
                <a:gd name="T26" fmla="*/ 1517 w 1517"/>
                <a:gd name="T27" fmla="*/ 757 h 1516"/>
                <a:gd name="T28" fmla="*/ 1511 w 1517"/>
                <a:gd name="T29" fmla="*/ 853 h 1516"/>
                <a:gd name="T30" fmla="*/ 1494 w 1517"/>
                <a:gd name="T31" fmla="*/ 945 h 1516"/>
                <a:gd name="T32" fmla="*/ 1467 w 1517"/>
                <a:gd name="T33" fmla="*/ 1031 h 1516"/>
                <a:gd name="T34" fmla="*/ 1429 w 1517"/>
                <a:gd name="T35" fmla="*/ 1113 h 1516"/>
                <a:gd name="T36" fmla="*/ 1381 w 1517"/>
                <a:gd name="T37" fmla="*/ 1190 h 1516"/>
                <a:gd name="T38" fmla="*/ 1325 w 1517"/>
                <a:gd name="T39" fmla="*/ 1261 h 1516"/>
                <a:gd name="T40" fmla="*/ 1262 w 1517"/>
                <a:gd name="T41" fmla="*/ 1324 h 1516"/>
                <a:gd name="T42" fmla="*/ 1191 w 1517"/>
                <a:gd name="T43" fmla="*/ 1380 h 1516"/>
                <a:gd name="T44" fmla="*/ 1114 w 1517"/>
                <a:gd name="T45" fmla="*/ 1426 h 1516"/>
                <a:gd name="T46" fmla="*/ 1032 w 1517"/>
                <a:gd name="T47" fmla="*/ 1464 h 1516"/>
                <a:gd name="T48" fmla="*/ 945 w 1517"/>
                <a:gd name="T49" fmla="*/ 1493 h 1516"/>
                <a:gd name="T50" fmla="*/ 853 w 1517"/>
                <a:gd name="T51" fmla="*/ 1510 h 1516"/>
                <a:gd name="T52" fmla="*/ 760 w 1517"/>
                <a:gd name="T53" fmla="*/ 1516 h 1516"/>
                <a:gd name="T54" fmla="*/ 664 w 1517"/>
                <a:gd name="T55" fmla="*/ 1510 h 1516"/>
                <a:gd name="T56" fmla="*/ 572 w 1517"/>
                <a:gd name="T57" fmla="*/ 1493 h 1516"/>
                <a:gd name="T58" fmla="*/ 485 w 1517"/>
                <a:gd name="T59" fmla="*/ 1464 h 1516"/>
                <a:gd name="T60" fmla="*/ 403 w 1517"/>
                <a:gd name="T61" fmla="*/ 1426 h 1516"/>
                <a:gd name="T62" fmla="*/ 326 w 1517"/>
                <a:gd name="T63" fmla="*/ 1380 h 1516"/>
                <a:gd name="T64" fmla="*/ 255 w 1517"/>
                <a:gd name="T65" fmla="*/ 1324 h 1516"/>
                <a:gd name="T66" fmla="*/ 192 w 1517"/>
                <a:gd name="T67" fmla="*/ 1261 h 1516"/>
                <a:gd name="T68" fmla="*/ 137 w 1517"/>
                <a:gd name="T69" fmla="*/ 1190 h 1516"/>
                <a:gd name="T70" fmla="*/ 89 w 1517"/>
                <a:gd name="T71" fmla="*/ 1113 h 1516"/>
                <a:gd name="T72" fmla="*/ 52 w 1517"/>
                <a:gd name="T73" fmla="*/ 1031 h 1516"/>
                <a:gd name="T74" fmla="*/ 23 w 1517"/>
                <a:gd name="T75" fmla="*/ 945 h 1516"/>
                <a:gd name="T76" fmla="*/ 6 w 1517"/>
                <a:gd name="T77" fmla="*/ 853 h 1516"/>
                <a:gd name="T78" fmla="*/ 0 w 1517"/>
                <a:gd name="T79" fmla="*/ 757 h 1516"/>
                <a:gd name="T80" fmla="*/ 6 w 1517"/>
                <a:gd name="T81" fmla="*/ 663 h 1516"/>
                <a:gd name="T82" fmla="*/ 23 w 1517"/>
                <a:gd name="T83" fmla="*/ 571 h 1516"/>
                <a:gd name="T84" fmla="*/ 52 w 1517"/>
                <a:gd name="T85" fmla="*/ 483 h 1516"/>
                <a:gd name="T86" fmla="*/ 89 w 1517"/>
                <a:gd name="T87" fmla="*/ 401 h 1516"/>
                <a:gd name="T88" fmla="*/ 137 w 1517"/>
                <a:gd name="T89" fmla="*/ 324 h 1516"/>
                <a:gd name="T90" fmla="*/ 192 w 1517"/>
                <a:gd name="T91" fmla="*/ 255 h 1516"/>
                <a:gd name="T92" fmla="*/ 255 w 1517"/>
                <a:gd name="T93" fmla="*/ 192 h 1516"/>
                <a:gd name="T94" fmla="*/ 326 w 1517"/>
                <a:gd name="T95" fmla="*/ 136 h 1516"/>
                <a:gd name="T96" fmla="*/ 403 w 1517"/>
                <a:gd name="T97" fmla="*/ 88 h 1516"/>
                <a:gd name="T98" fmla="*/ 485 w 1517"/>
                <a:gd name="T99" fmla="*/ 50 h 1516"/>
                <a:gd name="T100" fmla="*/ 572 w 1517"/>
                <a:gd name="T101" fmla="*/ 23 h 1516"/>
                <a:gd name="T102" fmla="*/ 664 w 1517"/>
                <a:gd name="T103" fmla="*/ 6 h 1516"/>
                <a:gd name="T104" fmla="*/ 760 w 1517"/>
                <a:gd name="T105" fmla="*/ 0 h 1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517" h="1516">
                  <a:moveTo>
                    <a:pt x="760" y="0"/>
                  </a:moveTo>
                  <a:lnTo>
                    <a:pt x="853" y="6"/>
                  </a:lnTo>
                  <a:lnTo>
                    <a:pt x="945" y="23"/>
                  </a:lnTo>
                  <a:lnTo>
                    <a:pt x="1032" y="50"/>
                  </a:lnTo>
                  <a:lnTo>
                    <a:pt x="1114" y="88"/>
                  </a:lnTo>
                  <a:lnTo>
                    <a:pt x="1191" y="136"/>
                  </a:lnTo>
                  <a:lnTo>
                    <a:pt x="1262" y="192"/>
                  </a:lnTo>
                  <a:lnTo>
                    <a:pt x="1325" y="255"/>
                  </a:lnTo>
                  <a:lnTo>
                    <a:pt x="1381" y="324"/>
                  </a:lnTo>
                  <a:lnTo>
                    <a:pt x="1429" y="401"/>
                  </a:lnTo>
                  <a:lnTo>
                    <a:pt x="1467" y="483"/>
                  </a:lnTo>
                  <a:lnTo>
                    <a:pt x="1494" y="571"/>
                  </a:lnTo>
                  <a:lnTo>
                    <a:pt x="1511" y="663"/>
                  </a:lnTo>
                  <a:lnTo>
                    <a:pt x="1517" y="757"/>
                  </a:lnTo>
                  <a:lnTo>
                    <a:pt x="1511" y="853"/>
                  </a:lnTo>
                  <a:lnTo>
                    <a:pt x="1494" y="945"/>
                  </a:lnTo>
                  <a:lnTo>
                    <a:pt x="1467" y="1031"/>
                  </a:lnTo>
                  <a:lnTo>
                    <a:pt x="1429" y="1113"/>
                  </a:lnTo>
                  <a:lnTo>
                    <a:pt x="1381" y="1190"/>
                  </a:lnTo>
                  <a:lnTo>
                    <a:pt x="1325" y="1261"/>
                  </a:lnTo>
                  <a:lnTo>
                    <a:pt x="1262" y="1324"/>
                  </a:lnTo>
                  <a:lnTo>
                    <a:pt x="1191" y="1380"/>
                  </a:lnTo>
                  <a:lnTo>
                    <a:pt x="1114" y="1426"/>
                  </a:lnTo>
                  <a:lnTo>
                    <a:pt x="1032" y="1464"/>
                  </a:lnTo>
                  <a:lnTo>
                    <a:pt x="945" y="1493"/>
                  </a:lnTo>
                  <a:lnTo>
                    <a:pt x="853" y="1510"/>
                  </a:lnTo>
                  <a:lnTo>
                    <a:pt x="760" y="1516"/>
                  </a:lnTo>
                  <a:lnTo>
                    <a:pt x="664" y="1510"/>
                  </a:lnTo>
                  <a:lnTo>
                    <a:pt x="572" y="1493"/>
                  </a:lnTo>
                  <a:lnTo>
                    <a:pt x="485" y="1464"/>
                  </a:lnTo>
                  <a:lnTo>
                    <a:pt x="403" y="1426"/>
                  </a:lnTo>
                  <a:lnTo>
                    <a:pt x="326" y="1380"/>
                  </a:lnTo>
                  <a:lnTo>
                    <a:pt x="255" y="1324"/>
                  </a:lnTo>
                  <a:lnTo>
                    <a:pt x="192" y="1261"/>
                  </a:lnTo>
                  <a:lnTo>
                    <a:pt x="137" y="1190"/>
                  </a:lnTo>
                  <a:lnTo>
                    <a:pt x="89" y="1113"/>
                  </a:lnTo>
                  <a:lnTo>
                    <a:pt x="52" y="1031"/>
                  </a:lnTo>
                  <a:lnTo>
                    <a:pt x="23" y="945"/>
                  </a:lnTo>
                  <a:lnTo>
                    <a:pt x="6" y="853"/>
                  </a:lnTo>
                  <a:lnTo>
                    <a:pt x="0" y="757"/>
                  </a:lnTo>
                  <a:lnTo>
                    <a:pt x="6" y="663"/>
                  </a:lnTo>
                  <a:lnTo>
                    <a:pt x="23" y="571"/>
                  </a:lnTo>
                  <a:lnTo>
                    <a:pt x="52" y="483"/>
                  </a:lnTo>
                  <a:lnTo>
                    <a:pt x="89" y="401"/>
                  </a:lnTo>
                  <a:lnTo>
                    <a:pt x="137" y="324"/>
                  </a:lnTo>
                  <a:lnTo>
                    <a:pt x="192" y="255"/>
                  </a:lnTo>
                  <a:lnTo>
                    <a:pt x="255" y="192"/>
                  </a:lnTo>
                  <a:lnTo>
                    <a:pt x="326" y="136"/>
                  </a:lnTo>
                  <a:lnTo>
                    <a:pt x="403" y="88"/>
                  </a:lnTo>
                  <a:lnTo>
                    <a:pt x="485" y="50"/>
                  </a:lnTo>
                  <a:lnTo>
                    <a:pt x="572" y="23"/>
                  </a:lnTo>
                  <a:lnTo>
                    <a:pt x="664" y="6"/>
                  </a:lnTo>
                  <a:lnTo>
                    <a:pt x="76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6" name="Freeform 24"/>
            <p:cNvSpPr>
              <a:spLocks noEditPoints="1"/>
            </p:cNvSpPr>
            <p:nvPr/>
          </p:nvSpPr>
          <p:spPr bwMode="auto">
            <a:xfrm>
              <a:off x="-11736388" y="320676"/>
              <a:ext cx="3641725" cy="3811588"/>
            </a:xfrm>
            <a:custGeom>
              <a:avLst/>
              <a:gdLst>
                <a:gd name="T0" fmla="*/ 1944 w 4587"/>
                <a:gd name="T1" fmla="*/ 1276 h 4802"/>
                <a:gd name="T2" fmla="*/ 1545 w 4587"/>
                <a:gd name="T3" fmla="*/ 1493 h 4802"/>
                <a:gd name="T4" fmla="*/ 1258 w 4587"/>
                <a:gd name="T5" fmla="*/ 1839 h 4802"/>
                <a:gd name="T6" fmla="*/ 1121 w 4587"/>
                <a:gd name="T7" fmla="*/ 2280 h 4802"/>
                <a:gd name="T8" fmla="*/ 1167 w 4587"/>
                <a:gd name="T9" fmla="*/ 2752 h 4802"/>
                <a:gd name="T10" fmla="*/ 1384 w 4587"/>
                <a:gd name="T11" fmla="*/ 3150 h 4802"/>
                <a:gd name="T12" fmla="*/ 1733 w 4587"/>
                <a:gd name="T13" fmla="*/ 3438 h 4802"/>
                <a:gd name="T14" fmla="*/ 2174 w 4587"/>
                <a:gd name="T15" fmla="*/ 3574 h 4802"/>
                <a:gd name="T16" fmla="*/ 2643 w 4587"/>
                <a:gd name="T17" fmla="*/ 3526 h 4802"/>
                <a:gd name="T18" fmla="*/ 3044 w 4587"/>
                <a:gd name="T19" fmla="*/ 3311 h 4802"/>
                <a:gd name="T20" fmla="*/ 3330 w 4587"/>
                <a:gd name="T21" fmla="*/ 2962 h 4802"/>
                <a:gd name="T22" fmla="*/ 3466 w 4587"/>
                <a:gd name="T23" fmla="*/ 2522 h 4802"/>
                <a:gd name="T24" fmla="*/ 3420 w 4587"/>
                <a:gd name="T25" fmla="*/ 2052 h 4802"/>
                <a:gd name="T26" fmla="*/ 3203 w 4587"/>
                <a:gd name="T27" fmla="*/ 1652 h 4802"/>
                <a:gd name="T28" fmla="*/ 2854 w 4587"/>
                <a:gd name="T29" fmla="*/ 1366 h 4802"/>
                <a:gd name="T30" fmla="*/ 2413 w 4587"/>
                <a:gd name="T31" fmla="*/ 1228 h 4802"/>
                <a:gd name="T32" fmla="*/ 2703 w 4587"/>
                <a:gd name="T33" fmla="*/ 5 h 4802"/>
                <a:gd name="T34" fmla="*/ 2877 w 4587"/>
                <a:gd name="T35" fmla="*/ 122 h 4802"/>
                <a:gd name="T36" fmla="*/ 2925 w 4587"/>
                <a:gd name="T37" fmla="*/ 626 h 4802"/>
                <a:gd name="T38" fmla="*/ 3408 w 4587"/>
                <a:gd name="T39" fmla="*/ 883 h 4802"/>
                <a:gd name="T40" fmla="*/ 3907 w 4587"/>
                <a:gd name="T41" fmla="*/ 761 h 4802"/>
                <a:gd name="T42" fmla="*/ 4070 w 4587"/>
                <a:gd name="T43" fmla="*/ 780 h 4802"/>
                <a:gd name="T44" fmla="*/ 4198 w 4587"/>
                <a:gd name="T45" fmla="*/ 895 h 4802"/>
                <a:gd name="T46" fmla="*/ 4587 w 4587"/>
                <a:gd name="T47" fmla="*/ 1663 h 4802"/>
                <a:gd name="T48" fmla="*/ 4516 w 4587"/>
                <a:gd name="T49" fmla="*/ 1832 h 4802"/>
                <a:gd name="T50" fmla="*/ 4165 w 4587"/>
                <a:gd name="T51" fmla="*/ 2173 h 4802"/>
                <a:gd name="T52" fmla="*/ 4165 w 4587"/>
                <a:gd name="T53" fmla="*/ 2631 h 4802"/>
                <a:gd name="T54" fmla="*/ 4516 w 4587"/>
                <a:gd name="T55" fmla="*/ 2970 h 4802"/>
                <a:gd name="T56" fmla="*/ 4587 w 4587"/>
                <a:gd name="T57" fmla="*/ 3139 h 4802"/>
                <a:gd name="T58" fmla="*/ 4198 w 4587"/>
                <a:gd name="T59" fmla="*/ 3907 h 4802"/>
                <a:gd name="T60" fmla="*/ 4050 w 4587"/>
                <a:gd name="T61" fmla="*/ 4032 h 4802"/>
                <a:gd name="T62" fmla="*/ 3861 w 4587"/>
                <a:gd name="T63" fmla="*/ 4032 h 4802"/>
                <a:gd name="T64" fmla="*/ 3295 w 4587"/>
                <a:gd name="T65" fmla="*/ 3997 h 4802"/>
                <a:gd name="T66" fmla="*/ 2925 w 4587"/>
                <a:gd name="T67" fmla="*/ 4524 h 4802"/>
                <a:gd name="T68" fmla="*/ 2845 w 4587"/>
                <a:gd name="T69" fmla="*/ 4722 h 4802"/>
                <a:gd name="T70" fmla="*/ 2647 w 4587"/>
                <a:gd name="T71" fmla="*/ 4802 h 4802"/>
                <a:gd name="T72" fmla="*/ 1785 w 4587"/>
                <a:gd name="T73" fmla="*/ 4756 h 4802"/>
                <a:gd name="T74" fmla="*/ 1668 w 4587"/>
                <a:gd name="T75" fmla="*/ 4580 h 4802"/>
                <a:gd name="T76" fmla="*/ 1409 w 4587"/>
                <a:gd name="T77" fmla="*/ 4064 h 4802"/>
                <a:gd name="T78" fmla="*/ 771 w 4587"/>
                <a:gd name="T79" fmla="*/ 4011 h 4802"/>
                <a:gd name="T80" fmla="*/ 583 w 4587"/>
                <a:gd name="T81" fmla="*/ 4043 h 4802"/>
                <a:gd name="T82" fmla="*/ 418 w 4587"/>
                <a:gd name="T83" fmla="*/ 3949 h 4802"/>
                <a:gd name="T84" fmla="*/ 4 w 4587"/>
                <a:gd name="T85" fmla="*/ 3204 h 4802"/>
                <a:gd name="T86" fmla="*/ 36 w 4587"/>
                <a:gd name="T87" fmla="*/ 3020 h 4802"/>
                <a:gd name="T88" fmla="*/ 439 w 4587"/>
                <a:gd name="T89" fmla="*/ 2742 h 4802"/>
                <a:gd name="T90" fmla="*/ 412 w 4587"/>
                <a:gd name="T91" fmla="*/ 2286 h 4802"/>
                <a:gd name="T92" fmla="*/ 98 w 4587"/>
                <a:gd name="T93" fmla="*/ 1859 h 4802"/>
                <a:gd name="T94" fmla="*/ 4 w 4587"/>
                <a:gd name="T95" fmla="*/ 1696 h 4802"/>
                <a:gd name="T96" fmla="*/ 36 w 4587"/>
                <a:gd name="T97" fmla="*/ 1506 h 4802"/>
                <a:gd name="T98" fmla="*/ 479 w 4587"/>
                <a:gd name="T99" fmla="*/ 801 h 4802"/>
                <a:gd name="T100" fmla="*/ 631 w 4587"/>
                <a:gd name="T101" fmla="*/ 755 h 4802"/>
                <a:gd name="T102" fmla="*/ 1072 w 4587"/>
                <a:gd name="T103" fmla="*/ 968 h 4802"/>
                <a:gd name="T104" fmla="*/ 1534 w 4587"/>
                <a:gd name="T105" fmla="*/ 678 h 4802"/>
                <a:gd name="T106" fmla="*/ 1683 w 4587"/>
                <a:gd name="T107" fmla="*/ 170 h 4802"/>
                <a:gd name="T108" fmla="*/ 1833 w 4587"/>
                <a:gd name="T109" fmla="*/ 21 h 4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587" h="4802">
                  <a:moveTo>
                    <a:pt x="2295" y="1222"/>
                  </a:moveTo>
                  <a:lnTo>
                    <a:pt x="2174" y="1228"/>
                  </a:lnTo>
                  <a:lnTo>
                    <a:pt x="2057" y="1247"/>
                  </a:lnTo>
                  <a:lnTo>
                    <a:pt x="1944" y="1276"/>
                  </a:lnTo>
                  <a:lnTo>
                    <a:pt x="1834" y="1316"/>
                  </a:lnTo>
                  <a:lnTo>
                    <a:pt x="1733" y="1366"/>
                  </a:lnTo>
                  <a:lnTo>
                    <a:pt x="1635" y="1424"/>
                  </a:lnTo>
                  <a:lnTo>
                    <a:pt x="1545" y="1493"/>
                  </a:lnTo>
                  <a:lnTo>
                    <a:pt x="1461" y="1569"/>
                  </a:lnTo>
                  <a:lnTo>
                    <a:pt x="1384" y="1652"/>
                  </a:lnTo>
                  <a:lnTo>
                    <a:pt x="1317" y="1744"/>
                  </a:lnTo>
                  <a:lnTo>
                    <a:pt x="1258" y="1839"/>
                  </a:lnTo>
                  <a:lnTo>
                    <a:pt x="1208" y="1943"/>
                  </a:lnTo>
                  <a:lnTo>
                    <a:pt x="1167" y="2052"/>
                  </a:lnTo>
                  <a:lnTo>
                    <a:pt x="1139" y="2163"/>
                  </a:lnTo>
                  <a:lnTo>
                    <a:pt x="1121" y="2280"/>
                  </a:lnTo>
                  <a:lnTo>
                    <a:pt x="1116" y="2401"/>
                  </a:lnTo>
                  <a:lnTo>
                    <a:pt x="1121" y="2522"/>
                  </a:lnTo>
                  <a:lnTo>
                    <a:pt x="1139" y="2639"/>
                  </a:lnTo>
                  <a:lnTo>
                    <a:pt x="1167" y="2752"/>
                  </a:lnTo>
                  <a:lnTo>
                    <a:pt x="1208" y="2859"/>
                  </a:lnTo>
                  <a:lnTo>
                    <a:pt x="1258" y="2962"/>
                  </a:lnTo>
                  <a:lnTo>
                    <a:pt x="1317" y="3060"/>
                  </a:lnTo>
                  <a:lnTo>
                    <a:pt x="1384" y="3150"/>
                  </a:lnTo>
                  <a:lnTo>
                    <a:pt x="1461" y="3235"/>
                  </a:lnTo>
                  <a:lnTo>
                    <a:pt x="1545" y="3311"/>
                  </a:lnTo>
                  <a:lnTo>
                    <a:pt x="1635" y="3378"/>
                  </a:lnTo>
                  <a:lnTo>
                    <a:pt x="1733" y="3438"/>
                  </a:lnTo>
                  <a:lnTo>
                    <a:pt x="1834" y="3488"/>
                  </a:lnTo>
                  <a:lnTo>
                    <a:pt x="1944" y="3526"/>
                  </a:lnTo>
                  <a:lnTo>
                    <a:pt x="2057" y="3557"/>
                  </a:lnTo>
                  <a:lnTo>
                    <a:pt x="2174" y="3574"/>
                  </a:lnTo>
                  <a:lnTo>
                    <a:pt x="2295" y="3580"/>
                  </a:lnTo>
                  <a:lnTo>
                    <a:pt x="2413" y="3574"/>
                  </a:lnTo>
                  <a:lnTo>
                    <a:pt x="2530" y="3557"/>
                  </a:lnTo>
                  <a:lnTo>
                    <a:pt x="2643" y="3526"/>
                  </a:lnTo>
                  <a:lnTo>
                    <a:pt x="2753" y="3488"/>
                  </a:lnTo>
                  <a:lnTo>
                    <a:pt x="2854" y="3438"/>
                  </a:lnTo>
                  <a:lnTo>
                    <a:pt x="2952" y="3378"/>
                  </a:lnTo>
                  <a:lnTo>
                    <a:pt x="3044" y="3311"/>
                  </a:lnTo>
                  <a:lnTo>
                    <a:pt x="3126" y="3235"/>
                  </a:lnTo>
                  <a:lnTo>
                    <a:pt x="3203" y="3150"/>
                  </a:lnTo>
                  <a:lnTo>
                    <a:pt x="3270" y="3060"/>
                  </a:lnTo>
                  <a:lnTo>
                    <a:pt x="3330" y="2962"/>
                  </a:lnTo>
                  <a:lnTo>
                    <a:pt x="3380" y="2859"/>
                  </a:lnTo>
                  <a:lnTo>
                    <a:pt x="3420" y="2752"/>
                  </a:lnTo>
                  <a:lnTo>
                    <a:pt x="3449" y="2639"/>
                  </a:lnTo>
                  <a:lnTo>
                    <a:pt x="3466" y="2522"/>
                  </a:lnTo>
                  <a:lnTo>
                    <a:pt x="3473" y="2401"/>
                  </a:lnTo>
                  <a:lnTo>
                    <a:pt x="3466" y="2280"/>
                  </a:lnTo>
                  <a:lnTo>
                    <a:pt x="3449" y="2163"/>
                  </a:lnTo>
                  <a:lnTo>
                    <a:pt x="3420" y="2052"/>
                  </a:lnTo>
                  <a:lnTo>
                    <a:pt x="3380" y="1943"/>
                  </a:lnTo>
                  <a:lnTo>
                    <a:pt x="3330" y="1839"/>
                  </a:lnTo>
                  <a:lnTo>
                    <a:pt x="3270" y="1744"/>
                  </a:lnTo>
                  <a:lnTo>
                    <a:pt x="3203" y="1652"/>
                  </a:lnTo>
                  <a:lnTo>
                    <a:pt x="3126" y="1569"/>
                  </a:lnTo>
                  <a:lnTo>
                    <a:pt x="3044" y="1493"/>
                  </a:lnTo>
                  <a:lnTo>
                    <a:pt x="2952" y="1424"/>
                  </a:lnTo>
                  <a:lnTo>
                    <a:pt x="2854" y="1366"/>
                  </a:lnTo>
                  <a:lnTo>
                    <a:pt x="2753" y="1316"/>
                  </a:lnTo>
                  <a:lnTo>
                    <a:pt x="2643" y="1276"/>
                  </a:lnTo>
                  <a:lnTo>
                    <a:pt x="2530" y="1247"/>
                  </a:lnTo>
                  <a:lnTo>
                    <a:pt x="2413" y="1228"/>
                  </a:lnTo>
                  <a:lnTo>
                    <a:pt x="2295" y="1222"/>
                  </a:lnTo>
                  <a:close/>
                  <a:moveTo>
                    <a:pt x="1940" y="0"/>
                  </a:moveTo>
                  <a:lnTo>
                    <a:pt x="2647" y="0"/>
                  </a:lnTo>
                  <a:lnTo>
                    <a:pt x="2703" y="5"/>
                  </a:lnTo>
                  <a:lnTo>
                    <a:pt x="2755" y="21"/>
                  </a:lnTo>
                  <a:lnTo>
                    <a:pt x="2803" y="48"/>
                  </a:lnTo>
                  <a:lnTo>
                    <a:pt x="2845" y="82"/>
                  </a:lnTo>
                  <a:lnTo>
                    <a:pt x="2877" y="122"/>
                  </a:lnTo>
                  <a:lnTo>
                    <a:pt x="2904" y="170"/>
                  </a:lnTo>
                  <a:lnTo>
                    <a:pt x="2919" y="222"/>
                  </a:lnTo>
                  <a:lnTo>
                    <a:pt x="2925" y="280"/>
                  </a:lnTo>
                  <a:lnTo>
                    <a:pt x="2925" y="626"/>
                  </a:lnTo>
                  <a:lnTo>
                    <a:pt x="3054" y="678"/>
                  </a:lnTo>
                  <a:lnTo>
                    <a:pt x="3178" y="738"/>
                  </a:lnTo>
                  <a:lnTo>
                    <a:pt x="3295" y="807"/>
                  </a:lnTo>
                  <a:lnTo>
                    <a:pt x="3408" y="883"/>
                  </a:lnTo>
                  <a:lnTo>
                    <a:pt x="3516" y="968"/>
                  </a:lnTo>
                  <a:lnTo>
                    <a:pt x="3817" y="793"/>
                  </a:lnTo>
                  <a:lnTo>
                    <a:pt x="3861" y="772"/>
                  </a:lnTo>
                  <a:lnTo>
                    <a:pt x="3907" y="761"/>
                  </a:lnTo>
                  <a:lnTo>
                    <a:pt x="3957" y="755"/>
                  </a:lnTo>
                  <a:lnTo>
                    <a:pt x="3991" y="759"/>
                  </a:lnTo>
                  <a:lnTo>
                    <a:pt x="4027" y="764"/>
                  </a:lnTo>
                  <a:lnTo>
                    <a:pt x="4070" y="780"/>
                  </a:lnTo>
                  <a:lnTo>
                    <a:pt x="4108" y="801"/>
                  </a:lnTo>
                  <a:lnTo>
                    <a:pt x="4142" y="828"/>
                  </a:lnTo>
                  <a:lnTo>
                    <a:pt x="4173" y="858"/>
                  </a:lnTo>
                  <a:lnTo>
                    <a:pt x="4198" y="895"/>
                  </a:lnTo>
                  <a:lnTo>
                    <a:pt x="4551" y="1506"/>
                  </a:lnTo>
                  <a:lnTo>
                    <a:pt x="4574" y="1556"/>
                  </a:lnTo>
                  <a:lnTo>
                    <a:pt x="4585" y="1609"/>
                  </a:lnTo>
                  <a:lnTo>
                    <a:pt x="4587" y="1663"/>
                  </a:lnTo>
                  <a:lnTo>
                    <a:pt x="4578" y="1719"/>
                  </a:lnTo>
                  <a:lnTo>
                    <a:pt x="4564" y="1759"/>
                  </a:lnTo>
                  <a:lnTo>
                    <a:pt x="4543" y="1797"/>
                  </a:lnTo>
                  <a:lnTo>
                    <a:pt x="4516" y="1832"/>
                  </a:lnTo>
                  <a:lnTo>
                    <a:pt x="4486" y="1862"/>
                  </a:lnTo>
                  <a:lnTo>
                    <a:pt x="4449" y="1887"/>
                  </a:lnTo>
                  <a:lnTo>
                    <a:pt x="4148" y="2062"/>
                  </a:lnTo>
                  <a:lnTo>
                    <a:pt x="4165" y="2173"/>
                  </a:lnTo>
                  <a:lnTo>
                    <a:pt x="4175" y="2286"/>
                  </a:lnTo>
                  <a:lnTo>
                    <a:pt x="4179" y="2401"/>
                  </a:lnTo>
                  <a:lnTo>
                    <a:pt x="4175" y="2516"/>
                  </a:lnTo>
                  <a:lnTo>
                    <a:pt x="4165" y="2631"/>
                  </a:lnTo>
                  <a:lnTo>
                    <a:pt x="4148" y="2742"/>
                  </a:lnTo>
                  <a:lnTo>
                    <a:pt x="4449" y="2916"/>
                  </a:lnTo>
                  <a:lnTo>
                    <a:pt x="4486" y="2941"/>
                  </a:lnTo>
                  <a:lnTo>
                    <a:pt x="4516" y="2970"/>
                  </a:lnTo>
                  <a:lnTo>
                    <a:pt x="4543" y="3005"/>
                  </a:lnTo>
                  <a:lnTo>
                    <a:pt x="4564" y="3043"/>
                  </a:lnTo>
                  <a:lnTo>
                    <a:pt x="4578" y="3085"/>
                  </a:lnTo>
                  <a:lnTo>
                    <a:pt x="4587" y="3139"/>
                  </a:lnTo>
                  <a:lnTo>
                    <a:pt x="4585" y="3194"/>
                  </a:lnTo>
                  <a:lnTo>
                    <a:pt x="4574" y="3246"/>
                  </a:lnTo>
                  <a:lnTo>
                    <a:pt x="4551" y="3296"/>
                  </a:lnTo>
                  <a:lnTo>
                    <a:pt x="4198" y="3907"/>
                  </a:lnTo>
                  <a:lnTo>
                    <a:pt x="4167" y="3949"/>
                  </a:lnTo>
                  <a:lnTo>
                    <a:pt x="4133" y="3984"/>
                  </a:lnTo>
                  <a:lnTo>
                    <a:pt x="4093" y="4011"/>
                  </a:lnTo>
                  <a:lnTo>
                    <a:pt x="4050" y="4032"/>
                  </a:lnTo>
                  <a:lnTo>
                    <a:pt x="4003" y="4043"/>
                  </a:lnTo>
                  <a:lnTo>
                    <a:pt x="3955" y="4047"/>
                  </a:lnTo>
                  <a:lnTo>
                    <a:pt x="3909" y="4043"/>
                  </a:lnTo>
                  <a:lnTo>
                    <a:pt x="3861" y="4032"/>
                  </a:lnTo>
                  <a:lnTo>
                    <a:pt x="3817" y="4011"/>
                  </a:lnTo>
                  <a:lnTo>
                    <a:pt x="3516" y="3836"/>
                  </a:lnTo>
                  <a:lnTo>
                    <a:pt x="3408" y="3921"/>
                  </a:lnTo>
                  <a:lnTo>
                    <a:pt x="3295" y="3997"/>
                  </a:lnTo>
                  <a:lnTo>
                    <a:pt x="3178" y="4064"/>
                  </a:lnTo>
                  <a:lnTo>
                    <a:pt x="3054" y="4126"/>
                  </a:lnTo>
                  <a:lnTo>
                    <a:pt x="2925" y="4176"/>
                  </a:lnTo>
                  <a:lnTo>
                    <a:pt x="2925" y="4524"/>
                  </a:lnTo>
                  <a:lnTo>
                    <a:pt x="2919" y="4580"/>
                  </a:lnTo>
                  <a:lnTo>
                    <a:pt x="2904" y="4634"/>
                  </a:lnTo>
                  <a:lnTo>
                    <a:pt x="2877" y="4680"/>
                  </a:lnTo>
                  <a:lnTo>
                    <a:pt x="2845" y="4722"/>
                  </a:lnTo>
                  <a:lnTo>
                    <a:pt x="2803" y="4756"/>
                  </a:lnTo>
                  <a:lnTo>
                    <a:pt x="2755" y="4781"/>
                  </a:lnTo>
                  <a:lnTo>
                    <a:pt x="2703" y="4796"/>
                  </a:lnTo>
                  <a:lnTo>
                    <a:pt x="2647" y="4802"/>
                  </a:lnTo>
                  <a:lnTo>
                    <a:pt x="1940" y="4802"/>
                  </a:lnTo>
                  <a:lnTo>
                    <a:pt x="1884" y="4796"/>
                  </a:lnTo>
                  <a:lnTo>
                    <a:pt x="1833" y="4781"/>
                  </a:lnTo>
                  <a:lnTo>
                    <a:pt x="1785" y="4756"/>
                  </a:lnTo>
                  <a:lnTo>
                    <a:pt x="1742" y="4722"/>
                  </a:lnTo>
                  <a:lnTo>
                    <a:pt x="1710" y="4680"/>
                  </a:lnTo>
                  <a:lnTo>
                    <a:pt x="1683" y="4634"/>
                  </a:lnTo>
                  <a:lnTo>
                    <a:pt x="1668" y="4580"/>
                  </a:lnTo>
                  <a:lnTo>
                    <a:pt x="1662" y="4524"/>
                  </a:lnTo>
                  <a:lnTo>
                    <a:pt x="1662" y="4176"/>
                  </a:lnTo>
                  <a:lnTo>
                    <a:pt x="1534" y="4126"/>
                  </a:lnTo>
                  <a:lnTo>
                    <a:pt x="1409" y="4064"/>
                  </a:lnTo>
                  <a:lnTo>
                    <a:pt x="1292" y="3997"/>
                  </a:lnTo>
                  <a:lnTo>
                    <a:pt x="1179" y="3921"/>
                  </a:lnTo>
                  <a:lnTo>
                    <a:pt x="1072" y="3836"/>
                  </a:lnTo>
                  <a:lnTo>
                    <a:pt x="771" y="4011"/>
                  </a:lnTo>
                  <a:lnTo>
                    <a:pt x="725" y="4032"/>
                  </a:lnTo>
                  <a:lnTo>
                    <a:pt x="679" y="4043"/>
                  </a:lnTo>
                  <a:lnTo>
                    <a:pt x="631" y="4047"/>
                  </a:lnTo>
                  <a:lnTo>
                    <a:pt x="583" y="4043"/>
                  </a:lnTo>
                  <a:lnTo>
                    <a:pt x="537" y="4032"/>
                  </a:lnTo>
                  <a:lnTo>
                    <a:pt x="495" y="4011"/>
                  </a:lnTo>
                  <a:lnTo>
                    <a:pt x="454" y="3984"/>
                  </a:lnTo>
                  <a:lnTo>
                    <a:pt x="418" y="3949"/>
                  </a:lnTo>
                  <a:lnTo>
                    <a:pt x="389" y="3907"/>
                  </a:lnTo>
                  <a:lnTo>
                    <a:pt x="36" y="3296"/>
                  </a:lnTo>
                  <a:lnTo>
                    <a:pt x="15" y="3250"/>
                  </a:lnTo>
                  <a:lnTo>
                    <a:pt x="4" y="3204"/>
                  </a:lnTo>
                  <a:lnTo>
                    <a:pt x="0" y="3154"/>
                  </a:lnTo>
                  <a:lnTo>
                    <a:pt x="4" y="3108"/>
                  </a:lnTo>
                  <a:lnTo>
                    <a:pt x="15" y="3062"/>
                  </a:lnTo>
                  <a:lnTo>
                    <a:pt x="36" y="3020"/>
                  </a:lnTo>
                  <a:lnTo>
                    <a:pt x="63" y="2980"/>
                  </a:lnTo>
                  <a:lnTo>
                    <a:pt x="98" y="2945"/>
                  </a:lnTo>
                  <a:lnTo>
                    <a:pt x="138" y="2916"/>
                  </a:lnTo>
                  <a:lnTo>
                    <a:pt x="439" y="2742"/>
                  </a:lnTo>
                  <a:lnTo>
                    <a:pt x="422" y="2631"/>
                  </a:lnTo>
                  <a:lnTo>
                    <a:pt x="412" y="2516"/>
                  </a:lnTo>
                  <a:lnTo>
                    <a:pt x="408" y="2401"/>
                  </a:lnTo>
                  <a:lnTo>
                    <a:pt x="412" y="2286"/>
                  </a:lnTo>
                  <a:lnTo>
                    <a:pt x="422" y="2173"/>
                  </a:lnTo>
                  <a:lnTo>
                    <a:pt x="439" y="2062"/>
                  </a:lnTo>
                  <a:lnTo>
                    <a:pt x="138" y="1887"/>
                  </a:lnTo>
                  <a:lnTo>
                    <a:pt x="98" y="1859"/>
                  </a:lnTo>
                  <a:lnTo>
                    <a:pt x="63" y="1824"/>
                  </a:lnTo>
                  <a:lnTo>
                    <a:pt x="36" y="1784"/>
                  </a:lnTo>
                  <a:lnTo>
                    <a:pt x="15" y="1742"/>
                  </a:lnTo>
                  <a:lnTo>
                    <a:pt x="4" y="1696"/>
                  </a:lnTo>
                  <a:lnTo>
                    <a:pt x="0" y="1648"/>
                  </a:lnTo>
                  <a:lnTo>
                    <a:pt x="4" y="1600"/>
                  </a:lnTo>
                  <a:lnTo>
                    <a:pt x="15" y="1552"/>
                  </a:lnTo>
                  <a:lnTo>
                    <a:pt x="36" y="1506"/>
                  </a:lnTo>
                  <a:lnTo>
                    <a:pt x="389" y="895"/>
                  </a:lnTo>
                  <a:lnTo>
                    <a:pt x="414" y="858"/>
                  </a:lnTo>
                  <a:lnTo>
                    <a:pt x="445" y="828"/>
                  </a:lnTo>
                  <a:lnTo>
                    <a:pt x="479" y="801"/>
                  </a:lnTo>
                  <a:lnTo>
                    <a:pt x="518" y="780"/>
                  </a:lnTo>
                  <a:lnTo>
                    <a:pt x="560" y="764"/>
                  </a:lnTo>
                  <a:lnTo>
                    <a:pt x="594" y="759"/>
                  </a:lnTo>
                  <a:lnTo>
                    <a:pt x="631" y="755"/>
                  </a:lnTo>
                  <a:lnTo>
                    <a:pt x="679" y="761"/>
                  </a:lnTo>
                  <a:lnTo>
                    <a:pt x="727" y="772"/>
                  </a:lnTo>
                  <a:lnTo>
                    <a:pt x="771" y="793"/>
                  </a:lnTo>
                  <a:lnTo>
                    <a:pt x="1072" y="968"/>
                  </a:lnTo>
                  <a:lnTo>
                    <a:pt x="1179" y="883"/>
                  </a:lnTo>
                  <a:lnTo>
                    <a:pt x="1292" y="807"/>
                  </a:lnTo>
                  <a:lnTo>
                    <a:pt x="1409" y="738"/>
                  </a:lnTo>
                  <a:lnTo>
                    <a:pt x="1534" y="678"/>
                  </a:lnTo>
                  <a:lnTo>
                    <a:pt x="1662" y="626"/>
                  </a:lnTo>
                  <a:lnTo>
                    <a:pt x="1662" y="280"/>
                  </a:lnTo>
                  <a:lnTo>
                    <a:pt x="1668" y="222"/>
                  </a:lnTo>
                  <a:lnTo>
                    <a:pt x="1683" y="170"/>
                  </a:lnTo>
                  <a:lnTo>
                    <a:pt x="1710" y="122"/>
                  </a:lnTo>
                  <a:lnTo>
                    <a:pt x="1742" y="82"/>
                  </a:lnTo>
                  <a:lnTo>
                    <a:pt x="1785" y="48"/>
                  </a:lnTo>
                  <a:lnTo>
                    <a:pt x="1833" y="21"/>
                  </a:lnTo>
                  <a:lnTo>
                    <a:pt x="1884" y="5"/>
                  </a:lnTo>
                  <a:lnTo>
                    <a:pt x="194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Group 33"/>
          <p:cNvGrpSpPr/>
          <p:nvPr/>
        </p:nvGrpSpPr>
        <p:grpSpPr>
          <a:xfrm>
            <a:off x="4607949" y="2756099"/>
            <a:ext cx="447816" cy="444571"/>
            <a:chOff x="1077913" y="6218238"/>
            <a:chExt cx="6134100" cy="6089650"/>
          </a:xfrm>
          <a:solidFill>
            <a:schemeClr val="bg1">
              <a:lumMod val="50000"/>
            </a:schemeClr>
          </a:solidFill>
        </p:grpSpPr>
        <p:sp>
          <p:nvSpPr>
            <p:cNvPr id="38" name="Freeform 36"/>
            <p:cNvSpPr>
              <a:spLocks noEditPoints="1"/>
            </p:cNvSpPr>
            <p:nvPr/>
          </p:nvSpPr>
          <p:spPr bwMode="auto">
            <a:xfrm>
              <a:off x="1077913" y="6218238"/>
              <a:ext cx="6134100" cy="6089650"/>
            </a:xfrm>
            <a:custGeom>
              <a:avLst/>
              <a:gdLst>
                <a:gd name="T0" fmla="*/ 936 w 3864"/>
                <a:gd name="T1" fmla="*/ 2803 h 3836"/>
                <a:gd name="T2" fmla="*/ 1493 w 3864"/>
                <a:gd name="T3" fmla="*/ 3172 h 3836"/>
                <a:gd name="T4" fmla="*/ 1809 w 3864"/>
                <a:gd name="T5" fmla="*/ 3016 h 3836"/>
                <a:gd name="T6" fmla="*/ 1990 w 3864"/>
                <a:gd name="T7" fmla="*/ 2963 h 3836"/>
                <a:gd name="T8" fmla="*/ 2080 w 3864"/>
                <a:gd name="T9" fmla="*/ 3238 h 3836"/>
                <a:gd name="T10" fmla="*/ 2714 w 3864"/>
                <a:gd name="T11" fmla="*/ 2995 h 3836"/>
                <a:gd name="T12" fmla="*/ 3141 w 3864"/>
                <a:gd name="T13" fmla="*/ 2484 h 3836"/>
                <a:gd name="T14" fmla="*/ 2869 w 3864"/>
                <a:gd name="T15" fmla="*/ 2534 h 3836"/>
                <a:gd name="T16" fmla="*/ 2240 w 3864"/>
                <a:gd name="T17" fmla="*/ 2774 h 3836"/>
                <a:gd name="T18" fmla="*/ 1525 w 3864"/>
                <a:gd name="T19" fmla="*/ 2751 h 3836"/>
                <a:gd name="T20" fmla="*/ 918 w 3864"/>
                <a:gd name="T21" fmla="*/ 2488 h 3836"/>
                <a:gd name="T22" fmla="*/ 2799 w 3864"/>
                <a:gd name="T23" fmla="*/ 1710 h 3836"/>
                <a:gd name="T24" fmla="*/ 2779 w 3864"/>
                <a:gd name="T25" fmla="*/ 2193 h 3836"/>
                <a:gd name="T26" fmla="*/ 3093 w 3864"/>
                <a:gd name="T27" fmla="*/ 2019 h 3836"/>
                <a:gd name="T28" fmla="*/ 3045 w 3864"/>
                <a:gd name="T29" fmla="*/ 1780 h 3836"/>
                <a:gd name="T30" fmla="*/ 1044 w 3864"/>
                <a:gd name="T31" fmla="*/ 1620 h 3836"/>
                <a:gd name="T32" fmla="*/ 691 w 3864"/>
                <a:gd name="T33" fmla="*/ 1887 h 3836"/>
                <a:gd name="T34" fmla="*/ 924 w 3864"/>
                <a:gd name="T35" fmla="*/ 2135 h 3836"/>
                <a:gd name="T36" fmla="*/ 1043 w 3864"/>
                <a:gd name="T37" fmla="*/ 1989 h 3836"/>
                <a:gd name="T38" fmla="*/ 1932 w 3864"/>
                <a:gd name="T39" fmla="*/ 1328 h 3836"/>
                <a:gd name="T40" fmla="*/ 1533 w 3864"/>
                <a:gd name="T41" fmla="*/ 1480 h 3836"/>
                <a:gd name="T42" fmla="*/ 1342 w 3864"/>
                <a:gd name="T43" fmla="*/ 1854 h 3836"/>
                <a:gd name="T44" fmla="*/ 1452 w 3864"/>
                <a:gd name="T45" fmla="*/ 2266 h 3836"/>
                <a:gd name="T46" fmla="*/ 1804 w 3864"/>
                <a:gd name="T47" fmla="*/ 2495 h 3836"/>
                <a:gd name="T48" fmla="*/ 2232 w 3864"/>
                <a:gd name="T49" fmla="*/ 2428 h 3836"/>
                <a:gd name="T50" fmla="*/ 2496 w 3864"/>
                <a:gd name="T51" fmla="*/ 2105 h 3836"/>
                <a:gd name="T52" fmla="*/ 2473 w 3864"/>
                <a:gd name="T53" fmla="*/ 1675 h 3836"/>
                <a:gd name="T54" fmla="*/ 2177 w 3864"/>
                <a:gd name="T55" fmla="*/ 1381 h 3836"/>
                <a:gd name="T56" fmla="*/ 1587 w 3864"/>
                <a:gd name="T57" fmla="*/ 636 h 3836"/>
                <a:gd name="T58" fmla="*/ 1003 w 3864"/>
                <a:gd name="T59" fmla="*/ 965 h 3836"/>
                <a:gd name="T60" fmla="*/ 652 w 3864"/>
                <a:gd name="T61" fmla="*/ 1533 h 3836"/>
                <a:gd name="T62" fmla="*/ 1159 w 3864"/>
                <a:gd name="T63" fmla="*/ 1218 h 3836"/>
                <a:gd name="T64" fmla="*/ 1827 w 3864"/>
                <a:gd name="T65" fmla="*/ 1036 h 3836"/>
                <a:gd name="T66" fmla="*/ 2528 w 3864"/>
                <a:gd name="T67" fmla="*/ 1145 h 3836"/>
                <a:gd name="T68" fmla="*/ 3087 w 3864"/>
                <a:gd name="T69" fmla="*/ 1441 h 3836"/>
                <a:gd name="T70" fmla="*/ 2989 w 3864"/>
                <a:gd name="T71" fmla="*/ 1107 h 3836"/>
                <a:gd name="T72" fmla="*/ 2462 w 3864"/>
                <a:gd name="T73" fmla="*/ 700 h 3836"/>
                <a:gd name="T74" fmla="*/ 2069 w 3864"/>
                <a:gd name="T75" fmla="*/ 795 h 3836"/>
                <a:gd name="T76" fmla="*/ 1901 w 3864"/>
                <a:gd name="T77" fmla="*/ 882 h 3836"/>
                <a:gd name="T78" fmla="*/ 1784 w 3864"/>
                <a:gd name="T79" fmla="*/ 738 h 3836"/>
                <a:gd name="T80" fmla="*/ 2037 w 3864"/>
                <a:gd name="T81" fmla="*/ 43 h 3836"/>
                <a:gd name="T82" fmla="*/ 2300 w 3864"/>
                <a:gd name="T83" fmla="*/ 336 h 3836"/>
                <a:gd name="T84" fmla="*/ 2969 w 3864"/>
                <a:gd name="T85" fmla="*/ 665 h 3836"/>
                <a:gd name="T86" fmla="*/ 3419 w 3864"/>
                <a:gd name="T87" fmla="*/ 1247 h 3836"/>
                <a:gd name="T88" fmla="*/ 3745 w 3864"/>
                <a:gd name="T89" fmla="*/ 1774 h 3836"/>
                <a:gd name="T90" fmla="*/ 3864 w 3864"/>
                <a:gd name="T91" fmla="*/ 1919 h 3836"/>
                <a:gd name="T92" fmla="*/ 3745 w 3864"/>
                <a:gd name="T93" fmla="*/ 2062 h 3836"/>
                <a:gd name="T94" fmla="*/ 3419 w 3864"/>
                <a:gd name="T95" fmla="*/ 2589 h 3836"/>
                <a:gd name="T96" fmla="*/ 2969 w 3864"/>
                <a:gd name="T97" fmla="*/ 3172 h 3836"/>
                <a:gd name="T98" fmla="*/ 2300 w 3864"/>
                <a:gd name="T99" fmla="*/ 3500 h 3836"/>
                <a:gd name="T100" fmla="*/ 2037 w 3864"/>
                <a:gd name="T101" fmla="*/ 3794 h 3836"/>
                <a:gd name="T102" fmla="*/ 1849 w 3864"/>
                <a:gd name="T103" fmla="*/ 3812 h 3836"/>
                <a:gd name="T104" fmla="*/ 1673 w 3864"/>
                <a:gd name="T105" fmla="*/ 3520 h 3836"/>
                <a:gd name="T106" fmla="*/ 980 w 3864"/>
                <a:gd name="T107" fmla="*/ 3236 h 3836"/>
                <a:gd name="T108" fmla="*/ 492 w 3864"/>
                <a:gd name="T109" fmla="*/ 2685 h 3836"/>
                <a:gd name="T110" fmla="*/ 149 w 3864"/>
                <a:gd name="T111" fmla="*/ 2066 h 3836"/>
                <a:gd name="T112" fmla="*/ 3 w 3864"/>
                <a:gd name="T113" fmla="*/ 1948 h 3836"/>
                <a:gd name="T114" fmla="*/ 91 w 3864"/>
                <a:gd name="T115" fmla="*/ 1783 h 3836"/>
                <a:gd name="T116" fmla="*/ 403 w 3864"/>
                <a:gd name="T117" fmla="*/ 1346 h 3836"/>
                <a:gd name="T118" fmla="*/ 815 w 3864"/>
                <a:gd name="T119" fmla="*/ 734 h 3836"/>
                <a:gd name="T120" fmla="*/ 1458 w 3864"/>
                <a:gd name="T121" fmla="*/ 364 h 3836"/>
                <a:gd name="T122" fmla="*/ 1809 w 3864"/>
                <a:gd name="T123" fmla="*/ 65 h 38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64" h="3836">
                  <a:moveTo>
                    <a:pt x="652" y="2304"/>
                  </a:moveTo>
                  <a:lnTo>
                    <a:pt x="685" y="2396"/>
                  </a:lnTo>
                  <a:lnTo>
                    <a:pt x="722" y="2484"/>
                  </a:lnTo>
                  <a:lnTo>
                    <a:pt x="767" y="2570"/>
                  </a:lnTo>
                  <a:lnTo>
                    <a:pt x="818" y="2652"/>
                  </a:lnTo>
                  <a:lnTo>
                    <a:pt x="874" y="2729"/>
                  </a:lnTo>
                  <a:lnTo>
                    <a:pt x="936" y="2803"/>
                  </a:lnTo>
                  <a:lnTo>
                    <a:pt x="1003" y="2872"/>
                  </a:lnTo>
                  <a:lnTo>
                    <a:pt x="1074" y="2936"/>
                  </a:lnTo>
                  <a:lnTo>
                    <a:pt x="1150" y="2995"/>
                  </a:lnTo>
                  <a:lnTo>
                    <a:pt x="1230" y="3048"/>
                  </a:lnTo>
                  <a:lnTo>
                    <a:pt x="1314" y="3096"/>
                  </a:lnTo>
                  <a:lnTo>
                    <a:pt x="1402" y="3137"/>
                  </a:lnTo>
                  <a:lnTo>
                    <a:pt x="1493" y="3172"/>
                  </a:lnTo>
                  <a:lnTo>
                    <a:pt x="1587" y="3201"/>
                  </a:lnTo>
                  <a:lnTo>
                    <a:pt x="1684" y="3223"/>
                  </a:lnTo>
                  <a:lnTo>
                    <a:pt x="1784" y="3238"/>
                  </a:lnTo>
                  <a:lnTo>
                    <a:pt x="1784" y="3100"/>
                  </a:lnTo>
                  <a:lnTo>
                    <a:pt x="1786" y="3069"/>
                  </a:lnTo>
                  <a:lnTo>
                    <a:pt x="1795" y="3042"/>
                  </a:lnTo>
                  <a:lnTo>
                    <a:pt x="1809" y="3016"/>
                  </a:lnTo>
                  <a:lnTo>
                    <a:pt x="1827" y="2995"/>
                  </a:lnTo>
                  <a:lnTo>
                    <a:pt x="1849" y="2977"/>
                  </a:lnTo>
                  <a:lnTo>
                    <a:pt x="1873" y="2963"/>
                  </a:lnTo>
                  <a:lnTo>
                    <a:pt x="1901" y="2954"/>
                  </a:lnTo>
                  <a:lnTo>
                    <a:pt x="1932" y="2951"/>
                  </a:lnTo>
                  <a:lnTo>
                    <a:pt x="1962" y="2954"/>
                  </a:lnTo>
                  <a:lnTo>
                    <a:pt x="1990" y="2963"/>
                  </a:lnTo>
                  <a:lnTo>
                    <a:pt x="2014" y="2977"/>
                  </a:lnTo>
                  <a:lnTo>
                    <a:pt x="2037" y="2995"/>
                  </a:lnTo>
                  <a:lnTo>
                    <a:pt x="2056" y="3016"/>
                  </a:lnTo>
                  <a:lnTo>
                    <a:pt x="2069" y="3042"/>
                  </a:lnTo>
                  <a:lnTo>
                    <a:pt x="2077" y="3069"/>
                  </a:lnTo>
                  <a:lnTo>
                    <a:pt x="2080" y="3100"/>
                  </a:lnTo>
                  <a:lnTo>
                    <a:pt x="2080" y="3238"/>
                  </a:lnTo>
                  <a:lnTo>
                    <a:pt x="2179" y="3223"/>
                  </a:lnTo>
                  <a:lnTo>
                    <a:pt x="2277" y="3201"/>
                  </a:lnTo>
                  <a:lnTo>
                    <a:pt x="2371" y="3172"/>
                  </a:lnTo>
                  <a:lnTo>
                    <a:pt x="2462" y="3137"/>
                  </a:lnTo>
                  <a:lnTo>
                    <a:pt x="2550" y="3096"/>
                  </a:lnTo>
                  <a:lnTo>
                    <a:pt x="2634" y="3048"/>
                  </a:lnTo>
                  <a:lnTo>
                    <a:pt x="2714" y="2995"/>
                  </a:lnTo>
                  <a:lnTo>
                    <a:pt x="2790" y="2936"/>
                  </a:lnTo>
                  <a:lnTo>
                    <a:pt x="2861" y="2872"/>
                  </a:lnTo>
                  <a:lnTo>
                    <a:pt x="2927" y="2803"/>
                  </a:lnTo>
                  <a:lnTo>
                    <a:pt x="2989" y="2729"/>
                  </a:lnTo>
                  <a:lnTo>
                    <a:pt x="3045" y="2652"/>
                  </a:lnTo>
                  <a:lnTo>
                    <a:pt x="3096" y="2570"/>
                  </a:lnTo>
                  <a:lnTo>
                    <a:pt x="3141" y="2484"/>
                  </a:lnTo>
                  <a:lnTo>
                    <a:pt x="3180" y="2396"/>
                  </a:lnTo>
                  <a:lnTo>
                    <a:pt x="3212" y="2304"/>
                  </a:lnTo>
                  <a:lnTo>
                    <a:pt x="3151" y="2349"/>
                  </a:lnTo>
                  <a:lnTo>
                    <a:pt x="3087" y="2395"/>
                  </a:lnTo>
                  <a:lnTo>
                    <a:pt x="3019" y="2442"/>
                  </a:lnTo>
                  <a:lnTo>
                    <a:pt x="2946" y="2488"/>
                  </a:lnTo>
                  <a:lnTo>
                    <a:pt x="2869" y="2534"/>
                  </a:lnTo>
                  <a:lnTo>
                    <a:pt x="2789" y="2577"/>
                  </a:lnTo>
                  <a:lnTo>
                    <a:pt x="2705" y="2618"/>
                  </a:lnTo>
                  <a:lnTo>
                    <a:pt x="2618" y="2657"/>
                  </a:lnTo>
                  <a:lnTo>
                    <a:pt x="2528" y="2693"/>
                  </a:lnTo>
                  <a:lnTo>
                    <a:pt x="2434" y="2724"/>
                  </a:lnTo>
                  <a:lnTo>
                    <a:pt x="2339" y="2751"/>
                  </a:lnTo>
                  <a:lnTo>
                    <a:pt x="2240" y="2774"/>
                  </a:lnTo>
                  <a:lnTo>
                    <a:pt x="2139" y="2790"/>
                  </a:lnTo>
                  <a:lnTo>
                    <a:pt x="2037" y="2800"/>
                  </a:lnTo>
                  <a:lnTo>
                    <a:pt x="1932" y="2804"/>
                  </a:lnTo>
                  <a:lnTo>
                    <a:pt x="1827" y="2800"/>
                  </a:lnTo>
                  <a:lnTo>
                    <a:pt x="1724" y="2790"/>
                  </a:lnTo>
                  <a:lnTo>
                    <a:pt x="1623" y="2774"/>
                  </a:lnTo>
                  <a:lnTo>
                    <a:pt x="1525" y="2751"/>
                  </a:lnTo>
                  <a:lnTo>
                    <a:pt x="1429" y="2724"/>
                  </a:lnTo>
                  <a:lnTo>
                    <a:pt x="1336" y="2693"/>
                  </a:lnTo>
                  <a:lnTo>
                    <a:pt x="1246" y="2657"/>
                  </a:lnTo>
                  <a:lnTo>
                    <a:pt x="1159" y="2618"/>
                  </a:lnTo>
                  <a:lnTo>
                    <a:pt x="1076" y="2577"/>
                  </a:lnTo>
                  <a:lnTo>
                    <a:pt x="994" y="2534"/>
                  </a:lnTo>
                  <a:lnTo>
                    <a:pt x="918" y="2488"/>
                  </a:lnTo>
                  <a:lnTo>
                    <a:pt x="846" y="2442"/>
                  </a:lnTo>
                  <a:lnTo>
                    <a:pt x="777" y="2395"/>
                  </a:lnTo>
                  <a:lnTo>
                    <a:pt x="713" y="2349"/>
                  </a:lnTo>
                  <a:lnTo>
                    <a:pt x="652" y="2304"/>
                  </a:lnTo>
                  <a:close/>
                  <a:moveTo>
                    <a:pt x="2756" y="1581"/>
                  </a:moveTo>
                  <a:lnTo>
                    <a:pt x="2779" y="1645"/>
                  </a:lnTo>
                  <a:lnTo>
                    <a:pt x="2799" y="1710"/>
                  </a:lnTo>
                  <a:lnTo>
                    <a:pt x="2812" y="1778"/>
                  </a:lnTo>
                  <a:lnTo>
                    <a:pt x="2821" y="1848"/>
                  </a:lnTo>
                  <a:lnTo>
                    <a:pt x="2823" y="1919"/>
                  </a:lnTo>
                  <a:lnTo>
                    <a:pt x="2821" y="1990"/>
                  </a:lnTo>
                  <a:lnTo>
                    <a:pt x="2812" y="2059"/>
                  </a:lnTo>
                  <a:lnTo>
                    <a:pt x="2798" y="2127"/>
                  </a:lnTo>
                  <a:lnTo>
                    <a:pt x="2779" y="2193"/>
                  </a:lnTo>
                  <a:lnTo>
                    <a:pt x="2755" y="2257"/>
                  </a:lnTo>
                  <a:lnTo>
                    <a:pt x="2821" y="2217"/>
                  </a:lnTo>
                  <a:lnTo>
                    <a:pt x="2881" y="2177"/>
                  </a:lnTo>
                  <a:lnTo>
                    <a:pt x="2940" y="2136"/>
                  </a:lnTo>
                  <a:lnTo>
                    <a:pt x="2994" y="2096"/>
                  </a:lnTo>
                  <a:lnTo>
                    <a:pt x="3045" y="2058"/>
                  </a:lnTo>
                  <a:lnTo>
                    <a:pt x="3093" y="2019"/>
                  </a:lnTo>
                  <a:lnTo>
                    <a:pt x="3135" y="1983"/>
                  </a:lnTo>
                  <a:lnTo>
                    <a:pt x="3174" y="1949"/>
                  </a:lnTo>
                  <a:lnTo>
                    <a:pt x="3208" y="1919"/>
                  </a:lnTo>
                  <a:lnTo>
                    <a:pt x="3174" y="1887"/>
                  </a:lnTo>
                  <a:lnTo>
                    <a:pt x="3135" y="1854"/>
                  </a:lnTo>
                  <a:lnTo>
                    <a:pt x="3093" y="1818"/>
                  </a:lnTo>
                  <a:lnTo>
                    <a:pt x="3045" y="1780"/>
                  </a:lnTo>
                  <a:lnTo>
                    <a:pt x="2994" y="1742"/>
                  </a:lnTo>
                  <a:lnTo>
                    <a:pt x="2940" y="1702"/>
                  </a:lnTo>
                  <a:lnTo>
                    <a:pt x="2881" y="1661"/>
                  </a:lnTo>
                  <a:lnTo>
                    <a:pt x="2821" y="1621"/>
                  </a:lnTo>
                  <a:lnTo>
                    <a:pt x="2756" y="1581"/>
                  </a:lnTo>
                  <a:close/>
                  <a:moveTo>
                    <a:pt x="1108" y="1580"/>
                  </a:moveTo>
                  <a:lnTo>
                    <a:pt x="1044" y="1620"/>
                  </a:lnTo>
                  <a:lnTo>
                    <a:pt x="982" y="1660"/>
                  </a:lnTo>
                  <a:lnTo>
                    <a:pt x="924" y="1701"/>
                  </a:lnTo>
                  <a:lnTo>
                    <a:pt x="869" y="1740"/>
                  </a:lnTo>
                  <a:lnTo>
                    <a:pt x="818" y="1780"/>
                  </a:lnTo>
                  <a:lnTo>
                    <a:pt x="772" y="1818"/>
                  </a:lnTo>
                  <a:lnTo>
                    <a:pt x="728" y="1854"/>
                  </a:lnTo>
                  <a:lnTo>
                    <a:pt x="691" y="1887"/>
                  </a:lnTo>
                  <a:lnTo>
                    <a:pt x="657" y="1918"/>
                  </a:lnTo>
                  <a:lnTo>
                    <a:pt x="691" y="1948"/>
                  </a:lnTo>
                  <a:lnTo>
                    <a:pt x="728" y="1983"/>
                  </a:lnTo>
                  <a:lnTo>
                    <a:pt x="772" y="2018"/>
                  </a:lnTo>
                  <a:lnTo>
                    <a:pt x="818" y="2056"/>
                  </a:lnTo>
                  <a:lnTo>
                    <a:pt x="869" y="2095"/>
                  </a:lnTo>
                  <a:lnTo>
                    <a:pt x="924" y="2135"/>
                  </a:lnTo>
                  <a:lnTo>
                    <a:pt x="982" y="2176"/>
                  </a:lnTo>
                  <a:lnTo>
                    <a:pt x="1043" y="2216"/>
                  </a:lnTo>
                  <a:lnTo>
                    <a:pt x="1108" y="2255"/>
                  </a:lnTo>
                  <a:lnTo>
                    <a:pt x="1084" y="2191"/>
                  </a:lnTo>
                  <a:lnTo>
                    <a:pt x="1066" y="2126"/>
                  </a:lnTo>
                  <a:lnTo>
                    <a:pt x="1051" y="2059"/>
                  </a:lnTo>
                  <a:lnTo>
                    <a:pt x="1043" y="1989"/>
                  </a:lnTo>
                  <a:lnTo>
                    <a:pt x="1040" y="1919"/>
                  </a:lnTo>
                  <a:lnTo>
                    <a:pt x="1043" y="1848"/>
                  </a:lnTo>
                  <a:lnTo>
                    <a:pt x="1051" y="1778"/>
                  </a:lnTo>
                  <a:lnTo>
                    <a:pt x="1066" y="1710"/>
                  </a:lnTo>
                  <a:lnTo>
                    <a:pt x="1084" y="1644"/>
                  </a:lnTo>
                  <a:lnTo>
                    <a:pt x="1108" y="1580"/>
                  </a:lnTo>
                  <a:close/>
                  <a:moveTo>
                    <a:pt x="1932" y="1328"/>
                  </a:moveTo>
                  <a:lnTo>
                    <a:pt x="1867" y="1331"/>
                  </a:lnTo>
                  <a:lnTo>
                    <a:pt x="1804" y="1341"/>
                  </a:lnTo>
                  <a:lnTo>
                    <a:pt x="1745" y="1358"/>
                  </a:lnTo>
                  <a:lnTo>
                    <a:pt x="1686" y="1381"/>
                  </a:lnTo>
                  <a:lnTo>
                    <a:pt x="1632" y="1409"/>
                  </a:lnTo>
                  <a:lnTo>
                    <a:pt x="1581" y="1442"/>
                  </a:lnTo>
                  <a:lnTo>
                    <a:pt x="1533" y="1480"/>
                  </a:lnTo>
                  <a:lnTo>
                    <a:pt x="1491" y="1523"/>
                  </a:lnTo>
                  <a:lnTo>
                    <a:pt x="1452" y="1570"/>
                  </a:lnTo>
                  <a:lnTo>
                    <a:pt x="1419" y="1621"/>
                  </a:lnTo>
                  <a:lnTo>
                    <a:pt x="1390" y="1675"/>
                  </a:lnTo>
                  <a:lnTo>
                    <a:pt x="1368" y="1732"/>
                  </a:lnTo>
                  <a:lnTo>
                    <a:pt x="1351" y="1792"/>
                  </a:lnTo>
                  <a:lnTo>
                    <a:pt x="1342" y="1854"/>
                  </a:lnTo>
                  <a:lnTo>
                    <a:pt x="1338" y="1919"/>
                  </a:lnTo>
                  <a:lnTo>
                    <a:pt x="1342" y="1983"/>
                  </a:lnTo>
                  <a:lnTo>
                    <a:pt x="1351" y="2044"/>
                  </a:lnTo>
                  <a:lnTo>
                    <a:pt x="1368" y="2105"/>
                  </a:lnTo>
                  <a:lnTo>
                    <a:pt x="1390" y="2161"/>
                  </a:lnTo>
                  <a:lnTo>
                    <a:pt x="1419" y="2216"/>
                  </a:lnTo>
                  <a:lnTo>
                    <a:pt x="1452" y="2266"/>
                  </a:lnTo>
                  <a:lnTo>
                    <a:pt x="1491" y="2313"/>
                  </a:lnTo>
                  <a:lnTo>
                    <a:pt x="1533" y="2357"/>
                  </a:lnTo>
                  <a:lnTo>
                    <a:pt x="1581" y="2394"/>
                  </a:lnTo>
                  <a:lnTo>
                    <a:pt x="1632" y="2428"/>
                  </a:lnTo>
                  <a:lnTo>
                    <a:pt x="1686" y="2456"/>
                  </a:lnTo>
                  <a:lnTo>
                    <a:pt x="1745" y="2478"/>
                  </a:lnTo>
                  <a:lnTo>
                    <a:pt x="1804" y="2495"/>
                  </a:lnTo>
                  <a:lnTo>
                    <a:pt x="1867" y="2505"/>
                  </a:lnTo>
                  <a:lnTo>
                    <a:pt x="1932" y="2509"/>
                  </a:lnTo>
                  <a:lnTo>
                    <a:pt x="1996" y="2505"/>
                  </a:lnTo>
                  <a:lnTo>
                    <a:pt x="2059" y="2495"/>
                  </a:lnTo>
                  <a:lnTo>
                    <a:pt x="2120" y="2478"/>
                  </a:lnTo>
                  <a:lnTo>
                    <a:pt x="2177" y="2456"/>
                  </a:lnTo>
                  <a:lnTo>
                    <a:pt x="2232" y="2428"/>
                  </a:lnTo>
                  <a:lnTo>
                    <a:pt x="2283" y="2394"/>
                  </a:lnTo>
                  <a:lnTo>
                    <a:pt x="2330" y="2357"/>
                  </a:lnTo>
                  <a:lnTo>
                    <a:pt x="2373" y="2313"/>
                  </a:lnTo>
                  <a:lnTo>
                    <a:pt x="2411" y="2266"/>
                  </a:lnTo>
                  <a:lnTo>
                    <a:pt x="2445" y="2216"/>
                  </a:lnTo>
                  <a:lnTo>
                    <a:pt x="2473" y="2161"/>
                  </a:lnTo>
                  <a:lnTo>
                    <a:pt x="2496" y="2105"/>
                  </a:lnTo>
                  <a:lnTo>
                    <a:pt x="2512" y="2044"/>
                  </a:lnTo>
                  <a:lnTo>
                    <a:pt x="2523" y="1983"/>
                  </a:lnTo>
                  <a:lnTo>
                    <a:pt x="2527" y="1919"/>
                  </a:lnTo>
                  <a:lnTo>
                    <a:pt x="2523" y="1854"/>
                  </a:lnTo>
                  <a:lnTo>
                    <a:pt x="2512" y="1792"/>
                  </a:lnTo>
                  <a:lnTo>
                    <a:pt x="2496" y="1732"/>
                  </a:lnTo>
                  <a:lnTo>
                    <a:pt x="2473" y="1675"/>
                  </a:lnTo>
                  <a:lnTo>
                    <a:pt x="2445" y="1621"/>
                  </a:lnTo>
                  <a:lnTo>
                    <a:pt x="2411" y="1570"/>
                  </a:lnTo>
                  <a:lnTo>
                    <a:pt x="2373" y="1523"/>
                  </a:lnTo>
                  <a:lnTo>
                    <a:pt x="2330" y="1480"/>
                  </a:lnTo>
                  <a:lnTo>
                    <a:pt x="2283" y="1442"/>
                  </a:lnTo>
                  <a:lnTo>
                    <a:pt x="2232" y="1409"/>
                  </a:lnTo>
                  <a:lnTo>
                    <a:pt x="2177" y="1381"/>
                  </a:lnTo>
                  <a:lnTo>
                    <a:pt x="2120" y="1358"/>
                  </a:lnTo>
                  <a:lnTo>
                    <a:pt x="2059" y="1341"/>
                  </a:lnTo>
                  <a:lnTo>
                    <a:pt x="1996" y="1331"/>
                  </a:lnTo>
                  <a:lnTo>
                    <a:pt x="1932" y="1328"/>
                  </a:lnTo>
                  <a:close/>
                  <a:moveTo>
                    <a:pt x="1784" y="599"/>
                  </a:moveTo>
                  <a:lnTo>
                    <a:pt x="1684" y="614"/>
                  </a:lnTo>
                  <a:lnTo>
                    <a:pt x="1587" y="636"/>
                  </a:lnTo>
                  <a:lnTo>
                    <a:pt x="1493" y="665"/>
                  </a:lnTo>
                  <a:lnTo>
                    <a:pt x="1402" y="700"/>
                  </a:lnTo>
                  <a:lnTo>
                    <a:pt x="1314" y="741"/>
                  </a:lnTo>
                  <a:lnTo>
                    <a:pt x="1230" y="789"/>
                  </a:lnTo>
                  <a:lnTo>
                    <a:pt x="1150" y="842"/>
                  </a:lnTo>
                  <a:lnTo>
                    <a:pt x="1074" y="901"/>
                  </a:lnTo>
                  <a:lnTo>
                    <a:pt x="1003" y="965"/>
                  </a:lnTo>
                  <a:lnTo>
                    <a:pt x="936" y="1034"/>
                  </a:lnTo>
                  <a:lnTo>
                    <a:pt x="874" y="1107"/>
                  </a:lnTo>
                  <a:lnTo>
                    <a:pt x="818" y="1184"/>
                  </a:lnTo>
                  <a:lnTo>
                    <a:pt x="767" y="1266"/>
                  </a:lnTo>
                  <a:lnTo>
                    <a:pt x="722" y="1352"/>
                  </a:lnTo>
                  <a:lnTo>
                    <a:pt x="685" y="1441"/>
                  </a:lnTo>
                  <a:lnTo>
                    <a:pt x="652" y="1533"/>
                  </a:lnTo>
                  <a:lnTo>
                    <a:pt x="713" y="1487"/>
                  </a:lnTo>
                  <a:lnTo>
                    <a:pt x="777" y="1441"/>
                  </a:lnTo>
                  <a:lnTo>
                    <a:pt x="846" y="1394"/>
                  </a:lnTo>
                  <a:lnTo>
                    <a:pt x="918" y="1348"/>
                  </a:lnTo>
                  <a:lnTo>
                    <a:pt x="994" y="1304"/>
                  </a:lnTo>
                  <a:lnTo>
                    <a:pt x="1076" y="1259"/>
                  </a:lnTo>
                  <a:lnTo>
                    <a:pt x="1159" y="1218"/>
                  </a:lnTo>
                  <a:lnTo>
                    <a:pt x="1246" y="1180"/>
                  </a:lnTo>
                  <a:lnTo>
                    <a:pt x="1336" y="1145"/>
                  </a:lnTo>
                  <a:lnTo>
                    <a:pt x="1429" y="1112"/>
                  </a:lnTo>
                  <a:lnTo>
                    <a:pt x="1525" y="1085"/>
                  </a:lnTo>
                  <a:lnTo>
                    <a:pt x="1623" y="1064"/>
                  </a:lnTo>
                  <a:lnTo>
                    <a:pt x="1724" y="1047"/>
                  </a:lnTo>
                  <a:lnTo>
                    <a:pt x="1827" y="1036"/>
                  </a:lnTo>
                  <a:lnTo>
                    <a:pt x="1932" y="1032"/>
                  </a:lnTo>
                  <a:lnTo>
                    <a:pt x="2037" y="1036"/>
                  </a:lnTo>
                  <a:lnTo>
                    <a:pt x="2139" y="1047"/>
                  </a:lnTo>
                  <a:lnTo>
                    <a:pt x="2240" y="1064"/>
                  </a:lnTo>
                  <a:lnTo>
                    <a:pt x="2339" y="1085"/>
                  </a:lnTo>
                  <a:lnTo>
                    <a:pt x="2434" y="1112"/>
                  </a:lnTo>
                  <a:lnTo>
                    <a:pt x="2528" y="1145"/>
                  </a:lnTo>
                  <a:lnTo>
                    <a:pt x="2618" y="1180"/>
                  </a:lnTo>
                  <a:lnTo>
                    <a:pt x="2705" y="1218"/>
                  </a:lnTo>
                  <a:lnTo>
                    <a:pt x="2789" y="1259"/>
                  </a:lnTo>
                  <a:lnTo>
                    <a:pt x="2869" y="1304"/>
                  </a:lnTo>
                  <a:lnTo>
                    <a:pt x="2946" y="1348"/>
                  </a:lnTo>
                  <a:lnTo>
                    <a:pt x="3019" y="1394"/>
                  </a:lnTo>
                  <a:lnTo>
                    <a:pt x="3087" y="1441"/>
                  </a:lnTo>
                  <a:lnTo>
                    <a:pt x="3151" y="1487"/>
                  </a:lnTo>
                  <a:lnTo>
                    <a:pt x="3212" y="1533"/>
                  </a:lnTo>
                  <a:lnTo>
                    <a:pt x="3180" y="1441"/>
                  </a:lnTo>
                  <a:lnTo>
                    <a:pt x="3141" y="1352"/>
                  </a:lnTo>
                  <a:lnTo>
                    <a:pt x="3096" y="1266"/>
                  </a:lnTo>
                  <a:lnTo>
                    <a:pt x="3045" y="1184"/>
                  </a:lnTo>
                  <a:lnTo>
                    <a:pt x="2989" y="1107"/>
                  </a:lnTo>
                  <a:lnTo>
                    <a:pt x="2927" y="1034"/>
                  </a:lnTo>
                  <a:lnTo>
                    <a:pt x="2861" y="965"/>
                  </a:lnTo>
                  <a:lnTo>
                    <a:pt x="2790" y="901"/>
                  </a:lnTo>
                  <a:lnTo>
                    <a:pt x="2714" y="842"/>
                  </a:lnTo>
                  <a:lnTo>
                    <a:pt x="2634" y="789"/>
                  </a:lnTo>
                  <a:lnTo>
                    <a:pt x="2550" y="742"/>
                  </a:lnTo>
                  <a:lnTo>
                    <a:pt x="2462" y="700"/>
                  </a:lnTo>
                  <a:lnTo>
                    <a:pt x="2371" y="665"/>
                  </a:lnTo>
                  <a:lnTo>
                    <a:pt x="2277" y="636"/>
                  </a:lnTo>
                  <a:lnTo>
                    <a:pt x="2179" y="614"/>
                  </a:lnTo>
                  <a:lnTo>
                    <a:pt x="2080" y="599"/>
                  </a:lnTo>
                  <a:lnTo>
                    <a:pt x="2080" y="738"/>
                  </a:lnTo>
                  <a:lnTo>
                    <a:pt x="2077" y="767"/>
                  </a:lnTo>
                  <a:lnTo>
                    <a:pt x="2069" y="795"/>
                  </a:lnTo>
                  <a:lnTo>
                    <a:pt x="2056" y="820"/>
                  </a:lnTo>
                  <a:lnTo>
                    <a:pt x="2037" y="842"/>
                  </a:lnTo>
                  <a:lnTo>
                    <a:pt x="2014" y="860"/>
                  </a:lnTo>
                  <a:lnTo>
                    <a:pt x="1990" y="873"/>
                  </a:lnTo>
                  <a:lnTo>
                    <a:pt x="1962" y="882"/>
                  </a:lnTo>
                  <a:lnTo>
                    <a:pt x="1932" y="885"/>
                  </a:lnTo>
                  <a:lnTo>
                    <a:pt x="1901" y="882"/>
                  </a:lnTo>
                  <a:lnTo>
                    <a:pt x="1873" y="873"/>
                  </a:lnTo>
                  <a:lnTo>
                    <a:pt x="1849" y="860"/>
                  </a:lnTo>
                  <a:lnTo>
                    <a:pt x="1827" y="842"/>
                  </a:lnTo>
                  <a:lnTo>
                    <a:pt x="1809" y="820"/>
                  </a:lnTo>
                  <a:lnTo>
                    <a:pt x="1795" y="795"/>
                  </a:lnTo>
                  <a:lnTo>
                    <a:pt x="1786" y="767"/>
                  </a:lnTo>
                  <a:lnTo>
                    <a:pt x="1784" y="738"/>
                  </a:lnTo>
                  <a:lnTo>
                    <a:pt x="1784" y="599"/>
                  </a:lnTo>
                  <a:close/>
                  <a:moveTo>
                    <a:pt x="1932" y="0"/>
                  </a:moveTo>
                  <a:lnTo>
                    <a:pt x="1932" y="0"/>
                  </a:lnTo>
                  <a:lnTo>
                    <a:pt x="1962" y="2"/>
                  </a:lnTo>
                  <a:lnTo>
                    <a:pt x="1990" y="11"/>
                  </a:lnTo>
                  <a:lnTo>
                    <a:pt x="2014" y="25"/>
                  </a:lnTo>
                  <a:lnTo>
                    <a:pt x="2037" y="43"/>
                  </a:lnTo>
                  <a:lnTo>
                    <a:pt x="2056" y="65"/>
                  </a:lnTo>
                  <a:lnTo>
                    <a:pt x="2069" y="90"/>
                  </a:lnTo>
                  <a:lnTo>
                    <a:pt x="2077" y="117"/>
                  </a:lnTo>
                  <a:lnTo>
                    <a:pt x="2080" y="147"/>
                  </a:lnTo>
                  <a:lnTo>
                    <a:pt x="2080" y="302"/>
                  </a:lnTo>
                  <a:lnTo>
                    <a:pt x="2192" y="316"/>
                  </a:lnTo>
                  <a:lnTo>
                    <a:pt x="2300" y="336"/>
                  </a:lnTo>
                  <a:lnTo>
                    <a:pt x="2405" y="364"/>
                  </a:lnTo>
                  <a:lnTo>
                    <a:pt x="2507" y="399"/>
                  </a:lnTo>
                  <a:lnTo>
                    <a:pt x="2607" y="440"/>
                  </a:lnTo>
                  <a:lnTo>
                    <a:pt x="2704" y="488"/>
                  </a:lnTo>
                  <a:lnTo>
                    <a:pt x="2796" y="542"/>
                  </a:lnTo>
                  <a:lnTo>
                    <a:pt x="2885" y="601"/>
                  </a:lnTo>
                  <a:lnTo>
                    <a:pt x="2969" y="665"/>
                  </a:lnTo>
                  <a:lnTo>
                    <a:pt x="3049" y="734"/>
                  </a:lnTo>
                  <a:lnTo>
                    <a:pt x="3124" y="809"/>
                  </a:lnTo>
                  <a:lnTo>
                    <a:pt x="3193" y="889"/>
                  </a:lnTo>
                  <a:lnTo>
                    <a:pt x="3259" y="972"/>
                  </a:lnTo>
                  <a:lnTo>
                    <a:pt x="3318" y="1060"/>
                  </a:lnTo>
                  <a:lnTo>
                    <a:pt x="3372" y="1152"/>
                  </a:lnTo>
                  <a:lnTo>
                    <a:pt x="3419" y="1247"/>
                  </a:lnTo>
                  <a:lnTo>
                    <a:pt x="3461" y="1346"/>
                  </a:lnTo>
                  <a:lnTo>
                    <a:pt x="3496" y="1448"/>
                  </a:lnTo>
                  <a:lnTo>
                    <a:pt x="3524" y="1553"/>
                  </a:lnTo>
                  <a:lnTo>
                    <a:pt x="3546" y="1661"/>
                  </a:lnTo>
                  <a:lnTo>
                    <a:pt x="3559" y="1771"/>
                  </a:lnTo>
                  <a:lnTo>
                    <a:pt x="3714" y="1771"/>
                  </a:lnTo>
                  <a:lnTo>
                    <a:pt x="3745" y="1774"/>
                  </a:lnTo>
                  <a:lnTo>
                    <a:pt x="3773" y="1783"/>
                  </a:lnTo>
                  <a:lnTo>
                    <a:pt x="3798" y="1796"/>
                  </a:lnTo>
                  <a:lnTo>
                    <a:pt x="3820" y="1814"/>
                  </a:lnTo>
                  <a:lnTo>
                    <a:pt x="3838" y="1836"/>
                  </a:lnTo>
                  <a:lnTo>
                    <a:pt x="3852" y="1861"/>
                  </a:lnTo>
                  <a:lnTo>
                    <a:pt x="3861" y="1889"/>
                  </a:lnTo>
                  <a:lnTo>
                    <a:pt x="3864" y="1919"/>
                  </a:lnTo>
                  <a:lnTo>
                    <a:pt x="3861" y="1948"/>
                  </a:lnTo>
                  <a:lnTo>
                    <a:pt x="3852" y="1976"/>
                  </a:lnTo>
                  <a:lnTo>
                    <a:pt x="3838" y="2001"/>
                  </a:lnTo>
                  <a:lnTo>
                    <a:pt x="3820" y="2023"/>
                  </a:lnTo>
                  <a:lnTo>
                    <a:pt x="3798" y="2041"/>
                  </a:lnTo>
                  <a:lnTo>
                    <a:pt x="3773" y="2054"/>
                  </a:lnTo>
                  <a:lnTo>
                    <a:pt x="3745" y="2062"/>
                  </a:lnTo>
                  <a:lnTo>
                    <a:pt x="3716" y="2066"/>
                  </a:lnTo>
                  <a:lnTo>
                    <a:pt x="3559" y="2066"/>
                  </a:lnTo>
                  <a:lnTo>
                    <a:pt x="3546" y="2176"/>
                  </a:lnTo>
                  <a:lnTo>
                    <a:pt x="3525" y="2283"/>
                  </a:lnTo>
                  <a:lnTo>
                    <a:pt x="3496" y="2388"/>
                  </a:lnTo>
                  <a:lnTo>
                    <a:pt x="3462" y="2491"/>
                  </a:lnTo>
                  <a:lnTo>
                    <a:pt x="3419" y="2589"/>
                  </a:lnTo>
                  <a:lnTo>
                    <a:pt x="3372" y="2685"/>
                  </a:lnTo>
                  <a:lnTo>
                    <a:pt x="3318" y="2776"/>
                  </a:lnTo>
                  <a:lnTo>
                    <a:pt x="3259" y="2864"/>
                  </a:lnTo>
                  <a:lnTo>
                    <a:pt x="3195" y="2949"/>
                  </a:lnTo>
                  <a:lnTo>
                    <a:pt x="3124" y="3027"/>
                  </a:lnTo>
                  <a:lnTo>
                    <a:pt x="3049" y="3102"/>
                  </a:lnTo>
                  <a:lnTo>
                    <a:pt x="2969" y="3172"/>
                  </a:lnTo>
                  <a:lnTo>
                    <a:pt x="2885" y="3236"/>
                  </a:lnTo>
                  <a:lnTo>
                    <a:pt x="2796" y="3295"/>
                  </a:lnTo>
                  <a:lnTo>
                    <a:pt x="2704" y="3349"/>
                  </a:lnTo>
                  <a:lnTo>
                    <a:pt x="2607" y="3396"/>
                  </a:lnTo>
                  <a:lnTo>
                    <a:pt x="2507" y="3437"/>
                  </a:lnTo>
                  <a:lnTo>
                    <a:pt x="2405" y="3472"/>
                  </a:lnTo>
                  <a:lnTo>
                    <a:pt x="2300" y="3500"/>
                  </a:lnTo>
                  <a:lnTo>
                    <a:pt x="2192" y="3520"/>
                  </a:lnTo>
                  <a:lnTo>
                    <a:pt x="2080" y="3535"/>
                  </a:lnTo>
                  <a:lnTo>
                    <a:pt x="2080" y="3689"/>
                  </a:lnTo>
                  <a:lnTo>
                    <a:pt x="2077" y="3719"/>
                  </a:lnTo>
                  <a:lnTo>
                    <a:pt x="2069" y="3747"/>
                  </a:lnTo>
                  <a:lnTo>
                    <a:pt x="2056" y="3771"/>
                  </a:lnTo>
                  <a:lnTo>
                    <a:pt x="2037" y="3794"/>
                  </a:lnTo>
                  <a:lnTo>
                    <a:pt x="2014" y="3812"/>
                  </a:lnTo>
                  <a:lnTo>
                    <a:pt x="1990" y="3826"/>
                  </a:lnTo>
                  <a:lnTo>
                    <a:pt x="1962" y="3834"/>
                  </a:lnTo>
                  <a:lnTo>
                    <a:pt x="1932" y="3836"/>
                  </a:lnTo>
                  <a:lnTo>
                    <a:pt x="1903" y="3834"/>
                  </a:lnTo>
                  <a:lnTo>
                    <a:pt x="1875" y="3826"/>
                  </a:lnTo>
                  <a:lnTo>
                    <a:pt x="1849" y="3812"/>
                  </a:lnTo>
                  <a:lnTo>
                    <a:pt x="1827" y="3794"/>
                  </a:lnTo>
                  <a:lnTo>
                    <a:pt x="1809" y="3771"/>
                  </a:lnTo>
                  <a:lnTo>
                    <a:pt x="1795" y="3747"/>
                  </a:lnTo>
                  <a:lnTo>
                    <a:pt x="1786" y="3719"/>
                  </a:lnTo>
                  <a:lnTo>
                    <a:pt x="1784" y="3689"/>
                  </a:lnTo>
                  <a:lnTo>
                    <a:pt x="1784" y="3535"/>
                  </a:lnTo>
                  <a:lnTo>
                    <a:pt x="1673" y="3520"/>
                  </a:lnTo>
                  <a:lnTo>
                    <a:pt x="1564" y="3500"/>
                  </a:lnTo>
                  <a:lnTo>
                    <a:pt x="1458" y="3472"/>
                  </a:lnTo>
                  <a:lnTo>
                    <a:pt x="1356" y="3437"/>
                  </a:lnTo>
                  <a:lnTo>
                    <a:pt x="1257" y="3396"/>
                  </a:lnTo>
                  <a:lnTo>
                    <a:pt x="1161" y="3349"/>
                  </a:lnTo>
                  <a:lnTo>
                    <a:pt x="1067" y="3295"/>
                  </a:lnTo>
                  <a:lnTo>
                    <a:pt x="980" y="3236"/>
                  </a:lnTo>
                  <a:lnTo>
                    <a:pt x="895" y="3172"/>
                  </a:lnTo>
                  <a:lnTo>
                    <a:pt x="815" y="3102"/>
                  </a:lnTo>
                  <a:lnTo>
                    <a:pt x="741" y="3027"/>
                  </a:lnTo>
                  <a:lnTo>
                    <a:pt x="670" y="2949"/>
                  </a:lnTo>
                  <a:lnTo>
                    <a:pt x="605" y="2864"/>
                  </a:lnTo>
                  <a:lnTo>
                    <a:pt x="545" y="2776"/>
                  </a:lnTo>
                  <a:lnTo>
                    <a:pt x="492" y="2685"/>
                  </a:lnTo>
                  <a:lnTo>
                    <a:pt x="444" y="2589"/>
                  </a:lnTo>
                  <a:lnTo>
                    <a:pt x="403" y="2491"/>
                  </a:lnTo>
                  <a:lnTo>
                    <a:pt x="368" y="2388"/>
                  </a:lnTo>
                  <a:lnTo>
                    <a:pt x="340" y="2283"/>
                  </a:lnTo>
                  <a:lnTo>
                    <a:pt x="318" y="2176"/>
                  </a:lnTo>
                  <a:lnTo>
                    <a:pt x="305" y="2066"/>
                  </a:lnTo>
                  <a:lnTo>
                    <a:pt x="149" y="2066"/>
                  </a:lnTo>
                  <a:lnTo>
                    <a:pt x="119" y="2062"/>
                  </a:lnTo>
                  <a:lnTo>
                    <a:pt x="91" y="2054"/>
                  </a:lnTo>
                  <a:lnTo>
                    <a:pt x="65" y="2041"/>
                  </a:lnTo>
                  <a:lnTo>
                    <a:pt x="44" y="2023"/>
                  </a:lnTo>
                  <a:lnTo>
                    <a:pt x="25" y="2001"/>
                  </a:lnTo>
                  <a:lnTo>
                    <a:pt x="12" y="1976"/>
                  </a:lnTo>
                  <a:lnTo>
                    <a:pt x="3" y="1948"/>
                  </a:lnTo>
                  <a:lnTo>
                    <a:pt x="0" y="1919"/>
                  </a:lnTo>
                  <a:lnTo>
                    <a:pt x="3" y="1889"/>
                  </a:lnTo>
                  <a:lnTo>
                    <a:pt x="12" y="1861"/>
                  </a:lnTo>
                  <a:lnTo>
                    <a:pt x="25" y="1836"/>
                  </a:lnTo>
                  <a:lnTo>
                    <a:pt x="44" y="1814"/>
                  </a:lnTo>
                  <a:lnTo>
                    <a:pt x="65" y="1796"/>
                  </a:lnTo>
                  <a:lnTo>
                    <a:pt x="91" y="1783"/>
                  </a:lnTo>
                  <a:lnTo>
                    <a:pt x="119" y="1774"/>
                  </a:lnTo>
                  <a:lnTo>
                    <a:pt x="149" y="1771"/>
                  </a:lnTo>
                  <a:lnTo>
                    <a:pt x="305" y="1771"/>
                  </a:lnTo>
                  <a:lnTo>
                    <a:pt x="318" y="1661"/>
                  </a:lnTo>
                  <a:lnTo>
                    <a:pt x="340" y="1553"/>
                  </a:lnTo>
                  <a:lnTo>
                    <a:pt x="368" y="1448"/>
                  </a:lnTo>
                  <a:lnTo>
                    <a:pt x="403" y="1346"/>
                  </a:lnTo>
                  <a:lnTo>
                    <a:pt x="444" y="1247"/>
                  </a:lnTo>
                  <a:lnTo>
                    <a:pt x="492" y="1152"/>
                  </a:lnTo>
                  <a:lnTo>
                    <a:pt x="545" y="1060"/>
                  </a:lnTo>
                  <a:lnTo>
                    <a:pt x="605" y="972"/>
                  </a:lnTo>
                  <a:lnTo>
                    <a:pt x="670" y="889"/>
                  </a:lnTo>
                  <a:lnTo>
                    <a:pt x="741" y="809"/>
                  </a:lnTo>
                  <a:lnTo>
                    <a:pt x="815" y="734"/>
                  </a:lnTo>
                  <a:lnTo>
                    <a:pt x="895" y="665"/>
                  </a:lnTo>
                  <a:lnTo>
                    <a:pt x="980" y="601"/>
                  </a:lnTo>
                  <a:lnTo>
                    <a:pt x="1067" y="542"/>
                  </a:lnTo>
                  <a:lnTo>
                    <a:pt x="1161" y="488"/>
                  </a:lnTo>
                  <a:lnTo>
                    <a:pt x="1257" y="440"/>
                  </a:lnTo>
                  <a:lnTo>
                    <a:pt x="1356" y="399"/>
                  </a:lnTo>
                  <a:lnTo>
                    <a:pt x="1458" y="364"/>
                  </a:lnTo>
                  <a:lnTo>
                    <a:pt x="1564" y="336"/>
                  </a:lnTo>
                  <a:lnTo>
                    <a:pt x="1673" y="316"/>
                  </a:lnTo>
                  <a:lnTo>
                    <a:pt x="1784" y="302"/>
                  </a:lnTo>
                  <a:lnTo>
                    <a:pt x="1784" y="147"/>
                  </a:lnTo>
                  <a:lnTo>
                    <a:pt x="1786" y="117"/>
                  </a:lnTo>
                  <a:lnTo>
                    <a:pt x="1795" y="90"/>
                  </a:lnTo>
                  <a:lnTo>
                    <a:pt x="1809" y="65"/>
                  </a:lnTo>
                  <a:lnTo>
                    <a:pt x="1827" y="43"/>
                  </a:lnTo>
                  <a:lnTo>
                    <a:pt x="1849" y="25"/>
                  </a:lnTo>
                  <a:lnTo>
                    <a:pt x="1873" y="11"/>
                  </a:lnTo>
                  <a:lnTo>
                    <a:pt x="1901" y="2"/>
                  </a:lnTo>
                  <a:lnTo>
                    <a:pt x="19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9" name="Freeform 37"/>
            <p:cNvSpPr/>
            <p:nvPr/>
          </p:nvSpPr>
          <p:spPr bwMode="auto">
            <a:xfrm>
              <a:off x="3554413" y="8678863"/>
              <a:ext cx="1179513" cy="1169988"/>
            </a:xfrm>
            <a:custGeom>
              <a:avLst/>
              <a:gdLst>
                <a:gd name="T0" fmla="*/ 372 w 743"/>
                <a:gd name="T1" fmla="*/ 0 h 737"/>
                <a:gd name="T2" fmla="*/ 423 w 743"/>
                <a:gd name="T3" fmla="*/ 2 h 737"/>
                <a:gd name="T4" fmla="*/ 470 w 743"/>
                <a:gd name="T5" fmla="*/ 13 h 737"/>
                <a:gd name="T6" fmla="*/ 516 w 743"/>
                <a:gd name="T7" fmla="*/ 29 h 737"/>
                <a:gd name="T8" fmla="*/ 559 w 743"/>
                <a:gd name="T9" fmla="*/ 49 h 737"/>
                <a:gd name="T10" fmla="*/ 599 w 743"/>
                <a:gd name="T11" fmla="*/ 76 h 737"/>
                <a:gd name="T12" fmla="*/ 634 w 743"/>
                <a:gd name="T13" fmla="*/ 107 h 737"/>
                <a:gd name="T14" fmla="*/ 666 w 743"/>
                <a:gd name="T15" fmla="*/ 143 h 737"/>
                <a:gd name="T16" fmla="*/ 692 w 743"/>
                <a:gd name="T17" fmla="*/ 182 h 737"/>
                <a:gd name="T18" fmla="*/ 714 w 743"/>
                <a:gd name="T19" fmla="*/ 225 h 737"/>
                <a:gd name="T20" fmla="*/ 730 w 743"/>
                <a:gd name="T21" fmla="*/ 270 h 737"/>
                <a:gd name="T22" fmla="*/ 740 w 743"/>
                <a:gd name="T23" fmla="*/ 318 h 737"/>
                <a:gd name="T24" fmla="*/ 743 w 743"/>
                <a:gd name="T25" fmla="*/ 369 h 737"/>
                <a:gd name="T26" fmla="*/ 740 w 743"/>
                <a:gd name="T27" fmla="*/ 418 h 737"/>
                <a:gd name="T28" fmla="*/ 730 w 743"/>
                <a:gd name="T29" fmla="*/ 467 h 737"/>
                <a:gd name="T30" fmla="*/ 714 w 743"/>
                <a:gd name="T31" fmla="*/ 512 h 737"/>
                <a:gd name="T32" fmla="*/ 692 w 743"/>
                <a:gd name="T33" fmla="*/ 555 h 737"/>
                <a:gd name="T34" fmla="*/ 666 w 743"/>
                <a:gd name="T35" fmla="*/ 593 h 737"/>
                <a:gd name="T36" fmla="*/ 634 w 743"/>
                <a:gd name="T37" fmla="*/ 629 h 737"/>
                <a:gd name="T38" fmla="*/ 599 w 743"/>
                <a:gd name="T39" fmla="*/ 661 h 737"/>
                <a:gd name="T40" fmla="*/ 559 w 743"/>
                <a:gd name="T41" fmla="*/ 687 h 737"/>
                <a:gd name="T42" fmla="*/ 516 w 743"/>
                <a:gd name="T43" fmla="*/ 708 h 737"/>
                <a:gd name="T44" fmla="*/ 470 w 743"/>
                <a:gd name="T45" fmla="*/ 723 h 737"/>
                <a:gd name="T46" fmla="*/ 423 w 743"/>
                <a:gd name="T47" fmla="*/ 734 h 737"/>
                <a:gd name="T48" fmla="*/ 372 w 743"/>
                <a:gd name="T49" fmla="*/ 737 h 737"/>
                <a:gd name="T50" fmla="*/ 322 w 743"/>
                <a:gd name="T51" fmla="*/ 734 h 737"/>
                <a:gd name="T52" fmla="*/ 273 w 743"/>
                <a:gd name="T53" fmla="*/ 723 h 737"/>
                <a:gd name="T54" fmla="*/ 227 w 743"/>
                <a:gd name="T55" fmla="*/ 708 h 737"/>
                <a:gd name="T56" fmla="*/ 185 w 743"/>
                <a:gd name="T57" fmla="*/ 687 h 737"/>
                <a:gd name="T58" fmla="*/ 145 w 743"/>
                <a:gd name="T59" fmla="*/ 661 h 737"/>
                <a:gd name="T60" fmla="*/ 109 w 743"/>
                <a:gd name="T61" fmla="*/ 629 h 737"/>
                <a:gd name="T62" fmla="*/ 78 w 743"/>
                <a:gd name="T63" fmla="*/ 593 h 737"/>
                <a:gd name="T64" fmla="*/ 51 w 743"/>
                <a:gd name="T65" fmla="*/ 555 h 737"/>
                <a:gd name="T66" fmla="*/ 29 w 743"/>
                <a:gd name="T67" fmla="*/ 512 h 737"/>
                <a:gd name="T68" fmla="*/ 14 w 743"/>
                <a:gd name="T69" fmla="*/ 467 h 737"/>
                <a:gd name="T70" fmla="*/ 4 w 743"/>
                <a:gd name="T71" fmla="*/ 418 h 737"/>
                <a:gd name="T72" fmla="*/ 0 w 743"/>
                <a:gd name="T73" fmla="*/ 369 h 737"/>
                <a:gd name="T74" fmla="*/ 4 w 743"/>
                <a:gd name="T75" fmla="*/ 318 h 737"/>
                <a:gd name="T76" fmla="*/ 14 w 743"/>
                <a:gd name="T77" fmla="*/ 270 h 737"/>
                <a:gd name="T78" fmla="*/ 29 w 743"/>
                <a:gd name="T79" fmla="*/ 225 h 737"/>
                <a:gd name="T80" fmla="*/ 51 w 743"/>
                <a:gd name="T81" fmla="*/ 182 h 737"/>
                <a:gd name="T82" fmla="*/ 78 w 743"/>
                <a:gd name="T83" fmla="*/ 143 h 737"/>
                <a:gd name="T84" fmla="*/ 109 w 743"/>
                <a:gd name="T85" fmla="*/ 107 h 737"/>
                <a:gd name="T86" fmla="*/ 145 w 743"/>
                <a:gd name="T87" fmla="*/ 76 h 737"/>
                <a:gd name="T88" fmla="*/ 185 w 743"/>
                <a:gd name="T89" fmla="*/ 49 h 737"/>
                <a:gd name="T90" fmla="*/ 227 w 743"/>
                <a:gd name="T91" fmla="*/ 29 h 737"/>
                <a:gd name="T92" fmla="*/ 273 w 743"/>
                <a:gd name="T93" fmla="*/ 13 h 737"/>
                <a:gd name="T94" fmla="*/ 322 w 743"/>
                <a:gd name="T95" fmla="*/ 2 h 737"/>
                <a:gd name="T96" fmla="*/ 372 w 743"/>
                <a:gd name="T97" fmla="*/ 0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3" h="737">
                  <a:moveTo>
                    <a:pt x="372" y="0"/>
                  </a:moveTo>
                  <a:lnTo>
                    <a:pt x="423" y="2"/>
                  </a:lnTo>
                  <a:lnTo>
                    <a:pt x="470" y="13"/>
                  </a:lnTo>
                  <a:lnTo>
                    <a:pt x="516" y="29"/>
                  </a:lnTo>
                  <a:lnTo>
                    <a:pt x="559" y="49"/>
                  </a:lnTo>
                  <a:lnTo>
                    <a:pt x="599" y="76"/>
                  </a:lnTo>
                  <a:lnTo>
                    <a:pt x="634" y="107"/>
                  </a:lnTo>
                  <a:lnTo>
                    <a:pt x="666" y="143"/>
                  </a:lnTo>
                  <a:lnTo>
                    <a:pt x="692" y="182"/>
                  </a:lnTo>
                  <a:lnTo>
                    <a:pt x="714" y="225"/>
                  </a:lnTo>
                  <a:lnTo>
                    <a:pt x="730" y="270"/>
                  </a:lnTo>
                  <a:lnTo>
                    <a:pt x="740" y="318"/>
                  </a:lnTo>
                  <a:lnTo>
                    <a:pt x="743" y="369"/>
                  </a:lnTo>
                  <a:lnTo>
                    <a:pt x="740" y="418"/>
                  </a:lnTo>
                  <a:lnTo>
                    <a:pt x="730" y="467"/>
                  </a:lnTo>
                  <a:lnTo>
                    <a:pt x="714" y="512"/>
                  </a:lnTo>
                  <a:lnTo>
                    <a:pt x="692" y="555"/>
                  </a:lnTo>
                  <a:lnTo>
                    <a:pt x="666" y="593"/>
                  </a:lnTo>
                  <a:lnTo>
                    <a:pt x="634" y="629"/>
                  </a:lnTo>
                  <a:lnTo>
                    <a:pt x="599" y="661"/>
                  </a:lnTo>
                  <a:lnTo>
                    <a:pt x="559" y="687"/>
                  </a:lnTo>
                  <a:lnTo>
                    <a:pt x="516" y="708"/>
                  </a:lnTo>
                  <a:lnTo>
                    <a:pt x="470" y="723"/>
                  </a:lnTo>
                  <a:lnTo>
                    <a:pt x="423" y="734"/>
                  </a:lnTo>
                  <a:lnTo>
                    <a:pt x="372" y="737"/>
                  </a:lnTo>
                  <a:lnTo>
                    <a:pt x="322" y="734"/>
                  </a:lnTo>
                  <a:lnTo>
                    <a:pt x="273" y="723"/>
                  </a:lnTo>
                  <a:lnTo>
                    <a:pt x="227" y="708"/>
                  </a:lnTo>
                  <a:lnTo>
                    <a:pt x="185" y="687"/>
                  </a:lnTo>
                  <a:lnTo>
                    <a:pt x="145" y="661"/>
                  </a:lnTo>
                  <a:lnTo>
                    <a:pt x="109" y="629"/>
                  </a:lnTo>
                  <a:lnTo>
                    <a:pt x="78" y="593"/>
                  </a:lnTo>
                  <a:lnTo>
                    <a:pt x="51" y="555"/>
                  </a:lnTo>
                  <a:lnTo>
                    <a:pt x="29" y="512"/>
                  </a:lnTo>
                  <a:lnTo>
                    <a:pt x="14" y="467"/>
                  </a:lnTo>
                  <a:lnTo>
                    <a:pt x="4" y="418"/>
                  </a:lnTo>
                  <a:lnTo>
                    <a:pt x="0" y="369"/>
                  </a:lnTo>
                  <a:lnTo>
                    <a:pt x="4" y="318"/>
                  </a:lnTo>
                  <a:lnTo>
                    <a:pt x="14" y="270"/>
                  </a:lnTo>
                  <a:lnTo>
                    <a:pt x="29" y="225"/>
                  </a:lnTo>
                  <a:lnTo>
                    <a:pt x="51" y="182"/>
                  </a:lnTo>
                  <a:lnTo>
                    <a:pt x="78" y="143"/>
                  </a:lnTo>
                  <a:lnTo>
                    <a:pt x="109" y="107"/>
                  </a:lnTo>
                  <a:lnTo>
                    <a:pt x="145" y="76"/>
                  </a:lnTo>
                  <a:lnTo>
                    <a:pt x="185" y="49"/>
                  </a:lnTo>
                  <a:lnTo>
                    <a:pt x="227" y="29"/>
                  </a:lnTo>
                  <a:lnTo>
                    <a:pt x="273" y="13"/>
                  </a:lnTo>
                  <a:lnTo>
                    <a:pt x="322" y="2"/>
                  </a:lnTo>
                  <a:lnTo>
                    <a:pt x="37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40" name="Group 36"/>
          <p:cNvGrpSpPr/>
          <p:nvPr/>
        </p:nvGrpSpPr>
        <p:grpSpPr>
          <a:xfrm>
            <a:off x="9700528" y="2786501"/>
            <a:ext cx="383771" cy="383771"/>
            <a:chOff x="15697200" y="3492500"/>
            <a:chExt cx="3962401" cy="3962401"/>
          </a:xfrm>
          <a:solidFill>
            <a:schemeClr val="bg1">
              <a:lumMod val="50000"/>
            </a:schemeClr>
          </a:solidFill>
        </p:grpSpPr>
        <p:sp>
          <p:nvSpPr>
            <p:cNvPr id="41" name="Freeform 42"/>
            <p:cNvSpPr/>
            <p:nvPr/>
          </p:nvSpPr>
          <p:spPr bwMode="auto">
            <a:xfrm>
              <a:off x="17918113" y="3492500"/>
              <a:ext cx="1741488" cy="1741488"/>
            </a:xfrm>
            <a:custGeom>
              <a:avLst/>
              <a:gdLst>
                <a:gd name="T0" fmla="*/ 0 w 2195"/>
                <a:gd name="T1" fmla="*/ 0 h 2195"/>
                <a:gd name="T2" fmla="*/ 138 w 2195"/>
                <a:gd name="T3" fmla="*/ 20 h 2195"/>
                <a:gd name="T4" fmla="*/ 275 w 2195"/>
                <a:gd name="T5" fmla="*/ 48 h 2195"/>
                <a:gd name="T6" fmla="*/ 408 w 2195"/>
                <a:gd name="T7" fmla="*/ 83 h 2195"/>
                <a:gd name="T8" fmla="*/ 540 w 2195"/>
                <a:gd name="T9" fmla="*/ 126 h 2195"/>
                <a:gd name="T10" fmla="*/ 670 w 2195"/>
                <a:gd name="T11" fmla="*/ 175 h 2195"/>
                <a:gd name="T12" fmla="*/ 796 w 2195"/>
                <a:gd name="T13" fmla="*/ 233 h 2195"/>
                <a:gd name="T14" fmla="*/ 918 w 2195"/>
                <a:gd name="T15" fmla="*/ 296 h 2195"/>
                <a:gd name="T16" fmla="*/ 1038 w 2195"/>
                <a:gd name="T17" fmla="*/ 368 h 2195"/>
                <a:gd name="T18" fmla="*/ 1154 w 2195"/>
                <a:gd name="T19" fmla="*/ 445 h 2195"/>
                <a:gd name="T20" fmla="*/ 1266 w 2195"/>
                <a:gd name="T21" fmla="*/ 529 h 2195"/>
                <a:gd name="T22" fmla="*/ 1374 w 2195"/>
                <a:gd name="T23" fmla="*/ 620 h 2195"/>
                <a:gd name="T24" fmla="*/ 1476 w 2195"/>
                <a:gd name="T25" fmla="*/ 719 h 2195"/>
                <a:gd name="T26" fmla="*/ 1575 w 2195"/>
                <a:gd name="T27" fmla="*/ 821 h 2195"/>
                <a:gd name="T28" fmla="*/ 1666 w 2195"/>
                <a:gd name="T29" fmla="*/ 929 h 2195"/>
                <a:gd name="T30" fmla="*/ 1750 w 2195"/>
                <a:gd name="T31" fmla="*/ 1041 h 2195"/>
                <a:gd name="T32" fmla="*/ 1827 w 2195"/>
                <a:gd name="T33" fmla="*/ 1157 h 2195"/>
                <a:gd name="T34" fmla="*/ 1899 w 2195"/>
                <a:gd name="T35" fmla="*/ 1277 h 2195"/>
                <a:gd name="T36" fmla="*/ 1962 w 2195"/>
                <a:gd name="T37" fmla="*/ 1399 h 2195"/>
                <a:gd name="T38" fmla="*/ 2020 w 2195"/>
                <a:gd name="T39" fmla="*/ 1525 h 2195"/>
                <a:gd name="T40" fmla="*/ 2069 w 2195"/>
                <a:gd name="T41" fmla="*/ 1655 h 2195"/>
                <a:gd name="T42" fmla="*/ 2112 w 2195"/>
                <a:gd name="T43" fmla="*/ 1787 h 2195"/>
                <a:gd name="T44" fmla="*/ 2147 w 2195"/>
                <a:gd name="T45" fmla="*/ 1920 h 2195"/>
                <a:gd name="T46" fmla="*/ 2175 w 2195"/>
                <a:gd name="T47" fmla="*/ 2057 h 2195"/>
                <a:gd name="T48" fmla="*/ 2195 w 2195"/>
                <a:gd name="T49" fmla="*/ 2195 h 2195"/>
                <a:gd name="T50" fmla="*/ 1753 w 2195"/>
                <a:gd name="T51" fmla="*/ 2195 h 2195"/>
                <a:gd name="T52" fmla="*/ 1729 w 2195"/>
                <a:gd name="T53" fmla="*/ 2062 h 2195"/>
                <a:gd name="T54" fmla="*/ 1697 w 2195"/>
                <a:gd name="T55" fmla="*/ 1930 h 2195"/>
                <a:gd name="T56" fmla="*/ 1656 w 2195"/>
                <a:gd name="T57" fmla="*/ 1802 h 2195"/>
                <a:gd name="T58" fmla="*/ 1608 w 2195"/>
                <a:gd name="T59" fmla="*/ 1678 h 2195"/>
                <a:gd name="T60" fmla="*/ 1552 w 2195"/>
                <a:gd name="T61" fmla="*/ 1558 h 2195"/>
                <a:gd name="T62" fmla="*/ 1487 w 2195"/>
                <a:gd name="T63" fmla="*/ 1442 h 2195"/>
                <a:gd name="T64" fmla="*/ 1417 w 2195"/>
                <a:gd name="T65" fmla="*/ 1331 h 2195"/>
                <a:gd name="T66" fmla="*/ 1340 w 2195"/>
                <a:gd name="T67" fmla="*/ 1225 h 2195"/>
                <a:gd name="T68" fmla="*/ 1256 w 2195"/>
                <a:gd name="T69" fmla="*/ 1124 h 2195"/>
                <a:gd name="T70" fmla="*/ 1166 w 2195"/>
                <a:gd name="T71" fmla="*/ 1029 h 2195"/>
                <a:gd name="T72" fmla="*/ 1071 w 2195"/>
                <a:gd name="T73" fmla="*/ 939 h 2195"/>
                <a:gd name="T74" fmla="*/ 970 w 2195"/>
                <a:gd name="T75" fmla="*/ 855 h 2195"/>
                <a:gd name="T76" fmla="*/ 864 w 2195"/>
                <a:gd name="T77" fmla="*/ 778 h 2195"/>
                <a:gd name="T78" fmla="*/ 753 w 2195"/>
                <a:gd name="T79" fmla="*/ 708 h 2195"/>
                <a:gd name="T80" fmla="*/ 637 w 2195"/>
                <a:gd name="T81" fmla="*/ 643 h 2195"/>
                <a:gd name="T82" fmla="*/ 517 w 2195"/>
                <a:gd name="T83" fmla="*/ 587 h 2195"/>
                <a:gd name="T84" fmla="*/ 393 w 2195"/>
                <a:gd name="T85" fmla="*/ 539 h 2195"/>
                <a:gd name="T86" fmla="*/ 265 w 2195"/>
                <a:gd name="T87" fmla="*/ 498 h 2195"/>
                <a:gd name="T88" fmla="*/ 133 w 2195"/>
                <a:gd name="T89" fmla="*/ 466 h 2195"/>
                <a:gd name="T90" fmla="*/ 0 w 2195"/>
                <a:gd name="T91" fmla="*/ 442 h 2195"/>
                <a:gd name="T92" fmla="*/ 0 w 2195"/>
                <a:gd name="T93" fmla="*/ 0 h 2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95" h="2195">
                  <a:moveTo>
                    <a:pt x="0" y="0"/>
                  </a:moveTo>
                  <a:lnTo>
                    <a:pt x="138" y="20"/>
                  </a:lnTo>
                  <a:lnTo>
                    <a:pt x="275" y="48"/>
                  </a:lnTo>
                  <a:lnTo>
                    <a:pt x="408" y="83"/>
                  </a:lnTo>
                  <a:lnTo>
                    <a:pt x="540" y="126"/>
                  </a:lnTo>
                  <a:lnTo>
                    <a:pt x="670" y="175"/>
                  </a:lnTo>
                  <a:lnTo>
                    <a:pt x="796" y="233"/>
                  </a:lnTo>
                  <a:lnTo>
                    <a:pt x="918" y="296"/>
                  </a:lnTo>
                  <a:lnTo>
                    <a:pt x="1038" y="368"/>
                  </a:lnTo>
                  <a:lnTo>
                    <a:pt x="1154" y="445"/>
                  </a:lnTo>
                  <a:lnTo>
                    <a:pt x="1266" y="529"/>
                  </a:lnTo>
                  <a:lnTo>
                    <a:pt x="1374" y="620"/>
                  </a:lnTo>
                  <a:lnTo>
                    <a:pt x="1476" y="719"/>
                  </a:lnTo>
                  <a:lnTo>
                    <a:pt x="1575" y="821"/>
                  </a:lnTo>
                  <a:lnTo>
                    <a:pt x="1666" y="929"/>
                  </a:lnTo>
                  <a:lnTo>
                    <a:pt x="1750" y="1041"/>
                  </a:lnTo>
                  <a:lnTo>
                    <a:pt x="1827" y="1157"/>
                  </a:lnTo>
                  <a:lnTo>
                    <a:pt x="1899" y="1277"/>
                  </a:lnTo>
                  <a:lnTo>
                    <a:pt x="1962" y="1399"/>
                  </a:lnTo>
                  <a:lnTo>
                    <a:pt x="2020" y="1525"/>
                  </a:lnTo>
                  <a:lnTo>
                    <a:pt x="2069" y="1655"/>
                  </a:lnTo>
                  <a:lnTo>
                    <a:pt x="2112" y="1787"/>
                  </a:lnTo>
                  <a:lnTo>
                    <a:pt x="2147" y="1920"/>
                  </a:lnTo>
                  <a:lnTo>
                    <a:pt x="2175" y="2057"/>
                  </a:lnTo>
                  <a:lnTo>
                    <a:pt x="2195" y="2195"/>
                  </a:lnTo>
                  <a:lnTo>
                    <a:pt x="1753" y="2195"/>
                  </a:lnTo>
                  <a:lnTo>
                    <a:pt x="1729" y="2062"/>
                  </a:lnTo>
                  <a:lnTo>
                    <a:pt x="1697" y="1930"/>
                  </a:lnTo>
                  <a:lnTo>
                    <a:pt x="1656" y="1802"/>
                  </a:lnTo>
                  <a:lnTo>
                    <a:pt x="1608" y="1678"/>
                  </a:lnTo>
                  <a:lnTo>
                    <a:pt x="1552" y="1558"/>
                  </a:lnTo>
                  <a:lnTo>
                    <a:pt x="1487" y="1442"/>
                  </a:lnTo>
                  <a:lnTo>
                    <a:pt x="1417" y="1331"/>
                  </a:lnTo>
                  <a:lnTo>
                    <a:pt x="1340" y="1225"/>
                  </a:lnTo>
                  <a:lnTo>
                    <a:pt x="1256" y="1124"/>
                  </a:lnTo>
                  <a:lnTo>
                    <a:pt x="1166" y="1029"/>
                  </a:lnTo>
                  <a:lnTo>
                    <a:pt x="1071" y="939"/>
                  </a:lnTo>
                  <a:lnTo>
                    <a:pt x="970" y="855"/>
                  </a:lnTo>
                  <a:lnTo>
                    <a:pt x="864" y="778"/>
                  </a:lnTo>
                  <a:lnTo>
                    <a:pt x="753" y="708"/>
                  </a:lnTo>
                  <a:lnTo>
                    <a:pt x="637" y="643"/>
                  </a:lnTo>
                  <a:lnTo>
                    <a:pt x="517" y="587"/>
                  </a:lnTo>
                  <a:lnTo>
                    <a:pt x="393" y="539"/>
                  </a:lnTo>
                  <a:lnTo>
                    <a:pt x="265" y="498"/>
                  </a:lnTo>
                  <a:lnTo>
                    <a:pt x="133" y="466"/>
                  </a:lnTo>
                  <a:lnTo>
                    <a:pt x="0" y="442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2" name="Freeform 43"/>
            <p:cNvSpPr/>
            <p:nvPr/>
          </p:nvSpPr>
          <p:spPr bwMode="auto">
            <a:xfrm>
              <a:off x="15697200" y="3492500"/>
              <a:ext cx="1741488" cy="1741488"/>
            </a:xfrm>
            <a:custGeom>
              <a:avLst/>
              <a:gdLst>
                <a:gd name="T0" fmla="*/ 2195 w 2195"/>
                <a:gd name="T1" fmla="*/ 0 h 2195"/>
                <a:gd name="T2" fmla="*/ 2195 w 2195"/>
                <a:gd name="T3" fmla="*/ 442 h 2195"/>
                <a:gd name="T4" fmla="*/ 2062 w 2195"/>
                <a:gd name="T5" fmla="*/ 466 h 2195"/>
                <a:gd name="T6" fmla="*/ 1930 w 2195"/>
                <a:gd name="T7" fmla="*/ 498 h 2195"/>
                <a:gd name="T8" fmla="*/ 1802 w 2195"/>
                <a:gd name="T9" fmla="*/ 539 h 2195"/>
                <a:gd name="T10" fmla="*/ 1678 w 2195"/>
                <a:gd name="T11" fmla="*/ 587 h 2195"/>
                <a:gd name="T12" fmla="*/ 1558 w 2195"/>
                <a:gd name="T13" fmla="*/ 643 h 2195"/>
                <a:gd name="T14" fmla="*/ 1442 w 2195"/>
                <a:gd name="T15" fmla="*/ 708 h 2195"/>
                <a:gd name="T16" fmla="*/ 1331 w 2195"/>
                <a:gd name="T17" fmla="*/ 778 h 2195"/>
                <a:gd name="T18" fmla="*/ 1225 w 2195"/>
                <a:gd name="T19" fmla="*/ 855 h 2195"/>
                <a:gd name="T20" fmla="*/ 1124 w 2195"/>
                <a:gd name="T21" fmla="*/ 939 h 2195"/>
                <a:gd name="T22" fmla="*/ 1029 w 2195"/>
                <a:gd name="T23" fmla="*/ 1029 h 2195"/>
                <a:gd name="T24" fmla="*/ 939 w 2195"/>
                <a:gd name="T25" fmla="*/ 1124 h 2195"/>
                <a:gd name="T26" fmla="*/ 855 w 2195"/>
                <a:gd name="T27" fmla="*/ 1225 h 2195"/>
                <a:gd name="T28" fmla="*/ 778 w 2195"/>
                <a:gd name="T29" fmla="*/ 1331 h 2195"/>
                <a:gd name="T30" fmla="*/ 708 w 2195"/>
                <a:gd name="T31" fmla="*/ 1442 h 2195"/>
                <a:gd name="T32" fmla="*/ 643 w 2195"/>
                <a:gd name="T33" fmla="*/ 1558 h 2195"/>
                <a:gd name="T34" fmla="*/ 587 w 2195"/>
                <a:gd name="T35" fmla="*/ 1678 h 2195"/>
                <a:gd name="T36" fmla="*/ 539 w 2195"/>
                <a:gd name="T37" fmla="*/ 1802 h 2195"/>
                <a:gd name="T38" fmla="*/ 498 w 2195"/>
                <a:gd name="T39" fmla="*/ 1930 h 2195"/>
                <a:gd name="T40" fmla="*/ 466 w 2195"/>
                <a:gd name="T41" fmla="*/ 2062 h 2195"/>
                <a:gd name="T42" fmla="*/ 442 w 2195"/>
                <a:gd name="T43" fmla="*/ 2195 h 2195"/>
                <a:gd name="T44" fmla="*/ 0 w 2195"/>
                <a:gd name="T45" fmla="*/ 2195 h 2195"/>
                <a:gd name="T46" fmla="*/ 20 w 2195"/>
                <a:gd name="T47" fmla="*/ 2057 h 2195"/>
                <a:gd name="T48" fmla="*/ 48 w 2195"/>
                <a:gd name="T49" fmla="*/ 1920 h 2195"/>
                <a:gd name="T50" fmla="*/ 83 w 2195"/>
                <a:gd name="T51" fmla="*/ 1787 h 2195"/>
                <a:gd name="T52" fmla="*/ 126 w 2195"/>
                <a:gd name="T53" fmla="*/ 1655 h 2195"/>
                <a:gd name="T54" fmla="*/ 175 w 2195"/>
                <a:gd name="T55" fmla="*/ 1525 h 2195"/>
                <a:gd name="T56" fmla="*/ 233 w 2195"/>
                <a:gd name="T57" fmla="*/ 1399 h 2195"/>
                <a:gd name="T58" fmla="*/ 296 w 2195"/>
                <a:gd name="T59" fmla="*/ 1277 h 2195"/>
                <a:gd name="T60" fmla="*/ 368 w 2195"/>
                <a:gd name="T61" fmla="*/ 1157 h 2195"/>
                <a:gd name="T62" fmla="*/ 445 w 2195"/>
                <a:gd name="T63" fmla="*/ 1041 h 2195"/>
                <a:gd name="T64" fmla="*/ 529 w 2195"/>
                <a:gd name="T65" fmla="*/ 929 h 2195"/>
                <a:gd name="T66" fmla="*/ 620 w 2195"/>
                <a:gd name="T67" fmla="*/ 821 h 2195"/>
                <a:gd name="T68" fmla="*/ 719 w 2195"/>
                <a:gd name="T69" fmla="*/ 719 h 2195"/>
                <a:gd name="T70" fmla="*/ 821 w 2195"/>
                <a:gd name="T71" fmla="*/ 620 h 2195"/>
                <a:gd name="T72" fmla="*/ 929 w 2195"/>
                <a:gd name="T73" fmla="*/ 529 h 2195"/>
                <a:gd name="T74" fmla="*/ 1041 w 2195"/>
                <a:gd name="T75" fmla="*/ 445 h 2195"/>
                <a:gd name="T76" fmla="*/ 1157 w 2195"/>
                <a:gd name="T77" fmla="*/ 368 h 2195"/>
                <a:gd name="T78" fmla="*/ 1277 w 2195"/>
                <a:gd name="T79" fmla="*/ 296 h 2195"/>
                <a:gd name="T80" fmla="*/ 1399 w 2195"/>
                <a:gd name="T81" fmla="*/ 233 h 2195"/>
                <a:gd name="T82" fmla="*/ 1525 w 2195"/>
                <a:gd name="T83" fmla="*/ 175 h 2195"/>
                <a:gd name="T84" fmla="*/ 1655 w 2195"/>
                <a:gd name="T85" fmla="*/ 126 h 2195"/>
                <a:gd name="T86" fmla="*/ 1787 w 2195"/>
                <a:gd name="T87" fmla="*/ 83 h 2195"/>
                <a:gd name="T88" fmla="*/ 1920 w 2195"/>
                <a:gd name="T89" fmla="*/ 48 h 2195"/>
                <a:gd name="T90" fmla="*/ 2057 w 2195"/>
                <a:gd name="T91" fmla="*/ 20 h 2195"/>
                <a:gd name="T92" fmla="*/ 2195 w 2195"/>
                <a:gd name="T93" fmla="*/ 0 h 2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95" h="2195">
                  <a:moveTo>
                    <a:pt x="2195" y="0"/>
                  </a:moveTo>
                  <a:lnTo>
                    <a:pt x="2195" y="442"/>
                  </a:lnTo>
                  <a:lnTo>
                    <a:pt x="2062" y="466"/>
                  </a:lnTo>
                  <a:lnTo>
                    <a:pt x="1930" y="498"/>
                  </a:lnTo>
                  <a:lnTo>
                    <a:pt x="1802" y="539"/>
                  </a:lnTo>
                  <a:lnTo>
                    <a:pt x="1678" y="587"/>
                  </a:lnTo>
                  <a:lnTo>
                    <a:pt x="1558" y="643"/>
                  </a:lnTo>
                  <a:lnTo>
                    <a:pt x="1442" y="708"/>
                  </a:lnTo>
                  <a:lnTo>
                    <a:pt x="1331" y="778"/>
                  </a:lnTo>
                  <a:lnTo>
                    <a:pt x="1225" y="855"/>
                  </a:lnTo>
                  <a:lnTo>
                    <a:pt x="1124" y="939"/>
                  </a:lnTo>
                  <a:lnTo>
                    <a:pt x="1029" y="1029"/>
                  </a:lnTo>
                  <a:lnTo>
                    <a:pt x="939" y="1124"/>
                  </a:lnTo>
                  <a:lnTo>
                    <a:pt x="855" y="1225"/>
                  </a:lnTo>
                  <a:lnTo>
                    <a:pt x="778" y="1331"/>
                  </a:lnTo>
                  <a:lnTo>
                    <a:pt x="708" y="1442"/>
                  </a:lnTo>
                  <a:lnTo>
                    <a:pt x="643" y="1558"/>
                  </a:lnTo>
                  <a:lnTo>
                    <a:pt x="587" y="1678"/>
                  </a:lnTo>
                  <a:lnTo>
                    <a:pt x="539" y="1802"/>
                  </a:lnTo>
                  <a:lnTo>
                    <a:pt x="498" y="1930"/>
                  </a:lnTo>
                  <a:lnTo>
                    <a:pt x="466" y="2062"/>
                  </a:lnTo>
                  <a:lnTo>
                    <a:pt x="442" y="2195"/>
                  </a:lnTo>
                  <a:lnTo>
                    <a:pt x="0" y="2195"/>
                  </a:lnTo>
                  <a:lnTo>
                    <a:pt x="20" y="2057"/>
                  </a:lnTo>
                  <a:lnTo>
                    <a:pt x="48" y="1920"/>
                  </a:lnTo>
                  <a:lnTo>
                    <a:pt x="83" y="1787"/>
                  </a:lnTo>
                  <a:lnTo>
                    <a:pt x="126" y="1655"/>
                  </a:lnTo>
                  <a:lnTo>
                    <a:pt x="175" y="1525"/>
                  </a:lnTo>
                  <a:lnTo>
                    <a:pt x="233" y="1399"/>
                  </a:lnTo>
                  <a:lnTo>
                    <a:pt x="296" y="1277"/>
                  </a:lnTo>
                  <a:lnTo>
                    <a:pt x="368" y="1157"/>
                  </a:lnTo>
                  <a:lnTo>
                    <a:pt x="445" y="1041"/>
                  </a:lnTo>
                  <a:lnTo>
                    <a:pt x="529" y="929"/>
                  </a:lnTo>
                  <a:lnTo>
                    <a:pt x="620" y="821"/>
                  </a:lnTo>
                  <a:lnTo>
                    <a:pt x="719" y="719"/>
                  </a:lnTo>
                  <a:lnTo>
                    <a:pt x="821" y="620"/>
                  </a:lnTo>
                  <a:lnTo>
                    <a:pt x="929" y="529"/>
                  </a:lnTo>
                  <a:lnTo>
                    <a:pt x="1041" y="445"/>
                  </a:lnTo>
                  <a:lnTo>
                    <a:pt x="1157" y="368"/>
                  </a:lnTo>
                  <a:lnTo>
                    <a:pt x="1277" y="296"/>
                  </a:lnTo>
                  <a:lnTo>
                    <a:pt x="1399" y="233"/>
                  </a:lnTo>
                  <a:lnTo>
                    <a:pt x="1525" y="175"/>
                  </a:lnTo>
                  <a:lnTo>
                    <a:pt x="1655" y="126"/>
                  </a:lnTo>
                  <a:lnTo>
                    <a:pt x="1787" y="83"/>
                  </a:lnTo>
                  <a:lnTo>
                    <a:pt x="1920" y="48"/>
                  </a:lnTo>
                  <a:lnTo>
                    <a:pt x="2057" y="20"/>
                  </a:lnTo>
                  <a:lnTo>
                    <a:pt x="219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3" name="Freeform 44"/>
            <p:cNvSpPr/>
            <p:nvPr/>
          </p:nvSpPr>
          <p:spPr bwMode="auto">
            <a:xfrm>
              <a:off x="17918113" y="5713413"/>
              <a:ext cx="1741488" cy="1741488"/>
            </a:xfrm>
            <a:custGeom>
              <a:avLst/>
              <a:gdLst>
                <a:gd name="T0" fmla="*/ 1753 w 2195"/>
                <a:gd name="T1" fmla="*/ 0 h 2195"/>
                <a:gd name="T2" fmla="*/ 2195 w 2195"/>
                <a:gd name="T3" fmla="*/ 0 h 2195"/>
                <a:gd name="T4" fmla="*/ 2175 w 2195"/>
                <a:gd name="T5" fmla="*/ 138 h 2195"/>
                <a:gd name="T6" fmla="*/ 2147 w 2195"/>
                <a:gd name="T7" fmla="*/ 275 h 2195"/>
                <a:gd name="T8" fmla="*/ 2112 w 2195"/>
                <a:gd name="T9" fmla="*/ 408 h 2195"/>
                <a:gd name="T10" fmla="*/ 2069 w 2195"/>
                <a:gd name="T11" fmla="*/ 540 h 2195"/>
                <a:gd name="T12" fmla="*/ 2020 w 2195"/>
                <a:gd name="T13" fmla="*/ 670 h 2195"/>
                <a:gd name="T14" fmla="*/ 1962 w 2195"/>
                <a:gd name="T15" fmla="*/ 796 h 2195"/>
                <a:gd name="T16" fmla="*/ 1899 w 2195"/>
                <a:gd name="T17" fmla="*/ 918 h 2195"/>
                <a:gd name="T18" fmla="*/ 1827 w 2195"/>
                <a:gd name="T19" fmla="*/ 1038 h 2195"/>
                <a:gd name="T20" fmla="*/ 1750 w 2195"/>
                <a:gd name="T21" fmla="*/ 1154 h 2195"/>
                <a:gd name="T22" fmla="*/ 1666 w 2195"/>
                <a:gd name="T23" fmla="*/ 1266 h 2195"/>
                <a:gd name="T24" fmla="*/ 1575 w 2195"/>
                <a:gd name="T25" fmla="*/ 1374 h 2195"/>
                <a:gd name="T26" fmla="*/ 1476 w 2195"/>
                <a:gd name="T27" fmla="*/ 1476 h 2195"/>
                <a:gd name="T28" fmla="*/ 1374 w 2195"/>
                <a:gd name="T29" fmla="*/ 1575 h 2195"/>
                <a:gd name="T30" fmla="*/ 1266 w 2195"/>
                <a:gd name="T31" fmla="*/ 1666 h 2195"/>
                <a:gd name="T32" fmla="*/ 1154 w 2195"/>
                <a:gd name="T33" fmla="*/ 1750 h 2195"/>
                <a:gd name="T34" fmla="*/ 1038 w 2195"/>
                <a:gd name="T35" fmla="*/ 1827 h 2195"/>
                <a:gd name="T36" fmla="*/ 918 w 2195"/>
                <a:gd name="T37" fmla="*/ 1899 h 2195"/>
                <a:gd name="T38" fmla="*/ 796 w 2195"/>
                <a:gd name="T39" fmla="*/ 1962 h 2195"/>
                <a:gd name="T40" fmla="*/ 670 w 2195"/>
                <a:gd name="T41" fmla="*/ 2020 h 2195"/>
                <a:gd name="T42" fmla="*/ 540 w 2195"/>
                <a:gd name="T43" fmla="*/ 2069 h 2195"/>
                <a:gd name="T44" fmla="*/ 408 w 2195"/>
                <a:gd name="T45" fmla="*/ 2112 h 2195"/>
                <a:gd name="T46" fmla="*/ 275 w 2195"/>
                <a:gd name="T47" fmla="*/ 2147 h 2195"/>
                <a:gd name="T48" fmla="*/ 138 w 2195"/>
                <a:gd name="T49" fmla="*/ 2175 h 2195"/>
                <a:gd name="T50" fmla="*/ 0 w 2195"/>
                <a:gd name="T51" fmla="*/ 2195 h 2195"/>
                <a:gd name="T52" fmla="*/ 0 w 2195"/>
                <a:gd name="T53" fmla="*/ 1753 h 2195"/>
                <a:gd name="T54" fmla="*/ 133 w 2195"/>
                <a:gd name="T55" fmla="*/ 1729 h 2195"/>
                <a:gd name="T56" fmla="*/ 265 w 2195"/>
                <a:gd name="T57" fmla="*/ 1697 h 2195"/>
                <a:gd name="T58" fmla="*/ 393 w 2195"/>
                <a:gd name="T59" fmla="*/ 1656 h 2195"/>
                <a:gd name="T60" fmla="*/ 517 w 2195"/>
                <a:gd name="T61" fmla="*/ 1608 h 2195"/>
                <a:gd name="T62" fmla="*/ 637 w 2195"/>
                <a:gd name="T63" fmla="*/ 1552 h 2195"/>
                <a:gd name="T64" fmla="*/ 753 w 2195"/>
                <a:gd name="T65" fmla="*/ 1487 h 2195"/>
                <a:gd name="T66" fmla="*/ 864 w 2195"/>
                <a:gd name="T67" fmla="*/ 1417 h 2195"/>
                <a:gd name="T68" fmla="*/ 970 w 2195"/>
                <a:gd name="T69" fmla="*/ 1340 h 2195"/>
                <a:gd name="T70" fmla="*/ 1071 w 2195"/>
                <a:gd name="T71" fmla="*/ 1256 h 2195"/>
                <a:gd name="T72" fmla="*/ 1166 w 2195"/>
                <a:gd name="T73" fmla="*/ 1166 h 2195"/>
                <a:gd name="T74" fmla="*/ 1256 w 2195"/>
                <a:gd name="T75" fmla="*/ 1071 h 2195"/>
                <a:gd name="T76" fmla="*/ 1340 w 2195"/>
                <a:gd name="T77" fmla="*/ 970 h 2195"/>
                <a:gd name="T78" fmla="*/ 1417 w 2195"/>
                <a:gd name="T79" fmla="*/ 864 h 2195"/>
                <a:gd name="T80" fmla="*/ 1487 w 2195"/>
                <a:gd name="T81" fmla="*/ 753 h 2195"/>
                <a:gd name="T82" fmla="*/ 1552 w 2195"/>
                <a:gd name="T83" fmla="*/ 637 h 2195"/>
                <a:gd name="T84" fmla="*/ 1608 w 2195"/>
                <a:gd name="T85" fmla="*/ 517 h 2195"/>
                <a:gd name="T86" fmla="*/ 1656 w 2195"/>
                <a:gd name="T87" fmla="*/ 393 h 2195"/>
                <a:gd name="T88" fmla="*/ 1697 w 2195"/>
                <a:gd name="T89" fmla="*/ 265 h 2195"/>
                <a:gd name="T90" fmla="*/ 1729 w 2195"/>
                <a:gd name="T91" fmla="*/ 133 h 2195"/>
                <a:gd name="T92" fmla="*/ 1753 w 2195"/>
                <a:gd name="T93" fmla="*/ 0 h 2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95" h="2195">
                  <a:moveTo>
                    <a:pt x="1753" y="0"/>
                  </a:moveTo>
                  <a:lnTo>
                    <a:pt x="2195" y="0"/>
                  </a:lnTo>
                  <a:lnTo>
                    <a:pt x="2175" y="138"/>
                  </a:lnTo>
                  <a:lnTo>
                    <a:pt x="2147" y="275"/>
                  </a:lnTo>
                  <a:lnTo>
                    <a:pt x="2112" y="408"/>
                  </a:lnTo>
                  <a:lnTo>
                    <a:pt x="2069" y="540"/>
                  </a:lnTo>
                  <a:lnTo>
                    <a:pt x="2020" y="670"/>
                  </a:lnTo>
                  <a:lnTo>
                    <a:pt x="1962" y="796"/>
                  </a:lnTo>
                  <a:lnTo>
                    <a:pt x="1899" y="918"/>
                  </a:lnTo>
                  <a:lnTo>
                    <a:pt x="1827" y="1038"/>
                  </a:lnTo>
                  <a:lnTo>
                    <a:pt x="1750" y="1154"/>
                  </a:lnTo>
                  <a:lnTo>
                    <a:pt x="1666" y="1266"/>
                  </a:lnTo>
                  <a:lnTo>
                    <a:pt x="1575" y="1374"/>
                  </a:lnTo>
                  <a:lnTo>
                    <a:pt x="1476" y="1476"/>
                  </a:lnTo>
                  <a:lnTo>
                    <a:pt x="1374" y="1575"/>
                  </a:lnTo>
                  <a:lnTo>
                    <a:pt x="1266" y="1666"/>
                  </a:lnTo>
                  <a:lnTo>
                    <a:pt x="1154" y="1750"/>
                  </a:lnTo>
                  <a:lnTo>
                    <a:pt x="1038" y="1827"/>
                  </a:lnTo>
                  <a:lnTo>
                    <a:pt x="918" y="1899"/>
                  </a:lnTo>
                  <a:lnTo>
                    <a:pt x="796" y="1962"/>
                  </a:lnTo>
                  <a:lnTo>
                    <a:pt x="670" y="2020"/>
                  </a:lnTo>
                  <a:lnTo>
                    <a:pt x="540" y="2069"/>
                  </a:lnTo>
                  <a:lnTo>
                    <a:pt x="408" y="2112"/>
                  </a:lnTo>
                  <a:lnTo>
                    <a:pt x="275" y="2147"/>
                  </a:lnTo>
                  <a:lnTo>
                    <a:pt x="138" y="2175"/>
                  </a:lnTo>
                  <a:lnTo>
                    <a:pt x="0" y="2195"/>
                  </a:lnTo>
                  <a:lnTo>
                    <a:pt x="0" y="1753"/>
                  </a:lnTo>
                  <a:lnTo>
                    <a:pt x="133" y="1729"/>
                  </a:lnTo>
                  <a:lnTo>
                    <a:pt x="265" y="1697"/>
                  </a:lnTo>
                  <a:lnTo>
                    <a:pt x="393" y="1656"/>
                  </a:lnTo>
                  <a:lnTo>
                    <a:pt x="517" y="1608"/>
                  </a:lnTo>
                  <a:lnTo>
                    <a:pt x="637" y="1552"/>
                  </a:lnTo>
                  <a:lnTo>
                    <a:pt x="753" y="1487"/>
                  </a:lnTo>
                  <a:lnTo>
                    <a:pt x="864" y="1417"/>
                  </a:lnTo>
                  <a:lnTo>
                    <a:pt x="970" y="1340"/>
                  </a:lnTo>
                  <a:lnTo>
                    <a:pt x="1071" y="1256"/>
                  </a:lnTo>
                  <a:lnTo>
                    <a:pt x="1166" y="1166"/>
                  </a:lnTo>
                  <a:lnTo>
                    <a:pt x="1256" y="1071"/>
                  </a:lnTo>
                  <a:lnTo>
                    <a:pt x="1340" y="970"/>
                  </a:lnTo>
                  <a:lnTo>
                    <a:pt x="1417" y="864"/>
                  </a:lnTo>
                  <a:lnTo>
                    <a:pt x="1487" y="753"/>
                  </a:lnTo>
                  <a:lnTo>
                    <a:pt x="1552" y="637"/>
                  </a:lnTo>
                  <a:lnTo>
                    <a:pt x="1608" y="517"/>
                  </a:lnTo>
                  <a:lnTo>
                    <a:pt x="1656" y="393"/>
                  </a:lnTo>
                  <a:lnTo>
                    <a:pt x="1697" y="265"/>
                  </a:lnTo>
                  <a:lnTo>
                    <a:pt x="1729" y="133"/>
                  </a:lnTo>
                  <a:lnTo>
                    <a:pt x="175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4" name="Freeform 45"/>
            <p:cNvSpPr/>
            <p:nvPr/>
          </p:nvSpPr>
          <p:spPr bwMode="auto">
            <a:xfrm>
              <a:off x="15697200" y="5713413"/>
              <a:ext cx="1741488" cy="1741488"/>
            </a:xfrm>
            <a:custGeom>
              <a:avLst/>
              <a:gdLst>
                <a:gd name="T0" fmla="*/ 0 w 2195"/>
                <a:gd name="T1" fmla="*/ 0 h 2195"/>
                <a:gd name="T2" fmla="*/ 442 w 2195"/>
                <a:gd name="T3" fmla="*/ 0 h 2195"/>
                <a:gd name="T4" fmla="*/ 466 w 2195"/>
                <a:gd name="T5" fmla="*/ 133 h 2195"/>
                <a:gd name="T6" fmla="*/ 498 w 2195"/>
                <a:gd name="T7" fmla="*/ 265 h 2195"/>
                <a:gd name="T8" fmla="*/ 539 w 2195"/>
                <a:gd name="T9" fmla="*/ 393 h 2195"/>
                <a:gd name="T10" fmla="*/ 587 w 2195"/>
                <a:gd name="T11" fmla="*/ 517 h 2195"/>
                <a:gd name="T12" fmla="*/ 643 w 2195"/>
                <a:gd name="T13" fmla="*/ 637 h 2195"/>
                <a:gd name="T14" fmla="*/ 708 w 2195"/>
                <a:gd name="T15" fmla="*/ 753 h 2195"/>
                <a:gd name="T16" fmla="*/ 778 w 2195"/>
                <a:gd name="T17" fmla="*/ 864 h 2195"/>
                <a:gd name="T18" fmla="*/ 855 w 2195"/>
                <a:gd name="T19" fmla="*/ 970 h 2195"/>
                <a:gd name="T20" fmla="*/ 939 w 2195"/>
                <a:gd name="T21" fmla="*/ 1071 h 2195"/>
                <a:gd name="T22" fmla="*/ 1029 w 2195"/>
                <a:gd name="T23" fmla="*/ 1166 h 2195"/>
                <a:gd name="T24" fmla="*/ 1124 w 2195"/>
                <a:gd name="T25" fmla="*/ 1256 h 2195"/>
                <a:gd name="T26" fmla="*/ 1225 w 2195"/>
                <a:gd name="T27" fmla="*/ 1340 h 2195"/>
                <a:gd name="T28" fmla="*/ 1331 w 2195"/>
                <a:gd name="T29" fmla="*/ 1417 h 2195"/>
                <a:gd name="T30" fmla="*/ 1442 w 2195"/>
                <a:gd name="T31" fmla="*/ 1487 h 2195"/>
                <a:gd name="T32" fmla="*/ 1558 w 2195"/>
                <a:gd name="T33" fmla="*/ 1552 h 2195"/>
                <a:gd name="T34" fmla="*/ 1678 w 2195"/>
                <a:gd name="T35" fmla="*/ 1608 h 2195"/>
                <a:gd name="T36" fmla="*/ 1802 w 2195"/>
                <a:gd name="T37" fmla="*/ 1656 h 2195"/>
                <a:gd name="T38" fmla="*/ 1930 w 2195"/>
                <a:gd name="T39" fmla="*/ 1697 h 2195"/>
                <a:gd name="T40" fmla="*/ 2062 w 2195"/>
                <a:gd name="T41" fmla="*/ 1729 h 2195"/>
                <a:gd name="T42" fmla="*/ 2195 w 2195"/>
                <a:gd name="T43" fmla="*/ 1753 h 2195"/>
                <a:gd name="T44" fmla="*/ 2195 w 2195"/>
                <a:gd name="T45" fmla="*/ 2195 h 2195"/>
                <a:gd name="T46" fmla="*/ 2057 w 2195"/>
                <a:gd name="T47" fmla="*/ 2175 h 2195"/>
                <a:gd name="T48" fmla="*/ 1920 w 2195"/>
                <a:gd name="T49" fmla="*/ 2147 h 2195"/>
                <a:gd name="T50" fmla="*/ 1787 w 2195"/>
                <a:gd name="T51" fmla="*/ 2112 h 2195"/>
                <a:gd name="T52" fmla="*/ 1655 w 2195"/>
                <a:gd name="T53" fmla="*/ 2069 h 2195"/>
                <a:gd name="T54" fmla="*/ 1525 w 2195"/>
                <a:gd name="T55" fmla="*/ 2020 h 2195"/>
                <a:gd name="T56" fmla="*/ 1399 w 2195"/>
                <a:gd name="T57" fmla="*/ 1962 h 2195"/>
                <a:gd name="T58" fmla="*/ 1277 w 2195"/>
                <a:gd name="T59" fmla="*/ 1899 h 2195"/>
                <a:gd name="T60" fmla="*/ 1157 w 2195"/>
                <a:gd name="T61" fmla="*/ 1827 h 2195"/>
                <a:gd name="T62" fmla="*/ 1041 w 2195"/>
                <a:gd name="T63" fmla="*/ 1750 h 2195"/>
                <a:gd name="T64" fmla="*/ 929 w 2195"/>
                <a:gd name="T65" fmla="*/ 1666 h 2195"/>
                <a:gd name="T66" fmla="*/ 821 w 2195"/>
                <a:gd name="T67" fmla="*/ 1575 h 2195"/>
                <a:gd name="T68" fmla="*/ 719 w 2195"/>
                <a:gd name="T69" fmla="*/ 1476 h 2195"/>
                <a:gd name="T70" fmla="*/ 620 w 2195"/>
                <a:gd name="T71" fmla="*/ 1374 h 2195"/>
                <a:gd name="T72" fmla="*/ 529 w 2195"/>
                <a:gd name="T73" fmla="*/ 1266 h 2195"/>
                <a:gd name="T74" fmla="*/ 445 w 2195"/>
                <a:gd name="T75" fmla="*/ 1154 h 2195"/>
                <a:gd name="T76" fmla="*/ 368 w 2195"/>
                <a:gd name="T77" fmla="*/ 1038 h 2195"/>
                <a:gd name="T78" fmla="*/ 296 w 2195"/>
                <a:gd name="T79" fmla="*/ 918 h 2195"/>
                <a:gd name="T80" fmla="*/ 233 w 2195"/>
                <a:gd name="T81" fmla="*/ 796 h 2195"/>
                <a:gd name="T82" fmla="*/ 175 w 2195"/>
                <a:gd name="T83" fmla="*/ 670 h 2195"/>
                <a:gd name="T84" fmla="*/ 126 w 2195"/>
                <a:gd name="T85" fmla="*/ 540 h 2195"/>
                <a:gd name="T86" fmla="*/ 83 w 2195"/>
                <a:gd name="T87" fmla="*/ 408 h 2195"/>
                <a:gd name="T88" fmla="*/ 48 w 2195"/>
                <a:gd name="T89" fmla="*/ 275 h 2195"/>
                <a:gd name="T90" fmla="*/ 20 w 2195"/>
                <a:gd name="T91" fmla="*/ 138 h 2195"/>
                <a:gd name="T92" fmla="*/ 0 w 2195"/>
                <a:gd name="T93" fmla="*/ 0 h 2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95" h="2195">
                  <a:moveTo>
                    <a:pt x="0" y="0"/>
                  </a:moveTo>
                  <a:lnTo>
                    <a:pt x="442" y="0"/>
                  </a:lnTo>
                  <a:lnTo>
                    <a:pt x="466" y="133"/>
                  </a:lnTo>
                  <a:lnTo>
                    <a:pt x="498" y="265"/>
                  </a:lnTo>
                  <a:lnTo>
                    <a:pt x="539" y="393"/>
                  </a:lnTo>
                  <a:lnTo>
                    <a:pt x="587" y="517"/>
                  </a:lnTo>
                  <a:lnTo>
                    <a:pt x="643" y="637"/>
                  </a:lnTo>
                  <a:lnTo>
                    <a:pt x="708" y="753"/>
                  </a:lnTo>
                  <a:lnTo>
                    <a:pt x="778" y="864"/>
                  </a:lnTo>
                  <a:lnTo>
                    <a:pt x="855" y="970"/>
                  </a:lnTo>
                  <a:lnTo>
                    <a:pt x="939" y="1071"/>
                  </a:lnTo>
                  <a:lnTo>
                    <a:pt x="1029" y="1166"/>
                  </a:lnTo>
                  <a:lnTo>
                    <a:pt x="1124" y="1256"/>
                  </a:lnTo>
                  <a:lnTo>
                    <a:pt x="1225" y="1340"/>
                  </a:lnTo>
                  <a:lnTo>
                    <a:pt x="1331" y="1417"/>
                  </a:lnTo>
                  <a:lnTo>
                    <a:pt x="1442" y="1487"/>
                  </a:lnTo>
                  <a:lnTo>
                    <a:pt x="1558" y="1552"/>
                  </a:lnTo>
                  <a:lnTo>
                    <a:pt x="1678" y="1608"/>
                  </a:lnTo>
                  <a:lnTo>
                    <a:pt x="1802" y="1656"/>
                  </a:lnTo>
                  <a:lnTo>
                    <a:pt x="1930" y="1697"/>
                  </a:lnTo>
                  <a:lnTo>
                    <a:pt x="2062" y="1729"/>
                  </a:lnTo>
                  <a:lnTo>
                    <a:pt x="2195" y="1753"/>
                  </a:lnTo>
                  <a:lnTo>
                    <a:pt x="2195" y="2195"/>
                  </a:lnTo>
                  <a:lnTo>
                    <a:pt x="2057" y="2175"/>
                  </a:lnTo>
                  <a:lnTo>
                    <a:pt x="1920" y="2147"/>
                  </a:lnTo>
                  <a:lnTo>
                    <a:pt x="1787" y="2112"/>
                  </a:lnTo>
                  <a:lnTo>
                    <a:pt x="1655" y="2069"/>
                  </a:lnTo>
                  <a:lnTo>
                    <a:pt x="1525" y="2020"/>
                  </a:lnTo>
                  <a:lnTo>
                    <a:pt x="1399" y="1962"/>
                  </a:lnTo>
                  <a:lnTo>
                    <a:pt x="1277" y="1899"/>
                  </a:lnTo>
                  <a:lnTo>
                    <a:pt x="1157" y="1827"/>
                  </a:lnTo>
                  <a:lnTo>
                    <a:pt x="1041" y="1750"/>
                  </a:lnTo>
                  <a:lnTo>
                    <a:pt x="929" y="1666"/>
                  </a:lnTo>
                  <a:lnTo>
                    <a:pt x="821" y="1575"/>
                  </a:lnTo>
                  <a:lnTo>
                    <a:pt x="719" y="1476"/>
                  </a:lnTo>
                  <a:lnTo>
                    <a:pt x="620" y="1374"/>
                  </a:lnTo>
                  <a:lnTo>
                    <a:pt x="529" y="1266"/>
                  </a:lnTo>
                  <a:lnTo>
                    <a:pt x="445" y="1154"/>
                  </a:lnTo>
                  <a:lnTo>
                    <a:pt x="368" y="1038"/>
                  </a:lnTo>
                  <a:lnTo>
                    <a:pt x="296" y="918"/>
                  </a:lnTo>
                  <a:lnTo>
                    <a:pt x="233" y="796"/>
                  </a:lnTo>
                  <a:lnTo>
                    <a:pt x="175" y="670"/>
                  </a:lnTo>
                  <a:lnTo>
                    <a:pt x="126" y="540"/>
                  </a:lnTo>
                  <a:lnTo>
                    <a:pt x="83" y="408"/>
                  </a:lnTo>
                  <a:lnTo>
                    <a:pt x="48" y="275"/>
                  </a:lnTo>
                  <a:lnTo>
                    <a:pt x="20" y="138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5" name="Freeform 46"/>
            <p:cNvSpPr/>
            <p:nvPr/>
          </p:nvSpPr>
          <p:spPr bwMode="auto">
            <a:xfrm>
              <a:off x="16443325" y="4238625"/>
              <a:ext cx="995363" cy="995363"/>
            </a:xfrm>
            <a:custGeom>
              <a:avLst/>
              <a:gdLst>
                <a:gd name="T0" fmla="*/ 1256 w 1256"/>
                <a:gd name="T1" fmla="*/ 0 h 1256"/>
                <a:gd name="T2" fmla="*/ 1256 w 1256"/>
                <a:gd name="T3" fmla="*/ 450 h 1256"/>
                <a:gd name="T4" fmla="*/ 1161 w 1256"/>
                <a:gd name="T5" fmla="*/ 480 h 1256"/>
                <a:gd name="T6" fmla="*/ 1068 w 1256"/>
                <a:gd name="T7" fmla="*/ 519 h 1256"/>
                <a:gd name="T8" fmla="*/ 981 w 1256"/>
                <a:gd name="T9" fmla="*/ 565 h 1256"/>
                <a:gd name="T10" fmla="*/ 897 w 1256"/>
                <a:gd name="T11" fmla="*/ 619 h 1256"/>
                <a:gd name="T12" fmla="*/ 819 w 1256"/>
                <a:gd name="T13" fmla="*/ 680 h 1256"/>
                <a:gd name="T14" fmla="*/ 746 w 1256"/>
                <a:gd name="T15" fmla="*/ 746 h 1256"/>
                <a:gd name="T16" fmla="*/ 680 w 1256"/>
                <a:gd name="T17" fmla="*/ 819 h 1256"/>
                <a:gd name="T18" fmla="*/ 619 w 1256"/>
                <a:gd name="T19" fmla="*/ 897 h 1256"/>
                <a:gd name="T20" fmla="*/ 565 w 1256"/>
                <a:gd name="T21" fmla="*/ 981 h 1256"/>
                <a:gd name="T22" fmla="*/ 519 w 1256"/>
                <a:gd name="T23" fmla="*/ 1068 h 1256"/>
                <a:gd name="T24" fmla="*/ 480 w 1256"/>
                <a:gd name="T25" fmla="*/ 1161 h 1256"/>
                <a:gd name="T26" fmla="*/ 450 w 1256"/>
                <a:gd name="T27" fmla="*/ 1256 h 1256"/>
                <a:gd name="T28" fmla="*/ 0 w 1256"/>
                <a:gd name="T29" fmla="*/ 1256 h 1256"/>
                <a:gd name="T30" fmla="*/ 28 w 1256"/>
                <a:gd name="T31" fmla="*/ 1139 h 1256"/>
                <a:gd name="T32" fmla="*/ 64 w 1256"/>
                <a:gd name="T33" fmla="*/ 1026 h 1256"/>
                <a:gd name="T34" fmla="*/ 108 w 1256"/>
                <a:gd name="T35" fmla="*/ 916 h 1256"/>
                <a:gd name="T36" fmla="*/ 159 w 1256"/>
                <a:gd name="T37" fmla="*/ 810 h 1256"/>
                <a:gd name="T38" fmla="*/ 218 w 1256"/>
                <a:gd name="T39" fmla="*/ 710 h 1256"/>
                <a:gd name="T40" fmla="*/ 285 w 1256"/>
                <a:gd name="T41" fmla="*/ 613 h 1256"/>
                <a:gd name="T42" fmla="*/ 357 w 1256"/>
                <a:gd name="T43" fmla="*/ 522 h 1256"/>
                <a:gd name="T44" fmla="*/ 438 w 1256"/>
                <a:gd name="T45" fmla="*/ 438 h 1256"/>
                <a:gd name="T46" fmla="*/ 522 w 1256"/>
                <a:gd name="T47" fmla="*/ 357 h 1256"/>
                <a:gd name="T48" fmla="*/ 613 w 1256"/>
                <a:gd name="T49" fmla="*/ 285 h 1256"/>
                <a:gd name="T50" fmla="*/ 710 w 1256"/>
                <a:gd name="T51" fmla="*/ 218 h 1256"/>
                <a:gd name="T52" fmla="*/ 810 w 1256"/>
                <a:gd name="T53" fmla="*/ 159 h 1256"/>
                <a:gd name="T54" fmla="*/ 916 w 1256"/>
                <a:gd name="T55" fmla="*/ 108 h 1256"/>
                <a:gd name="T56" fmla="*/ 1026 w 1256"/>
                <a:gd name="T57" fmla="*/ 64 h 1256"/>
                <a:gd name="T58" fmla="*/ 1139 w 1256"/>
                <a:gd name="T59" fmla="*/ 28 h 1256"/>
                <a:gd name="T60" fmla="*/ 1256 w 1256"/>
                <a:gd name="T61" fmla="*/ 0 h 1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56" h="1256">
                  <a:moveTo>
                    <a:pt x="1256" y="0"/>
                  </a:moveTo>
                  <a:lnTo>
                    <a:pt x="1256" y="450"/>
                  </a:lnTo>
                  <a:lnTo>
                    <a:pt x="1161" y="480"/>
                  </a:lnTo>
                  <a:lnTo>
                    <a:pt x="1068" y="519"/>
                  </a:lnTo>
                  <a:lnTo>
                    <a:pt x="981" y="565"/>
                  </a:lnTo>
                  <a:lnTo>
                    <a:pt x="897" y="619"/>
                  </a:lnTo>
                  <a:lnTo>
                    <a:pt x="819" y="680"/>
                  </a:lnTo>
                  <a:lnTo>
                    <a:pt x="746" y="746"/>
                  </a:lnTo>
                  <a:lnTo>
                    <a:pt x="680" y="819"/>
                  </a:lnTo>
                  <a:lnTo>
                    <a:pt x="619" y="897"/>
                  </a:lnTo>
                  <a:lnTo>
                    <a:pt x="565" y="981"/>
                  </a:lnTo>
                  <a:lnTo>
                    <a:pt x="519" y="1068"/>
                  </a:lnTo>
                  <a:lnTo>
                    <a:pt x="480" y="1161"/>
                  </a:lnTo>
                  <a:lnTo>
                    <a:pt x="450" y="1256"/>
                  </a:lnTo>
                  <a:lnTo>
                    <a:pt x="0" y="1256"/>
                  </a:lnTo>
                  <a:lnTo>
                    <a:pt x="28" y="1139"/>
                  </a:lnTo>
                  <a:lnTo>
                    <a:pt x="64" y="1026"/>
                  </a:lnTo>
                  <a:lnTo>
                    <a:pt x="108" y="916"/>
                  </a:lnTo>
                  <a:lnTo>
                    <a:pt x="159" y="810"/>
                  </a:lnTo>
                  <a:lnTo>
                    <a:pt x="218" y="710"/>
                  </a:lnTo>
                  <a:lnTo>
                    <a:pt x="285" y="613"/>
                  </a:lnTo>
                  <a:lnTo>
                    <a:pt x="357" y="522"/>
                  </a:lnTo>
                  <a:lnTo>
                    <a:pt x="438" y="438"/>
                  </a:lnTo>
                  <a:lnTo>
                    <a:pt x="522" y="357"/>
                  </a:lnTo>
                  <a:lnTo>
                    <a:pt x="613" y="285"/>
                  </a:lnTo>
                  <a:lnTo>
                    <a:pt x="710" y="218"/>
                  </a:lnTo>
                  <a:lnTo>
                    <a:pt x="810" y="159"/>
                  </a:lnTo>
                  <a:lnTo>
                    <a:pt x="916" y="108"/>
                  </a:lnTo>
                  <a:lnTo>
                    <a:pt x="1026" y="64"/>
                  </a:lnTo>
                  <a:lnTo>
                    <a:pt x="1139" y="28"/>
                  </a:lnTo>
                  <a:lnTo>
                    <a:pt x="12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6" name="Freeform 47"/>
            <p:cNvSpPr/>
            <p:nvPr/>
          </p:nvSpPr>
          <p:spPr bwMode="auto">
            <a:xfrm>
              <a:off x="16443325" y="5713413"/>
              <a:ext cx="995363" cy="995363"/>
            </a:xfrm>
            <a:custGeom>
              <a:avLst/>
              <a:gdLst>
                <a:gd name="T0" fmla="*/ 0 w 1256"/>
                <a:gd name="T1" fmla="*/ 0 h 1256"/>
                <a:gd name="T2" fmla="*/ 450 w 1256"/>
                <a:gd name="T3" fmla="*/ 0 h 1256"/>
                <a:gd name="T4" fmla="*/ 480 w 1256"/>
                <a:gd name="T5" fmla="*/ 95 h 1256"/>
                <a:gd name="T6" fmla="*/ 519 w 1256"/>
                <a:gd name="T7" fmla="*/ 188 h 1256"/>
                <a:gd name="T8" fmla="*/ 565 w 1256"/>
                <a:gd name="T9" fmla="*/ 275 h 1256"/>
                <a:gd name="T10" fmla="*/ 619 w 1256"/>
                <a:gd name="T11" fmla="*/ 359 h 1256"/>
                <a:gd name="T12" fmla="*/ 680 w 1256"/>
                <a:gd name="T13" fmla="*/ 437 h 1256"/>
                <a:gd name="T14" fmla="*/ 746 w 1256"/>
                <a:gd name="T15" fmla="*/ 510 h 1256"/>
                <a:gd name="T16" fmla="*/ 819 w 1256"/>
                <a:gd name="T17" fmla="*/ 576 h 1256"/>
                <a:gd name="T18" fmla="*/ 897 w 1256"/>
                <a:gd name="T19" fmla="*/ 637 h 1256"/>
                <a:gd name="T20" fmla="*/ 981 w 1256"/>
                <a:gd name="T21" fmla="*/ 691 h 1256"/>
                <a:gd name="T22" fmla="*/ 1068 w 1256"/>
                <a:gd name="T23" fmla="*/ 737 h 1256"/>
                <a:gd name="T24" fmla="*/ 1161 w 1256"/>
                <a:gd name="T25" fmla="*/ 776 h 1256"/>
                <a:gd name="T26" fmla="*/ 1256 w 1256"/>
                <a:gd name="T27" fmla="*/ 806 h 1256"/>
                <a:gd name="T28" fmla="*/ 1256 w 1256"/>
                <a:gd name="T29" fmla="*/ 1256 h 1256"/>
                <a:gd name="T30" fmla="*/ 1139 w 1256"/>
                <a:gd name="T31" fmla="*/ 1228 h 1256"/>
                <a:gd name="T32" fmla="*/ 1026 w 1256"/>
                <a:gd name="T33" fmla="*/ 1192 h 1256"/>
                <a:gd name="T34" fmla="*/ 916 w 1256"/>
                <a:gd name="T35" fmla="*/ 1148 h 1256"/>
                <a:gd name="T36" fmla="*/ 810 w 1256"/>
                <a:gd name="T37" fmla="*/ 1097 h 1256"/>
                <a:gd name="T38" fmla="*/ 710 w 1256"/>
                <a:gd name="T39" fmla="*/ 1038 h 1256"/>
                <a:gd name="T40" fmla="*/ 613 w 1256"/>
                <a:gd name="T41" fmla="*/ 971 h 1256"/>
                <a:gd name="T42" fmla="*/ 522 w 1256"/>
                <a:gd name="T43" fmla="*/ 899 h 1256"/>
                <a:gd name="T44" fmla="*/ 438 w 1256"/>
                <a:gd name="T45" fmla="*/ 818 h 1256"/>
                <a:gd name="T46" fmla="*/ 357 w 1256"/>
                <a:gd name="T47" fmla="*/ 734 h 1256"/>
                <a:gd name="T48" fmla="*/ 285 w 1256"/>
                <a:gd name="T49" fmla="*/ 643 h 1256"/>
                <a:gd name="T50" fmla="*/ 218 w 1256"/>
                <a:gd name="T51" fmla="*/ 546 h 1256"/>
                <a:gd name="T52" fmla="*/ 159 w 1256"/>
                <a:gd name="T53" fmla="*/ 446 h 1256"/>
                <a:gd name="T54" fmla="*/ 108 w 1256"/>
                <a:gd name="T55" fmla="*/ 340 h 1256"/>
                <a:gd name="T56" fmla="*/ 64 w 1256"/>
                <a:gd name="T57" fmla="*/ 230 h 1256"/>
                <a:gd name="T58" fmla="*/ 28 w 1256"/>
                <a:gd name="T59" fmla="*/ 117 h 1256"/>
                <a:gd name="T60" fmla="*/ 0 w 1256"/>
                <a:gd name="T61" fmla="*/ 0 h 1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56" h="1256">
                  <a:moveTo>
                    <a:pt x="0" y="0"/>
                  </a:moveTo>
                  <a:lnTo>
                    <a:pt x="450" y="0"/>
                  </a:lnTo>
                  <a:lnTo>
                    <a:pt x="480" y="95"/>
                  </a:lnTo>
                  <a:lnTo>
                    <a:pt x="519" y="188"/>
                  </a:lnTo>
                  <a:lnTo>
                    <a:pt x="565" y="275"/>
                  </a:lnTo>
                  <a:lnTo>
                    <a:pt x="619" y="359"/>
                  </a:lnTo>
                  <a:lnTo>
                    <a:pt x="680" y="437"/>
                  </a:lnTo>
                  <a:lnTo>
                    <a:pt x="746" y="510"/>
                  </a:lnTo>
                  <a:lnTo>
                    <a:pt x="819" y="576"/>
                  </a:lnTo>
                  <a:lnTo>
                    <a:pt x="897" y="637"/>
                  </a:lnTo>
                  <a:lnTo>
                    <a:pt x="981" y="691"/>
                  </a:lnTo>
                  <a:lnTo>
                    <a:pt x="1068" y="737"/>
                  </a:lnTo>
                  <a:lnTo>
                    <a:pt x="1161" y="776"/>
                  </a:lnTo>
                  <a:lnTo>
                    <a:pt x="1256" y="806"/>
                  </a:lnTo>
                  <a:lnTo>
                    <a:pt x="1256" y="1256"/>
                  </a:lnTo>
                  <a:lnTo>
                    <a:pt x="1139" y="1228"/>
                  </a:lnTo>
                  <a:lnTo>
                    <a:pt x="1026" y="1192"/>
                  </a:lnTo>
                  <a:lnTo>
                    <a:pt x="916" y="1148"/>
                  </a:lnTo>
                  <a:lnTo>
                    <a:pt x="810" y="1097"/>
                  </a:lnTo>
                  <a:lnTo>
                    <a:pt x="710" y="1038"/>
                  </a:lnTo>
                  <a:lnTo>
                    <a:pt x="613" y="971"/>
                  </a:lnTo>
                  <a:lnTo>
                    <a:pt x="522" y="899"/>
                  </a:lnTo>
                  <a:lnTo>
                    <a:pt x="438" y="818"/>
                  </a:lnTo>
                  <a:lnTo>
                    <a:pt x="357" y="734"/>
                  </a:lnTo>
                  <a:lnTo>
                    <a:pt x="285" y="643"/>
                  </a:lnTo>
                  <a:lnTo>
                    <a:pt x="218" y="546"/>
                  </a:lnTo>
                  <a:lnTo>
                    <a:pt x="159" y="446"/>
                  </a:lnTo>
                  <a:lnTo>
                    <a:pt x="108" y="340"/>
                  </a:lnTo>
                  <a:lnTo>
                    <a:pt x="64" y="230"/>
                  </a:lnTo>
                  <a:lnTo>
                    <a:pt x="28" y="1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7" name="Freeform 48"/>
            <p:cNvSpPr/>
            <p:nvPr/>
          </p:nvSpPr>
          <p:spPr bwMode="auto">
            <a:xfrm>
              <a:off x="17918113" y="5713413"/>
              <a:ext cx="995363" cy="995363"/>
            </a:xfrm>
            <a:custGeom>
              <a:avLst/>
              <a:gdLst>
                <a:gd name="T0" fmla="*/ 806 w 1256"/>
                <a:gd name="T1" fmla="*/ 0 h 1256"/>
                <a:gd name="T2" fmla="*/ 1256 w 1256"/>
                <a:gd name="T3" fmla="*/ 0 h 1256"/>
                <a:gd name="T4" fmla="*/ 1228 w 1256"/>
                <a:gd name="T5" fmla="*/ 117 h 1256"/>
                <a:gd name="T6" fmla="*/ 1192 w 1256"/>
                <a:gd name="T7" fmla="*/ 230 h 1256"/>
                <a:gd name="T8" fmla="*/ 1148 w 1256"/>
                <a:gd name="T9" fmla="*/ 340 h 1256"/>
                <a:gd name="T10" fmla="*/ 1097 w 1256"/>
                <a:gd name="T11" fmla="*/ 446 h 1256"/>
                <a:gd name="T12" fmla="*/ 1038 w 1256"/>
                <a:gd name="T13" fmla="*/ 546 h 1256"/>
                <a:gd name="T14" fmla="*/ 971 w 1256"/>
                <a:gd name="T15" fmla="*/ 643 h 1256"/>
                <a:gd name="T16" fmla="*/ 899 w 1256"/>
                <a:gd name="T17" fmla="*/ 734 h 1256"/>
                <a:gd name="T18" fmla="*/ 818 w 1256"/>
                <a:gd name="T19" fmla="*/ 818 h 1256"/>
                <a:gd name="T20" fmla="*/ 734 w 1256"/>
                <a:gd name="T21" fmla="*/ 899 h 1256"/>
                <a:gd name="T22" fmla="*/ 643 w 1256"/>
                <a:gd name="T23" fmla="*/ 971 h 1256"/>
                <a:gd name="T24" fmla="*/ 546 w 1256"/>
                <a:gd name="T25" fmla="*/ 1038 h 1256"/>
                <a:gd name="T26" fmla="*/ 446 w 1256"/>
                <a:gd name="T27" fmla="*/ 1097 h 1256"/>
                <a:gd name="T28" fmla="*/ 340 w 1256"/>
                <a:gd name="T29" fmla="*/ 1148 h 1256"/>
                <a:gd name="T30" fmla="*/ 230 w 1256"/>
                <a:gd name="T31" fmla="*/ 1192 h 1256"/>
                <a:gd name="T32" fmla="*/ 117 w 1256"/>
                <a:gd name="T33" fmla="*/ 1228 h 1256"/>
                <a:gd name="T34" fmla="*/ 0 w 1256"/>
                <a:gd name="T35" fmla="*/ 1256 h 1256"/>
                <a:gd name="T36" fmla="*/ 0 w 1256"/>
                <a:gd name="T37" fmla="*/ 806 h 1256"/>
                <a:gd name="T38" fmla="*/ 95 w 1256"/>
                <a:gd name="T39" fmla="*/ 776 h 1256"/>
                <a:gd name="T40" fmla="*/ 188 w 1256"/>
                <a:gd name="T41" fmla="*/ 737 h 1256"/>
                <a:gd name="T42" fmla="*/ 275 w 1256"/>
                <a:gd name="T43" fmla="*/ 691 h 1256"/>
                <a:gd name="T44" fmla="*/ 359 w 1256"/>
                <a:gd name="T45" fmla="*/ 637 h 1256"/>
                <a:gd name="T46" fmla="*/ 437 w 1256"/>
                <a:gd name="T47" fmla="*/ 576 h 1256"/>
                <a:gd name="T48" fmla="*/ 510 w 1256"/>
                <a:gd name="T49" fmla="*/ 510 h 1256"/>
                <a:gd name="T50" fmla="*/ 576 w 1256"/>
                <a:gd name="T51" fmla="*/ 437 h 1256"/>
                <a:gd name="T52" fmla="*/ 637 w 1256"/>
                <a:gd name="T53" fmla="*/ 359 h 1256"/>
                <a:gd name="T54" fmla="*/ 691 w 1256"/>
                <a:gd name="T55" fmla="*/ 275 h 1256"/>
                <a:gd name="T56" fmla="*/ 737 w 1256"/>
                <a:gd name="T57" fmla="*/ 188 h 1256"/>
                <a:gd name="T58" fmla="*/ 776 w 1256"/>
                <a:gd name="T59" fmla="*/ 95 h 1256"/>
                <a:gd name="T60" fmla="*/ 806 w 1256"/>
                <a:gd name="T61" fmla="*/ 0 h 1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56" h="1256">
                  <a:moveTo>
                    <a:pt x="806" y="0"/>
                  </a:moveTo>
                  <a:lnTo>
                    <a:pt x="1256" y="0"/>
                  </a:lnTo>
                  <a:lnTo>
                    <a:pt x="1228" y="117"/>
                  </a:lnTo>
                  <a:lnTo>
                    <a:pt x="1192" y="230"/>
                  </a:lnTo>
                  <a:lnTo>
                    <a:pt x="1148" y="340"/>
                  </a:lnTo>
                  <a:lnTo>
                    <a:pt x="1097" y="446"/>
                  </a:lnTo>
                  <a:lnTo>
                    <a:pt x="1038" y="546"/>
                  </a:lnTo>
                  <a:lnTo>
                    <a:pt x="971" y="643"/>
                  </a:lnTo>
                  <a:lnTo>
                    <a:pt x="899" y="734"/>
                  </a:lnTo>
                  <a:lnTo>
                    <a:pt x="818" y="818"/>
                  </a:lnTo>
                  <a:lnTo>
                    <a:pt x="734" y="899"/>
                  </a:lnTo>
                  <a:lnTo>
                    <a:pt x="643" y="971"/>
                  </a:lnTo>
                  <a:lnTo>
                    <a:pt x="546" y="1038"/>
                  </a:lnTo>
                  <a:lnTo>
                    <a:pt x="446" y="1097"/>
                  </a:lnTo>
                  <a:lnTo>
                    <a:pt x="340" y="1148"/>
                  </a:lnTo>
                  <a:lnTo>
                    <a:pt x="230" y="1192"/>
                  </a:lnTo>
                  <a:lnTo>
                    <a:pt x="117" y="1228"/>
                  </a:lnTo>
                  <a:lnTo>
                    <a:pt x="0" y="1256"/>
                  </a:lnTo>
                  <a:lnTo>
                    <a:pt x="0" y="806"/>
                  </a:lnTo>
                  <a:lnTo>
                    <a:pt x="95" y="776"/>
                  </a:lnTo>
                  <a:lnTo>
                    <a:pt x="188" y="737"/>
                  </a:lnTo>
                  <a:lnTo>
                    <a:pt x="275" y="691"/>
                  </a:lnTo>
                  <a:lnTo>
                    <a:pt x="359" y="637"/>
                  </a:lnTo>
                  <a:lnTo>
                    <a:pt x="437" y="576"/>
                  </a:lnTo>
                  <a:lnTo>
                    <a:pt x="510" y="510"/>
                  </a:lnTo>
                  <a:lnTo>
                    <a:pt x="576" y="437"/>
                  </a:lnTo>
                  <a:lnTo>
                    <a:pt x="637" y="359"/>
                  </a:lnTo>
                  <a:lnTo>
                    <a:pt x="691" y="275"/>
                  </a:lnTo>
                  <a:lnTo>
                    <a:pt x="737" y="188"/>
                  </a:lnTo>
                  <a:lnTo>
                    <a:pt x="776" y="95"/>
                  </a:lnTo>
                  <a:lnTo>
                    <a:pt x="80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8" name="Freeform 49"/>
            <p:cNvSpPr/>
            <p:nvPr/>
          </p:nvSpPr>
          <p:spPr bwMode="auto">
            <a:xfrm>
              <a:off x="17918113" y="4238625"/>
              <a:ext cx="995363" cy="995363"/>
            </a:xfrm>
            <a:custGeom>
              <a:avLst/>
              <a:gdLst>
                <a:gd name="T0" fmla="*/ 0 w 1256"/>
                <a:gd name="T1" fmla="*/ 0 h 1256"/>
                <a:gd name="T2" fmla="*/ 117 w 1256"/>
                <a:gd name="T3" fmla="*/ 28 h 1256"/>
                <a:gd name="T4" fmla="*/ 230 w 1256"/>
                <a:gd name="T5" fmla="*/ 64 h 1256"/>
                <a:gd name="T6" fmla="*/ 340 w 1256"/>
                <a:gd name="T7" fmla="*/ 108 h 1256"/>
                <a:gd name="T8" fmla="*/ 446 w 1256"/>
                <a:gd name="T9" fmla="*/ 159 h 1256"/>
                <a:gd name="T10" fmla="*/ 546 w 1256"/>
                <a:gd name="T11" fmla="*/ 218 h 1256"/>
                <a:gd name="T12" fmla="*/ 643 w 1256"/>
                <a:gd name="T13" fmla="*/ 285 h 1256"/>
                <a:gd name="T14" fmla="*/ 734 w 1256"/>
                <a:gd name="T15" fmla="*/ 357 h 1256"/>
                <a:gd name="T16" fmla="*/ 818 w 1256"/>
                <a:gd name="T17" fmla="*/ 438 h 1256"/>
                <a:gd name="T18" fmla="*/ 899 w 1256"/>
                <a:gd name="T19" fmla="*/ 522 h 1256"/>
                <a:gd name="T20" fmla="*/ 971 w 1256"/>
                <a:gd name="T21" fmla="*/ 613 h 1256"/>
                <a:gd name="T22" fmla="*/ 1038 w 1256"/>
                <a:gd name="T23" fmla="*/ 710 h 1256"/>
                <a:gd name="T24" fmla="*/ 1097 w 1256"/>
                <a:gd name="T25" fmla="*/ 810 h 1256"/>
                <a:gd name="T26" fmla="*/ 1148 w 1256"/>
                <a:gd name="T27" fmla="*/ 916 h 1256"/>
                <a:gd name="T28" fmla="*/ 1192 w 1256"/>
                <a:gd name="T29" fmla="*/ 1026 h 1256"/>
                <a:gd name="T30" fmla="*/ 1228 w 1256"/>
                <a:gd name="T31" fmla="*/ 1139 h 1256"/>
                <a:gd name="T32" fmla="*/ 1256 w 1256"/>
                <a:gd name="T33" fmla="*/ 1256 h 1256"/>
                <a:gd name="T34" fmla="*/ 806 w 1256"/>
                <a:gd name="T35" fmla="*/ 1256 h 1256"/>
                <a:gd name="T36" fmla="*/ 776 w 1256"/>
                <a:gd name="T37" fmla="*/ 1161 h 1256"/>
                <a:gd name="T38" fmla="*/ 737 w 1256"/>
                <a:gd name="T39" fmla="*/ 1068 h 1256"/>
                <a:gd name="T40" fmla="*/ 691 w 1256"/>
                <a:gd name="T41" fmla="*/ 981 h 1256"/>
                <a:gd name="T42" fmla="*/ 637 w 1256"/>
                <a:gd name="T43" fmla="*/ 897 h 1256"/>
                <a:gd name="T44" fmla="*/ 576 w 1256"/>
                <a:gd name="T45" fmla="*/ 819 h 1256"/>
                <a:gd name="T46" fmla="*/ 510 w 1256"/>
                <a:gd name="T47" fmla="*/ 746 h 1256"/>
                <a:gd name="T48" fmla="*/ 437 w 1256"/>
                <a:gd name="T49" fmla="*/ 680 h 1256"/>
                <a:gd name="T50" fmla="*/ 359 w 1256"/>
                <a:gd name="T51" fmla="*/ 619 h 1256"/>
                <a:gd name="T52" fmla="*/ 275 w 1256"/>
                <a:gd name="T53" fmla="*/ 565 h 1256"/>
                <a:gd name="T54" fmla="*/ 188 w 1256"/>
                <a:gd name="T55" fmla="*/ 519 h 1256"/>
                <a:gd name="T56" fmla="*/ 95 w 1256"/>
                <a:gd name="T57" fmla="*/ 480 h 1256"/>
                <a:gd name="T58" fmla="*/ 0 w 1256"/>
                <a:gd name="T59" fmla="*/ 450 h 1256"/>
                <a:gd name="T60" fmla="*/ 0 w 1256"/>
                <a:gd name="T61" fmla="*/ 0 h 1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56" h="1256">
                  <a:moveTo>
                    <a:pt x="0" y="0"/>
                  </a:moveTo>
                  <a:lnTo>
                    <a:pt x="117" y="28"/>
                  </a:lnTo>
                  <a:lnTo>
                    <a:pt x="230" y="64"/>
                  </a:lnTo>
                  <a:lnTo>
                    <a:pt x="340" y="108"/>
                  </a:lnTo>
                  <a:lnTo>
                    <a:pt x="446" y="159"/>
                  </a:lnTo>
                  <a:lnTo>
                    <a:pt x="546" y="218"/>
                  </a:lnTo>
                  <a:lnTo>
                    <a:pt x="643" y="285"/>
                  </a:lnTo>
                  <a:lnTo>
                    <a:pt x="734" y="357"/>
                  </a:lnTo>
                  <a:lnTo>
                    <a:pt x="818" y="438"/>
                  </a:lnTo>
                  <a:lnTo>
                    <a:pt x="899" y="522"/>
                  </a:lnTo>
                  <a:lnTo>
                    <a:pt x="971" y="613"/>
                  </a:lnTo>
                  <a:lnTo>
                    <a:pt x="1038" y="710"/>
                  </a:lnTo>
                  <a:lnTo>
                    <a:pt x="1097" y="810"/>
                  </a:lnTo>
                  <a:lnTo>
                    <a:pt x="1148" y="916"/>
                  </a:lnTo>
                  <a:lnTo>
                    <a:pt x="1192" y="1026"/>
                  </a:lnTo>
                  <a:lnTo>
                    <a:pt x="1228" y="1139"/>
                  </a:lnTo>
                  <a:lnTo>
                    <a:pt x="1256" y="1256"/>
                  </a:lnTo>
                  <a:lnTo>
                    <a:pt x="806" y="1256"/>
                  </a:lnTo>
                  <a:lnTo>
                    <a:pt x="776" y="1161"/>
                  </a:lnTo>
                  <a:lnTo>
                    <a:pt x="737" y="1068"/>
                  </a:lnTo>
                  <a:lnTo>
                    <a:pt x="691" y="981"/>
                  </a:lnTo>
                  <a:lnTo>
                    <a:pt x="637" y="897"/>
                  </a:lnTo>
                  <a:lnTo>
                    <a:pt x="576" y="819"/>
                  </a:lnTo>
                  <a:lnTo>
                    <a:pt x="510" y="746"/>
                  </a:lnTo>
                  <a:lnTo>
                    <a:pt x="437" y="680"/>
                  </a:lnTo>
                  <a:lnTo>
                    <a:pt x="359" y="619"/>
                  </a:lnTo>
                  <a:lnTo>
                    <a:pt x="275" y="565"/>
                  </a:lnTo>
                  <a:lnTo>
                    <a:pt x="188" y="519"/>
                  </a:lnTo>
                  <a:lnTo>
                    <a:pt x="95" y="480"/>
                  </a:lnTo>
                  <a:lnTo>
                    <a:pt x="0" y="45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9" name="Freeform 50"/>
            <p:cNvSpPr/>
            <p:nvPr/>
          </p:nvSpPr>
          <p:spPr bwMode="auto">
            <a:xfrm>
              <a:off x="15697200" y="3492500"/>
              <a:ext cx="3962400" cy="3962400"/>
            </a:xfrm>
            <a:custGeom>
              <a:avLst/>
              <a:gdLst>
                <a:gd name="T0" fmla="*/ 2373 w 4992"/>
                <a:gd name="T1" fmla="*/ 0 h 4992"/>
                <a:gd name="T2" fmla="*/ 2619 w 4992"/>
                <a:gd name="T3" fmla="*/ 0 h 4992"/>
                <a:gd name="T4" fmla="*/ 2619 w 4992"/>
                <a:gd name="T5" fmla="*/ 1908 h 4992"/>
                <a:gd name="T6" fmla="*/ 2687 w 4992"/>
                <a:gd name="T7" fmla="*/ 1926 h 4992"/>
                <a:gd name="T8" fmla="*/ 2752 w 4992"/>
                <a:gd name="T9" fmla="*/ 1953 h 4992"/>
                <a:gd name="T10" fmla="*/ 2812 w 4992"/>
                <a:gd name="T11" fmla="*/ 1986 h 4992"/>
                <a:gd name="T12" fmla="*/ 2870 w 4992"/>
                <a:gd name="T13" fmla="*/ 2026 h 4992"/>
                <a:gd name="T14" fmla="*/ 2921 w 4992"/>
                <a:gd name="T15" fmla="*/ 2071 h 4992"/>
                <a:gd name="T16" fmla="*/ 2966 w 4992"/>
                <a:gd name="T17" fmla="*/ 2122 h 4992"/>
                <a:gd name="T18" fmla="*/ 3006 w 4992"/>
                <a:gd name="T19" fmla="*/ 2180 h 4992"/>
                <a:gd name="T20" fmla="*/ 3039 w 4992"/>
                <a:gd name="T21" fmla="*/ 2240 h 4992"/>
                <a:gd name="T22" fmla="*/ 3066 w 4992"/>
                <a:gd name="T23" fmla="*/ 2305 h 4992"/>
                <a:gd name="T24" fmla="*/ 3084 w 4992"/>
                <a:gd name="T25" fmla="*/ 2373 h 4992"/>
                <a:gd name="T26" fmla="*/ 4992 w 4992"/>
                <a:gd name="T27" fmla="*/ 2373 h 4992"/>
                <a:gd name="T28" fmla="*/ 4992 w 4992"/>
                <a:gd name="T29" fmla="*/ 2619 h 4992"/>
                <a:gd name="T30" fmla="*/ 3084 w 4992"/>
                <a:gd name="T31" fmla="*/ 2619 h 4992"/>
                <a:gd name="T32" fmla="*/ 3066 w 4992"/>
                <a:gd name="T33" fmla="*/ 2687 h 4992"/>
                <a:gd name="T34" fmla="*/ 3039 w 4992"/>
                <a:gd name="T35" fmla="*/ 2752 h 4992"/>
                <a:gd name="T36" fmla="*/ 3006 w 4992"/>
                <a:gd name="T37" fmla="*/ 2812 h 4992"/>
                <a:gd name="T38" fmla="*/ 2966 w 4992"/>
                <a:gd name="T39" fmla="*/ 2870 h 4992"/>
                <a:gd name="T40" fmla="*/ 2921 w 4992"/>
                <a:gd name="T41" fmla="*/ 2921 h 4992"/>
                <a:gd name="T42" fmla="*/ 2870 w 4992"/>
                <a:gd name="T43" fmla="*/ 2966 h 4992"/>
                <a:gd name="T44" fmla="*/ 2812 w 4992"/>
                <a:gd name="T45" fmla="*/ 3006 h 4992"/>
                <a:gd name="T46" fmla="*/ 2752 w 4992"/>
                <a:gd name="T47" fmla="*/ 3039 h 4992"/>
                <a:gd name="T48" fmla="*/ 2687 w 4992"/>
                <a:gd name="T49" fmla="*/ 3066 h 4992"/>
                <a:gd name="T50" fmla="*/ 2619 w 4992"/>
                <a:gd name="T51" fmla="*/ 3084 h 4992"/>
                <a:gd name="T52" fmla="*/ 2619 w 4992"/>
                <a:gd name="T53" fmla="*/ 4992 h 4992"/>
                <a:gd name="T54" fmla="*/ 2373 w 4992"/>
                <a:gd name="T55" fmla="*/ 4992 h 4992"/>
                <a:gd name="T56" fmla="*/ 2373 w 4992"/>
                <a:gd name="T57" fmla="*/ 3084 h 4992"/>
                <a:gd name="T58" fmla="*/ 2305 w 4992"/>
                <a:gd name="T59" fmla="*/ 3066 h 4992"/>
                <a:gd name="T60" fmla="*/ 2240 w 4992"/>
                <a:gd name="T61" fmla="*/ 3039 h 4992"/>
                <a:gd name="T62" fmla="*/ 2180 w 4992"/>
                <a:gd name="T63" fmla="*/ 3006 h 4992"/>
                <a:gd name="T64" fmla="*/ 2122 w 4992"/>
                <a:gd name="T65" fmla="*/ 2966 h 4992"/>
                <a:gd name="T66" fmla="*/ 2071 w 4992"/>
                <a:gd name="T67" fmla="*/ 2921 h 4992"/>
                <a:gd name="T68" fmla="*/ 2026 w 4992"/>
                <a:gd name="T69" fmla="*/ 2870 h 4992"/>
                <a:gd name="T70" fmla="*/ 1986 w 4992"/>
                <a:gd name="T71" fmla="*/ 2812 h 4992"/>
                <a:gd name="T72" fmla="*/ 1953 w 4992"/>
                <a:gd name="T73" fmla="*/ 2752 h 4992"/>
                <a:gd name="T74" fmla="*/ 1926 w 4992"/>
                <a:gd name="T75" fmla="*/ 2687 h 4992"/>
                <a:gd name="T76" fmla="*/ 1908 w 4992"/>
                <a:gd name="T77" fmla="*/ 2619 h 4992"/>
                <a:gd name="T78" fmla="*/ 0 w 4992"/>
                <a:gd name="T79" fmla="*/ 2619 h 4992"/>
                <a:gd name="T80" fmla="*/ 0 w 4992"/>
                <a:gd name="T81" fmla="*/ 2373 h 4992"/>
                <a:gd name="T82" fmla="*/ 1908 w 4992"/>
                <a:gd name="T83" fmla="*/ 2373 h 4992"/>
                <a:gd name="T84" fmla="*/ 1926 w 4992"/>
                <a:gd name="T85" fmla="*/ 2305 h 4992"/>
                <a:gd name="T86" fmla="*/ 1953 w 4992"/>
                <a:gd name="T87" fmla="*/ 2240 h 4992"/>
                <a:gd name="T88" fmla="*/ 1986 w 4992"/>
                <a:gd name="T89" fmla="*/ 2180 h 4992"/>
                <a:gd name="T90" fmla="*/ 2026 w 4992"/>
                <a:gd name="T91" fmla="*/ 2122 h 4992"/>
                <a:gd name="T92" fmla="*/ 2071 w 4992"/>
                <a:gd name="T93" fmla="*/ 2071 h 4992"/>
                <a:gd name="T94" fmla="*/ 2122 w 4992"/>
                <a:gd name="T95" fmla="*/ 2026 h 4992"/>
                <a:gd name="T96" fmla="*/ 2180 w 4992"/>
                <a:gd name="T97" fmla="*/ 1986 h 4992"/>
                <a:gd name="T98" fmla="*/ 2240 w 4992"/>
                <a:gd name="T99" fmla="*/ 1953 h 4992"/>
                <a:gd name="T100" fmla="*/ 2305 w 4992"/>
                <a:gd name="T101" fmla="*/ 1926 h 4992"/>
                <a:gd name="T102" fmla="*/ 2373 w 4992"/>
                <a:gd name="T103" fmla="*/ 1908 h 4992"/>
                <a:gd name="T104" fmla="*/ 2373 w 4992"/>
                <a:gd name="T105" fmla="*/ 0 h 49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92" h="4992">
                  <a:moveTo>
                    <a:pt x="2373" y="0"/>
                  </a:moveTo>
                  <a:lnTo>
                    <a:pt x="2619" y="0"/>
                  </a:lnTo>
                  <a:lnTo>
                    <a:pt x="2619" y="1908"/>
                  </a:lnTo>
                  <a:lnTo>
                    <a:pt x="2687" y="1926"/>
                  </a:lnTo>
                  <a:lnTo>
                    <a:pt x="2752" y="1953"/>
                  </a:lnTo>
                  <a:lnTo>
                    <a:pt x="2812" y="1986"/>
                  </a:lnTo>
                  <a:lnTo>
                    <a:pt x="2870" y="2026"/>
                  </a:lnTo>
                  <a:lnTo>
                    <a:pt x="2921" y="2071"/>
                  </a:lnTo>
                  <a:lnTo>
                    <a:pt x="2966" y="2122"/>
                  </a:lnTo>
                  <a:lnTo>
                    <a:pt x="3006" y="2180"/>
                  </a:lnTo>
                  <a:lnTo>
                    <a:pt x="3039" y="2240"/>
                  </a:lnTo>
                  <a:lnTo>
                    <a:pt x="3066" y="2305"/>
                  </a:lnTo>
                  <a:lnTo>
                    <a:pt x="3084" y="2373"/>
                  </a:lnTo>
                  <a:lnTo>
                    <a:pt x="4992" y="2373"/>
                  </a:lnTo>
                  <a:lnTo>
                    <a:pt x="4992" y="2619"/>
                  </a:lnTo>
                  <a:lnTo>
                    <a:pt x="3084" y="2619"/>
                  </a:lnTo>
                  <a:lnTo>
                    <a:pt x="3066" y="2687"/>
                  </a:lnTo>
                  <a:lnTo>
                    <a:pt x="3039" y="2752"/>
                  </a:lnTo>
                  <a:lnTo>
                    <a:pt x="3006" y="2812"/>
                  </a:lnTo>
                  <a:lnTo>
                    <a:pt x="2966" y="2870"/>
                  </a:lnTo>
                  <a:lnTo>
                    <a:pt x="2921" y="2921"/>
                  </a:lnTo>
                  <a:lnTo>
                    <a:pt x="2870" y="2966"/>
                  </a:lnTo>
                  <a:lnTo>
                    <a:pt x="2812" y="3006"/>
                  </a:lnTo>
                  <a:lnTo>
                    <a:pt x="2752" y="3039"/>
                  </a:lnTo>
                  <a:lnTo>
                    <a:pt x="2687" y="3066"/>
                  </a:lnTo>
                  <a:lnTo>
                    <a:pt x="2619" y="3084"/>
                  </a:lnTo>
                  <a:lnTo>
                    <a:pt x="2619" y="4992"/>
                  </a:lnTo>
                  <a:lnTo>
                    <a:pt x="2373" y="4992"/>
                  </a:lnTo>
                  <a:lnTo>
                    <a:pt x="2373" y="3084"/>
                  </a:lnTo>
                  <a:lnTo>
                    <a:pt x="2305" y="3066"/>
                  </a:lnTo>
                  <a:lnTo>
                    <a:pt x="2240" y="3039"/>
                  </a:lnTo>
                  <a:lnTo>
                    <a:pt x="2180" y="3006"/>
                  </a:lnTo>
                  <a:lnTo>
                    <a:pt x="2122" y="2966"/>
                  </a:lnTo>
                  <a:lnTo>
                    <a:pt x="2071" y="2921"/>
                  </a:lnTo>
                  <a:lnTo>
                    <a:pt x="2026" y="2870"/>
                  </a:lnTo>
                  <a:lnTo>
                    <a:pt x="1986" y="2812"/>
                  </a:lnTo>
                  <a:lnTo>
                    <a:pt x="1953" y="2752"/>
                  </a:lnTo>
                  <a:lnTo>
                    <a:pt x="1926" y="2687"/>
                  </a:lnTo>
                  <a:lnTo>
                    <a:pt x="1908" y="2619"/>
                  </a:lnTo>
                  <a:lnTo>
                    <a:pt x="0" y="2619"/>
                  </a:lnTo>
                  <a:lnTo>
                    <a:pt x="0" y="2373"/>
                  </a:lnTo>
                  <a:lnTo>
                    <a:pt x="1908" y="2373"/>
                  </a:lnTo>
                  <a:lnTo>
                    <a:pt x="1926" y="2305"/>
                  </a:lnTo>
                  <a:lnTo>
                    <a:pt x="1953" y="2240"/>
                  </a:lnTo>
                  <a:lnTo>
                    <a:pt x="1986" y="2180"/>
                  </a:lnTo>
                  <a:lnTo>
                    <a:pt x="2026" y="2122"/>
                  </a:lnTo>
                  <a:lnTo>
                    <a:pt x="2071" y="2071"/>
                  </a:lnTo>
                  <a:lnTo>
                    <a:pt x="2122" y="2026"/>
                  </a:lnTo>
                  <a:lnTo>
                    <a:pt x="2180" y="1986"/>
                  </a:lnTo>
                  <a:lnTo>
                    <a:pt x="2240" y="1953"/>
                  </a:lnTo>
                  <a:lnTo>
                    <a:pt x="2305" y="1926"/>
                  </a:lnTo>
                  <a:lnTo>
                    <a:pt x="2373" y="1908"/>
                  </a:lnTo>
                  <a:lnTo>
                    <a:pt x="23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</a:ln>
          </p:spPr>
          <p:txBody>
            <a:bodyPr vert="horz" wrap="square" lIns="121920" tIns="60960" rIns="121920" bIns="60960" numCol="1" anchor="t" anchorCtr="0" compatLnSpc="1"/>
            <a:lstStyle/>
            <a:p>
              <a:endParaRPr lang="en-US" sz="2400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50" name="TextBox 13"/>
          <p:cNvSpPr txBox="1"/>
          <p:nvPr/>
        </p:nvSpPr>
        <p:spPr>
          <a:xfrm>
            <a:off x="1132587" y="4588584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3"/>
          <p:cNvSpPr txBox="1"/>
          <p:nvPr/>
        </p:nvSpPr>
        <p:spPr>
          <a:xfrm>
            <a:off x="1613177" y="427629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13"/>
          <p:cNvSpPr txBox="1"/>
          <p:nvPr/>
        </p:nvSpPr>
        <p:spPr>
          <a:xfrm>
            <a:off x="3664858" y="4592896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13"/>
          <p:cNvSpPr txBox="1"/>
          <p:nvPr/>
        </p:nvSpPr>
        <p:spPr>
          <a:xfrm>
            <a:off x="4145448" y="4280609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13"/>
          <p:cNvSpPr txBox="1"/>
          <p:nvPr/>
        </p:nvSpPr>
        <p:spPr>
          <a:xfrm>
            <a:off x="6194578" y="4588584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13"/>
          <p:cNvSpPr txBox="1"/>
          <p:nvPr/>
        </p:nvSpPr>
        <p:spPr>
          <a:xfrm>
            <a:off x="6675168" y="427629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Box 13"/>
          <p:cNvSpPr txBox="1"/>
          <p:nvPr/>
        </p:nvSpPr>
        <p:spPr>
          <a:xfrm>
            <a:off x="8725414" y="4588584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13"/>
          <p:cNvSpPr txBox="1"/>
          <p:nvPr/>
        </p:nvSpPr>
        <p:spPr>
          <a:xfrm>
            <a:off x="9206004" y="4276297"/>
            <a:ext cx="1372819" cy="24622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8036" y="2133600"/>
            <a:ext cx="291032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7993636" y="2133600"/>
            <a:ext cx="291032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38842" y="1980266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04  </a:t>
            </a:r>
            <a:endParaRPr lang="en-US" altLang="zh-CN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38842" y="2876211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研究成果与应用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692140" y="2718632"/>
            <a:ext cx="8077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TextBox 13"/>
          <p:cNvSpPr txBox="1"/>
          <p:nvPr/>
        </p:nvSpPr>
        <p:spPr>
          <a:xfrm>
            <a:off x="1806846" y="1934506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Shape 3616"/>
          <p:cNvSpPr/>
          <p:nvPr/>
        </p:nvSpPr>
        <p:spPr>
          <a:xfrm>
            <a:off x="1729190" y="2517805"/>
            <a:ext cx="1528130" cy="15285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3617"/>
          <p:cNvSpPr/>
          <p:nvPr/>
        </p:nvSpPr>
        <p:spPr>
          <a:xfrm>
            <a:off x="2309367" y="3120393"/>
            <a:ext cx="367777" cy="3233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071" y="8035"/>
                </a:moveTo>
                <a:lnTo>
                  <a:pt x="11327" y="9235"/>
                </a:lnTo>
                <a:lnTo>
                  <a:pt x="14583" y="4904"/>
                </a:lnTo>
                <a:lnTo>
                  <a:pt x="15088" y="4330"/>
                </a:lnTo>
                <a:lnTo>
                  <a:pt x="17289" y="6157"/>
                </a:lnTo>
                <a:lnTo>
                  <a:pt x="17289" y="3078"/>
                </a:lnTo>
                <a:lnTo>
                  <a:pt x="17289" y="0"/>
                </a:lnTo>
                <a:lnTo>
                  <a:pt x="14583" y="626"/>
                </a:lnTo>
                <a:lnTo>
                  <a:pt x="11878" y="1200"/>
                </a:lnTo>
                <a:lnTo>
                  <a:pt x="14033" y="3704"/>
                </a:lnTo>
                <a:lnTo>
                  <a:pt x="10777" y="7409"/>
                </a:lnTo>
                <a:lnTo>
                  <a:pt x="7567" y="6157"/>
                </a:lnTo>
                <a:lnTo>
                  <a:pt x="5411" y="10487"/>
                </a:lnTo>
                <a:lnTo>
                  <a:pt x="2155" y="9235"/>
                </a:lnTo>
                <a:lnTo>
                  <a:pt x="550" y="14817"/>
                </a:lnTo>
                <a:lnTo>
                  <a:pt x="0" y="16017"/>
                </a:lnTo>
                <a:lnTo>
                  <a:pt x="1055" y="16643"/>
                </a:lnTo>
                <a:lnTo>
                  <a:pt x="2706" y="11113"/>
                </a:lnTo>
                <a:lnTo>
                  <a:pt x="5916" y="12313"/>
                </a:lnTo>
                <a:lnTo>
                  <a:pt x="8071" y="8035"/>
                </a:lnTo>
                <a:lnTo>
                  <a:pt x="8071" y="8035"/>
                </a:lnTo>
                <a:close/>
                <a:moveTo>
                  <a:pt x="6466" y="21600"/>
                </a:moveTo>
                <a:lnTo>
                  <a:pt x="6466" y="16643"/>
                </a:lnTo>
                <a:lnTo>
                  <a:pt x="3761" y="16643"/>
                </a:lnTo>
                <a:lnTo>
                  <a:pt x="3761" y="21600"/>
                </a:lnTo>
                <a:lnTo>
                  <a:pt x="6466" y="21600"/>
                </a:lnTo>
                <a:lnTo>
                  <a:pt x="6466" y="21600"/>
                </a:lnTo>
                <a:close/>
                <a:moveTo>
                  <a:pt x="10227" y="21600"/>
                </a:moveTo>
                <a:lnTo>
                  <a:pt x="7567" y="21600"/>
                </a:lnTo>
                <a:lnTo>
                  <a:pt x="7567" y="14817"/>
                </a:lnTo>
                <a:lnTo>
                  <a:pt x="10227" y="14817"/>
                </a:lnTo>
                <a:lnTo>
                  <a:pt x="10227" y="21600"/>
                </a:lnTo>
                <a:lnTo>
                  <a:pt x="10227" y="21600"/>
                </a:lnTo>
                <a:close/>
                <a:moveTo>
                  <a:pt x="14033" y="21600"/>
                </a:moveTo>
                <a:lnTo>
                  <a:pt x="11327" y="21600"/>
                </a:lnTo>
                <a:lnTo>
                  <a:pt x="11327" y="12313"/>
                </a:lnTo>
                <a:lnTo>
                  <a:pt x="14033" y="12313"/>
                </a:lnTo>
                <a:lnTo>
                  <a:pt x="14033" y="21600"/>
                </a:lnTo>
                <a:lnTo>
                  <a:pt x="14033" y="21600"/>
                </a:lnTo>
                <a:close/>
                <a:moveTo>
                  <a:pt x="17794" y="21600"/>
                </a:moveTo>
                <a:lnTo>
                  <a:pt x="15088" y="21600"/>
                </a:lnTo>
                <a:lnTo>
                  <a:pt x="15088" y="9861"/>
                </a:lnTo>
                <a:lnTo>
                  <a:pt x="17794" y="9861"/>
                </a:lnTo>
                <a:lnTo>
                  <a:pt x="17794" y="21600"/>
                </a:lnTo>
                <a:lnTo>
                  <a:pt x="17794" y="21600"/>
                </a:lnTo>
                <a:close/>
                <a:moveTo>
                  <a:pt x="18894" y="6783"/>
                </a:moveTo>
                <a:lnTo>
                  <a:pt x="18894" y="21600"/>
                </a:lnTo>
                <a:lnTo>
                  <a:pt x="21600" y="21600"/>
                </a:lnTo>
                <a:lnTo>
                  <a:pt x="21600" y="6783"/>
                </a:lnTo>
                <a:lnTo>
                  <a:pt x="18894" y="6783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1682542" y="4397593"/>
            <a:ext cx="16214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13"/>
          <p:cNvSpPr txBox="1"/>
          <p:nvPr/>
        </p:nvSpPr>
        <p:spPr>
          <a:xfrm>
            <a:off x="4208676" y="1934506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3623"/>
          <p:cNvSpPr/>
          <p:nvPr/>
        </p:nvSpPr>
        <p:spPr>
          <a:xfrm>
            <a:off x="4131020" y="2517805"/>
            <a:ext cx="1528130" cy="15285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3624"/>
          <p:cNvSpPr/>
          <p:nvPr/>
        </p:nvSpPr>
        <p:spPr>
          <a:xfrm rot="10800000" flipH="1">
            <a:off x="4710799" y="3120043"/>
            <a:ext cx="368572" cy="3240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071" y="8035"/>
                </a:moveTo>
                <a:lnTo>
                  <a:pt x="11327" y="9235"/>
                </a:lnTo>
                <a:lnTo>
                  <a:pt x="14583" y="4904"/>
                </a:lnTo>
                <a:lnTo>
                  <a:pt x="15088" y="4330"/>
                </a:lnTo>
                <a:lnTo>
                  <a:pt x="17289" y="6157"/>
                </a:lnTo>
                <a:lnTo>
                  <a:pt x="17289" y="3078"/>
                </a:lnTo>
                <a:lnTo>
                  <a:pt x="17289" y="0"/>
                </a:lnTo>
                <a:lnTo>
                  <a:pt x="14583" y="626"/>
                </a:lnTo>
                <a:lnTo>
                  <a:pt x="11878" y="1200"/>
                </a:lnTo>
                <a:lnTo>
                  <a:pt x="14033" y="3704"/>
                </a:lnTo>
                <a:lnTo>
                  <a:pt x="10777" y="7409"/>
                </a:lnTo>
                <a:lnTo>
                  <a:pt x="7567" y="6157"/>
                </a:lnTo>
                <a:lnTo>
                  <a:pt x="5411" y="10487"/>
                </a:lnTo>
                <a:lnTo>
                  <a:pt x="2155" y="9235"/>
                </a:lnTo>
                <a:lnTo>
                  <a:pt x="550" y="14817"/>
                </a:lnTo>
                <a:lnTo>
                  <a:pt x="0" y="16017"/>
                </a:lnTo>
                <a:lnTo>
                  <a:pt x="1055" y="16643"/>
                </a:lnTo>
                <a:lnTo>
                  <a:pt x="2706" y="11113"/>
                </a:lnTo>
                <a:lnTo>
                  <a:pt x="5916" y="12313"/>
                </a:lnTo>
                <a:lnTo>
                  <a:pt x="8071" y="8035"/>
                </a:lnTo>
                <a:lnTo>
                  <a:pt x="8071" y="8035"/>
                </a:lnTo>
                <a:close/>
                <a:moveTo>
                  <a:pt x="6466" y="21600"/>
                </a:moveTo>
                <a:lnTo>
                  <a:pt x="6466" y="16643"/>
                </a:lnTo>
                <a:lnTo>
                  <a:pt x="3761" y="16643"/>
                </a:lnTo>
                <a:lnTo>
                  <a:pt x="3761" y="21600"/>
                </a:lnTo>
                <a:lnTo>
                  <a:pt x="6466" y="21600"/>
                </a:lnTo>
                <a:lnTo>
                  <a:pt x="6466" y="21600"/>
                </a:lnTo>
                <a:close/>
                <a:moveTo>
                  <a:pt x="10227" y="21600"/>
                </a:moveTo>
                <a:lnTo>
                  <a:pt x="7567" y="21600"/>
                </a:lnTo>
                <a:lnTo>
                  <a:pt x="7567" y="14817"/>
                </a:lnTo>
                <a:lnTo>
                  <a:pt x="10227" y="14817"/>
                </a:lnTo>
                <a:lnTo>
                  <a:pt x="10227" y="21600"/>
                </a:lnTo>
                <a:lnTo>
                  <a:pt x="10227" y="21600"/>
                </a:lnTo>
                <a:close/>
                <a:moveTo>
                  <a:pt x="14033" y="21600"/>
                </a:moveTo>
                <a:lnTo>
                  <a:pt x="11327" y="21600"/>
                </a:lnTo>
                <a:lnTo>
                  <a:pt x="11327" y="12313"/>
                </a:lnTo>
                <a:lnTo>
                  <a:pt x="14033" y="12313"/>
                </a:lnTo>
                <a:lnTo>
                  <a:pt x="14033" y="21600"/>
                </a:lnTo>
                <a:lnTo>
                  <a:pt x="14033" y="21600"/>
                </a:lnTo>
                <a:close/>
                <a:moveTo>
                  <a:pt x="17794" y="21600"/>
                </a:moveTo>
                <a:lnTo>
                  <a:pt x="15088" y="21600"/>
                </a:lnTo>
                <a:lnTo>
                  <a:pt x="15088" y="9861"/>
                </a:lnTo>
                <a:lnTo>
                  <a:pt x="17794" y="9861"/>
                </a:lnTo>
                <a:lnTo>
                  <a:pt x="17794" y="21600"/>
                </a:lnTo>
                <a:lnTo>
                  <a:pt x="17794" y="21600"/>
                </a:lnTo>
                <a:close/>
                <a:moveTo>
                  <a:pt x="18894" y="6783"/>
                </a:moveTo>
                <a:lnTo>
                  <a:pt x="18894" y="21600"/>
                </a:lnTo>
                <a:lnTo>
                  <a:pt x="21600" y="21600"/>
                </a:lnTo>
                <a:lnTo>
                  <a:pt x="21600" y="6783"/>
                </a:lnTo>
                <a:lnTo>
                  <a:pt x="18894" y="6783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4084372" y="4397593"/>
            <a:ext cx="16214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6610506" y="1934506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Shape 3630"/>
          <p:cNvSpPr/>
          <p:nvPr/>
        </p:nvSpPr>
        <p:spPr>
          <a:xfrm>
            <a:off x="6530738" y="2515692"/>
            <a:ext cx="1532354" cy="15327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3631"/>
          <p:cNvSpPr/>
          <p:nvPr/>
        </p:nvSpPr>
        <p:spPr>
          <a:xfrm>
            <a:off x="7167910" y="3119946"/>
            <a:ext cx="258010" cy="3242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015" h="21072" extrusionOk="0">
                <a:moveTo>
                  <a:pt x="17468" y="6506"/>
                </a:moveTo>
                <a:cubicBezTo>
                  <a:pt x="16410" y="7763"/>
                  <a:pt x="15333" y="6878"/>
                  <a:pt x="13824" y="5996"/>
                </a:cubicBezTo>
                <a:cubicBezTo>
                  <a:pt x="12317" y="5116"/>
                  <a:pt x="10950" y="4575"/>
                  <a:pt x="12006" y="3318"/>
                </a:cubicBezTo>
                <a:cubicBezTo>
                  <a:pt x="13062" y="2059"/>
                  <a:pt x="15140" y="1754"/>
                  <a:pt x="16648" y="2634"/>
                </a:cubicBezTo>
                <a:cubicBezTo>
                  <a:pt x="18155" y="3515"/>
                  <a:pt x="18522" y="5248"/>
                  <a:pt x="17468" y="6506"/>
                </a:cubicBezTo>
                <a:close/>
                <a:moveTo>
                  <a:pt x="20868" y="4865"/>
                </a:moveTo>
                <a:cubicBezTo>
                  <a:pt x="20191" y="1663"/>
                  <a:pt x="16530" y="-474"/>
                  <a:pt x="12691" y="90"/>
                </a:cubicBezTo>
                <a:cubicBezTo>
                  <a:pt x="8853" y="655"/>
                  <a:pt x="5613" y="3118"/>
                  <a:pt x="6290" y="6320"/>
                </a:cubicBezTo>
                <a:cubicBezTo>
                  <a:pt x="6436" y="7009"/>
                  <a:pt x="6840" y="8088"/>
                  <a:pt x="7318" y="8862"/>
                </a:cubicBezTo>
                <a:lnTo>
                  <a:pt x="346" y="17166"/>
                </a:lnTo>
                <a:cubicBezTo>
                  <a:pt x="90" y="17473"/>
                  <a:pt x="-56" y="18024"/>
                  <a:pt x="20" y="18392"/>
                </a:cubicBezTo>
                <a:lnTo>
                  <a:pt x="470" y="20511"/>
                </a:lnTo>
                <a:cubicBezTo>
                  <a:pt x="547" y="20879"/>
                  <a:pt x="971" y="21126"/>
                  <a:pt x="1412" y="21061"/>
                </a:cubicBezTo>
                <a:lnTo>
                  <a:pt x="3454" y="20761"/>
                </a:lnTo>
                <a:cubicBezTo>
                  <a:pt x="3895" y="20696"/>
                  <a:pt x="4457" y="20387"/>
                  <a:pt x="4700" y="20072"/>
                </a:cubicBezTo>
                <a:lnTo>
                  <a:pt x="7456" y="16513"/>
                </a:lnTo>
                <a:lnTo>
                  <a:pt x="7480" y="16490"/>
                </a:lnTo>
                <a:lnTo>
                  <a:pt x="9346" y="16216"/>
                </a:lnTo>
                <a:lnTo>
                  <a:pt x="12566" y="12046"/>
                </a:lnTo>
                <a:cubicBezTo>
                  <a:pt x="13623" y="12195"/>
                  <a:pt x="15142" y="12146"/>
                  <a:pt x="16039" y="12013"/>
                </a:cubicBezTo>
                <a:cubicBezTo>
                  <a:pt x="19878" y="11449"/>
                  <a:pt x="21544" y="8068"/>
                  <a:pt x="20868" y="4865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6486202" y="4397593"/>
            <a:ext cx="16214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9012336" y="1934506"/>
            <a:ext cx="1372819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Shape 3633"/>
          <p:cNvSpPr/>
          <p:nvPr/>
        </p:nvSpPr>
        <p:spPr>
          <a:xfrm>
            <a:off x="8934680" y="2517805"/>
            <a:ext cx="1528130" cy="15285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3634"/>
          <p:cNvSpPr/>
          <p:nvPr/>
        </p:nvSpPr>
        <p:spPr>
          <a:xfrm>
            <a:off x="9544874" y="3117894"/>
            <a:ext cx="307743" cy="3283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3" h="21260" extrusionOk="0">
                <a:moveTo>
                  <a:pt x="11752" y="11733"/>
                </a:moveTo>
                <a:lnTo>
                  <a:pt x="9401" y="11733"/>
                </a:lnTo>
                <a:lnTo>
                  <a:pt x="9401" y="5975"/>
                </a:lnTo>
                <a:lnTo>
                  <a:pt x="11752" y="5975"/>
                </a:lnTo>
                <a:cubicBezTo>
                  <a:pt x="11752" y="5975"/>
                  <a:pt x="11752" y="11733"/>
                  <a:pt x="11752" y="11733"/>
                </a:cubicBezTo>
                <a:close/>
                <a:moveTo>
                  <a:pt x="11752" y="15276"/>
                </a:moveTo>
                <a:lnTo>
                  <a:pt x="9401" y="15276"/>
                </a:lnTo>
                <a:lnTo>
                  <a:pt x="9401" y="12951"/>
                </a:lnTo>
                <a:lnTo>
                  <a:pt x="11752" y="12951"/>
                </a:lnTo>
                <a:cubicBezTo>
                  <a:pt x="11752" y="12951"/>
                  <a:pt x="11752" y="15276"/>
                  <a:pt x="11752" y="15276"/>
                </a:cubicBezTo>
                <a:close/>
                <a:moveTo>
                  <a:pt x="20789" y="13227"/>
                </a:moveTo>
                <a:lnTo>
                  <a:pt x="18761" y="11523"/>
                </a:lnTo>
                <a:cubicBezTo>
                  <a:pt x="18172" y="11029"/>
                  <a:pt x="18172" y="10223"/>
                  <a:pt x="18761" y="9729"/>
                </a:cubicBezTo>
                <a:lnTo>
                  <a:pt x="20789" y="8025"/>
                </a:lnTo>
                <a:cubicBezTo>
                  <a:pt x="21376" y="7532"/>
                  <a:pt x="21220" y="7072"/>
                  <a:pt x="20441" y="7001"/>
                </a:cubicBezTo>
                <a:lnTo>
                  <a:pt x="17751" y="6761"/>
                </a:lnTo>
                <a:cubicBezTo>
                  <a:pt x="16971" y="6692"/>
                  <a:pt x="16552" y="6061"/>
                  <a:pt x="16819" y="5360"/>
                </a:cubicBezTo>
                <a:lnTo>
                  <a:pt x="18247" y="1615"/>
                </a:lnTo>
                <a:cubicBezTo>
                  <a:pt x="18515" y="912"/>
                  <a:pt x="18188" y="656"/>
                  <a:pt x="17520" y="1047"/>
                </a:cubicBezTo>
                <a:lnTo>
                  <a:pt x="14346" y="2896"/>
                </a:lnTo>
                <a:cubicBezTo>
                  <a:pt x="13678" y="3285"/>
                  <a:pt x="12815" y="3072"/>
                  <a:pt x="12430" y="2423"/>
                </a:cubicBezTo>
                <a:lnTo>
                  <a:pt x="11279" y="489"/>
                </a:lnTo>
                <a:cubicBezTo>
                  <a:pt x="10893" y="-160"/>
                  <a:pt x="10255" y="-164"/>
                  <a:pt x="9860" y="481"/>
                </a:cubicBezTo>
                <a:lnTo>
                  <a:pt x="8793" y="2232"/>
                </a:lnTo>
                <a:cubicBezTo>
                  <a:pt x="8398" y="2877"/>
                  <a:pt x="7493" y="3153"/>
                  <a:pt x="6781" y="2844"/>
                </a:cubicBezTo>
                <a:lnTo>
                  <a:pt x="4900" y="2031"/>
                </a:lnTo>
                <a:cubicBezTo>
                  <a:pt x="4188" y="1723"/>
                  <a:pt x="3639" y="2080"/>
                  <a:pt x="3682" y="2825"/>
                </a:cubicBezTo>
                <a:lnTo>
                  <a:pt x="3784" y="4615"/>
                </a:lnTo>
                <a:cubicBezTo>
                  <a:pt x="3826" y="5360"/>
                  <a:pt x="3242" y="6128"/>
                  <a:pt x="2486" y="6320"/>
                </a:cubicBezTo>
                <a:lnTo>
                  <a:pt x="670" y="6780"/>
                </a:lnTo>
                <a:cubicBezTo>
                  <a:pt x="-85" y="6972"/>
                  <a:pt x="-224" y="7532"/>
                  <a:pt x="365" y="8025"/>
                </a:cubicBezTo>
                <a:lnTo>
                  <a:pt x="2394" y="9729"/>
                </a:lnTo>
                <a:cubicBezTo>
                  <a:pt x="2981" y="10223"/>
                  <a:pt x="2981" y="11029"/>
                  <a:pt x="2394" y="11523"/>
                </a:cubicBezTo>
                <a:lnTo>
                  <a:pt x="365" y="13225"/>
                </a:lnTo>
                <a:cubicBezTo>
                  <a:pt x="-224" y="13720"/>
                  <a:pt x="-68" y="14196"/>
                  <a:pt x="709" y="14285"/>
                </a:cubicBezTo>
                <a:lnTo>
                  <a:pt x="3171" y="14567"/>
                </a:lnTo>
                <a:cubicBezTo>
                  <a:pt x="3948" y="14656"/>
                  <a:pt x="4381" y="15309"/>
                  <a:pt x="4133" y="16017"/>
                </a:cubicBezTo>
                <a:lnTo>
                  <a:pt x="2869" y="19625"/>
                </a:lnTo>
                <a:cubicBezTo>
                  <a:pt x="2622" y="20333"/>
                  <a:pt x="2976" y="20609"/>
                  <a:pt x="3655" y="20240"/>
                </a:cubicBezTo>
                <a:lnTo>
                  <a:pt x="6549" y="18661"/>
                </a:lnTo>
                <a:cubicBezTo>
                  <a:pt x="7229" y="18291"/>
                  <a:pt x="8143" y="18495"/>
                  <a:pt x="8581" y="19113"/>
                </a:cubicBezTo>
                <a:lnTo>
                  <a:pt x="9782" y="20816"/>
                </a:lnTo>
                <a:cubicBezTo>
                  <a:pt x="10219" y="21436"/>
                  <a:pt x="10875" y="21403"/>
                  <a:pt x="11240" y="20741"/>
                </a:cubicBezTo>
                <a:lnTo>
                  <a:pt x="12297" y="18823"/>
                </a:lnTo>
                <a:cubicBezTo>
                  <a:pt x="12660" y="18160"/>
                  <a:pt x="13532" y="17891"/>
                  <a:pt x="14234" y="18221"/>
                </a:cubicBezTo>
                <a:lnTo>
                  <a:pt x="16272" y="19181"/>
                </a:lnTo>
                <a:cubicBezTo>
                  <a:pt x="16974" y="19511"/>
                  <a:pt x="17514" y="19172"/>
                  <a:pt x="17472" y="18427"/>
                </a:cubicBezTo>
                <a:lnTo>
                  <a:pt x="17370" y="16637"/>
                </a:lnTo>
                <a:cubicBezTo>
                  <a:pt x="17327" y="15891"/>
                  <a:pt x="17912" y="15124"/>
                  <a:pt x="18668" y="14932"/>
                </a:cubicBezTo>
                <a:lnTo>
                  <a:pt x="20482" y="14472"/>
                </a:lnTo>
                <a:cubicBezTo>
                  <a:pt x="21239" y="14280"/>
                  <a:pt x="21376" y="13720"/>
                  <a:pt x="20789" y="13227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defTabSz="227965"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Source Sans Pro Light"/>
                <a:ea typeface="Source Sans Pro Light"/>
                <a:cs typeface="Source Sans Pro Light"/>
                <a:sym typeface="Source Sans Pro Light"/>
              </a:defRPr>
            </a:pPr>
            <a:endParaRPr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8888032" y="4397593"/>
            <a:ext cx="1621426" cy="664797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Oval 16"/>
          <p:cNvSpPr>
            <a:spLocks noChangeArrowheads="1"/>
          </p:cNvSpPr>
          <p:nvPr/>
        </p:nvSpPr>
        <p:spPr bwMode="auto">
          <a:xfrm>
            <a:off x="6994039" y="1956593"/>
            <a:ext cx="923925" cy="92392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Freeform 28"/>
          <p:cNvSpPr/>
          <p:nvPr/>
        </p:nvSpPr>
        <p:spPr bwMode="auto">
          <a:xfrm>
            <a:off x="7249627" y="2224880"/>
            <a:ext cx="461962" cy="387350"/>
          </a:xfrm>
          <a:custGeom>
            <a:avLst/>
            <a:gdLst>
              <a:gd name="T0" fmla="*/ 2147483647 w 498"/>
              <a:gd name="T1" fmla="*/ 2147483647 h 418"/>
              <a:gd name="T2" fmla="*/ 2147483647 w 498"/>
              <a:gd name="T3" fmla="*/ 2147483647 h 418"/>
              <a:gd name="T4" fmla="*/ 2147483647 w 498"/>
              <a:gd name="T5" fmla="*/ 2147483647 h 418"/>
              <a:gd name="T6" fmla="*/ 2147483647 w 498"/>
              <a:gd name="T7" fmla="*/ 2147483647 h 418"/>
              <a:gd name="T8" fmla="*/ 2147483647 w 498"/>
              <a:gd name="T9" fmla="*/ 2147483647 h 418"/>
              <a:gd name="T10" fmla="*/ 2147483647 w 498"/>
              <a:gd name="T11" fmla="*/ 2147483647 h 418"/>
              <a:gd name="T12" fmla="*/ 2147483647 w 498"/>
              <a:gd name="T13" fmla="*/ 2147483647 h 418"/>
              <a:gd name="T14" fmla="*/ 2147483647 w 498"/>
              <a:gd name="T15" fmla="*/ 2147483647 h 418"/>
              <a:gd name="T16" fmla="*/ 2147483647 w 498"/>
              <a:gd name="T17" fmla="*/ 2147483647 h 418"/>
              <a:gd name="T18" fmla="*/ 2147483647 w 498"/>
              <a:gd name="T19" fmla="*/ 2147483647 h 418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Oval 5"/>
          <p:cNvSpPr>
            <a:spLocks noChangeArrowheads="1"/>
          </p:cNvSpPr>
          <p:nvPr/>
        </p:nvSpPr>
        <p:spPr bwMode="auto">
          <a:xfrm>
            <a:off x="1466364" y="1956593"/>
            <a:ext cx="923925" cy="92392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Freeform 67"/>
          <p:cNvSpPr/>
          <p:nvPr/>
        </p:nvSpPr>
        <p:spPr bwMode="auto">
          <a:xfrm>
            <a:off x="1771164" y="2203449"/>
            <a:ext cx="368300" cy="430213"/>
          </a:xfrm>
          <a:custGeom>
            <a:avLst/>
            <a:gdLst>
              <a:gd name="T0" fmla="*/ 2147483647 w 453"/>
              <a:gd name="T1" fmla="*/ 2147483647 h 533"/>
              <a:gd name="T2" fmla="*/ 2147483647 w 453"/>
              <a:gd name="T3" fmla="*/ 2147483647 h 533"/>
              <a:gd name="T4" fmla="*/ 2147483647 w 453"/>
              <a:gd name="T5" fmla="*/ 2147483647 h 533"/>
              <a:gd name="T6" fmla="*/ 0 w 453"/>
              <a:gd name="T7" fmla="*/ 2147483647 h 533"/>
              <a:gd name="T8" fmla="*/ 2147483647 w 453"/>
              <a:gd name="T9" fmla="*/ 2147483647 h 533"/>
              <a:gd name="T10" fmla="*/ 2147483647 w 453"/>
              <a:gd name="T11" fmla="*/ 2147483647 h 533"/>
              <a:gd name="T12" fmla="*/ 2147483647 w 453"/>
              <a:gd name="T13" fmla="*/ 2147483647 h 533"/>
              <a:gd name="T14" fmla="*/ 2147483647 w 453"/>
              <a:gd name="T15" fmla="*/ 2147483647 h 533"/>
              <a:gd name="T16" fmla="*/ 2147483647 w 453"/>
              <a:gd name="T17" fmla="*/ 2147483647 h 53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453" h="533">
                <a:moveTo>
                  <a:pt x="434" y="186"/>
                </a:moveTo>
                <a:lnTo>
                  <a:pt x="434" y="186"/>
                </a:lnTo>
                <a:cubicBezTo>
                  <a:pt x="151" y="301"/>
                  <a:pt x="266" y="0"/>
                  <a:pt x="44" y="160"/>
                </a:cubicBezTo>
                <a:cubicBezTo>
                  <a:pt x="0" y="178"/>
                  <a:pt x="0" y="178"/>
                  <a:pt x="0" y="178"/>
                </a:cubicBezTo>
                <a:cubicBezTo>
                  <a:pt x="88" y="532"/>
                  <a:pt x="88" y="532"/>
                  <a:pt x="88" y="532"/>
                </a:cubicBezTo>
                <a:cubicBezTo>
                  <a:pt x="141" y="532"/>
                  <a:pt x="141" y="532"/>
                  <a:pt x="141" y="532"/>
                </a:cubicBezTo>
                <a:cubicBezTo>
                  <a:pt x="97" y="355"/>
                  <a:pt x="97" y="355"/>
                  <a:pt x="97" y="355"/>
                </a:cubicBezTo>
                <a:cubicBezTo>
                  <a:pt x="293" y="195"/>
                  <a:pt x="213" y="532"/>
                  <a:pt x="443" y="195"/>
                </a:cubicBezTo>
                <a:cubicBezTo>
                  <a:pt x="452" y="195"/>
                  <a:pt x="443" y="186"/>
                  <a:pt x="434" y="186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Oval 19"/>
          <p:cNvSpPr>
            <a:spLocks noChangeArrowheads="1"/>
          </p:cNvSpPr>
          <p:nvPr/>
        </p:nvSpPr>
        <p:spPr bwMode="auto">
          <a:xfrm>
            <a:off x="7016264" y="3264693"/>
            <a:ext cx="922338" cy="922338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Freeform 68"/>
          <p:cNvSpPr/>
          <p:nvPr/>
        </p:nvSpPr>
        <p:spPr bwMode="auto">
          <a:xfrm>
            <a:off x="7322652" y="3511550"/>
            <a:ext cx="395287" cy="428625"/>
          </a:xfrm>
          <a:custGeom>
            <a:avLst/>
            <a:gdLst>
              <a:gd name="T0" fmla="*/ 2147483647 w 426"/>
              <a:gd name="T1" fmla="*/ 2147483647 h 462"/>
              <a:gd name="T2" fmla="*/ 2147483647 w 426"/>
              <a:gd name="T3" fmla="*/ 2147483647 h 462"/>
              <a:gd name="T4" fmla="*/ 2147483647 w 426"/>
              <a:gd name="T5" fmla="*/ 2147483647 h 462"/>
              <a:gd name="T6" fmla="*/ 2147483647 w 426"/>
              <a:gd name="T7" fmla="*/ 2147483647 h 462"/>
              <a:gd name="T8" fmla="*/ 2147483647 w 426"/>
              <a:gd name="T9" fmla="*/ 2147483647 h 462"/>
              <a:gd name="T10" fmla="*/ 2147483647 w 426"/>
              <a:gd name="T11" fmla="*/ 2147483647 h 462"/>
              <a:gd name="T12" fmla="*/ 2147483647 w 426"/>
              <a:gd name="T13" fmla="*/ 2147483647 h 462"/>
              <a:gd name="T14" fmla="*/ 2147483647 w 426"/>
              <a:gd name="T15" fmla="*/ 2147483647 h 462"/>
              <a:gd name="T16" fmla="*/ 2147483647 w 426"/>
              <a:gd name="T17" fmla="*/ 2147483647 h 462"/>
              <a:gd name="T18" fmla="*/ 2147483647 w 426"/>
              <a:gd name="T19" fmla="*/ 2147483647 h 462"/>
              <a:gd name="T20" fmla="*/ 2147483647 w 426"/>
              <a:gd name="T21" fmla="*/ 2147483647 h 462"/>
              <a:gd name="T22" fmla="*/ 2147483647 w 426"/>
              <a:gd name="T23" fmla="*/ 2147483647 h 462"/>
              <a:gd name="T24" fmla="*/ 2147483647 w 426"/>
              <a:gd name="T25" fmla="*/ 2147483647 h 462"/>
              <a:gd name="T26" fmla="*/ 2147483647 w 426"/>
              <a:gd name="T27" fmla="*/ 2147483647 h 462"/>
              <a:gd name="T28" fmla="*/ 2147483647 w 426"/>
              <a:gd name="T29" fmla="*/ 2147483647 h 462"/>
              <a:gd name="T30" fmla="*/ 2147483647 w 426"/>
              <a:gd name="T31" fmla="*/ 2147483647 h 462"/>
              <a:gd name="T32" fmla="*/ 2147483647 w 426"/>
              <a:gd name="T33" fmla="*/ 2147483647 h 462"/>
              <a:gd name="T34" fmla="*/ 2147483647 w 426"/>
              <a:gd name="T35" fmla="*/ 2147483647 h 462"/>
              <a:gd name="T36" fmla="*/ 2147483647 w 426"/>
              <a:gd name="T37" fmla="*/ 2147483647 h 462"/>
              <a:gd name="T38" fmla="*/ 2147483647 w 426"/>
              <a:gd name="T39" fmla="*/ 2147483647 h 462"/>
              <a:gd name="T40" fmla="*/ 2147483647 w 426"/>
              <a:gd name="T41" fmla="*/ 2147483647 h 462"/>
              <a:gd name="T42" fmla="*/ 2147483647 w 426"/>
              <a:gd name="T43" fmla="*/ 2147483647 h 462"/>
              <a:gd name="T44" fmla="*/ 2147483647 w 426"/>
              <a:gd name="T45" fmla="*/ 2147483647 h 462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426" h="462">
                <a:moveTo>
                  <a:pt x="327" y="186"/>
                </a:moveTo>
                <a:lnTo>
                  <a:pt x="327" y="186"/>
                </a:lnTo>
                <a:cubicBezTo>
                  <a:pt x="274" y="63"/>
                  <a:pt x="238" y="18"/>
                  <a:pt x="150" y="18"/>
                </a:cubicBezTo>
                <a:cubicBezTo>
                  <a:pt x="114" y="18"/>
                  <a:pt x="123" y="0"/>
                  <a:pt x="97" y="10"/>
                </a:cubicBezTo>
                <a:cubicBezTo>
                  <a:pt x="70" y="18"/>
                  <a:pt x="97" y="27"/>
                  <a:pt x="70" y="54"/>
                </a:cubicBezTo>
                <a:cubicBezTo>
                  <a:pt x="0" y="107"/>
                  <a:pt x="8" y="169"/>
                  <a:pt x="35" y="293"/>
                </a:cubicBezTo>
                <a:cubicBezTo>
                  <a:pt x="53" y="346"/>
                  <a:pt x="8" y="354"/>
                  <a:pt x="26" y="408"/>
                </a:cubicBezTo>
                <a:cubicBezTo>
                  <a:pt x="35" y="444"/>
                  <a:pt x="141" y="461"/>
                  <a:pt x="248" y="417"/>
                </a:cubicBezTo>
                <a:cubicBezTo>
                  <a:pt x="354" y="382"/>
                  <a:pt x="425" y="301"/>
                  <a:pt x="407" y="266"/>
                </a:cubicBezTo>
                <a:cubicBezTo>
                  <a:pt x="389" y="213"/>
                  <a:pt x="354" y="239"/>
                  <a:pt x="327" y="186"/>
                </a:cubicBezTo>
                <a:close/>
                <a:moveTo>
                  <a:pt x="238" y="391"/>
                </a:moveTo>
                <a:lnTo>
                  <a:pt x="238" y="391"/>
                </a:lnTo>
                <a:cubicBezTo>
                  <a:pt x="141" y="426"/>
                  <a:pt x="61" y="399"/>
                  <a:pt x="53" y="391"/>
                </a:cubicBezTo>
                <a:cubicBezTo>
                  <a:pt x="53" y="382"/>
                  <a:pt x="88" y="319"/>
                  <a:pt x="194" y="284"/>
                </a:cubicBezTo>
                <a:cubicBezTo>
                  <a:pt x="310" y="239"/>
                  <a:pt x="372" y="257"/>
                  <a:pt x="372" y="275"/>
                </a:cubicBezTo>
                <a:cubicBezTo>
                  <a:pt x="380" y="284"/>
                  <a:pt x="336" y="354"/>
                  <a:pt x="238" y="391"/>
                </a:cubicBezTo>
                <a:close/>
                <a:moveTo>
                  <a:pt x="203" y="301"/>
                </a:moveTo>
                <a:lnTo>
                  <a:pt x="203" y="301"/>
                </a:lnTo>
                <a:cubicBezTo>
                  <a:pt x="150" y="319"/>
                  <a:pt x="123" y="337"/>
                  <a:pt x="97" y="363"/>
                </a:cubicBezTo>
                <a:cubicBezTo>
                  <a:pt x="114" y="373"/>
                  <a:pt x="141" y="382"/>
                  <a:pt x="167" y="363"/>
                </a:cubicBezTo>
                <a:cubicBezTo>
                  <a:pt x="212" y="354"/>
                  <a:pt x="230" y="319"/>
                  <a:pt x="221" y="293"/>
                </a:cubicBezTo>
                <a:cubicBezTo>
                  <a:pt x="221" y="293"/>
                  <a:pt x="212" y="301"/>
                  <a:pt x="203" y="30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1466364" y="4569618"/>
            <a:ext cx="923925" cy="92392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82"/>
          <p:cNvSpPr/>
          <p:nvPr/>
        </p:nvSpPr>
        <p:spPr bwMode="auto">
          <a:xfrm>
            <a:off x="1725127" y="4851399"/>
            <a:ext cx="403225" cy="360362"/>
          </a:xfrm>
          <a:custGeom>
            <a:avLst/>
            <a:gdLst>
              <a:gd name="T0" fmla="*/ 2147483647 w 497"/>
              <a:gd name="T1" fmla="*/ 0 h 444"/>
              <a:gd name="T2" fmla="*/ 2147483647 w 497"/>
              <a:gd name="T3" fmla="*/ 0 h 444"/>
              <a:gd name="T4" fmla="*/ 2147483647 w 497"/>
              <a:gd name="T5" fmla="*/ 0 h 444"/>
              <a:gd name="T6" fmla="*/ 0 w 497"/>
              <a:gd name="T7" fmla="*/ 2147483647 h 444"/>
              <a:gd name="T8" fmla="*/ 0 w 497"/>
              <a:gd name="T9" fmla="*/ 2147483647 h 444"/>
              <a:gd name="T10" fmla="*/ 2147483647 w 497"/>
              <a:gd name="T11" fmla="*/ 2147483647 h 444"/>
              <a:gd name="T12" fmla="*/ 2147483647 w 497"/>
              <a:gd name="T13" fmla="*/ 2147483647 h 444"/>
              <a:gd name="T14" fmla="*/ 2147483647 w 497"/>
              <a:gd name="T15" fmla="*/ 2147483647 h 444"/>
              <a:gd name="T16" fmla="*/ 2147483647 w 497"/>
              <a:gd name="T17" fmla="*/ 2147483647 h 444"/>
              <a:gd name="T18" fmla="*/ 2147483647 w 497"/>
              <a:gd name="T19" fmla="*/ 2147483647 h 444"/>
              <a:gd name="T20" fmla="*/ 2147483647 w 497"/>
              <a:gd name="T21" fmla="*/ 2147483647 h 444"/>
              <a:gd name="T22" fmla="*/ 2147483647 w 497"/>
              <a:gd name="T23" fmla="*/ 2147483647 h 444"/>
              <a:gd name="T24" fmla="*/ 2147483647 w 497"/>
              <a:gd name="T25" fmla="*/ 2147483647 h 444"/>
              <a:gd name="T26" fmla="*/ 2147483647 w 497"/>
              <a:gd name="T27" fmla="*/ 2147483647 h 444"/>
              <a:gd name="T28" fmla="*/ 2147483647 w 497"/>
              <a:gd name="T29" fmla="*/ 2147483647 h 444"/>
              <a:gd name="T30" fmla="*/ 2147483647 w 497"/>
              <a:gd name="T31" fmla="*/ 2147483647 h 444"/>
              <a:gd name="T32" fmla="*/ 2147483647 w 497"/>
              <a:gd name="T33" fmla="*/ 2147483647 h 444"/>
              <a:gd name="T34" fmla="*/ 2147483647 w 497"/>
              <a:gd name="T35" fmla="*/ 0 h 444"/>
              <a:gd name="T36" fmla="*/ 2147483647 w 497"/>
              <a:gd name="T37" fmla="*/ 2147483647 h 444"/>
              <a:gd name="T38" fmla="*/ 2147483647 w 497"/>
              <a:gd name="T39" fmla="*/ 2147483647 h 444"/>
              <a:gd name="T40" fmla="*/ 2147483647 w 497"/>
              <a:gd name="T41" fmla="*/ 2147483647 h 444"/>
              <a:gd name="T42" fmla="*/ 2147483647 w 497"/>
              <a:gd name="T43" fmla="*/ 2147483647 h 444"/>
              <a:gd name="T44" fmla="*/ 2147483647 w 497"/>
              <a:gd name="T45" fmla="*/ 2147483647 h 444"/>
              <a:gd name="T46" fmla="*/ 2147483647 w 497"/>
              <a:gd name="T47" fmla="*/ 2147483647 h 444"/>
              <a:gd name="T48" fmla="*/ 2147483647 w 497"/>
              <a:gd name="T49" fmla="*/ 2147483647 h 444"/>
              <a:gd name="T50" fmla="*/ 2147483647 w 497"/>
              <a:gd name="T51" fmla="*/ 2147483647 h 444"/>
              <a:gd name="T52" fmla="*/ 2147483647 w 497"/>
              <a:gd name="T53" fmla="*/ 2147483647 h 444"/>
              <a:gd name="T54" fmla="*/ 2147483647 w 497"/>
              <a:gd name="T55" fmla="*/ 2147483647 h 444"/>
              <a:gd name="T56" fmla="*/ 2147483647 w 497"/>
              <a:gd name="T57" fmla="*/ 2147483647 h 444"/>
              <a:gd name="T58" fmla="*/ 2147483647 w 497"/>
              <a:gd name="T59" fmla="*/ 2147483647 h 444"/>
              <a:gd name="T60" fmla="*/ 2147483647 w 497"/>
              <a:gd name="T61" fmla="*/ 2147483647 h 444"/>
              <a:gd name="T62" fmla="*/ 2147483647 w 497"/>
              <a:gd name="T63" fmla="*/ 2147483647 h 444"/>
              <a:gd name="T64" fmla="*/ 2147483647 w 497"/>
              <a:gd name="T65" fmla="*/ 2147483647 h 444"/>
              <a:gd name="T66" fmla="*/ 2147483647 w 497"/>
              <a:gd name="T67" fmla="*/ 2147483647 h 444"/>
              <a:gd name="T68" fmla="*/ 2147483647 w 497"/>
              <a:gd name="T69" fmla="*/ 2147483647 h 444"/>
              <a:gd name="T70" fmla="*/ 2147483647 w 497"/>
              <a:gd name="T71" fmla="*/ 2147483647 h 444"/>
              <a:gd name="T72" fmla="*/ 2147483647 w 497"/>
              <a:gd name="T73" fmla="*/ 2147483647 h 444"/>
              <a:gd name="T74" fmla="*/ 2147483647 w 497"/>
              <a:gd name="T75" fmla="*/ 2147483647 h 444"/>
              <a:gd name="T76" fmla="*/ 2147483647 w 497"/>
              <a:gd name="T77" fmla="*/ 2147483647 h 444"/>
              <a:gd name="T78" fmla="*/ 2147483647 w 497"/>
              <a:gd name="T79" fmla="*/ 2147483647 h 444"/>
              <a:gd name="T80" fmla="*/ 2147483647 w 497"/>
              <a:gd name="T81" fmla="*/ 2147483647 h 444"/>
              <a:gd name="T82" fmla="*/ 2147483647 w 497"/>
              <a:gd name="T83" fmla="*/ 2147483647 h 444"/>
              <a:gd name="T84" fmla="*/ 2147483647 w 497"/>
              <a:gd name="T85" fmla="*/ 2147483647 h 444"/>
              <a:gd name="T86" fmla="*/ 2147483647 w 497"/>
              <a:gd name="T87" fmla="*/ 2147483647 h 444"/>
              <a:gd name="T88" fmla="*/ 2147483647 w 497"/>
              <a:gd name="T89" fmla="*/ 21474836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497" h="444">
                <a:moveTo>
                  <a:pt x="443" y="0"/>
                </a:moveTo>
                <a:lnTo>
                  <a:pt x="443" y="0"/>
                </a:lnTo>
                <a:cubicBezTo>
                  <a:pt x="53" y="0"/>
                  <a:pt x="53" y="0"/>
                  <a:pt x="53" y="0"/>
                </a:cubicBezTo>
                <a:cubicBezTo>
                  <a:pt x="17" y="0"/>
                  <a:pt x="0" y="26"/>
                  <a:pt x="0" y="53"/>
                </a:cubicBezTo>
                <a:cubicBezTo>
                  <a:pt x="0" y="345"/>
                  <a:pt x="0" y="345"/>
                  <a:pt x="0" y="345"/>
                </a:cubicBezTo>
                <a:cubicBezTo>
                  <a:pt x="0" y="373"/>
                  <a:pt x="17" y="399"/>
                  <a:pt x="53" y="399"/>
                </a:cubicBezTo>
                <a:cubicBezTo>
                  <a:pt x="151" y="399"/>
                  <a:pt x="151" y="399"/>
                  <a:pt x="151" y="399"/>
                </a:cubicBezTo>
                <a:cubicBezTo>
                  <a:pt x="151" y="345"/>
                  <a:pt x="151" y="345"/>
                  <a:pt x="151" y="345"/>
                </a:cubicBezTo>
                <a:cubicBezTo>
                  <a:pt x="44" y="345"/>
                  <a:pt x="44" y="345"/>
                  <a:pt x="44" y="345"/>
                </a:cubicBezTo>
                <a:cubicBezTo>
                  <a:pt x="44" y="124"/>
                  <a:pt x="44" y="124"/>
                  <a:pt x="44" y="124"/>
                </a:cubicBezTo>
                <a:cubicBezTo>
                  <a:pt x="443" y="124"/>
                  <a:pt x="443" y="124"/>
                  <a:pt x="443" y="124"/>
                </a:cubicBezTo>
                <a:cubicBezTo>
                  <a:pt x="443" y="345"/>
                  <a:pt x="443" y="345"/>
                  <a:pt x="443" y="345"/>
                </a:cubicBezTo>
                <a:cubicBezTo>
                  <a:pt x="345" y="345"/>
                  <a:pt x="345" y="345"/>
                  <a:pt x="345" y="345"/>
                </a:cubicBezTo>
                <a:cubicBezTo>
                  <a:pt x="345" y="399"/>
                  <a:pt x="345" y="399"/>
                  <a:pt x="345" y="399"/>
                </a:cubicBezTo>
                <a:cubicBezTo>
                  <a:pt x="443" y="399"/>
                  <a:pt x="443" y="399"/>
                  <a:pt x="443" y="399"/>
                </a:cubicBezTo>
                <a:cubicBezTo>
                  <a:pt x="470" y="399"/>
                  <a:pt x="496" y="373"/>
                  <a:pt x="496" y="345"/>
                </a:cubicBezTo>
                <a:cubicBezTo>
                  <a:pt x="496" y="53"/>
                  <a:pt x="496" y="53"/>
                  <a:pt x="496" y="53"/>
                </a:cubicBezTo>
                <a:cubicBezTo>
                  <a:pt x="496" y="26"/>
                  <a:pt x="470" y="0"/>
                  <a:pt x="443" y="0"/>
                </a:cubicBezTo>
                <a:close/>
                <a:moveTo>
                  <a:pt x="62" y="80"/>
                </a:moveTo>
                <a:lnTo>
                  <a:pt x="62" y="80"/>
                </a:lnTo>
                <a:cubicBezTo>
                  <a:pt x="53" y="80"/>
                  <a:pt x="44" y="71"/>
                  <a:pt x="44" y="62"/>
                </a:cubicBezTo>
                <a:cubicBezTo>
                  <a:pt x="44" y="53"/>
                  <a:pt x="53" y="45"/>
                  <a:pt x="62" y="45"/>
                </a:cubicBezTo>
                <a:cubicBezTo>
                  <a:pt x="71" y="45"/>
                  <a:pt x="79" y="53"/>
                  <a:pt x="79" y="62"/>
                </a:cubicBezTo>
                <a:cubicBezTo>
                  <a:pt x="79" y="71"/>
                  <a:pt x="71" y="80"/>
                  <a:pt x="62" y="80"/>
                </a:cubicBezTo>
                <a:close/>
                <a:moveTo>
                  <a:pt x="116" y="80"/>
                </a:moveTo>
                <a:lnTo>
                  <a:pt x="116" y="80"/>
                </a:lnTo>
                <a:cubicBezTo>
                  <a:pt x="107" y="80"/>
                  <a:pt x="97" y="71"/>
                  <a:pt x="97" y="62"/>
                </a:cubicBezTo>
                <a:cubicBezTo>
                  <a:pt x="97" y="53"/>
                  <a:pt x="107" y="45"/>
                  <a:pt x="116" y="45"/>
                </a:cubicBezTo>
                <a:cubicBezTo>
                  <a:pt x="124" y="45"/>
                  <a:pt x="132" y="53"/>
                  <a:pt x="132" y="62"/>
                </a:cubicBezTo>
                <a:cubicBezTo>
                  <a:pt x="132" y="71"/>
                  <a:pt x="124" y="80"/>
                  <a:pt x="116" y="80"/>
                </a:cubicBezTo>
                <a:close/>
                <a:moveTo>
                  <a:pt x="443" y="80"/>
                </a:moveTo>
                <a:lnTo>
                  <a:pt x="443" y="80"/>
                </a:lnTo>
                <a:cubicBezTo>
                  <a:pt x="151" y="80"/>
                  <a:pt x="151" y="80"/>
                  <a:pt x="151" y="80"/>
                </a:cubicBezTo>
                <a:cubicBezTo>
                  <a:pt x="151" y="53"/>
                  <a:pt x="151" y="53"/>
                  <a:pt x="151" y="53"/>
                </a:cubicBezTo>
                <a:cubicBezTo>
                  <a:pt x="443" y="53"/>
                  <a:pt x="443" y="53"/>
                  <a:pt x="443" y="53"/>
                </a:cubicBezTo>
                <a:lnTo>
                  <a:pt x="443" y="80"/>
                </a:lnTo>
                <a:close/>
                <a:moveTo>
                  <a:pt x="248" y="177"/>
                </a:moveTo>
                <a:lnTo>
                  <a:pt x="248" y="177"/>
                </a:lnTo>
                <a:cubicBezTo>
                  <a:pt x="124" y="301"/>
                  <a:pt x="124" y="301"/>
                  <a:pt x="124" y="301"/>
                </a:cubicBezTo>
                <a:cubicBezTo>
                  <a:pt x="204" y="301"/>
                  <a:pt x="204" y="301"/>
                  <a:pt x="204" y="301"/>
                </a:cubicBezTo>
                <a:cubicBezTo>
                  <a:pt x="204" y="443"/>
                  <a:pt x="204" y="443"/>
                  <a:pt x="204" y="443"/>
                </a:cubicBezTo>
                <a:cubicBezTo>
                  <a:pt x="292" y="443"/>
                  <a:pt x="292" y="443"/>
                  <a:pt x="292" y="443"/>
                </a:cubicBezTo>
                <a:cubicBezTo>
                  <a:pt x="292" y="301"/>
                  <a:pt x="292" y="301"/>
                  <a:pt x="292" y="301"/>
                </a:cubicBezTo>
                <a:cubicBezTo>
                  <a:pt x="363" y="301"/>
                  <a:pt x="363" y="301"/>
                  <a:pt x="363" y="301"/>
                </a:cubicBezTo>
                <a:lnTo>
                  <a:pt x="248" y="17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Oval 22"/>
          <p:cNvSpPr>
            <a:spLocks noChangeArrowheads="1"/>
          </p:cNvSpPr>
          <p:nvPr/>
        </p:nvSpPr>
        <p:spPr bwMode="auto">
          <a:xfrm>
            <a:off x="7016264" y="4569618"/>
            <a:ext cx="922338" cy="923925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Freeform 101"/>
          <p:cNvSpPr/>
          <p:nvPr/>
        </p:nvSpPr>
        <p:spPr bwMode="auto">
          <a:xfrm>
            <a:off x="7260739" y="4853780"/>
            <a:ext cx="461963" cy="355600"/>
          </a:xfrm>
          <a:custGeom>
            <a:avLst/>
            <a:gdLst>
              <a:gd name="T0" fmla="*/ 2147483647 w 497"/>
              <a:gd name="T1" fmla="*/ 2147483647 h 382"/>
              <a:gd name="T2" fmla="*/ 2147483647 w 497"/>
              <a:gd name="T3" fmla="*/ 2147483647 h 382"/>
              <a:gd name="T4" fmla="*/ 2147483647 w 497"/>
              <a:gd name="T5" fmla="*/ 2147483647 h 382"/>
              <a:gd name="T6" fmla="*/ 2147483647 w 497"/>
              <a:gd name="T7" fmla="*/ 2147483647 h 382"/>
              <a:gd name="T8" fmla="*/ 2147483647 w 497"/>
              <a:gd name="T9" fmla="*/ 2147483647 h 382"/>
              <a:gd name="T10" fmla="*/ 2147483647 w 497"/>
              <a:gd name="T11" fmla="*/ 2147483647 h 382"/>
              <a:gd name="T12" fmla="*/ 2147483647 w 497"/>
              <a:gd name="T13" fmla="*/ 2147483647 h 382"/>
              <a:gd name="T14" fmla="*/ 2147483647 w 497"/>
              <a:gd name="T15" fmla="*/ 2147483647 h 382"/>
              <a:gd name="T16" fmla="*/ 2147483647 w 497"/>
              <a:gd name="T17" fmla="*/ 2147483647 h 382"/>
              <a:gd name="T18" fmla="*/ 2147483647 w 497"/>
              <a:gd name="T19" fmla="*/ 2147483647 h 382"/>
              <a:gd name="T20" fmla="*/ 2147483647 w 497"/>
              <a:gd name="T21" fmla="*/ 2147483647 h 382"/>
              <a:gd name="T22" fmla="*/ 2147483647 w 497"/>
              <a:gd name="T23" fmla="*/ 2147483647 h 382"/>
              <a:gd name="T24" fmla="*/ 2147483647 w 497"/>
              <a:gd name="T25" fmla="*/ 2147483647 h 382"/>
              <a:gd name="T26" fmla="*/ 2147483647 w 497"/>
              <a:gd name="T27" fmla="*/ 2147483647 h 382"/>
              <a:gd name="T28" fmla="*/ 2147483647 w 497"/>
              <a:gd name="T29" fmla="*/ 2147483647 h 382"/>
              <a:gd name="T30" fmla="*/ 2147483647 w 497"/>
              <a:gd name="T31" fmla="*/ 2147483647 h 382"/>
              <a:gd name="T32" fmla="*/ 2147483647 w 497"/>
              <a:gd name="T33" fmla="*/ 2147483647 h 382"/>
              <a:gd name="T34" fmla="*/ 2147483647 w 497"/>
              <a:gd name="T35" fmla="*/ 2147483647 h 382"/>
              <a:gd name="T36" fmla="*/ 2147483647 w 497"/>
              <a:gd name="T37" fmla="*/ 2147483647 h 382"/>
              <a:gd name="T38" fmla="*/ 2147483647 w 497"/>
              <a:gd name="T39" fmla="*/ 2147483647 h 382"/>
              <a:gd name="T40" fmla="*/ 2147483647 w 497"/>
              <a:gd name="T41" fmla="*/ 2147483647 h 382"/>
              <a:gd name="T42" fmla="*/ 2147483647 w 497"/>
              <a:gd name="T43" fmla="*/ 2147483647 h 382"/>
              <a:gd name="T44" fmla="*/ 2147483647 w 497"/>
              <a:gd name="T45" fmla="*/ 2147483647 h 382"/>
              <a:gd name="T46" fmla="*/ 2147483647 w 497"/>
              <a:gd name="T47" fmla="*/ 2147483647 h 382"/>
              <a:gd name="T48" fmla="*/ 2147483647 w 497"/>
              <a:gd name="T49" fmla="*/ 2147483647 h 382"/>
              <a:gd name="T50" fmla="*/ 2147483647 w 497"/>
              <a:gd name="T51" fmla="*/ 2147483647 h 382"/>
              <a:gd name="T52" fmla="*/ 2147483647 w 497"/>
              <a:gd name="T53" fmla="*/ 2147483647 h 382"/>
              <a:gd name="T54" fmla="*/ 2147483647 w 497"/>
              <a:gd name="T55" fmla="*/ 2147483647 h 382"/>
              <a:gd name="T56" fmla="*/ 2147483647 w 497"/>
              <a:gd name="T57" fmla="*/ 2147483647 h 382"/>
              <a:gd name="T58" fmla="*/ 2147483647 w 497"/>
              <a:gd name="T59" fmla="*/ 2147483647 h 382"/>
              <a:gd name="T60" fmla="*/ 2147483647 w 497"/>
              <a:gd name="T61" fmla="*/ 2147483647 h 382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497" h="382">
                <a:moveTo>
                  <a:pt x="80" y="248"/>
                </a:moveTo>
                <a:lnTo>
                  <a:pt x="80" y="248"/>
                </a:lnTo>
                <a:cubicBezTo>
                  <a:pt x="97" y="293"/>
                  <a:pt x="106" y="311"/>
                  <a:pt x="159" y="328"/>
                </a:cubicBezTo>
                <a:cubicBezTo>
                  <a:pt x="203" y="355"/>
                  <a:pt x="230" y="381"/>
                  <a:pt x="248" y="381"/>
                </a:cubicBezTo>
                <a:cubicBezTo>
                  <a:pt x="266" y="381"/>
                  <a:pt x="293" y="355"/>
                  <a:pt x="337" y="337"/>
                </a:cubicBezTo>
                <a:cubicBezTo>
                  <a:pt x="390" y="311"/>
                  <a:pt x="372" y="311"/>
                  <a:pt x="390" y="258"/>
                </a:cubicBezTo>
                <a:cubicBezTo>
                  <a:pt x="248" y="328"/>
                  <a:pt x="248" y="328"/>
                  <a:pt x="248" y="328"/>
                </a:cubicBezTo>
                <a:lnTo>
                  <a:pt x="80" y="248"/>
                </a:lnTo>
                <a:close/>
                <a:moveTo>
                  <a:pt x="487" y="124"/>
                </a:moveTo>
                <a:lnTo>
                  <a:pt x="487" y="124"/>
                </a:lnTo>
                <a:cubicBezTo>
                  <a:pt x="274" y="9"/>
                  <a:pt x="274" y="9"/>
                  <a:pt x="274" y="9"/>
                </a:cubicBezTo>
                <a:cubicBezTo>
                  <a:pt x="266" y="0"/>
                  <a:pt x="239" y="0"/>
                  <a:pt x="221" y="9"/>
                </a:cubicBezTo>
                <a:cubicBezTo>
                  <a:pt x="9" y="124"/>
                  <a:pt x="9" y="124"/>
                  <a:pt x="9" y="124"/>
                </a:cubicBezTo>
                <a:cubicBezTo>
                  <a:pt x="0" y="133"/>
                  <a:pt x="0" y="142"/>
                  <a:pt x="9" y="160"/>
                </a:cubicBezTo>
                <a:cubicBezTo>
                  <a:pt x="221" y="275"/>
                  <a:pt x="221" y="275"/>
                  <a:pt x="221" y="275"/>
                </a:cubicBezTo>
                <a:cubicBezTo>
                  <a:pt x="239" y="284"/>
                  <a:pt x="266" y="284"/>
                  <a:pt x="274" y="275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266" y="160"/>
                  <a:pt x="266" y="160"/>
                  <a:pt x="266" y="160"/>
                </a:cubicBezTo>
                <a:cubicBezTo>
                  <a:pt x="257" y="160"/>
                  <a:pt x="257" y="168"/>
                  <a:pt x="248" y="168"/>
                </a:cubicBezTo>
                <a:cubicBezTo>
                  <a:pt x="221" y="168"/>
                  <a:pt x="203" y="151"/>
                  <a:pt x="203" y="133"/>
                </a:cubicBezTo>
                <a:cubicBezTo>
                  <a:pt x="203" y="124"/>
                  <a:pt x="221" y="107"/>
                  <a:pt x="248" y="107"/>
                </a:cubicBezTo>
                <a:cubicBezTo>
                  <a:pt x="266" y="107"/>
                  <a:pt x="284" y="115"/>
                  <a:pt x="293" y="124"/>
                </a:cubicBezTo>
                <a:cubicBezTo>
                  <a:pt x="443" y="177"/>
                  <a:pt x="443" y="177"/>
                  <a:pt x="443" y="177"/>
                </a:cubicBezTo>
                <a:cubicBezTo>
                  <a:pt x="487" y="160"/>
                  <a:pt x="487" y="160"/>
                  <a:pt x="487" y="160"/>
                </a:cubicBezTo>
                <a:cubicBezTo>
                  <a:pt x="496" y="142"/>
                  <a:pt x="496" y="133"/>
                  <a:pt x="487" y="124"/>
                </a:cubicBezTo>
                <a:close/>
                <a:moveTo>
                  <a:pt x="425" y="346"/>
                </a:moveTo>
                <a:lnTo>
                  <a:pt x="425" y="346"/>
                </a:lnTo>
                <a:cubicBezTo>
                  <a:pt x="416" y="355"/>
                  <a:pt x="452" y="364"/>
                  <a:pt x="461" y="337"/>
                </a:cubicBezTo>
                <a:cubicBezTo>
                  <a:pt x="469" y="213"/>
                  <a:pt x="443" y="177"/>
                  <a:pt x="443" y="177"/>
                </a:cubicBezTo>
                <a:cubicBezTo>
                  <a:pt x="408" y="195"/>
                  <a:pt x="408" y="195"/>
                  <a:pt x="408" y="195"/>
                </a:cubicBezTo>
                <a:cubicBezTo>
                  <a:pt x="408" y="195"/>
                  <a:pt x="443" y="222"/>
                  <a:pt x="425" y="34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Oval 10"/>
          <p:cNvSpPr>
            <a:spLocks noChangeArrowheads="1"/>
          </p:cNvSpPr>
          <p:nvPr/>
        </p:nvSpPr>
        <p:spPr bwMode="auto">
          <a:xfrm>
            <a:off x="1466364" y="3264693"/>
            <a:ext cx="923925" cy="922338"/>
          </a:xfrm>
          <a:prstGeom prst="ellipse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alt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102"/>
          <p:cNvSpPr/>
          <p:nvPr/>
        </p:nvSpPr>
        <p:spPr bwMode="auto">
          <a:xfrm>
            <a:off x="1720364" y="3545681"/>
            <a:ext cx="401638" cy="360363"/>
          </a:xfrm>
          <a:custGeom>
            <a:avLst/>
            <a:gdLst>
              <a:gd name="T0" fmla="*/ 2147483647 w 498"/>
              <a:gd name="T1" fmla="*/ 2147483647 h 445"/>
              <a:gd name="T2" fmla="*/ 2147483647 w 498"/>
              <a:gd name="T3" fmla="*/ 2147483647 h 445"/>
              <a:gd name="T4" fmla="*/ 2147483647 w 498"/>
              <a:gd name="T5" fmla="*/ 2147483647 h 445"/>
              <a:gd name="T6" fmla="*/ 2147483647 w 498"/>
              <a:gd name="T7" fmla="*/ 2147483647 h 445"/>
              <a:gd name="T8" fmla="*/ 2147483647 w 498"/>
              <a:gd name="T9" fmla="*/ 2147483647 h 445"/>
              <a:gd name="T10" fmla="*/ 2147483647 w 498"/>
              <a:gd name="T11" fmla="*/ 2147483647 h 445"/>
              <a:gd name="T12" fmla="*/ 2147483647 w 498"/>
              <a:gd name="T13" fmla="*/ 2147483647 h 445"/>
              <a:gd name="T14" fmla="*/ 2147483647 w 498"/>
              <a:gd name="T15" fmla="*/ 2147483647 h 445"/>
              <a:gd name="T16" fmla="*/ 2147483647 w 498"/>
              <a:gd name="T17" fmla="*/ 0 h 445"/>
              <a:gd name="T18" fmla="*/ 2147483647 w 498"/>
              <a:gd name="T19" fmla="*/ 2147483647 h 445"/>
              <a:gd name="T20" fmla="*/ 2147483647 w 498"/>
              <a:gd name="T21" fmla="*/ 2147483647 h 445"/>
              <a:gd name="T22" fmla="*/ 2147483647 w 498"/>
              <a:gd name="T23" fmla="*/ 2147483647 h 445"/>
              <a:gd name="T24" fmla="*/ 2147483647 w 498"/>
              <a:gd name="T25" fmla="*/ 2147483647 h 445"/>
              <a:gd name="T26" fmla="*/ 0 w 498"/>
              <a:gd name="T27" fmla="*/ 2147483647 h 445"/>
              <a:gd name="T28" fmla="*/ 0 w 498"/>
              <a:gd name="T29" fmla="*/ 2147483647 h 445"/>
              <a:gd name="T30" fmla="*/ 2147483647 w 498"/>
              <a:gd name="T31" fmla="*/ 2147483647 h 445"/>
              <a:gd name="T32" fmla="*/ 2147483647 w 498"/>
              <a:gd name="T33" fmla="*/ 2147483647 h 445"/>
              <a:gd name="T34" fmla="*/ 2147483647 w 498"/>
              <a:gd name="T35" fmla="*/ 2147483647 h 445"/>
              <a:gd name="T36" fmla="*/ 2147483647 w 498"/>
              <a:gd name="T37" fmla="*/ 2147483647 h 445"/>
              <a:gd name="T38" fmla="*/ 2147483647 w 498"/>
              <a:gd name="T39" fmla="*/ 2147483647 h 445"/>
              <a:gd name="T40" fmla="*/ 2147483647 w 498"/>
              <a:gd name="T41" fmla="*/ 2147483647 h 445"/>
              <a:gd name="T42" fmla="*/ 2147483647 w 498"/>
              <a:gd name="T43" fmla="*/ 2147483647 h 445"/>
              <a:gd name="T44" fmla="*/ 2147483647 w 498"/>
              <a:gd name="T45" fmla="*/ 2147483647 h 445"/>
              <a:gd name="T46" fmla="*/ 2147483647 w 498"/>
              <a:gd name="T47" fmla="*/ 2147483647 h 445"/>
              <a:gd name="T48" fmla="*/ 2147483647 w 498"/>
              <a:gd name="T49" fmla="*/ 2147483647 h 445"/>
              <a:gd name="T50" fmla="*/ 2147483647 w 498"/>
              <a:gd name="T51" fmla="*/ 2147483647 h 445"/>
              <a:gd name="T52" fmla="*/ 2147483647 w 498"/>
              <a:gd name="T53" fmla="*/ 2147483647 h 445"/>
              <a:gd name="T54" fmla="*/ 2147483647 w 498"/>
              <a:gd name="T55" fmla="*/ 2147483647 h 445"/>
              <a:gd name="T56" fmla="*/ 2147483647 w 498"/>
              <a:gd name="T57" fmla="*/ 2147483647 h 445"/>
              <a:gd name="T58" fmla="*/ 2147483647 w 498"/>
              <a:gd name="T59" fmla="*/ 2147483647 h 445"/>
              <a:gd name="T60" fmla="*/ 2147483647 w 498"/>
              <a:gd name="T61" fmla="*/ 2147483647 h 445"/>
              <a:gd name="T62" fmla="*/ 2147483647 w 498"/>
              <a:gd name="T63" fmla="*/ 2147483647 h 445"/>
              <a:gd name="T64" fmla="*/ 2147483647 w 498"/>
              <a:gd name="T65" fmla="*/ 2147483647 h 445"/>
              <a:gd name="T66" fmla="*/ 2147483647 w 498"/>
              <a:gd name="T67" fmla="*/ 2147483647 h 445"/>
              <a:gd name="T68" fmla="*/ 2147483647 w 498"/>
              <a:gd name="T69" fmla="*/ 2147483647 h 445"/>
              <a:gd name="T70" fmla="*/ 2147483647 w 498"/>
              <a:gd name="T71" fmla="*/ 2147483647 h 445"/>
              <a:gd name="T72" fmla="*/ 2147483647 w 498"/>
              <a:gd name="T73" fmla="*/ 2147483647 h 445"/>
              <a:gd name="T74" fmla="*/ 2147483647 w 498"/>
              <a:gd name="T75" fmla="*/ 2147483647 h 445"/>
              <a:gd name="T76" fmla="*/ 2147483647 w 498"/>
              <a:gd name="T77" fmla="*/ 2147483647 h 445"/>
              <a:gd name="T78" fmla="*/ 2147483647 w 498"/>
              <a:gd name="T79" fmla="*/ 2147483647 h 445"/>
              <a:gd name="T80" fmla="*/ 2147483647 w 498"/>
              <a:gd name="T81" fmla="*/ 2147483647 h 445"/>
              <a:gd name="T82" fmla="*/ 2147483647 w 498"/>
              <a:gd name="T83" fmla="*/ 2147483647 h 445"/>
              <a:gd name="T84" fmla="*/ 2147483647 w 498"/>
              <a:gd name="T85" fmla="*/ 2147483647 h 445"/>
              <a:gd name="T86" fmla="*/ 2147483647 w 498"/>
              <a:gd name="T87" fmla="*/ 2147483647 h 445"/>
              <a:gd name="T88" fmla="*/ 2147483647 w 498"/>
              <a:gd name="T89" fmla="*/ 2147483647 h 445"/>
              <a:gd name="T90" fmla="*/ 2147483647 w 498"/>
              <a:gd name="T91" fmla="*/ 2147483647 h 445"/>
              <a:gd name="T92" fmla="*/ 2147483647 w 498"/>
              <a:gd name="T93" fmla="*/ 2147483647 h 445"/>
              <a:gd name="T94" fmla="*/ 2147483647 w 498"/>
              <a:gd name="T95" fmla="*/ 2147483647 h 445"/>
              <a:gd name="T96" fmla="*/ 2147483647 w 498"/>
              <a:gd name="T97" fmla="*/ 2147483647 h 445"/>
              <a:gd name="T98" fmla="*/ 2147483647 w 498"/>
              <a:gd name="T99" fmla="*/ 2147483647 h 445"/>
              <a:gd name="T100" fmla="*/ 2147483647 w 498"/>
              <a:gd name="T101" fmla="*/ 2147483647 h 445"/>
              <a:gd name="T102" fmla="*/ 2147483647 w 498"/>
              <a:gd name="T103" fmla="*/ 2147483647 h 445"/>
              <a:gd name="T104" fmla="*/ 2147483647 w 498"/>
              <a:gd name="T105" fmla="*/ 2147483647 h 44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498" h="445">
                <a:moveTo>
                  <a:pt x="80" y="151"/>
                </a:moveTo>
                <a:lnTo>
                  <a:pt x="80" y="151"/>
                </a:lnTo>
                <a:cubicBezTo>
                  <a:pt x="97" y="134"/>
                  <a:pt x="116" y="143"/>
                  <a:pt x="142" y="169"/>
                </a:cubicBezTo>
                <a:cubicBezTo>
                  <a:pt x="151" y="178"/>
                  <a:pt x="151" y="169"/>
                  <a:pt x="151" y="169"/>
                </a:cubicBezTo>
                <a:cubicBezTo>
                  <a:pt x="160" y="169"/>
                  <a:pt x="186" y="134"/>
                  <a:pt x="195" y="134"/>
                </a:cubicBezTo>
                <a:cubicBezTo>
                  <a:pt x="195" y="134"/>
                  <a:pt x="195" y="134"/>
                  <a:pt x="195" y="125"/>
                </a:cubicBezTo>
                <a:cubicBezTo>
                  <a:pt x="186" y="125"/>
                  <a:pt x="178" y="116"/>
                  <a:pt x="178" y="107"/>
                </a:cubicBezTo>
                <a:cubicBezTo>
                  <a:pt x="133" y="45"/>
                  <a:pt x="301" y="10"/>
                  <a:pt x="275" y="10"/>
                </a:cubicBezTo>
                <a:cubicBezTo>
                  <a:pt x="257" y="0"/>
                  <a:pt x="204" y="0"/>
                  <a:pt x="195" y="0"/>
                </a:cubicBezTo>
                <a:cubicBezTo>
                  <a:pt x="169" y="10"/>
                  <a:pt x="125" y="36"/>
                  <a:pt x="107" y="54"/>
                </a:cubicBezTo>
                <a:cubicBezTo>
                  <a:pt x="80" y="72"/>
                  <a:pt x="72" y="81"/>
                  <a:pt x="72" y="81"/>
                </a:cubicBezTo>
                <a:cubicBezTo>
                  <a:pt x="62" y="89"/>
                  <a:pt x="72" y="107"/>
                  <a:pt x="53" y="116"/>
                </a:cubicBezTo>
                <a:cubicBezTo>
                  <a:pt x="36" y="125"/>
                  <a:pt x="27" y="116"/>
                  <a:pt x="18" y="125"/>
                </a:cubicBezTo>
                <a:cubicBezTo>
                  <a:pt x="18" y="134"/>
                  <a:pt x="9" y="134"/>
                  <a:pt x="0" y="143"/>
                </a:cubicBezTo>
                <a:lnTo>
                  <a:pt x="0" y="151"/>
                </a:lnTo>
                <a:lnTo>
                  <a:pt x="36" y="187"/>
                </a:lnTo>
                <a:cubicBezTo>
                  <a:pt x="36" y="196"/>
                  <a:pt x="44" y="196"/>
                  <a:pt x="53" y="196"/>
                </a:cubicBezTo>
                <a:cubicBezTo>
                  <a:pt x="53" y="187"/>
                  <a:pt x="62" y="178"/>
                  <a:pt x="72" y="178"/>
                </a:cubicBezTo>
                <a:cubicBezTo>
                  <a:pt x="72" y="178"/>
                  <a:pt x="72" y="151"/>
                  <a:pt x="80" y="151"/>
                </a:cubicBezTo>
                <a:close/>
                <a:moveTo>
                  <a:pt x="222" y="160"/>
                </a:moveTo>
                <a:lnTo>
                  <a:pt x="222" y="160"/>
                </a:lnTo>
                <a:cubicBezTo>
                  <a:pt x="213" y="160"/>
                  <a:pt x="213" y="160"/>
                  <a:pt x="213" y="160"/>
                </a:cubicBezTo>
                <a:cubicBezTo>
                  <a:pt x="178" y="187"/>
                  <a:pt x="178" y="187"/>
                  <a:pt x="178" y="187"/>
                </a:cubicBezTo>
                <a:cubicBezTo>
                  <a:pt x="169" y="196"/>
                  <a:pt x="169" y="196"/>
                  <a:pt x="169" y="204"/>
                </a:cubicBezTo>
                <a:cubicBezTo>
                  <a:pt x="381" y="435"/>
                  <a:pt x="381" y="435"/>
                  <a:pt x="381" y="435"/>
                </a:cubicBezTo>
                <a:cubicBezTo>
                  <a:pt x="381" y="444"/>
                  <a:pt x="391" y="444"/>
                  <a:pt x="399" y="435"/>
                </a:cubicBezTo>
                <a:cubicBezTo>
                  <a:pt x="426" y="417"/>
                  <a:pt x="426" y="417"/>
                  <a:pt x="426" y="417"/>
                </a:cubicBezTo>
                <a:cubicBezTo>
                  <a:pt x="426" y="408"/>
                  <a:pt x="426" y="400"/>
                  <a:pt x="426" y="400"/>
                </a:cubicBezTo>
                <a:lnTo>
                  <a:pt x="222" y="160"/>
                </a:lnTo>
                <a:close/>
                <a:moveTo>
                  <a:pt x="497" y="63"/>
                </a:moveTo>
                <a:lnTo>
                  <a:pt x="497" y="63"/>
                </a:lnTo>
                <a:cubicBezTo>
                  <a:pt x="488" y="45"/>
                  <a:pt x="488" y="54"/>
                  <a:pt x="479" y="54"/>
                </a:cubicBezTo>
                <a:cubicBezTo>
                  <a:pt x="479" y="63"/>
                  <a:pt x="461" y="81"/>
                  <a:pt x="461" y="89"/>
                </a:cubicBezTo>
                <a:cubicBezTo>
                  <a:pt x="452" y="107"/>
                  <a:pt x="435" y="125"/>
                  <a:pt x="408" y="107"/>
                </a:cubicBezTo>
                <a:cubicBezTo>
                  <a:pt x="381" y="81"/>
                  <a:pt x="391" y="72"/>
                  <a:pt x="399" y="63"/>
                </a:cubicBezTo>
                <a:cubicBezTo>
                  <a:pt x="399" y="54"/>
                  <a:pt x="417" y="28"/>
                  <a:pt x="417" y="19"/>
                </a:cubicBezTo>
                <a:cubicBezTo>
                  <a:pt x="426" y="19"/>
                  <a:pt x="417" y="10"/>
                  <a:pt x="408" y="10"/>
                </a:cubicBezTo>
                <a:cubicBezTo>
                  <a:pt x="399" y="19"/>
                  <a:pt x="346" y="36"/>
                  <a:pt x="337" y="72"/>
                </a:cubicBezTo>
                <a:cubicBezTo>
                  <a:pt x="328" y="98"/>
                  <a:pt x="346" y="125"/>
                  <a:pt x="319" y="151"/>
                </a:cubicBezTo>
                <a:cubicBezTo>
                  <a:pt x="284" y="187"/>
                  <a:pt x="284" y="187"/>
                  <a:pt x="284" y="187"/>
                </a:cubicBezTo>
                <a:cubicBezTo>
                  <a:pt x="319" y="231"/>
                  <a:pt x="319" y="231"/>
                  <a:pt x="319" y="231"/>
                </a:cubicBezTo>
                <a:cubicBezTo>
                  <a:pt x="364" y="187"/>
                  <a:pt x="364" y="187"/>
                  <a:pt x="364" y="187"/>
                </a:cubicBezTo>
                <a:cubicBezTo>
                  <a:pt x="372" y="178"/>
                  <a:pt x="391" y="169"/>
                  <a:pt x="408" y="178"/>
                </a:cubicBezTo>
                <a:cubicBezTo>
                  <a:pt x="452" y="187"/>
                  <a:pt x="470" y="169"/>
                  <a:pt x="488" y="143"/>
                </a:cubicBezTo>
                <a:cubicBezTo>
                  <a:pt x="497" y="116"/>
                  <a:pt x="497" y="72"/>
                  <a:pt x="497" y="63"/>
                </a:cubicBezTo>
                <a:close/>
                <a:moveTo>
                  <a:pt x="72" y="400"/>
                </a:moveTo>
                <a:lnTo>
                  <a:pt x="72" y="400"/>
                </a:lnTo>
                <a:cubicBezTo>
                  <a:pt x="62" y="408"/>
                  <a:pt x="62" y="417"/>
                  <a:pt x="72" y="417"/>
                </a:cubicBezTo>
                <a:cubicBezTo>
                  <a:pt x="89" y="444"/>
                  <a:pt x="89" y="444"/>
                  <a:pt x="89" y="444"/>
                </a:cubicBezTo>
                <a:cubicBezTo>
                  <a:pt x="97" y="444"/>
                  <a:pt x="107" y="444"/>
                  <a:pt x="107" y="435"/>
                </a:cubicBezTo>
                <a:cubicBezTo>
                  <a:pt x="231" y="320"/>
                  <a:pt x="231" y="320"/>
                  <a:pt x="231" y="320"/>
                </a:cubicBezTo>
                <a:cubicBezTo>
                  <a:pt x="195" y="275"/>
                  <a:pt x="195" y="275"/>
                  <a:pt x="195" y="275"/>
                </a:cubicBezTo>
                <a:lnTo>
                  <a:pt x="72" y="40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wrap="none" anchor="ctr"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8387558" y="4626437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8391638" y="5012634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8387558" y="3320719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8391638" y="3706916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8387558" y="2013412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391638" y="2399609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3"/>
          <p:cNvSpPr txBox="1"/>
          <p:nvPr/>
        </p:nvSpPr>
        <p:spPr>
          <a:xfrm>
            <a:off x="2808302" y="2013412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2812382" y="2399609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2808302" y="3320719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2812382" y="3706916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2808302" y="4626437"/>
            <a:ext cx="1400062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2812382" y="5012634"/>
            <a:ext cx="2333999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Oval 3"/>
          <p:cNvSpPr/>
          <p:nvPr/>
        </p:nvSpPr>
        <p:spPr>
          <a:xfrm>
            <a:off x="4327082" y="1883603"/>
            <a:ext cx="3544473" cy="3544473"/>
          </a:xfrm>
          <a:prstGeom prst="ellipse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4380183" y="1936704"/>
            <a:ext cx="955813" cy="95581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Oval 38"/>
          <p:cNvSpPr/>
          <p:nvPr/>
        </p:nvSpPr>
        <p:spPr>
          <a:xfrm>
            <a:off x="6855845" y="1936704"/>
            <a:ext cx="955813" cy="95581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Oval 39"/>
          <p:cNvSpPr/>
          <p:nvPr/>
        </p:nvSpPr>
        <p:spPr>
          <a:xfrm>
            <a:off x="6855845" y="4419163"/>
            <a:ext cx="955813" cy="95581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Oval 40"/>
          <p:cNvSpPr/>
          <p:nvPr/>
        </p:nvSpPr>
        <p:spPr>
          <a:xfrm>
            <a:off x="4380183" y="4419163"/>
            <a:ext cx="955813" cy="955813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Oval 10"/>
          <p:cNvSpPr/>
          <p:nvPr/>
        </p:nvSpPr>
        <p:spPr>
          <a:xfrm>
            <a:off x="6935496" y="2016355"/>
            <a:ext cx="796511" cy="796511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Oval 45"/>
          <p:cNvSpPr/>
          <p:nvPr/>
        </p:nvSpPr>
        <p:spPr>
          <a:xfrm>
            <a:off x="4459834" y="2016355"/>
            <a:ext cx="796511" cy="796511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Oval 50"/>
          <p:cNvSpPr/>
          <p:nvPr/>
        </p:nvSpPr>
        <p:spPr>
          <a:xfrm>
            <a:off x="4459834" y="4498814"/>
            <a:ext cx="796511" cy="796511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Oval 51"/>
          <p:cNvSpPr/>
          <p:nvPr/>
        </p:nvSpPr>
        <p:spPr>
          <a:xfrm>
            <a:off x="6935496" y="4498814"/>
            <a:ext cx="796511" cy="796511"/>
          </a:xfrm>
          <a:prstGeom prst="ellipse">
            <a:avLst/>
          </a:prstGeom>
          <a:noFill/>
          <a:ln w="254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Isosceles Triangle 20"/>
          <p:cNvSpPr/>
          <p:nvPr/>
        </p:nvSpPr>
        <p:spPr>
          <a:xfrm rot="16200000" flipV="1">
            <a:off x="6024436" y="1830618"/>
            <a:ext cx="153637" cy="105969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Isosceles Triangle 80"/>
          <p:cNvSpPr/>
          <p:nvPr/>
        </p:nvSpPr>
        <p:spPr>
          <a:xfrm rot="10800000" flipV="1">
            <a:off x="4252476" y="3602855"/>
            <a:ext cx="153637" cy="105969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Isosceles Triangle 81"/>
          <p:cNvSpPr/>
          <p:nvPr/>
        </p:nvSpPr>
        <p:spPr>
          <a:xfrm rot="5400000" flipV="1">
            <a:off x="6017837" y="5375093"/>
            <a:ext cx="153637" cy="105969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TextBox 55"/>
          <p:cNvSpPr txBox="1"/>
          <p:nvPr/>
        </p:nvSpPr>
        <p:spPr>
          <a:xfrm>
            <a:off x="8149260" y="1903663"/>
            <a:ext cx="1043912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59"/>
          <p:cNvSpPr txBox="1"/>
          <p:nvPr/>
        </p:nvSpPr>
        <p:spPr>
          <a:xfrm>
            <a:off x="8149260" y="5020219"/>
            <a:ext cx="1043912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Rectangle 56"/>
          <p:cNvSpPr/>
          <p:nvPr/>
        </p:nvSpPr>
        <p:spPr>
          <a:xfrm>
            <a:off x="8149260" y="2240789"/>
            <a:ext cx="2400272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60"/>
          <p:cNvSpPr/>
          <p:nvPr/>
        </p:nvSpPr>
        <p:spPr>
          <a:xfrm>
            <a:off x="8149260" y="4535360"/>
            <a:ext cx="2400272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Isosceles Triangle 79"/>
          <p:cNvSpPr/>
          <p:nvPr/>
        </p:nvSpPr>
        <p:spPr>
          <a:xfrm flipV="1">
            <a:off x="7804578" y="3602855"/>
            <a:ext cx="153637" cy="105969"/>
          </a:xfrm>
          <a:prstGeom prst="triangl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55"/>
          <p:cNvSpPr txBox="1"/>
          <p:nvPr/>
        </p:nvSpPr>
        <p:spPr>
          <a:xfrm>
            <a:off x="2998826" y="1903663"/>
            <a:ext cx="1043912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59"/>
          <p:cNvSpPr txBox="1"/>
          <p:nvPr/>
        </p:nvSpPr>
        <p:spPr>
          <a:xfrm>
            <a:off x="2998826" y="5020219"/>
            <a:ext cx="1043912" cy="362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Rectangle 56"/>
          <p:cNvSpPr/>
          <p:nvPr/>
        </p:nvSpPr>
        <p:spPr>
          <a:xfrm>
            <a:off x="1642466" y="2240789"/>
            <a:ext cx="2400272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Rectangle 60"/>
          <p:cNvSpPr/>
          <p:nvPr/>
        </p:nvSpPr>
        <p:spPr>
          <a:xfrm>
            <a:off x="1642466" y="4535360"/>
            <a:ext cx="2400272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4669829" y="2271322"/>
            <a:ext cx="376521" cy="286576"/>
            <a:chOff x="4254103" y="3630529"/>
            <a:chExt cx="376521" cy="286576"/>
          </a:xfrm>
          <a:solidFill>
            <a:schemeClr val="bg1"/>
          </a:solidFill>
        </p:grpSpPr>
        <p:sp>
          <p:nvSpPr>
            <p:cNvPr id="26" name="Freeform 56"/>
            <p:cNvSpPr/>
            <p:nvPr/>
          </p:nvSpPr>
          <p:spPr bwMode="auto">
            <a:xfrm>
              <a:off x="4254103" y="3906645"/>
              <a:ext cx="376521" cy="10460"/>
            </a:xfrm>
            <a:custGeom>
              <a:avLst/>
              <a:gdLst>
                <a:gd name="T0" fmla="*/ 2 w 76"/>
                <a:gd name="T1" fmla="*/ 2 h 2"/>
                <a:gd name="T2" fmla="*/ 0 w 76"/>
                <a:gd name="T3" fmla="*/ 1 h 2"/>
                <a:gd name="T4" fmla="*/ 2 w 76"/>
                <a:gd name="T5" fmla="*/ 0 h 2"/>
                <a:gd name="T6" fmla="*/ 75 w 76"/>
                <a:gd name="T7" fmla="*/ 0 h 2"/>
                <a:gd name="T8" fmla="*/ 76 w 76"/>
                <a:gd name="T9" fmla="*/ 1 h 2"/>
                <a:gd name="T10" fmla="*/ 75 w 76"/>
                <a:gd name="T11" fmla="*/ 2 h 2"/>
                <a:gd name="T12" fmla="*/ 2 w 76"/>
                <a:gd name="T13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2">
                  <a:moveTo>
                    <a:pt x="2" y="2"/>
                  </a:moveTo>
                  <a:cubicBezTo>
                    <a:pt x="1" y="2"/>
                    <a:pt x="0" y="2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76" y="0"/>
                    <a:pt x="76" y="1"/>
                  </a:cubicBezTo>
                  <a:cubicBezTo>
                    <a:pt x="76" y="2"/>
                    <a:pt x="75" y="2"/>
                    <a:pt x="75" y="2"/>
                  </a:cubicBezTo>
                  <a:lnTo>
                    <a:pt x="2" y="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7" name="Rectangle 57"/>
            <p:cNvSpPr>
              <a:spLocks noChangeArrowheads="1"/>
            </p:cNvSpPr>
            <p:nvPr/>
          </p:nvSpPr>
          <p:spPr bwMode="auto">
            <a:xfrm>
              <a:off x="4302216" y="3693283"/>
              <a:ext cx="54387" cy="18407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8" name="Rectangle 58"/>
            <p:cNvSpPr>
              <a:spLocks noChangeArrowheads="1"/>
            </p:cNvSpPr>
            <p:nvPr/>
          </p:nvSpPr>
          <p:spPr bwMode="auto">
            <a:xfrm>
              <a:off x="4381703" y="3630529"/>
              <a:ext cx="54387" cy="24683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9" name="Rectangle 59"/>
            <p:cNvSpPr>
              <a:spLocks noChangeArrowheads="1"/>
            </p:cNvSpPr>
            <p:nvPr/>
          </p:nvSpPr>
          <p:spPr bwMode="auto">
            <a:xfrm>
              <a:off x="4457008" y="3707927"/>
              <a:ext cx="54387" cy="16943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0" name="Rectangle 60"/>
            <p:cNvSpPr>
              <a:spLocks noChangeArrowheads="1"/>
            </p:cNvSpPr>
            <p:nvPr/>
          </p:nvSpPr>
          <p:spPr bwMode="auto">
            <a:xfrm>
              <a:off x="4540678" y="3764404"/>
              <a:ext cx="54387" cy="11295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118297" y="4694166"/>
            <a:ext cx="430908" cy="405806"/>
            <a:chOff x="6090690" y="5218195"/>
            <a:chExt cx="430908" cy="405806"/>
          </a:xfrm>
          <a:solidFill>
            <a:schemeClr val="bg1"/>
          </a:solidFill>
        </p:grpSpPr>
        <p:sp>
          <p:nvSpPr>
            <p:cNvPr id="32" name="Freeform 78"/>
            <p:cNvSpPr/>
            <p:nvPr/>
          </p:nvSpPr>
          <p:spPr bwMode="auto">
            <a:xfrm>
              <a:off x="6090690" y="5218195"/>
              <a:ext cx="257290" cy="405806"/>
            </a:xfrm>
            <a:custGeom>
              <a:avLst/>
              <a:gdLst>
                <a:gd name="T0" fmla="*/ 42 w 52"/>
                <a:gd name="T1" fmla="*/ 74 h 82"/>
                <a:gd name="T2" fmla="*/ 41 w 52"/>
                <a:gd name="T3" fmla="*/ 74 h 82"/>
                <a:gd name="T4" fmla="*/ 41 w 52"/>
                <a:gd name="T5" fmla="*/ 73 h 82"/>
                <a:gd name="T6" fmla="*/ 41 w 52"/>
                <a:gd name="T7" fmla="*/ 68 h 82"/>
                <a:gd name="T8" fmla="*/ 52 w 52"/>
                <a:gd name="T9" fmla="*/ 44 h 82"/>
                <a:gd name="T10" fmla="*/ 38 w 52"/>
                <a:gd name="T11" fmla="*/ 32 h 82"/>
                <a:gd name="T12" fmla="*/ 33 w 52"/>
                <a:gd name="T13" fmla="*/ 30 h 82"/>
                <a:gd name="T14" fmla="*/ 37 w 52"/>
                <a:gd name="T15" fmla="*/ 28 h 82"/>
                <a:gd name="T16" fmla="*/ 45 w 52"/>
                <a:gd name="T17" fmla="*/ 15 h 82"/>
                <a:gd name="T18" fmla="*/ 28 w 52"/>
                <a:gd name="T19" fmla="*/ 0 h 82"/>
                <a:gd name="T20" fmla="*/ 11 w 52"/>
                <a:gd name="T21" fmla="*/ 15 h 82"/>
                <a:gd name="T22" fmla="*/ 19 w 52"/>
                <a:gd name="T23" fmla="*/ 28 h 82"/>
                <a:gd name="T24" fmla="*/ 23 w 52"/>
                <a:gd name="T25" fmla="*/ 30 h 82"/>
                <a:gd name="T26" fmla="*/ 19 w 52"/>
                <a:gd name="T27" fmla="*/ 32 h 82"/>
                <a:gd name="T28" fmla="*/ 0 w 52"/>
                <a:gd name="T29" fmla="*/ 63 h 82"/>
                <a:gd name="T30" fmla="*/ 0 w 52"/>
                <a:gd name="T31" fmla="*/ 68 h 82"/>
                <a:gd name="T32" fmla="*/ 28 w 52"/>
                <a:gd name="T33" fmla="*/ 82 h 82"/>
                <a:gd name="T34" fmla="*/ 45 w 52"/>
                <a:gd name="T35" fmla="*/ 78 h 82"/>
                <a:gd name="T36" fmla="*/ 42 w 52"/>
                <a:gd name="T37" fmla="*/ 74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" h="82">
                  <a:moveTo>
                    <a:pt x="42" y="74"/>
                  </a:moveTo>
                  <a:cubicBezTo>
                    <a:pt x="41" y="74"/>
                    <a:pt x="41" y="74"/>
                    <a:pt x="41" y="74"/>
                  </a:cubicBezTo>
                  <a:cubicBezTo>
                    <a:pt x="41" y="73"/>
                    <a:pt x="41" y="73"/>
                    <a:pt x="41" y="73"/>
                  </a:cubicBezTo>
                  <a:cubicBezTo>
                    <a:pt x="41" y="72"/>
                    <a:pt x="41" y="70"/>
                    <a:pt x="41" y="68"/>
                  </a:cubicBezTo>
                  <a:cubicBezTo>
                    <a:pt x="41" y="58"/>
                    <a:pt x="45" y="50"/>
                    <a:pt x="52" y="44"/>
                  </a:cubicBezTo>
                  <a:cubicBezTo>
                    <a:pt x="48" y="39"/>
                    <a:pt x="43" y="34"/>
                    <a:pt x="38" y="32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42" y="25"/>
                    <a:pt x="45" y="20"/>
                    <a:pt x="45" y="15"/>
                  </a:cubicBezTo>
                  <a:cubicBezTo>
                    <a:pt x="45" y="7"/>
                    <a:pt x="38" y="0"/>
                    <a:pt x="28" y="0"/>
                  </a:cubicBezTo>
                  <a:cubicBezTo>
                    <a:pt x="19" y="0"/>
                    <a:pt x="11" y="7"/>
                    <a:pt x="11" y="15"/>
                  </a:cubicBezTo>
                  <a:cubicBezTo>
                    <a:pt x="11" y="20"/>
                    <a:pt x="14" y="25"/>
                    <a:pt x="19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9" y="32"/>
                    <a:pt x="19" y="32"/>
                    <a:pt x="19" y="32"/>
                  </a:cubicBezTo>
                  <a:cubicBezTo>
                    <a:pt x="8" y="36"/>
                    <a:pt x="0" y="48"/>
                    <a:pt x="0" y="63"/>
                  </a:cubicBezTo>
                  <a:cubicBezTo>
                    <a:pt x="0" y="65"/>
                    <a:pt x="0" y="66"/>
                    <a:pt x="0" y="68"/>
                  </a:cubicBezTo>
                  <a:cubicBezTo>
                    <a:pt x="7" y="77"/>
                    <a:pt x="17" y="82"/>
                    <a:pt x="28" y="82"/>
                  </a:cubicBezTo>
                  <a:cubicBezTo>
                    <a:pt x="34" y="82"/>
                    <a:pt x="40" y="80"/>
                    <a:pt x="45" y="78"/>
                  </a:cubicBezTo>
                  <a:cubicBezTo>
                    <a:pt x="44" y="77"/>
                    <a:pt x="43" y="76"/>
                    <a:pt x="42" y="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3" name="Freeform 79"/>
            <p:cNvSpPr/>
            <p:nvPr/>
          </p:nvSpPr>
          <p:spPr bwMode="auto">
            <a:xfrm>
              <a:off x="6312420" y="5322785"/>
              <a:ext cx="209178" cy="301216"/>
            </a:xfrm>
            <a:custGeom>
              <a:avLst/>
              <a:gdLst>
                <a:gd name="T0" fmla="*/ 28 w 42"/>
                <a:gd name="T1" fmla="*/ 24 h 61"/>
                <a:gd name="T2" fmla="*/ 24 w 42"/>
                <a:gd name="T3" fmla="*/ 22 h 61"/>
                <a:gd name="T4" fmla="*/ 28 w 42"/>
                <a:gd name="T5" fmla="*/ 20 h 61"/>
                <a:gd name="T6" fmla="*/ 33 w 42"/>
                <a:gd name="T7" fmla="*/ 11 h 61"/>
                <a:gd name="T8" fmla="*/ 21 w 42"/>
                <a:gd name="T9" fmla="*/ 0 h 61"/>
                <a:gd name="T10" fmla="*/ 9 w 42"/>
                <a:gd name="T11" fmla="*/ 11 h 61"/>
                <a:gd name="T12" fmla="*/ 15 w 42"/>
                <a:gd name="T13" fmla="*/ 20 h 61"/>
                <a:gd name="T14" fmla="*/ 19 w 42"/>
                <a:gd name="T15" fmla="*/ 22 h 61"/>
                <a:gd name="T16" fmla="*/ 14 w 42"/>
                <a:gd name="T17" fmla="*/ 24 h 61"/>
                <a:gd name="T18" fmla="*/ 13 w 42"/>
                <a:gd name="T19" fmla="*/ 25 h 61"/>
                <a:gd name="T20" fmla="*/ 11 w 42"/>
                <a:gd name="T21" fmla="*/ 26 h 61"/>
                <a:gd name="T22" fmla="*/ 9 w 42"/>
                <a:gd name="T23" fmla="*/ 28 h 61"/>
                <a:gd name="T24" fmla="*/ 0 w 42"/>
                <a:gd name="T25" fmla="*/ 47 h 61"/>
                <a:gd name="T26" fmla="*/ 1 w 42"/>
                <a:gd name="T27" fmla="*/ 51 h 61"/>
                <a:gd name="T28" fmla="*/ 4 w 42"/>
                <a:gd name="T29" fmla="*/ 54 h 61"/>
                <a:gd name="T30" fmla="*/ 6 w 42"/>
                <a:gd name="T31" fmla="*/ 56 h 61"/>
                <a:gd name="T32" fmla="*/ 8 w 42"/>
                <a:gd name="T33" fmla="*/ 57 h 61"/>
                <a:gd name="T34" fmla="*/ 21 w 42"/>
                <a:gd name="T35" fmla="*/ 61 h 61"/>
                <a:gd name="T36" fmla="*/ 42 w 42"/>
                <a:gd name="T37" fmla="*/ 51 h 61"/>
                <a:gd name="T38" fmla="*/ 42 w 42"/>
                <a:gd name="T39" fmla="*/ 47 h 61"/>
                <a:gd name="T40" fmla="*/ 28 w 42"/>
                <a:gd name="T41" fmla="*/ 2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61">
                  <a:moveTo>
                    <a:pt x="28" y="24"/>
                  </a:moveTo>
                  <a:cubicBezTo>
                    <a:pt x="24" y="22"/>
                    <a:pt x="24" y="22"/>
                    <a:pt x="24" y="22"/>
                  </a:cubicBezTo>
                  <a:cubicBezTo>
                    <a:pt x="28" y="20"/>
                    <a:pt x="28" y="20"/>
                    <a:pt x="28" y="20"/>
                  </a:cubicBezTo>
                  <a:cubicBezTo>
                    <a:pt x="31" y="18"/>
                    <a:pt x="33" y="15"/>
                    <a:pt x="33" y="11"/>
                  </a:cubicBezTo>
                  <a:cubicBezTo>
                    <a:pt x="33" y="5"/>
                    <a:pt x="28" y="0"/>
                    <a:pt x="21" y="0"/>
                  </a:cubicBezTo>
                  <a:cubicBezTo>
                    <a:pt x="14" y="0"/>
                    <a:pt x="9" y="5"/>
                    <a:pt x="9" y="11"/>
                  </a:cubicBezTo>
                  <a:cubicBezTo>
                    <a:pt x="9" y="15"/>
                    <a:pt x="11" y="18"/>
                    <a:pt x="15" y="2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3" y="25"/>
                    <a:pt x="13" y="25"/>
                  </a:cubicBezTo>
                  <a:cubicBezTo>
                    <a:pt x="12" y="25"/>
                    <a:pt x="11" y="26"/>
                    <a:pt x="11" y="26"/>
                  </a:cubicBezTo>
                  <a:cubicBezTo>
                    <a:pt x="10" y="27"/>
                    <a:pt x="9" y="27"/>
                    <a:pt x="9" y="28"/>
                  </a:cubicBezTo>
                  <a:cubicBezTo>
                    <a:pt x="4" y="32"/>
                    <a:pt x="0" y="39"/>
                    <a:pt x="0" y="47"/>
                  </a:cubicBezTo>
                  <a:cubicBezTo>
                    <a:pt x="0" y="48"/>
                    <a:pt x="1" y="50"/>
                    <a:pt x="1" y="51"/>
                  </a:cubicBezTo>
                  <a:cubicBezTo>
                    <a:pt x="2" y="52"/>
                    <a:pt x="3" y="53"/>
                    <a:pt x="4" y="54"/>
                  </a:cubicBezTo>
                  <a:cubicBezTo>
                    <a:pt x="4" y="55"/>
                    <a:pt x="5" y="55"/>
                    <a:pt x="6" y="56"/>
                  </a:cubicBezTo>
                  <a:cubicBezTo>
                    <a:pt x="6" y="56"/>
                    <a:pt x="7" y="57"/>
                    <a:pt x="8" y="57"/>
                  </a:cubicBezTo>
                  <a:cubicBezTo>
                    <a:pt x="12" y="60"/>
                    <a:pt x="16" y="61"/>
                    <a:pt x="21" y="61"/>
                  </a:cubicBezTo>
                  <a:cubicBezTo>
                    <a:pt x="29" y="61"/>
                    <a:pt x="37" y="57"/>
                    <a:pt x="42" y="51"/>
                  </a:cubicBezTo>
                  <a:cubicBezTo>
                    <a:pt x="42" y="50"/>
                    <a:pt x="42" y="48"/>
                    <a:pt x="42" y="47"/>
                  </a:cubicBezTo>
                  <a:cubicBezTo>
                    <a:pt x="42" y="36"/>
                    <a:pt x="36" y="27"/>
                    <a:pt x="28" y="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158041" y="2255634"/>
            <a:ext cx="351420" cy="317952"/>
            <a:chOff x="8575730" y="2498873"/>
            <a:chExt cx="351420" cy="317952"/>
          </a:xfrm>
          <a:solidFill>
            <a:schemeClr val="bg1"/>
          </a:solidFill>
        </p:grpSpPr>
        <p:sp>
          <p:nvSpPr>
            <p:cNvPr id="35" name="Freeform 248"/>
            <p:cNvSpPr/>
            <p:nvPr/>
          </p:nvSpPr>
          <p:spPr bwMode="auto">
            <a:xfrm>
              <a:off x="8575730" y="2643206"/>
              <a:ext cx="351420" cy="173619"/>
            </a:xfrm>
            <a:custGeom>
              <a:avLst/>
              <a:gdLst>
                <a:gd name="T0" fmla="*/ 44 w 71"/>
                <a:gd name="T1" fmla="*/ 6 h 35"/>
                <a:gd name="T2" fmla="*/ 42 w 71"/>
                <a:gd name="T3" fmla="*/ 8 h 35"/>
                <a:gd name="T4" fmla="*/ 29 w 71"/>
                <a:gd name="T5" fmla="*/ 8 h 35"/>
                <a:gd name="T6" fmla="*/ 27 w 71"/>
                <a:gd name="T7" fmla="*/ 6 h 35"/>
                <a:gd name="T8" fmla="*/ 27 w 71"/>
                <a:gd name="T9" fmla="*/ 0 h 35"/>
                <a:gd name="T10" fmla="*/ 0 w 71"/>
                <a:gd name="T11" fmla="*/ 0 h 35"/>
                <a:gd name="T12" fmla="*/ 0 w 71"/>
                <a:gd name="T13" fmla="*/ 28 h 35"/>
                <a:gd name="T14" fmla="*/ 7 w 71"/>
                <a:gd name="T15" fmla="*/ 35 h 35"/>
                <a:gd name="T16" fmla="*/ 64 w 71"/>
                <a:gd name="T17" fmla="*/ 35 h 35"/>
                <a:gd name="T18" fmla="*/ 71 w 71"/>
                <a:gd name="T19" fmla="*/ 28 h 35"/>
                <a:gd name="T20" fmla="*/ 71 w 71"/>
                <a:gd name="T21" fmla="*/ 0 h 35"/>
                <a:gd name="T22" fmla="*/ 44 w 71"/>
                <a:gd name="T23" fmla="*/ 0 h 35"/>
                <a:gd name="T24" fmla="*/ 44 w 71"/>
                <a:gd name="T25" fmla="*/ 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1" h="35">
                  <a:moveTo>
                    <a:pt x="44" y="6"/>
                  </a:moveTo>
                  <a:cubicBezTo>
                    <a:pt x="44" y="7"/>
                    <a:pt x="43" y="8"/>
                    <a:pt x="42" y="8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8" y="8"/>
                    <a:pt x="27" y="7"/>
                    <a:pt x="27" y="6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3" y="35"/>
                    <a:pt x="7" y="35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68" y="35"/>
                    <a:pt x="71" y="31"/>
                    <a:pt x="71" y="28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44" y="0"/>
                    <a:pt x="44" y="0"/>
                    <a:pt x="44" y="0"/>
                  </a:cubicBezTo>
                  <a:lnTo>
                    <a:pt x="44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6" name="Freeform 249"/>
            <p:cNvSpPr>
              <a:spLocks noEditPoints="1"/>
            </p:cNvSpPr>
            <p:nvPr/>
          </p:nvSpPr>
          <p:spPr bwMode="auto">
            <a:xfrm>
              <a:off x="8575730" y="2498873"/>
              <a:ext cx="351420" cy="133874"/>
            </a:xfrm>
            <a:custGeom>
              <a:avLst/>
              <a:gdLst>
                <a:gd name="T0" fmla="*/ 64 w 71"/>
                <a:gd name="T1" fmla="*/ 12 h 27"/>
                <a:gd name="T2" fmla="*/ 47 w 71"/>
                <a:gd name="T3" fmla="*/ 12 h 27"/>
                <a:gd name="T4" fmla="*/ 47 w 71"/>
                <a:gd name="T5" fmla="*/ 5 h 27"/>
                <a:gd name="T6" fmla="*/ 43 w 71"/>
                <a:gd name="T7" fmla="*/ 0 h 27"/>
                <a:gd name="T8" fmla="*/ 28 w 71"/>
                <a:gd name="T9" fmla="*/ 0 h 27"/>
                <a:gd name="T10" fmla="*/ 23 w 71"/>
                <a:gd name="T11" fmla="*/ 5 h 27"/>
                <a:gd name="T12" fmla="*/ 23 w 71"/>
                <a:gd name="T13" fmla="*/ 12 h 27"/>
                <a:gd name="T14" fmla="*/ 7 w 71"/>
                <a:gd name="T15" fmla="*/ 12 h 27"/>
                <a:gd name="T16" fmla="*/ 0 w 71"/>
                <a:gd name="T17" fmla="*/ 19 h 27"/>
                <a:gd name="T18" fmla="*/ 0 w 71"/>
                <a:gd name="T19" fmla="*/ 27 h 27"/>
                <a:gd name="T20" fmla="*/ 71 w 71"/>
                <a:gd name="T21" fmla="*/ 27 h 27"/>
                <a:gd name="T22" fmla="*/ 71 w 71"/>
                <a:gd name="T23" fmla="*/ 19 h 27"/>
                <a:gd name="T24" fmla="*/ 64 w 71"/>
                <a:gd name="T25" fmla="*/ 12 h 27"/>
                <a:gd name="T26" fmla="*/ 28 w 71"/>
                <a:gd name="T27" fmla="*/ 5 h 27"/>
                <a:gd name="T28" fmla="*/ 43 w 71"/>
                <a:gd name="T29" fmla="*/ 5 h 27"/>
                <a:gd name="T30" fmla="*/ 43 w 71"/>
                <a:gd name="T31" fmla="*/ 12 h 27"/>
                <a:gd name="T32" fmla="*/ 28 w 71"/>
                <a:gd name="T33" fmla="*/ 12 h 27"/>
                <a:gd name="T34" fmla="*/ 28 w 71"/>
                <a:gd name="T35" fmla="*/ 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1" h="27">
                  <a:moveTo>
                    <a:pt x="64" y="12"/>
                  </a:moveTo>
                  <a:cubicBezTo>
                    <a:pt x="47" y="12"/>
                    <a:pt x="47" y="12"/>
                    <a:pt x="47" y="12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2"/>
                    <a:pt x="45" y="0"/>
                    <a:pt x="4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0"/>
                    <a:pt x="23" y="2"/>
                    <a:pt x="23" y="5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5"/>
                    <a:pt x="0" y="19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71" y="27"/>
                    <a:pt x="71" y="27"/>
                    <a:pt x="71" y="27"/>
                  </a:cubicBezTo>
                  <a:cubicBezTo>
                    <a:pt x="71" y="19"/>
                    <a:pt x="71" y="19"/>
                    <a:pt x="71" y="19"/>
                  </a:cubicBezTo>
                  <a:cubicBezTo>
                    <a:pt x="71" y="15"/>
                    <a:pt x="68" y="12"/>
                    <a:pt x="64" y="12"/>
                  </a:cubicBezTo>
                  <a:close/>
                  <a:moveTo>
                    <a:pt x="28" y="5"/>
                  </a:moveTo>
                  <a:cubicBezTo>
                    <a:pt x="43" y="5"/>
                    <a:pt x="43" y="5"/>
                    <a:pt x="43" y="5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28" y="12"/>
                    <a:pt x="28" y="12"/>
                    <a:pt x="28" y="12"/>
                  </a:cubicBezTo>
                  <a:lnTo>
                    <a:pt x="28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700159" y="4692074"/>
            <a:ext cx="315860" cy="409990"/>
            <a:chOff x="1218079" y="5927309"/>
            <a:chExt cx="315860" cy="409990"/>
          </a:xfrm>
          <a:solidFill>
            <a:schemeClr val="bg1"/>
          </a:solidFill>
        </p:grpSpPr>
        <p:sp>
          <p:nvSpPr>
            <p:cNvPr id="38" name="Freeform 280"/>
            <p:cNvSpPr>
              <a:spLocks noEditPoints="1"/>
            </p:cNvSpPr>
            <p:nvPr/>
          </p:nvSpPr>
          <p:spPr bwMode="auto">
            <a:xfrm>
              <a:off x="1218079" y="5927309"/>
              <a:ext cx="315860" cy="409990"/>
            </a:xfrm>
            <a:custGeom>
              <a:avLst/>
              <a:gdLst>
                <a:gd name="T0" fmla="*/ 0 w 151"/>
                <a:gd name="T1" fmla="*/ 196 h 196"/>
                <a:gd name="T2" fmla="*/ 0 w 151"/>
                <a:gd name="T3" fmla="*/ 0 h 196"/>
                <a:gd name="T4" fmla="*/ 118 w 151"/>
                <a:gd name="T5" fmla="*/ 0 h 196"/>
                <a:gd name="T6" fmla="*/ 151 w 151"/>
                <a:gd name="T7" fmla="*/ 31 h 196"/>
                <a:gd name="T8" fmla="*/ 149 w 151"/>
                <a:gd name="T9" fmla="*/ 33 h 196"/>
                <a:gd name="T10" fmla="*/ 151 w 151"/>
                <a:gd name="T11" fmla="*/ 31 h 196"/>
                <a:gd name="T12" fmla="*/ 151 w 151"/>
                <a:gd name="T13" fmla="*/ 33 h 196"/>
                <a:gd name="T14" fmla="*/ 151 w 151"/>
                <a:gd name="T15" fmla="*/ 196 h 196"/>
                <a:gd name="T16" fmla="*/ 0 w 151"/>
                <a:gd name="T17" fmla="*/ 196 h 196"/>
                <a:gd name="T18" fmla="*/ 7 w 151"/>
                <a:gd name="T19" fmla="*/ 192 h 196"/>
                <a:gd name="T20" fmla="*/ 147 w 151"/>
                <a:gd name="T21" fmla="*/ 192 h 196"/>
                <a:gd name="T22" fmla="*/ 147 w 151"/>
                <a:gd name="T23" fmla="*/ 35 h 196"/>
                <a:gd name="T24" fmla="*/ 118 w 151"/>
                <a:gd name="T25" fmla="*/ 5 h 196"/>
                <a:gd name="T26" fmla="*/ 7 w 151"/>
                <a:gd name="T27" fmla="*/ 5 h 196"/>
                <a:gd name="T28" fmla="*/ 7 w 151"/>
                <a:gd name="T29" fmla="*/ 192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" h="196">
                  <a:moveTo>
                    <a:pt x="0" y="196"/>
                  </a:moveTo>
                  <a:lnTo>
                    <a:pt x="0" y="0"/>
                  </a:lnTo>
                  <a:lnTo>
                    <a:pt x="118" y="0"/>
                  </a:lnTo>
                  <a:lnTo>
                    <a:pt x="151" y="31"/>
                  </a:lnTo>
                  <a:lnTo>
                    <a:pt x="149" y="33"/>
                  </a:lnTo>
                  <a:lnTo>
                    <a:pt x="151" y="31"/>
                  </a:lnTo>
                  <a:lnTo>
                    <a:pt x="151" y="33"/>
                  </a:lnTo>
                  <a:lnTo>
                    <a:pt x="151" y="196"/>
                  </a:lnTo>
                  <a:lnTo>
                    <a:pt x="0" y="196"/>
                  </a:lnTo>
                  <a:close/>
                  <a:moveTo>
                    <a:pt x="7" y="192"/>
                  </a:moveTo>
                  <a:lnTo>
                    <a:pt x="147" y="192"/>
                  </a:lnTo>
                  <a:lnTo>
                    <a:pt x="147" y="35"/>
                  </a:lnTo>
                  <a:lnTo>
                    <a:pt x="118" y="5"/>
                  </a:lnTo>
                  <a:lnTo>
                    <a:pt x="7" y="5"/>
                  </a:lnTo>
                  <a:lnTo>
                    <a:pt x="7" y="19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39" name="Rectangle 281"/>
            <p:cNvSpPr>
              <a:spLocks noChangeArrowheads="1"/>
            </p:cNvSpPr>
            <p:nvPr/>
          </p:nvSpPr>
          <p:spPr bwMode="auto">
            <a:xfrm>
              <a:off x="1282923" y="6025623"/>
              <a:ext cx="192444" cy="104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0" name="Rectangle 282"/>
            <p:cNvSpPr>
              <a:spLocks noChangeArrowheads="1"/>
            </p:cNvSpPr>
            <p:nvPr/>
          </p:nvSpPr>
          <p:spPr bwMode="auto">
            <a:xfrm>
              <a:off x="1282923" y="6080009"/>
              <a:ext cx="192444" cy="1464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1" name="Rectangle 283"/>
            <p:cNvSpPr>
              <a:spLocks noChangeArrowheads="1"/>
            </p:cNvSpPr>
            <p:nvPr/>
          </p:nvSpPr>
          <p:spPr bwMode="auto">
            <a:xfrm>
              <a:off x="1282923" y="6140672"/>
              <a:ext cx="192444" cy="83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2" name="Rectangle 284"/>
            <p:cNvSpPr>
              <a:spLocks noChangeArrowheads="1"/>
            </p:cNvSpPr>
            <p:nvPr/>
          </p:nvSpPr>
          <p:spPr bwMode="auto">
            <a:xfrm>
              <a:off x="1282923" y="6195058"/>
              <a:ext cx="192444" cy="836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3" name="Rectangle 285"/>
            <p:cNvSpPr>
              <a:spLocks noChangeArrowheads="1"/>
            </p:cNvSpPr>
            <p:nvPr/>
          </p:nvSpPr>
          <p:spPr bwMode="auto">
            <a:xfrm>
              <a:off x="1282923" y="6253627"/>
              <a:ext cx="192444" cy="1046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4" name="Freeform 286"/>
            <p:cNvSpPr/>
            <p:nvPr/>
          </p:nvSpPr>
          <p:spPr bwMode="auto">
            <a:xfrm>
              <a:off x="1460725" y="5931493"/>
              <a:ext cx="69029" cy="75305"/>
            </a:xfrm>
            <a:custGeom>
              <a:avLst/>
              <a:gdLst>
                <a:gd name="T0" fmla="*/ 0 w 33"/>
                <a:gd name="T1" fmla="*/ 36 h 36"/>
                <a:gd name="T2" fmla="*/ 0 w 33"/>
                <a:gd name="T3" fmla="*/ 0 h 36"/>
                <a:gd name="T4" fmla="*/ 5 w 33"/>
                <a:gd name="T5" fmla="*/ 0 h 36"/>
                <a:gd name="T6" fmla="*/ 5 w 33"/>
                <a:gd name="T7" fmla="*/ 29 h 36"/>
                <a:gd name="T8" fmla="*/ 33 w 33"/>
                <a:gd name="T9" fmla="*/ 29 h 36"/>
                <a:gd name="T10" fmla="*/ 33 w 33"/>
                <a:gd name="T11" fmla="*/ 36 h 36"/>
                <a:gd name="T12" fmla="*/ 0 w 33"/>
                <a:gd name="T13" fmla="*/ 3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6">
                  <a:moveTo>
                    <a:pt x="0" y="36"/>
                  </a:moveTo>
                  <a:lnTo>
                    <a:pt x="0" y="0"/>
                  </a:lnTo>
                  <a:lnTo>
                    <a:pt x="5" y="0"/>
                  </a:lnTo>
                  <a:lnTo>
                    <a:pt x="5" y="29"/>
                  </a:lnTo>
                  <a:lnTo>
                    <a:pt x="33" y="29"/>
                  </a:lnTo>
                  <a:lnTo>
                    <a:pt x="33" y="36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Round Diagonal Corner Rectangle 34"/>
          <p:cNvSpPr/>
          <p:nvPr/>
        </p:nvSpPr>
        <p:spPr>
          <a:xfrm>
            <a:off x="1038892" y="2013577"/>
            <a:ext cx="2233923" cy="2382851"/>
          </a:xfrm>
          <a:prstGeom prst="round2Diag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ound Diagonal Corner Rectangle 35"/>
          <p:cNvSpPr/>
          <p:nvPr/>
        </p:nvSpPr>
        <p:spPr>
          <a:xfrm>
            <a:off x="3673864" y="2013577"/>
            <a:ext cx="2233923" cy="2382851"/>
          </a:xfrm>
          <a:prstGeom prst="round2Diag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Round Diagonal Corner Rectangle 36"/>
          <p:cNvSpPr/>
          <p:nvPr/>
        </p:nvSpPr>
        <p:spPr>
          <a:xfrm>
            <a:off x="6296814" y="2013577"/>
            <a:ext cx="2233923" cy="2382851"/>
          </a:xfrm>
          <a:prstGeom prst="round2Diag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Round Diagonal Corner Rectangle 37"/>
          <p:cNvSpPr/>
          <p:nvPr/>
        </p:nvSpPr>
        <p:spPr>
          <a:xfrm>
            <a:off x="8919185" y="2013577"/>
            <a:ext cx="2233923" cy="2382851"/>
          </a:xfrm>
          <a:prstGeom prst="round2Diag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8" name="Straight Line buttom"/>
          <p:cNvCxnSpPr/>
          <p:nvPr/>
        </p:nvCxnSpPr>
        <p:spPr>
          <a:xfrm>
            <a:off x="1066159" y="4976205"/>
            <a:ext cx="1004678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3"/>
          <p:cNvSpPr txBox="1"/>
          <p:nvPr/>
        </p:nvSpPr>
        <p:spPr>
          <a:xfrm>
            <a:off x="1698861" y="33677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1434460" y="3689117"/>
            <a:ext cx="1442786" cy="2024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4333833" y="33677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4069432" y="3689117"/>
            <a:ext cx="1442786" cy="2024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3"/>
          <p:cNvSpPr txBox="1"/>
          <p:nvPr/>
        </p:nvSpPr>
        <p:spPr>
          <a:xfrm>
            <a:off x="6956783" y="33677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92382" y="3689117"/>
            <a:ext cx="1442786" cy="2024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3"/>
          <p:cNvSpPr txBox="1"/>
          <p:nvPr/>
        </p:nvSpPr>
        <p:spPr>
          <a:xfrm>
            <a:off x="9579154" y="33677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3"/>
          <p:cNvSpPr txBox="1"/>
          <p:nvPr/>
        </p:nvSpPr>
        <p:spPr>
          <a:xfrm>
            <a:off x="9314753" y="3689117"/>
            <a:ext cx="1442786" cy="202491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330860" y="5219851"/>
            <a:ext cx="9530283" cy="51706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Freeform 28"/>
          <p:cNvSpPr>
            <a:spLocks noChangeArrowheads="1"/>
          </p:cNvSpPr>
          <p:nvPr/>
        </p:nvSpPr>
        <p:spPr bwMode="auto">
          <a:xfrm>
            <a:off x="7048205" y="2422654"/>
            <a:ext cx="731140" cy="614673"/>
          </a:xfrm>
          <a:custGeom>
            <a:avLst/>
            <a:gdLst>
              <a:gd name="T0" fmla="*/ 124 w 498"/>
              <a:gd name="T1" fmla="*/ 81 h 418"/>
              <a:gd name="T2" fmla="*/ 124 w 498"/>
              <a:gd name="T3" fmla="*/ 81 h 418"/>
              <a:gd name="T4" fmla="*/ 36 w 498"/>
              <a:gd name="T5" fmla="*/ 258 h 418"/>
              <a:gd name="T6" fmla="*/ 346 w 498"/>
              <a:gd name="T7" fmla="*/ 116 h 418"/>
              <a:gd name="T8" fmla="*/ 9 w 498"/>
              <a:gd name="T9" fmla="*/ 382 h 418"/>
              <a:gd name="T10" fmla="*/ 44 w 498"/>
              <a:gd name="T11" fmla="*/ 400 h 418"/>
              <a:gd name="T12" fmla="*/ 97 w 498"/>
              <a:gd name="T13" fmla="*/ 311 h 418"/>
              <a:gd name="T14" fmla="*/ 293 w 498"/>
              <a:gd name="T15" fmla="*/ 311 h 418"/>
              <a:gd name="T16" fmla="*/ 469 w 498"/>
              <a:gd name="T17" fmla="*/ 72 h 418"/>
              <a:gd name="T18" fmla="*/ 124 w 498"/>
              <a:gd name="T19" fmla="*/ 81 h 4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498" h="418">
                <a:moveTo>
                  <a:pt x="124" y="81"/>
                </a:moveTo>
                <a:lnTo>
                  <a:pt x="124" y="81"/>
                </a:lnTo>
                <a:cubicBezTo>
                  <a:pt x="27" y="134"/>
                  <a:pt x="36" y="222"/>
                  <a:pt x="36" y="258"/>
                </a:cubicBezTo>
                <a:cubicBezTo>
                  <a:pt x="159" y="107"/>
                  <a:pt x="346" y="116"/>
                  <a:pt x="346" y="116"/>
                </a:cubicBezTo>
                <a:cubicBezTo>
                  <a:pt x="346" y="116"/>
                  <a:pt x="80" y="204"/>
                  <a:pt x="9" y="382"/>
                </a:cubicBezTo>
                <a:cubicBezTo>
                  <a:pt x="0" y="400"/>
                  <a:pt x="36" y="417"/>
                  <a:pt x="44" y="400"/>
                </a:cubicBezTo>
                <a:cubicBezTo>
                  <a:pt x="62" y="355"/>
                  <a:pt x="97" y="311"/>
                  <a:pt x="97" y="311"/>
                </a:cubicBezTo>
                <a:cubicBezTo>
                  <a:pt x="151" y="329"/>
                  <a:pt x="230" y="355"/>
                  <a:pt x="293" y="311"/>
                </a:cubicBezTo>
                <a:cubicBezTo>
                  <a:pt x="363" y="258"/>
                  <a:pt x="363" y="134"/>
                  <a:pt x="469" y="72"/>
                </a:cubicBezTo>
                <a:cubicBezTo>
                  <a:pt x="497" y="63"/>
                  <a:pt x="249" y="0"/>
                  <a:pt x="124" y="81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9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Freeform 116"/>
          <p:cNvSpPr>
            <a:spLocks noChangeArrowheads="1"/>
          </p:cNvSpPr>
          <p:nvPr/>
        </p:nvSpPr>
        <p:spPr bwMode="auto">
          <a:xfrm>
            <a:off x="4464075" y="2395528"/>
            <a:ext cx="653500" cy="679376"/>
          </a:xfrm>
          <a:custGeom>
            <a:avLst/>
            <a:gdLst>
              <a:gd name="T0" fmla="*/ 400 w 445"/>
              <a:gd name="T1" fmla="*/ 159 h 462"/>
              <a:gd name="T2" fmla="*/ 400 w 445"/>
              <a:gd name="T3" fmla="*/ 159 h 462"/>
              <a:gd name="T4" fmla="*/ 266 w 445"/>
              <a:gd name="T5" fmla="*/ 8 h 462"/>
              <a:gd name="T6" fmla="*/ 36 w 445"/>
              <a:gd name="T7" fmla="*/ 248 h 462"/>
              <a:gd name="T8" fmla="*/ 9 w 445"/>
              <a:gd name="T9" fmla="*/ 319 h 462"/>
              <a:gd name="T10" fmla="*/ 81 w 445"/>
              <a:gd name="T11" fmla="*/ 355 h 462"/>
              <a:gd name="T12" fmla="*/ 98 w 445"/>
              <a:gd name="T13" fmla="*/ 346 h 462"/>
              <a:gd name="T14" fmla="*/ 134 w 445"/>
              <a:gd name="T15" fmla="*/ 372 h 462"/>
              <a:gd name="T16" fmla="*/ 160 w 445"/>
              <a:gd name="T17" fmla="*/ 434 h 462"/>
              <a:gd name="T18" fmla="*/ 187 w 445"/>
              <a:gd name="T19" fmla="*/ 452 h 462"/>
              <a:gd name="T20" fmla="*/ 240 w 445"/>
              <a:gd name="T21" fmla="*/ 434 h 462"/>
              <a:gd name="T22" fmla="*/ 249 w 445"/>
              <a:gd name="T23" fmla="*/ 416 h 462"/>
              <a:gd name="T24" fmla="*/ 231 w 445"/>
              <a:gd name="T25" fmla="*/ 390 h 462"/>
              <a:gd name="T26" fmla="*/ 204 w 445"/>
              <a:gd name="T27" fmla="*/ 337 h 462"/>
              <a:gd name="T28" fmla="*/ 231 w 445"/>
              <a:gd name="T29" fmla="*/ 310 h 462"/>
              <a:gd name="T30" fmla="*/ 417 w 445"/>
              <a:gd name="T31" fmla="*/ 355 h 462"/>
              <a:gd name="T32" fmla="*/ 400 w 445"/>
              <a:gd name="T33" fmla="*/ 159 h 462"/>
              <a:gd name="T34" fmla="*/ 390 w 445"/>
              <a:gd name="T35" fmla="*/ 310 h 462"/>
              <a:gd name="T36" fmla="*/ 390 w 445"/>
              <a:gd name="T37" fmla="*/ 310 h 462"/>
              <a:gd name="T38" fmla="*/ 302 w 445"/>
              <a:gd name="T39" fmla="*/ 204 h 462"/>
              <a:gd name="T40" fmla="*/ 284 w 445"/>
              <a:gd name="T41" fmla="*/ 62 h 462"/>
              <a:gd name="T42" fmla="*/ 364 w 445"/>
              <a:gd name="T43" fmla="*/ 177 h 462"/>
              <a:gd name="T44" fmla="*/ 390 w 445"/>
              <a:gd name="T45" fmla="*/ 31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445" h="462">
                <a:moveTo>
                  <a:pt x="400" y="159"/>
                </a:moveTo>
                <a:lnTo>
                  <a:pt x="400" y="159"/>
                </a:lnTo>
                <a:cubicBezTo>
                  <a:pt x="364" y="71"/>
                  <a:pt x="302" y="0"/>
                  <a:pt x="266" y="8"/>
                </a:cubicBezTo>
                <a:cubicBezTo>
                  <a:pt x="213" y="36"/>
                  <a:pt x="302" y="142"/>
                  <a:pt x="36" y="248"/>
                </a:cubicBezTo>
                <a:cubicBezTo>
                  <a:pt x="9" y="257"/>
                  <a:pt x="0" y="292"/>
                  <a:pt x="9" y="319"/>
                </a:cubicBezTo>
                <a:cubicBezTo>
                  <a:pt x="18" y="337"/>
                  <a:pt x="53" y="363"/>
                  <a:pt x="81" y="355"/>
                </a:cubicBezTo>
                <a:lnTo>
                  <a:pt x="98" y="346"/>
                </a:lnTo>
                <a:cubicBezTo>
                  <a:pt x="116" y="372"/>
                  <a:pt x="134" y="355"/>
                  <a:pt x="134" y="372"/>
                </a:cubicBezTo>
                <a:cubicBezTo>
                  <a:pt x="143" y="390"/>
                  <a:pt x="160" y="425"/>
                  <a:pt x="160" y="434"/>
                </a:cubicBezTo>
                <a:cubicBezTo>
                  <a:pt x="169" y="443"/>
                  <a:pt x="178" y="461"/>
                  <a:pt x="187" y="452"/>
                </a:cubicBezTo>
                <a:cubicBezTo>
                  <a:pt x="196" y="452"/>
                  <a:pt x="231" y="443"/>
                  <a:pt x="240" y="434"/>
                </a:cubicBezTo>
                <a:cubicBezTo>
                  <a:pt x="257" y="434"/>
                  <a:pt x="257" y="425"/>
                  <a:pt x="249" y="416"/>
                </a:cubicBezTo>
                <a:cubicBezTo>
                  <a:pt x="249" y="408"/>
                  <a:pt x="231" y="399"/>
                  <a:pt x="231" y="390"/>
                </a:cubicBezTo>
                <a:cubicBezTo>
                  <a:pt x="222" y="381"/>
                  <a:pt x="213" y="346"/>
                  <a:pt x="204" y="337"/>
                </a:cubicBezTo>
                <a:cubicBezTo>
                  <a:pt x="196" y="328"/>
                  <a:pt x="213" y="310"/>
                  <a:pt x="231" y="310"/>
                </a:cubicBezTo>
                <a:cubicBezTo>
                  <a:pt x="355" y="302"/>
                  <a:pt x="373" y="372"/>
                  <a:pt x="417" y="355"/>
                </a:cubicBezTo>
                <a:cubicBezTo>
                  <a:pt x="444" y="346"/>
                  <a:pt x="444" y="248"/>
                  <a:pt x="400" y="159"/>
                </a:cubicBezTo>
                <a:close/>
                <a:moveTo>
                  <a:pt x="390" y="310"/>
                </a:moveTo>
                <a:lnTo>
                  <a:pt x="390" y="310"/>
                </a:lnTo>
                <a:cubicBezTo>
                  <a:pt x="381" y="310"/>
                  <a:pt x="328" y="275"/>
                  <a:pt x="302" y="204"/>
                </a:cubicBezTo>
                <a:cubicBezTo>
                  <a:pt x="275" y="133"/>
                  <a:pt x="275" y="62"/>
                  <a:pt x="284" y="62"/>
                </a:cubicBezTo>
                <a:cubicBezTo>
                  <a:pt x="293" y="62"/>
                  <a:pt x="337" y="106"/>
                  <a:pt x="364" y="177"/>
                </a:cubicBezTo>
                <a:cubicBezTo>
                  <a:pt x="400" y="248"/>
                  <a:pt x="390" y="302"/>
                  <a:pt x="390" y="31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9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Freeform 123"/>
          <p:cNvSpPr>
            <a:spLocks noChangeArrowheads="1"/>
          </p:cNvSpPr>
          <p:nvPr/>
        </p:nvSpPr>
        <p:spPr bwMode="auto">
          <a:xfrm>
            <a:off x="1822635" y="2389370"/>
            <a:ext cx="666437" cy="679376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9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155"/>
          <p:cNvSpPr>
            <a:spLocks noChangeArrowheads="1"/>
          </p:cNvSpPr>
          <p:nvPr/>
        </p:nvSpPr>
        <p:spPr bwMode="auto">
          <a:xfrm>
            <a:off x="9696455" y="2362742"/>
            <a:ext cx="679382" cy="731140"/>
          </a:xfrm>
          <a:custGeom>
            <a:avLst/>
            <a:gdLst>
              <a:gd name="T0" fmla="*/ 79 w 461"/>
              <a:gd name="T1" fmla="*/ 9 h 497"/>
              <a:gd name="T2" fmla="*/ 79 w 461"/>
              <a:gd name="T3" fmla="*/ 9 h 497"/>
              <a:gd name="T4" fmla="*/ 71 w 461"/>
              <a:gd name="T5" fmla="*/ 9 h 497"/>
              <a:gd name="T6" fmla="*/ 0 w 461"/>
              <a:gd name="T7" fmla="*/ 195 h 497"/>
              <a:gd name="T8" fmla="*/ 79 w 461"/>
              <a:gd name="T9" fmla="*/ 274 h 497"/>
              <a:gd name="T10" fmla="*/ 159 w 461"/>
              <a:gd name="T11" fmla="*/ 195 h 497"/>
              <a:gd name="T12" fmla="*/ 79 w 461"/>
              <a:gd name="T13" fmla="*/ 9 h 497"/>
              <a:gd name="T14" fmla="*/ 390 w 461"/>
              <a:gd name="T15" fmla="*/ 9 h 497"/>
              <a:gd name="T16" fmla="*/ 390 w 461"/>
              <a:gd name="T17" fmla="*/ 9 h 497"/>
              <a:gd name="T18" fmla="*/ 381 w 461"/>
              <a:gd name="T19" fmla="*/ 9 h 497"/>
              <a:gd name="T20" fmla="*/ 301 w 461"/>
              <a:gd name="T21" fmla="*/ 195 h 497"/>
              <a:gd name="T22" fmla="*/ 381 w 461"/>
              <a:gd name="T23" fmla="*/ 274 h 497"/>
              <a:gd name="T24" fmla="*/ 460 w 461"/>
              <a:gd name="T25" fmla="*/ 195 h 497"/>
              <a:gd name="T26" fmla="*/ 390 w 461"/>
              <a:gd name="T27" fmla="*/ 9 h 497"/>
              <a:gd name="T28" fmla="*/ 230 w 461"/>
              <a:gd name="T29" fmla="*/ 221 h 497"/>
              <a:gd name="T30" fmla="*/ 230 w 461"/>
              <a:gd name="T31" fmla="*/ 221 h 497"/>
              <a:gd name="T32" fmla="*/ 150 w 461"/>
              <a:gd name="T33" fmla="*/ 417 h 497"/>
              <a:gd name="T34" fmla="*/ 230 w 461"/>
              <a:gd name="T35" fmla="*/ 496 h 497"/>
              <a:gd name="T36" fmla="*/ 310 w 461"/>
              <a:gd name="T37" fmla="*/ 417 h 497"/>
              <a:gd name="T38" fmla="*/ 230 w 461"/>
              <a:gd name="T39" fmla="*/ 221 h 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61" h="497">
                <a:moveTo>
                  <a:pt x="79" y="9"/>
                </a:moveTo>
                <a:lnTo>
                  <a:pt x="79" y="9"/>
                </a:lnTo>
                <a:cubicBezTo>
                  <a:pt x="79" y="0"/>
                  <a:pt x="71" y="0"/>
                  <a:pt x="71" y="9"/>
                </a:cubicBezTo>
                <a:cubicBezTo>
                  <a:pt x="62" y="107"/>
                  <a:pt x="0" y="124"/>
                  <a:pt x="0" y="195"/>
                </a:cubicBezTo>
                <a:cubicBezTo>
                  <a:pt x="0" y="239"/>
                  <a:pt x="35" y="274"/>
                  <a:pt x="79" y="274"/>
                </a:cubicBezTo>
                <a:cubicBezTo>
                  <a:pt x="124" y="274"/>
                  <a:pt x="159" y="239"/>
                  <a:pt x="159" y="195"/>
                </a:cubicBezTo>
                <a:cubicBezTo>
                  <a:pt x="159" y="124"/>
                  <a:pt x="88" y="107"/>
                  <a:pt x="79" y="9"/>
                </a:cubicBezTo>
                <a:close/>
                <a:moveTo>
                  <a:pt x="390" y="9"/>
                </a:moveTo>
                <a:lnTo>
                  <a:pt x="390" y="9"/>
                </a:lnTo>
                <a:cubicBezTo>
                  <a:pt x="390" y="0"/>
                  <a:pt x="381" y="0"/>
                  <a:pt x="381" y="9"/>
                </a:cubicBezTo>
                <a:cubicBezTo>
                  <a:pt x="363" y="107"/>
                  <a:pt x="301" y="124"/>
                  <a:pt x="301" y="195"/>
                </a:cubicBezTo>
                <a:cubicBezTo>
                  <a:pt x="301" y="239"/>
                  <a:pt x="336" y="274"/>
                  <a:pt x="381" y="274"/>
                </a:cubicBezTo>
                <a:cubicBezTo>
                  <a:pt x="425" y="274"/>
                  <a:pt x="460" y="239"/>
                  <a:pt x="460" y="195"/>
                </a:cubicBezTo>
                <a:cubicBezTo>
                  <a:pt x="460" y="124"/>
                  <a:pt x="398" y="107"/>
                  <a:pt x="390" y="9"/>
                </a:cubicBezTo>
                <a:close/>
                <a:moveTo>
                  <a:pt x="230" y="221"/>
                </a:moveTo>
                <a:lnTo>
                  <a:pt x="230" y="221"/>
                </a:lnTo>
                <a:cubicBezTo>
                  <a:pt x="212" y="328"/>
                  <a:pt x="150" y="345"/>
                  <a:pt x="150" y="417"/>
                </a:cubicBezTo>
                <a:cubicBezTo>
                  <a:pt x="150" y="461"/>
                  <a:pt x="185" y="496"/>
                  <a:pt x="230" y="496"/>
                </a:cubicBezTo>
                <a:cubicBezTo>
                  <a:pt x="275" y="496"/>
                  <a:pt x="310" y="461"/>
                  <a:pt x="310" y="417"/>
                </a:cubicBezTo>
                <a:cubicBezTo>
                  <a:pt x="310" y="345"/>
                  <a:pt x="247" y="328"/>
                  <a:pt x="230" y="22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ffectLst/>
        </p:spPr>
        <p:txBody>
          <a:bodyPr wrap="none" anchor="ctr"/>
          <a:lstStyle/>
          <a:p>
            <a:endParaRPr lang="en-US" sz="90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88036" y="2133600"/>
            <a:ext cx="2910328" cy="68580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7993636" y="2133600"/>
            <a:ext cx="291032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4038842" y="1980266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Part 05  </a:t>
            </a:r>
            <a:endParaRPr lang="en-US" altLang="zh-CN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038842" y="2876211"/>
            <a:ext cx="41143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论文总结与致谢</a:t>
            </a:r>
            <a:endParaRPr lang="zh-CN" altLang="en-US" sz="400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692140" y="2718632"/>
            <a:ext cx="80772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Rectangle 1"/>
          <p:cNvSpPr/>
          <p:nvPr/>
        </p:nvSpPr>
        <p:spPr bwMode="auto">
          <a:xfrm>
            <a:off x="6889971" y="3619447"/>
            <a:ext cx="3574679" cy="108111"/>
          </a:xfrm>
          <a:prstGeom prst="rect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5" name="Rectangle 2"/>
          <p:cNvSpPr/>
          <p:nvPr/>
        </p:nvSpPr>
        <p:spPr bwMode="auto">
          <a:xfrm>
            <a:off x="6844651" y="3268085"/>
            <a:ext cx="1391415" cy="284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AutoShape 3"/>
          <p:cNvSpPr/>
          <p:nvPr/>
        </p:nvSpPr>
        <p:spPr bwMode="auto">
          <a:xfrm>
            <a:off x="6096481" y="3338039"/>
            <a:ext cx="419802" cy="369645"/>
          </a:xfrm>
          <a:custGeom>
            <a:avLst/>
            <a:gdLst>
              <a:gd name="T0" fmla="*/ 8071 w 21600"/>
              <a:gd name="T1" fmla="*/ 8035 h 21600"/>
              <a:gd name="T2" fmla="*/ 11327 w 21600"/>
              <a:gd name="T3" fmla="*/ 9235 h 21600"/>
              <a:gd name="T4" fmla="*/ 14583 w 21600"/>
              <a:gd name="T5" fmla="*/ 4904 h 21600"/>
              <a:gd name="T6" fmla="*/ 15088 w 21600"/>
              <a:gd name="T7" fmla="*/ 4330 h 21600"/>
              <a:gd name="T8" fmla="*/ 17289 w 21600"/>
              <a:gd name="T9" fmla="*/ 6157 h 21600"/>
              <a:gd name="T10" fmla="*/ 17289 w 21600"/>
              <a:gd name="T11" fmla="*/ 3078 h 21600"/>
              <a:gd name="T12" fmla="*/ 17289 w 21600"/>
              <a:gd name="T13" fmla="*/ 0 h 21600"/>
              <a:gd name="T14" fmla="*/ 14583 w 21600"/>
              <a:gd name="T15" fmla="*/ 626 h 21600"/>
              <a:gd name="T16" fmla="*/ 11878 w 21600"/>
              <a:gd name="T17" fmla="*/ 1200 h 21600"/>
              <a:gd name="T18" fmla="*/ 14033 w 21600"/>
              <a:gd name="T19" fmla="*/ 3704 h 21600"/>
              <a:gd name="T20" fmla="*/ 10777 w 21600"/>
              <a:gd name="T21" fmla="*/ 7409 h 21600"/>
              <a:gd name="T22" fmla="*/ 7567 w 21600"/>
              <a:gd name="T23" fmla="*/ 6157 h 21600"/>
              <a:gd name="T24" fmla="*/ 5411 w 21600"/>
              <a:gd name="T25" fmla="*/ 10487 h 21600"/>
              <a:gd name="T26" fmla="*/ 2155 w 21600"/>
              <a:gd name="T27" fmla="*/ 9235 h 21600"/>
              <a:gd name="T28" fmla="*/ 550 w 21600"/>
              <a:gd name="T29" fmla="*/ 14817 h 21600"/>
              <a:gd name="T30" fmla="*/ 0 w 21600"/>
              <a:gd name="T31" fmla="*/ 16017 h 21600"/>
              <a:gd name="T32" fmla="*/ 1055 w 21600"/>
              <a:gd name="T33" fmla="*/ 16643 h 21600"/>
              <a:gd name="T34" fmla="*/ 2706 w 21600"/>
              <a:gd name="T35" fmla="*/ 11113 h 21600"/>
              <a:gd name="T36" fmla="*/ 5916 w 21600"/>
              <a:gd name="T37" fmla="*/ 12313 h 21600"/>
              <a:gd name="T38" fmla="*/ 8071 w 21600"/>
              <a:gd name="T39" fmla="*/ 8035 h 21600"/>
              <a:gd name="T40" fmla="*/ 6466 w 21600"/>
              <a:gd name="T41" fmla="*/ 21600 h 21600"/>
              <a:gd name="T42" fmla="*/ 6466 w 21600"/>
              <a:gd name="T43" fmla="*/ 16643 h 21600"/>
              <a:gd name="T44" fmla="*/ 3761 w 21600"/>
              <a:gd name="T45" fmla="*/ 16643 h 21600"/>
              <a:gd name="T46" fmla="*/ 3761 w 21600"/>
              <a:gd name="T47" fmla="*/ 21600 h 21600"/>
              <a:gd name="T48" fmla="*/ 6466 w 21600"/>
              <a:gd name="T49" fmla="*/ 21600 h 21600"/>
              <a:gd name="T50" fmla="*/ 10227 w 21600"/>
              <a:gd name="T51" fmla="*/ 21600 h 21600"/>
              <a:gd name="T52" fmla="*/ 7567 w 21600"/>
              <a:gd name="T53" fmla="*/ 21600 h 21600"/>
              <a:gd name="T54" fmla="*/ 7567 w 21600"/>
              <a:gd name="T55" fmla="*/ 14817 h 21600"/>
              <a:gd name="T56" fmla="*/ 10227 w 21600"/>
              <a:gd name="T57" fmla="*/ 14817 h 21600"/>
              <a:gd name="T58" fmla="*/ 10227 w 21600"/>
              <a:gd name="T59" fmla="*/ 21600 h 21600"/>
              <a:gd name="T60" fmla="*/ 14033 w 21600"/>
              <a:gd name="T61" fmla="*/ 21600 h 21600"/>
              <a:gd name="T62" fmla="*/ 11327 w 21600"/>
              <a:gd name="T63" fmla="*/ 21600 h 21600"/>
              <a:gd name="T64" fmla="*/ 11327 w 21600"/>
              <a:gd name="T65" fmla="*/ 12313 h 21600"/>
              <a:gd name="T66" fmla="*/ 14033 w 21600"/>
              <a:gd name="T67" fmla="*/ 12313 h 21600"/>
              <a:gd name="T68" fmla="*/ 14033 w 21600"/>
              <a:gd name="T69" fmla="*/ 21600 h 21600"/>
              <a:gd name="T70" fmla="*/ 17794 w 21600"/>
              <a:gd name="T71" fmla="*/ 21600 h 21600"/>
              <a:gd name="T72" fmla="*/ 15088 w 21600"/>
              <a:gd name="T73" fmla="*/ 21600 h 21600"/>
              <a:gd name="T74" fmla="*/ 15088 w 21600"/>
              <a:gd name="T75" fmla="*/ 9861 h 21600"/>
              <a:gd name="T76" fmla="*/ 17794 w 21600"/>
              <a:gd name="T77" fmla="*/ 9861 h 21600"/>
              <a:gd name="T78" fmla="*/ 17794 w 21600"/>
              <a:gd name="T79" fmla="*/ 21600 h 21600"/>
              <a:gd name="T80" fmla="*/ 18894 w 21600"/>
              <a:gd name="T81" fmla="*/ 6783 h 21600"/>
              <a:gd name="T82" fmla="*/ 18894 w 21600"/>
              <a:gd name="T83" fmla="*/ 21600 h 21600"/>
              <a:gd name="T84" fmla="*/ 21600 w 21600"/>
              <a:gd name="T85" fmla="*/ 21600 h 21600"/>
              <a:gd name="T86" fmla="*/ 21600 w 21600"/>
              <a:gd name="T87" fmla="*/ 6783 h 21600"/>
              <a:gd name="T88" fmla="*/ 18894 w 21600"/>
              <a:gd name="T89" fmla="*/ 6783 h 21600"/>
              <a:gd name="T90" fmla="*/ 18894 w 21600"/>
              <a:gd name="T91" fmla="*/ 678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1600" h="21600">
                <a:moveTo>
                  <a:pt x="8071" y="8035"/>
                </a:moveTo>
                <a:lnTo>
                  <a:pt x="11327" y="9235"/>
                </a:lnTo>
                <a:lnTo>
                  <a:pt x="14583" y="4904"/>
                </a:lnTo>
                <a:lnTo>
                  <a:pt x="15088" y="4330"/>
                </a:lnTo>
                <a:lnTo>
                  <a:pt x="17289" y="6157"/>
                </a:lnTo>
                <a:lnTo>
                  <a:pt x="17289" y="3078"/>
                </a:lnTo>
                <a:lnTo>
                  <a:pt x="17289" y="0"/>
                </a:lnTo>
                <a:lnTo>
                  <a:pt x="14583" y="626"/>
                </a:lnTo>
                <a:lnTo>
                  <a:pt x="11878" y="1200"/>
                </a:lnTo>
                <a:lnTo>
                  <a:pt x="14033" y="3704"/>
                </a:lnTo>
                <a:lnTo>
                  <a:pt x="10777" y="7409"/>
                </a:lnTo>
                <a:lnTo>
                  <a:pt x="7567" y="6157"/>
                </a:lnTo>
                <a:lnTo>
                  <a:pt x="5411" y="10487"/>
                </a:lnTo>
                <a:lnTo>
                  <a:pt x="2155" y="9235"/>
                </a:lnTo>
                <a:lnTo>
                  <a:pt x="550" y="14817"/>
                </a:lnTo>
                <a:lnTo>
                  <a:pt x="0" y="16017"/>
                </a:lnTo>
                <a:lnTo>
                  <a:pt x="1055" y="16643"/>
                </a:lnTo>
                <a:lnTo>
                  <a:pt x="2706" y="11113"/>
                </a:lnTo>
                <a:lnTo>
                  <a:pt x="5916" y="12313"/>
                </a:lnTo>
                <a:lnTo>
                  <a:pt x="8071" y="8035"/>
                </a:lnTo>
                <a:close/>
                <a:moveTo>
                  <a:pt x="6466" y="21600"/>
                </a:moveTo>
                <a:lnTo>
                  <a:pt x="6466" y="16643"/>
                </a:lnTo>
                <a:lnTo>
                  <a:pt x="3761" y="16643"/>
                </a:lnTo>
                <a:lnTo>
                  <a:pt x="3761" y="21600"/>
                </a:lnTo>
                <a:lnTo>
                  <a:pt x="6466" y="21600"/>
                </a:lnTo>
                <a:close/>
                <a:moveTo>
                  <a:pt x="10227" y="21600"/>
                </a:moveTo>
                <a:lnTo>
                  <a:pt x="7567" y="21600"/>
                </a:lnTo>
                <a:lnTo>
                  <a:pt x="7567" y="14817"/>
                </a:lnTo>
                <a:lnTo>
                  <a:pt x="10227" y="14817"/>
                </a:lnTo>
                <a:lnTo>
                  <a:pt x="10227" y="21600"/>
                </a:lnTo>
                <a:close/>
                <a:moveTo>
                  <a:pt x="14033" y="21600"/>
                </a:moveTo>
                <a:lnTo>
                  <a:pt x="11327" y="21600"/>
                </a:lnTo>
                <a:lnTo>
                  <a:pt x="11327" y="12313"/>
                </a:lnTo>
                <a:lnTo>
                  <a:pt x="14033" y="12313"/>
                </a:lnTo>
                <a:lnTo>
                  <a:pt x="14033" y="21600"/>
                </a:lnTo>
                <a:close/>
                <a:moveTo>
                  <a:pt x="17794" y="21600"/>
                </a:moveTo>
                <a:lnTo>
                  <a:pt x="15088" y="21600"/>
                </a:lnTo>
                <a:lnTo>
                  <a:pt x="15088" y="9861"/>
                </a:lnTo>
                <a:lnTo>
                  <a:pt x="17794" y="9861"/>
                </a:lnTo>
                <a:lnTo>
                  <a:pt x="17794" y="21600"/>
                </a:lnTo>
                <a:close/>
                <a:moveTo>
                  <a:pt x="18894" y="6783"/>
                </a:moveTo>
                <a:lnTo>
                  <a:pt x="18894" y="21600"/>
                </a:lnTo>
                <a:lnTo>
                  <a:pt x="21600" y="21600"/>
                </a:lnTo>
                <a:lnTo>
                  <a:pt x="21600" y="6783"/>
                </a:lnTo>
                <a:lnTo>
                  <a:pt x="18894" y="6783"/>
                </a:lnTo>
                <a:close/>
                <a:moveTo>
                  <a:pt x="18894" y="6783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7" name="Rectangle 5"/>
          <p:cNvSpPr/>
          <p:nvPr/>
        </p:nvSpPr>
        <p:spPr bwMode="auto">
          <a:xfrm>
            <a:off x="6889966" y="4367481"/>
            <a:ext cx="3574686" cy="108111"/>
          </a:xfrm>
          <a:prstGeom prst="rect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8" name="Rectangle 6"/>
          <p:cNvSpPr/>
          <p:nvPr/>
        </p:nvSpPr>
        <p:spPr bwMode="auto">
          <a:xfrm>
            <a:off x="6844646" y="4016119"/>
            <a:ext cx="1964074" cy="284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11"/>
          <p:cNvSpPr/>
          <p:nvPr/>
        </p:nvSpPr>
        <p:spPr bwMode="auto">
          <a:xfrm>
            <a:off x="6918700" y="5119489"/>
            <a:ext cx="3574683" cy="108111"/>
          </a:xfrm>
          <a:prstGeom prst="rect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0" name="Rectangle 12"/>
          <p:cNvSpPr/>
          <p:nvPr/>
        </p:nvSpPr>
        <p:spPr bwMode="auto">
          <a:xfrm>
            <a:off x="6873381" y="4768127"/>
            <a:ext cx="1391416" cy="284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AutoShape 13"/>
          <p:cNvSpPr/>
          <p:nvPr/>
        </p:nvSpPr>
        <p:spPr bwMode="auto">
          <a:xfrm>
            <a:off x="6142701" y="4858750"/>
            <a:ext cx="421393" cy="348977"/>
          </a:xfrm>
          <a:custGeom>
            <a:avLst/>
            <a:gdLst>
              <a:gd name="T0" fmla="*/ 15660 w 21600"/>
              <a:gd name="T1" fmla="*/ 16668 h 21148"/>
              <a:gd name="T2" fmla="*/ 11880 w 21600"/>
              <a:gd name="T3" fmla="*/ 12668 h 21148"/>
              <a:gd name="T4" fmla="*/ 11880 w 21600"/>
              <a:gd name="T5" fmla="*/ 10428 h 21148"/>
              <a:gd name="T6" fmla="*/ 13365 w 21600"/>
              <a:gd name="T7" fmla="*/ 12508 h 21148"/>
              <a:gd name="T8" fmla="*/ 15390 w 21600"/>
              <a:gd name="T9" fmla="*/ 11388 h 21148"/>
              <a:gd name="T10" fmla="*/ 16470 w 21600"/>
              <a:gd name="T11" fmla="*/ 11228 h 21148"/>
              <a:gd name="T12" fmla="*/ 17820 w 21600"/>
              <a:gd name="T13" fmla="*/ 9948 h 21148"/>
              <a:gd name="T14" fmla="*/ 21600 w 21600"/>
              <a:gd name="T15" fmla="*/ 14428 h 21148"/>
              <a:gd name="T16" fmla="*/ 18765 w 21600"/>
              <a:gd name="T17" fmla="*/ 4828 h 21148"/>
              <a:gd name="T18" fmla="*/ 18630 w 21600"/>
              <a:gd name="T19" fmla="*/ 2588 h 21148"/>
              <a:gd name="T20" fmla="*/ 15660 w 21600"/>
              <a:gd name="T21" fmla="*/ 28 h 21148"/>
              <a:gd name="T22" fmla="*/ 12690 w 21600"/>
              <a:gd name="T23" fmla="*/ 4828 h 21148"/>
              <a:gd name="T24" fmla="*/ 12285 w 21600"/>
              <a:gd name="T25" fmla="*/ 5308 h 21148"/>
              <a:gd name="T26" fmla="*/ 13230 w 21600"/>
              <a:gd name="T27" fmla="*/ 6748 h 21148"/>
              <a:gd name="T28" fmla="*/ 13635 w 21600"/>
              <a:gd name="T29" fmla="*/ 8188 h 21148"/>
              <a:gd name="T30" fmla="*/ 13635 w 21600"/>
              <a:gd name="T31" fmla="*/ 8188 h 21148"/>
              <a:gd name="T32" fmla="*/ 13770 w 21600"/>
              <a:gd name="T33" fmla="*/ 8348 h 21148"/>
              <a:gd name="T34" fmla="*/ 13770 w 21600"/>
              <a:gd name="T35" fmla="*/ 8668 h 21148"/>
              <a:gd name="T36" fmla="*/ 15660 w 21600"/>
              <a:gd name="T37" fmla="*/ 11068 h 21148"/>
              <a:gd name="T38" fmla="*/ 17415 w 21600"/>
              <a:gd name="T39" fmla="*/ 8668 h 21148"/>
              <a:gd name="T40" fmla="*/ 17550 w 21600"/>
              <a:gd name="T41" fmla="*/ 8188 h 21148"/>
              <a:gd name="T42" fmla="*/ 17955 w 21600"/>
              <a:gd name="T43" fmla="*/ 6748 h 21148"/>
              <a:gd name="T44" fmla="*/ 18900 w 21600"/>
              <a:gd name="T45" fmla="*/ 5308 h 21148"/>
              <a:gd name="T46" fmla="*/ 16335 w 21600"/>
              <a:gd name="T47" fmla="*/ 14268 h 21148"/>
              <a:gd name="T48" fmla="*/ 16335 w 21600"/>
              <a:gd name="T49" fmla="*/ 14268 h 21148"/>
              <a:gd name="T50" fmla="*/ 16335 w 21600"/>
              <a:gd name="T51" fmla="*/ 14268 h 21148"/>
              <a:gd name="T52" fmla="*/ 16335 w 21600"/>
              <a:gd name="T53" fmla="*/ 14268 h 21148"/>
              <a:gd name="T54" fmla="*/ 16335 w 21600"/>
              <a:gd name="T55" fmla="*/ 14268 h 21148"/>
              <a:gd name="T56" fmla="*/ 9855 w 21600"/>
              <a:gd name="T57" fmla="*/ 13148 h 21148"/>
              <a:gd name="T58" fmla="*/ 8100 w 21600"/>
              <a:gd name="T59" fmla="*/ 14748 h 21148"/>
              <a:gd name="T60" fmla="*/ 7020 w 21600"/>
              <a:gd name="T61" fmla="*/ 14908 h 21148"/>
              <a:gd name="T62" fmla="*/ 4455 w 21600"/>
              <a:gd name="T63" fmla="*/ 16188 h 21148"/>
              <a:gd name="T64" fmla="*/ 2700 w 21600"/>
              <a:gd name="T65" fmla="*/ 13788 h 21148"/>
              <a:gd name="T66" fmla="*/ 7155 w 21600"/>
              <a:gd name="T67" fmla="*/ 21148 h 21148"/>
              <a:gd name="T68" fmla="*/ 11610 w 21600"/>
              <a:gd name="T69" fmla="*/ 13788 h 21148"/>
              <a:gd name="T70" fmla="*/ 10935 w 21600"/>
              <a:gd name="T71" fmla="*/ 7228 h 21148"/>
              <a:gd name="T72" fmla="*/ 10665 w 21600"/>
              <a:gd name="T73" fmla="*/ 4348 h 21148"/>
              <a:gd name="T74" fmla="*/ 7155 w 21600"/>
              <a:gd name="T75" fmla="*/ 1308 h 21148"/>
              <a:gd name="T76" fmla="*/ 3645 w 21600"/>
              <a:gd name="T77" fmla="*/ 7068 h 21148"/>
              <a:gd name="T78" fmla="*/ 3240 w 21600"/>
              <a:gd name="T79" fmla="*/ 7708 h 21148"/>
              <a:gd name="T80" fmla="*/ 4320 w 21600"/>
              <a:gd name="T81" fmla="*/ 9468 h 21148"/>
              <a:gd name="T82" fmla="*/ 4725 w 21600"/>
              <a:gd name="T83" fmla="*/ 11068 h 21148"/>
              <a:gd name="T84" fmla="*/ 4860 w 21600"/>
              <a:gd name="T85" fmla="*/ 11228 h 21148"/>
              <a:gd name="T86" fmla="*/ 4860 w 21600"/>
              <a:gd name="T87" fmla="*/ 11228 h 21148"/>
              <a:gd name="T88" fmla="*/ 4995 w 21600"/>
              <a:gd name="T89" fmla="*/ 11708 h 21148"/>
              <a:gd name="T90" fmla="*/ 7155 w 21600"/>
              <a:gd name="T91" fmla="*/ 14588 h 21148"/>
              <a:gd name="T92" fmla="*/ 9315 w 21600"/>
              <a:gd name="T93" fmla="*/ 11708 h 21148"/>
              <a:gd name="T94" fmla="*/ 9450 w 21600"/>
              <a:gd name="T95" fmla="*/ 11228 h 21148"/>
              <a:gd name="T96" fmla="*/ 9990 w 21600"/>
              <a:gd name="T97" fmla="*/ 9468 h 21148"/>
              <a:gd name="T98" fmla="*/ 11070 w 21600"/>
              <a:gd name="T99" fmla="*/ 7708 h 21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600" h="21148">
                <a:moveTo>
                  <a:pt x="21600" y="14428"/>
                </a:moveTo>
                <a:cubicBezTo>
                  <a:pt x="21600" y="16188"/>
                  <a:pt x="17280" y="16668"/>
                  <a:pt x="15660" y="16668"/>
                </a:cubicBezTo>
                <a:cubicBezTo>
                  <a:pt x="15390" y="16668"/>
                  <a:pt x="15255" y="16668"/>
                  <a:pt x="15120" y="16668"/>
                </a:cubicBezTo>
                <a:cubicBezTo>
                  <a:pt x="14580" y="14748"/>
                  <a:pt x="13365" y="12988"/>
                  <a:pt x="11880" y="12668"/>
                </a:cubicBezTo>
                <a:cubicBezTo>
                  <a:pt x="11205" y="12508"/>
                  <a:pt x="10665" y="12188"/>
                  <a:pt x="10260" y="11868"/>
                </a:cubicBezTo>
                <a:cubicBezTo>
                  <a:pt x="10665" y="11228"/>
                  <a:pt x="11205" y="10588"/>
                  <a:pt x="11880" y="10428"/>
                </a:cubicBezTo>
                <a:cubicBezTo>
                  <a:pt x="12015" y="10428"/>
                  <a:pt x="12690" y="10268"/>
                  <a:pt x="13365" y="9948"/>
                </a:cubicBezTo>
                <a:cubicBezTo>
                  <a:pt x="13365" y="12508"/>
                  <a:pt x="13365" y="12508"/>
                  <a:pt x="13365" y="12508"/>
                </a:cubicBezTo>
                <a:cubicBezTo>
                  <a:pt x="13500" y="12188"/>
                  <a:pt x="14175" y="11068"/>
                  <a:pt x="14715" y="11228"/>
                </a:cubicBezTo>
                <a:cubicBezTo>
                  <a:pt x="14985" y="11228"/>
                  <a:pt x="15120" y="11388"/>
                  <a:pt x="15390" y="11388"/>
                </a:cubicBezTo>
                <a:cubicBezTo>
                  <a:pt x="15660" y="11388"/>
                  <a:pt x="15660" y="11388"/>
                  <a:pt x="15660" y="11388"/>
                </a:cubicBezTo>
                <a:cubicBezTo>
                  <a:pt x="16065" y="11388"/>
                  <a:pt x="16200" y="11228"/>
                  <a:pt x="16470" y="11228"/>
                </a:cubicBezTo>
                <a:cubicBezTo>
                  <a:pt x="16875" y="11068"/>
                  <a:pt x="17685" y="12188"/>
                  <a:pt x="17820" y="12508"/>
                </a:cubicBezTo>
                <a:cubicBezTo>
                  <a:pt x="17820" y="9948"/>
                  <a:pt x="17820" y="9948"/>
                  <a:pt x="17820" y="9948"/>
                </a:cubicBezTo>
                <a:cubicBezTo>
                  <a:pt x="18495" y="10268"/>
                  <a:pt x="19170" y="10428"/>
                  <a:pt x="19305" y="10428"/>
                </a:cubicBezTo>
                <a:cubicBezTo>
                  <a:pt x="20655" y="10748"/>
                  <a:pt x="21600" y="12828"/>
                  <a:pt x="21600" y="14428"/>
                </a:cubicBezTo>
                <a:close/>
                <a:moveTo>
                  <a:pt x="18900" y="5308"/>
                </a:moveTo>
                <a:cubicBezTo>
                  <a:pt x="18900" y="4988"/>
                  <a:pt x="18765" y="4988"/>
                  <a:pt x="18765" y="4828"/>
                </a:cubicBezTo>
                <a:cubicBezTo>
                  <a:pt x="18630" y="4828"/>
                  <a:pt x="18630" y="4828"/>
                  <a:pt x="18495" y="4828"/>
                </a:cubicBezTo>
                <a:cubicBezTo>
                  <a:pt x="18765" y="4028"/>
                  <a:pt x="18765" y="3228"/>
                  <a:pt x="18630" y="2588"/>
                </a:cubicBezTo>
                <a:cubicBezTo>
                  <a:pt x="18225" y="1148"/>
                  <a:pt x="17550" y="508"/>
                  <a:pt x="17010" y="188"/>
                </a:cubicBezTo>
                <a:cubicBezTo>
                  <a:pt x="16605" y="28"/>
                  <a:pt x="15660" y="28"/>
                  <a:pt x="15660" y="28"/>
                </a:cubicBezTo>
                <a:cubicBezTo>
                  <a:pt x="15660" y="28"/>
                  <a:pt x="13500" y="-452"/>
                  <a:pt x="12555" y="2588"/>
                </a:cubicBezTo>
                <a:cubicBezTo>
                  <a:pt x="12420" y="3228"/>
                  <a:pt x="12555" y="4028"/>
                  <a:pt x="12690" y="4828"/>
                </a:cubicBezTo>
                <a:cubicBezTo>
                  <a:pt x="12555" y="4828"/>
                  <a:pt x="12555" y="4828"/>
                  <a:pt x="12420" y="4828"/>
                </a:cubicBezTo>
                <a:cubicBezTo>
                  <a:pt x="12420" y="4988"/>
                  <a:pt x="12285" y="4988"/>
                  <a:pt x="12285" y="5308"/>
                </a:cubicBezTo>
                <a:cubicBezTo>
                  <a:pt x="12285" y="5628"/>
                  <a:pt x="12285" y="5948"/>
                  <a:pt x="12420" y="6268"/>
                </a:cubicBezTo>
                <a:cubicBezTo>
                  <a:pt x="12555" y="6748"/>
                  <a:pt x="12690" y="7068"/>
                  <a:pt x="13230" y="6748"/>
                </a:cubicBezTo>
                <a:cubicBezTo>
                  <a:pt x="13230" y="7708"/>
                  <a:pt x="13365" y="802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635" y="8188"/>
                </a:cubicBezTo>
                <a:cubicBezTo>
                  <a:pt x="13635" y="8188"/>
                  <a:pt x="13635" y="8188"/>
                  <a:pt x="13770" y="8348"/>
                </a:cubicBezTo>
                <a:cubicBezTo>
                  <a:pt x="13770" y="8348"/>
                  <a:pt x="13770" y="8348"/>
                  <a:pt x="13770" y="8348"/>
                </a:cubicBezTo>
                <a:cubicBezTo>
                  <a:pt x="13770" y="8508"/>
                  <a:pt x="13770" y="8668"/>
                  <a:pt x="13770" y="8668"/>
                </a:cubicBezTo>
                <a:cubicBezTo>
                  <a:pt x="13770" y="8988"/>
                  <a:pt x="13770" y="9308"/>
                  <a:pt x="13770" y="9468"/>
                </a:cubicBezTo>
                <a:cubicBezTo>
                  <a:pt x="13905" y="9628"/>
                  <a:pt x="14715" y="11068"/>
                  <a:pt x="15660" y="11068"/>
                </a:cubicBezTo>
                <a:cubicBezTo>
                  <a:pt x="16605" y="11068"/>
                  <a:pt x="17415" y="9628"/>
                  <a:pt x="17415" y="9468"/>
                </a:cubicBezTo>
                <a:cubicBezTo>
                  <a:pt x="17415" y="9148"/>
                  <a:pt x="17415" y="8988"/>
                  <a:pt x="17415" y="8668"/>
                </a:cubicBezTo>
                <a:cubicBezTo>
                  <a:pt x="17415" y="8668"/>
                  <a:pt x="17415" y="8508"/>
                  <a:pt x="17415" y="8348"/>
                </a:cubicBezTo>
                <a:cubicBezTo>
                  <a:pt x="17415" y="8348"/>
                  <a:pt x="17550" y="8348"/>
                  <a:pt x="17550" y="8188"/>
                </a:cubicBezTo>
                <a:cubicBezTo>
                  <a:pt x="17550" y="8188"/>
                  <a:pt x="17550" y="8188"/>
                  <a:pt x="17550" y="8188"/>
                </a:cubicBezTo>
                <a:cubicBezTo>
                  <a:pt x="17685" y="8028"/>
                  <a:pt x="17955" y="7708"/>
                  <a:pt x="17955" y="6748"/>
                </a:cubicBezTo>
                <a:cubicBezTo>
                  <a:pt x="18495" y="7068"/>
                  <a:pt x="18630" y="6748"/>
                  <a:pt x="18765" y="6268"/>
                </a:cubicBezTo>
                <a:cubicBezTo>
                  <a:pt x="18900" y="5948"/>
                  <a:pt x="18900" y="5628"/>
                  <a:pt x="18900" y="530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6335" y="14268"/>
                </a:move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ubicBezTo>
                  <a:pt x="16335" y="14268"/>
                  <a:pt x="16335" y="14268"/>
                  <a:pt x="16335" y="14268"/>
                </a:cubicBezTo>
                <a:close/>
                <a:moveTo>
                  <a:pt x="11610" y="13788"/>
                </a:moveTo>
                <a:cubicBezTo>
                  <a:pt x="11475" y="13788"/>
                  <a:pt x="10530" y="13628"/>
                  <a:pt x="9855" y="13148"/>
                </a:cubicBezTo>
                <a:cubicBezTo>
                  <a:pt x="9855" y="16188"/>
                  <a:pt x="9855" y="16188"/>
                  <a:pt x="9855" y="16188"/>
                </a:cubicBezTo>
                <a:cubicBezTo>
                  <a:pt x="9585" y="15868"/>
                  <a:pt x="8775" y="14428"/>
                  <a:pt x="8100" y="14748"/>
                </a:cubicBezTo>
                <a:cubicBezTo>
                  <a:pt x="7830" y="14748"/>
                  <a:pt x="7695" y="14908"/>
                  <a:pt x="7290" y="14908"/>
                </a:cubicBezTo>
                <a:cubicBezTo>
                  <a:pt x="7020" y="14908"/>
                  <a:pt x="7020" y="14908"/>
                  <a:pt x="7020" y="14908"/>
                </a:cubicBezTo>
                <a:cubicBezTo>
                  <a:pt x="6615" y="14908"/>
                  <a:pt x="6480" y="14748"/>
                  <a:pt x="6210" y="14748"/>
                </a:cubicBezTo>
                <a:cubicBezTo>
                  <a:pt x="5535" y="14428"/>
                  <a:pt x="4725" y="15868"/>
                  <a:pt x="4455" y="16188"/>
                </a:cubicBezTo>
                <a:cubicBezTo>
                  <a:pt x="4455" y="13148"/>
                  <a:pt x="4455" y="13148"/>
                  <a:pt x="4455" y="13148"/>
                </a:cubicBezTo>
                <a:cubicBezTo>
                  <a:pt x="3780" y="13628"/>
                  <a:pt x="2835" y="13788"/>
                  <a:pt x="2700" y="13788"/>
                </a:cubicBezTo>
                <a:cubicBezTo>
                  <a:pt x="1080" y="14268"/>
                  <a:pt x="0" y="16668"/>
                  <a:pt x="0" y="18428"/>
                </a:cubicBezTo>
                <a:cubicBezTo>
                  <a:pt x="0" y="20508"/>
                  <a:pt x="5130" y="21148"/>
                  <a:pt x="7155" y="21148"/>
                </a:cubicBezTo>
                <a:cubicBezTo>
                  <a:pt x="9180" y="21148"/>
                  <a:pt x="14310" y="20508"/>
                  <a:pt x="14310" y="18428"/>
                </a:cubicBezTo>
                <a:cubicBezTo>
                  <a:pt x="14310" y="16668"/>
                  <a:pt x="13095" y="14268"/>
                  <a:pt x="11610" y="13788"/>
                </a:cubicBezTo>
                <a:close/>
                <a:moveTo>
                  <a:pt x="11070" y="7708"/>
                </a:moveTo>
                <a:cubicBezTo>
                  <a:pt x="11070" y="7388"/>
                  <a:pt x="10935" y="7228"/>
                  <a:pt x="10935" y="7228"/>
                </a:cubicBezTo>
                <a:cubicBezTo>
                  <a:pt x="10800" y="7068"/>
                  <a:pt x="10665" y="7068"/>
                  <a:pt x="10665" y="7068"/>
                </a:cubicBezTo>
                <a:cubicBezTo>
                  <a:pt x="10800" y="6108"/>
                  <a:pt x="10935" y="5308"/>
                  <a:pt x="10665" y="4348"/>
                </a:cubicBezTo>
                <a:cubicBezTo>
                  <a:pt x="10260" y="2908"/>
                  <a:pt x="9450" y="2108"/>
                  <a:pt x="8775" y="1628"/>
                </a:cubicBezTo>
                <a:cubicBezTo>
                  <a:pt x="8370" y="1468"/>
                  <a:pt x="7155" y="1308"/>
                  <a:pt x="7155" y="1308"/>
                </a:cubicBezTo>
                <a:cubicBezTo>
                  <a:pt x="7155" y="1308"/>
                  <a:pt x="4590" y="988"/>
                  <a:pt x="3645" y="4348"/>
                </a:cubicBezTo>
                <a:cubicBezTo>
                  <a:pt x="3375" y="5308"/>
                  <a:pt x="3510" y="6108"/>
                  <a:pt x="3645" y="7068"/>
                </a:cubicBezTo>
                <a:cubicBezTo>
                  <a:pt x="3645" y="7068"/>
                  <a:pt x="3510" y="7068"/>
                  <a:pt x="3510" y="7228"/>
                </a:cubicBezTo>
                <a:cubicBezTo>
                  <a:pt x="3375" y="7228"/>
                  <a:pt x="3240" y="7388"/>
                  <a:pt x="3240" y="7708"/>
                </a:cubicBezTo>
                <a:cubicBezTo>
                  <a:pt x="3240" y="8028"/>
                  <a:pt x="3240" y="8508"/>
                  <a:pt x="3375" y="8828"/>
                </a:cubicBezTo>
                <a:cubicBezTo>
                  <a:pt x="3510" y="9468"/>
                  <a:pt x="3780" y="9788"/>
                  <a:pt x="4320" y="9468"/>
                </a:cubicBezTo>
                <a:cubicBezTo>
                  <a:pt x="4320" y="10428"/>
                  <a:pt x="4590" y="1090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725" y="11068"/>
                  <a:pt x="4725" y="11068"/>
                  <a:pt x="4725" y="11068"/>
                </a:cubicBezTo>
                <a:cubicBezTo>
                  <a:pt x="4860" y="1106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860" y="11228"/>
                  <a:pt x="4860" y="11228"/>
                  <a:pt x="4860" y="11228"/>
                </a:cubicBezTo>
                <a:cubicBezTo>
                  <a:pt x="4995" y="11228"/>
                  <a:pt x="4995" y="11228"/>
                  <a:pt x="4995" y="11388"/>
                </a:cubicBezTo>
                <a:cubicBezTo>
                  <a:pt x="4995" y="11388"/>
                  <a:pt x="4995" y="11548"/>
                  <a:pt x="4995" y="11708"/>
                </a:cubicBezTo>
                <a:cubicBezTo>
                  <a:pt x="4995" y="12028"/>
                  <a:pt x="4995" y="12348"/>
                  <a:pt x="5130" y="12668"/>
                </a:cubicBezTo>
                <a:cubicBezTo>
                  <a:pt x="5130" y="12988"/>
                  <a:pt x="6075" y="14588"/>
                  <a:pt x="7155" y="14588"/>
                </a:cubicBezTo>
                <a:cubicBezTo>
                  <a:pt x="8235" y="14588"/>
                  <a:pt x="9315" y="12828"/>
                  <a:pt x="9315" y="12508"/>
                </a:cubicBezTo>
                <a:cubicBezTo>
                  <a:pt x="9315" y="12348"/>
                  <a:pt x="9315" y="12028"/>
                  <a:pt x="9315" y="11708"/>
                </a:cubicBezTo>
                <a:cubicBezTo>
                  <a:pt x="9315" y="11548"/>
                  <a:pt x="9315" y="11388"/>
                  <a:pt x="9315" y="11388"/>
                </a:cubicBezTo>
                <a:cubicBezTo>
                  <a:pt x="9315" y="11228"/>
                  <a:pt x="9450" y="11228"/>
                  <a:pt x="9450" y="11228"/>
                </a:cubicBezTo>
                <a:cubicBezTo>
                  <a:pt x="9450" y="11228"/>
                  <a:pt x="9450" y="11228"/>
                  <a:pt x="9450" y="11228"/>
                </a:cubicBezTo>
                <a:cubicBezTo>
                  <a:pt x="9720" y="11068"/>
                  <a:pt x="9990" y="10588"/>
                  <a:pt x="9990" y="9468"/>
                </a:cubicBezTo>
                <a:cubicBezTo>
                  <a:pt x="10530" y="9788"/>
                  <a:pt x="10800" y="9468"/>
                  <a:pt x="10935" y="8828"/>
                </a:cubicBezTo>
                <a:cubicBezTo>
                  <a:pt x="11070" y="8508"/>
                  <a:pt x="11070" y="8028"/>
                  <a:pt x="11070" y="7708"/>
                </a:cubicBezTo>
                <a:close/>
                <a:moveTo>
                  <a:pt x="11070" y="7708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2" name="Rectangle 15"/>
          <p:cNvSpPr/>
          <p:nvPr/>
        </p:nvSpPr>
        <p:spPr bwMode="auto">
          <a:xfrm>
            <a:off x="6890622" y="2867228"/>
            <a:ext cx="3574029" cy="108291"/>
          </a:xfrm>
          <a:prstGeom prst="rect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3" name="Rectangle 16"/>
          <p:cNvSpPr/>
          <p:nvPr/>
        </p:nvSpPr>
        <p:spPr bwMode="auto">
          <a:xfrm>
            <a:off x="6845312" y="2515281"/>
            <a:ext cx="1391162" cy="285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AutoShape 17"/>
          <p:cNvSpPr/>
          <p:nvPr/>
        </p:nvSpPr>
        <p:spPr bwMode="auto">
          <a:xfrm>
            <a:off x="6117150" y="2594907"/>
            <a:ext cx="379979" cy="398130"/>
          </a:xfrm>
          <a:custGeom>
            <a:avLst/>
            <a:gdLst>
              <a:gd name="T0" fmla="*/ 11727 w 21338"/>
              <a:gd name="T1" fmla="*/ 7308 h 21600"/>
              <a:gd name="T2" fmla="*/ 7039 w 21338"/>
              <a:gd name="T3" fmla="*/ 9744 h 21600"/>
              <a:gd name="T4" fmla="*/ 9551 w 21338"/>
              <a:gd name="T5" fmla="*/ 14292 h 21600"/>
              <a:gd name="T6" fmla="*/ 14239 w 21338"/>
              <a:gd name="T7" fmla="*/ 11856 h 21600"/>
              <a:gd name="T8" fmla="*/ 11727 w 21338"/>
              <a:gd name="T9" fmla="*/ 7308 h 21600"/>
              <a:gd name="T10" fmla="*/ 12397 w 21338"/>
              <a:gd name="T11" fmla="*/ 11368 h 21600"/>
              <a:gd name="T12" fmla="*/ 10053 w 21338"/>
              <a:gd name="T13" fmla="*/ 12505 h 21600"/>
              <a:gd name="T14" fmla="*/ 8881 w 21338"/>
              <a:gd name="T15" fmla="*/ 10232 h 21600"/>
              <a:gd name="T16" fmla="*/ 11225 w 21338"/>
              <a:gd name="T17" fmla="*/ 9095 h 21600"/>
              <a:gd name="T18" fmla="*/ 12397 w 21338"/>
              <a:gd name="T19" fmla="*/ 11368 h 21600"/>
              <a:gd name="T20" fmla="*/ 20937 w 21338"/>
              <a:gd name="T21" fmla="*/ 13155 h 21600"/>
              <a:gd name="T22" fmla="*/ 18760 w 21338"/>
              <a:gd name="T23" fmla="*/ 12018 h 21600"/>
              <a:gd name="T24" fmla="*/ 18760 w 21338"/>
              <a:gd name="T25" fmla="*/ 9420 h 21600"/>
              <a:gd name="T26" fmla="*/ 20769 w 21338"/>
              <a:gd name="T27" fmla="*/ 8120 h 21600"/>
              <a:gd name="T28" fmla="*/ 21104 w 21338"/>
              <a:gd name="T29" fmla="*/ 6983 h 21600"/>
              <a:gd name="T30" fmla="*/ 18927 w 21338"/>
              <a:gd name="T31" fmla="*/ 3411 h 21600"/>
              <a:gd name="T32" fmla="*/ 17755 w 21338"/>
              <a:gd name="T33" fmla="*/ 3086 h 21600"/>
              <a:gd name="T34" fmla="*/ 15746 w 21338"/>
              <a:gd name="T35" fmla="*/ 4385 h 21600"/>
              <a:gd name="T36" fmla="*/ 13569 w 21338"/>
              <a:gd name="T37" fmla="*/ 3248 h 21600"/>
              <a:gd name="T38" fmla="*/ 13569 w 21338"/>
              <a:gd name="T39" fmla="*/ 812 h 21600"/>
              <a:gd name="T40" fmla="*/ 12732 w 21338"/>
              <a:gd name="T41" fmla="*/ 0 h 21600"/>
              <a:gd name="T42" fmla="*/ 8546 w 21338"/>
              <a:gd name="T43" fmla="*/ 0 h 21600"/>
              <a:gd name="T44" fmla="*/ 7876 w 21338"/>
              <a:gd name="T45" fmla="*/ 325 h 21600"/>
              <a:gd name="T46" fmla="*/ 7541 w 21338"/>
              <a:gd name="T47" fmla="*/ 974 h 21600"/>
              <a:gd name="T48" fmla="*/ 7541 w 21338"/>
              <a:gd name="T49" fmla="*/ 3248 h 21600"/>
              <a:gd name="T50" fmla="*/ 5532 w 21338"/>
              <a:gd name="T51" fmla="*/ 4385 h 21600"/>
              <a:gd name="T52" fmla="*/ 3355 w 21338"/>
              <a:gd name="T53" fmla="*/ 3248 h 21600"/>
              <a:gd name="T54" fmla="*/ 2686 w 21338"/>
              <a:gd name="T55" fmla="*/ 3248 h 21600"/>
              <a:gd name="T56" fmla="*/ 2183 w 21338"/>
              <a:gd name="T57" fmla="*/ 3735 h 21600"/>
              <a:gd name="T58" fmla="*/ 6 w 21338"/>
              <a:gd name="T59" fmla="*/ 7308 h 21600"/>
              <a:gd name="T60" fmla="*/ 6 w 21338"/>
              <a:gd name="T61" fmla="*/ 7958 h 21600"/>
              <a:gd name="T62" fmla="*/ 509 w 21338"/>
              <a:gd name="T63" fmla="*/ 8445 h 21600"/>
              <a:gd name="T64" fmla="*/ 2518 w 21338"/>
              <a:gd name="T65" fmla="*/ 9582 h 21600"/>
              <a:gd name="T66" fmla="*/ 2518 w 21338"/>
              <a:gd name="T67" fmla="*/ 12018 h 21600"/>
              <a:gd name="T68" fmla="*/ 509 w 21338"/>
              <a:gd name="T69" fmla="*/ 13155 h 21600"/>
              <a:gd name="T70" fmla="*/ 174 w 21338"/>
              <a:gd name="T71" fmla="*/ 14454 h 21600"/>
              <a:gd name="T72" fmla="*/ 2183 w 21338"/>
              <a:gd name="T73" fmla="*/ 18027 h 21600"/>
              <a:gd name="T74" fmla="*/ 3523 w 21338"/>
              <a:gd name="T75" fmla="*/ 18352 h 21600"/>
              <a:gd name="T76" fmla="*/ 5532 w 21338"/>
              <a:gd name="T77" fmla="*/ 17215 h 21600"/>
              <a:gd name="T78" fmla="*/ 7709 w 21338"/>
              <a:gd name="T79" fmla="*/ 18352 h 21600"/>
              <a:gd name="T80" fmla="*/ 7709 w 21338"/>
              <a:gd name="T81" fmla="*/ 20788 h 21600"/>
              <a:gd name="T82" fmla="*/ 8044 w 21338"/>
              <a:gd name="T83" fmla="*/ 21438 h 21600"/>
              <a:gd name="T84" fmla="*/ 8713 w 21338"/>
              <a:gd name="T85" fmla="*/ 21600 h 21600"/>
              <a:gd name="T86" fmla="*/ 12899 w 21338"/>
              <a:gd name="T87" fmla="*/ 21600 h 21600"/>
              <a:gd name="T88" fmla="*/ 13737 w 21338"/>
              <a:gd name="T89" fmla="*/ 20626 h 21600"/>
              <a:gd name="T90" fmla="*/ 13737 w 21338"/>
              <a:gd name="T91" fmla="*/ 18352 h 21600"/>
              <a:gd name="T92" fmla="*/ 15913 w 21338"/>
              <a:gd name="T93" fmla="*/ 17053 h 21600"/>
              <a:gd name="T94" fmla="*/ 17923 w 21338"/>
              <a:gd name="T95" fmla="*/ 18189 h 21600"/>
              <a:gd name="T96" fmla="*/ 18592 w 21338"/>
              <a:gd name="T97" fmla="*/ 18352 h 21600"/>
              <a:gd name="T98" fmla="*/ 19262 w 21338"/>
              <a:gd name="T99" fmla="*/ 17865 h 21600"/>
              <a:gd name="T100" fmla="*/ 21272 w 21338"/>
              <a:gd name="T101" fmla="*/ 14292 h 21600"/>
              <a:gd name="T102" fmla="*/ 20937 w 21338"/>
              <a:gd name="T103" fmla="*/ 13155 h 21600"/>
              <a:gd name="T104" fmla="*/ 15579 w 21338"/>
              <a:gd name="T105" fmla="*/ 12343 h 21600"/>
              <a:gd name="T106" fmla="*/ 9048 w 21338"/>
              <a:gd name="T107" fmla="*/ 15591 h 21600"/>
              <a:gd name="T108" fmla="*/ 5699 w 21338"/>
              <a:gd name="T109" fmla="*/ 9257 h 21600"/>
              <a:gd name="T110" fmla="*/ 12230 w 21338"/>
              <a:gd name="T111" fmla="*/ 6009 h 21600"/>
              <a:gd name="T112" fmla="*/ 15579 w 21338"/>
              <a:gd name="T113" fmla="*/ 12343 h 21600"/>
              <a:gd name="T114" fmla="*/ 15579 w 21338"/>
              <a:gd name="T115" fmla="*/ 1234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1338" h="21600">
                <a:moveTo>
                  <a:pt x="11727" y="7308"/>
                </a:moveTo>
                <a:cubicBezTo>
                  <a:pt x="9718" y="6659"/>
                  <a:pt x="7709" y="7795"/>
                  <a:pt x="7039" y="9744"/>
                </a:cubicBezTo>
                <a:cubicBezTo>
                  <a:pt x="6537" y="11693"/>
                  <a:pt x="7541" y="13642"/>
                  <a:pt x="9551" y="14292"/>
                </a:cubicBezTo>
                <a:cubicBezTo>
                  <a:pt x="11560" y="14941"/>
                  <a:pt x="13569" y="13805"/>
                  <a:pt x="14239" y="11856"/>
                </a:cubicBezTo>
                <a:cubicBezTo>
                  <a:pt x="14909" y="9907"/>
                  <a:pt x="13737" y="7958"/>
                  <a:pt x="11727" y="7308"/>
                </a:cubicBezTo>
                <a:close/>
                <a:moveTo>
                  <a:pt x="12397" y="11368"/>
                </a:moveTo>
                <a:cubicBezTo>
                  <a:pt x="12062" y="12343"/>
                  <a:pt x="11058" y="12830"/>
                  <a:pt x="10053" y="12505"/>
                </a:cubicBezTo>
                <a:cubicBezTo>
                  <a:pt x="9048" y="12180"/>
                  <a:pt x="8546" y="11206"/>
                  <a:pt x="8881" y="10232"/>
                </a:cubicBezTo>
                <a:cubicBezTo>
                  <a:pt x="9216" y="9257"/>
                  <a:pt x="10220" y="8770"/>
                  <a:pt x="11225" y="9095"/>
                </a:cubicBezTo>
                <a:cubicBezTo>
                  <a:pt x="12230" y="9420"/>
                  <a:pt x="12732" y="10394"/>
                  <a:pt x="12397" y="11368"/>
                </a:cubicBezTo>
                <a:close/>
                <a:moveTo>
                  <a:pt x="20937" y="13155"/>
                </a:moveTo>
                <a:cubicBezTo>
                  <a:pt x="18760" y="12018"/>
                  <a:pt x="18760" y="12018"/>
                  <a:pt x="18760" y="12018"/>
                </a:cubicBezTo>
                <a:cubicBezTo>
                  <a:pt x="18760" y="9420"/>
                  <a:pt x="18760" y="9420"/>
                  <a:pt x="18760" y="9420"/>
                </a:cubicBezTo>
                <a:cubicBezTo>
                  <a:pt x="20769" y="8120"/>
                  <a:pt x="20769" y="8120"/>
                  <a:pt x="20769" y="8120"/>
                </a:cubicBezTo>
                <a:cubicBezTo>
                  <a:pt x="21272" y="7958"/>
                  <a:pt x="21439" y="7308"/>
                  <a:pt x="21104" y="6983"/>
                </a:cubicBezTo>
                <a:cubicBezTo>
                  <a:pt x="18927" y="3411"/>
                  <a:pt x="18927" y="3411"/>
                  <a:pt x="18927" y="3411"/>
                </a:cubicBezTo>
                <a:cubicBezTo>
                  <a:pt x="18592" y="3086"/>
                  <a:pt x="18090" y="2923"/>
                  <a:pt x="17755" y="3086"/>
                </a:cubicBezTo>
                <a:cubicBezTo>
                  <a:pt x="15746" y="4385"/>
                  <a:pt x="15746" y="4385"/>
                  <a:pt x="15746" y="4385"/>
                </a:cubicBezTo>
                <a:cubicBezTo>
                  <a:pt x="13569" y="3248"/>
                  <a:pt x="13569" y="3248"/>
                  <a:pt x="13569" y="3248"/>
                </a:cubicBezTo>
                <a:cubicBezTo>
                  <a:pt x="13569" y="812"/>
                  <a:pt x="13569" y="812"/>
                  <a:pt x="13569" y="812"/>
                </a:cubicBezTo>
                <a:cubicBezTo>
                  <a:pt x="13569" y="325"/>
                  <a:pt x="13234" y="0"/>
                  <a:pt x="12732" y="0"/>
                </a:cubicBezTo>
                <a:cubicBezTo>
                  <a:pt x="8546" y="0"/>
                  <a:pt x="8546" y="0"/>
                  <a:pt x="8546" y="0"/>
                </a:cubicBezTo>
                <a:cubicBezTo>
                  <a:pt x="8211" y="0"/>
                  <a:pt x="8044" y="162"/>
                  <a:pt x="7876" y="325"/>
                </a:cubicBezTo>
                <a:cubicBezTo>
                  <a:pt x="7709" y="487"/>
                  <a:pt x="7541" y="650"/>
                  <a:pt x="7541" y="974"/>
                </a:cubicBezTo>
                <a:cubicBezTo>
                  <a:pt x="7541" y="3248"/>
                  <a:pt x="7541" y="3248"/>
                  <a:pt x="7541" y="3248"/>
                </a:cubicBezTo>
                <a:cubicBezTo>
                  <a:pt x="5532" y="4385"/>
                  <a:pt x="5532" y="4385"/>
                  <a:pt x="5532" y="4385"/>
                </a:cubicBezTo>
                <a:cubicBezTo>
                  <a:pt x="3355" y="3248"/>
                  <a:pt x="3355" y="3248"/>
                  <a:pt x="3355" y="3248"/>
                </a:cubicBezTo>
                <a:cubicBezTo>
                  <a:pt x="3188" y="3248"/>
                  <a:pt x="3020" y="3248"/>
                  <a:pt x="2686" y="3248"/>
                </a:cubicBezTo>
                <a:cubicBezTo>
                  <a:pt x="2518" y="3248"/>
                  <a:pt x="2351" y="3411"/>
                  <a:pt x="2183" y="3735"/>
                </a:cubicBezTo>
                <a:cubicBezTo>
                  <a:pt x="6" y="7308"/>
                  <a:pt x="6" y="7308"/>
                  <a:pt x="6" y="7308"/>
                </a:cubicBezTo>
                <a:cubicBezTo>
                  <a:pt x="6" y="7471"/>
                  <a:pt x="6" y="7633"/>
                  <a:pt x="6" y="7958"/>
                </a:cubicBezTo>
                <a:cubicBezTo>
                  <a:pt x="6" y="8120"/>
                  <a:pt x="174" y="8283"/>
                  <a:pt x="509" y="8445"/>
                </a:cubicBezTo>
                <a:cubicBezTo>
                  <a:pt x="2518" y="9582"/>
                  <a:pt x="2518" y="9582"/>
                  <a:pt x="2518" y="9582"/>
                </a:cubicBezTo>
                <a:cubicBezTo>
                  <a:pt x="2518" y="12018"/>
                  <a:pt x="2518" y="12018"/>
                  <a:pt x="2518" y="12018"/>
                </a:cubicBezTo>
                <a:cubicBezTo>
                  <a:pt x="509" y="13155"/>
                  <a:pt x="509" y="13155"/>
                  <a:pt x="509" y="13155"/>
                </a:cubicBezTo>
                <a:cubicBezTo>
                  <a:pt x="6" y="13480"/>
                  <a:pt x="-161" y="13967"/>
                  <a:pt x="174" y="14454"/>
                </a:cubicBezTo>
                <a:cubicBezTo>
                  <a:pt x="2183" y="18027"/>
                  <a:pt x="2183" y="18027"/>
                  <a:pt x="2183" y="18027"/>
                </a:cubicBezTo>
                <a:cubicBezTo>
                  <a:pt x="2518" y="18514"/>
                  <a:pt x="3020" y="18514"/>
                  <a:pt x="3523" y="18352"/>
                </a:cubicBezTo>
                <a:cubicBezTo>
                  <a:pt x="5532" y="17215"/>
                  <a:pt x="5532" y="17215"/>
                  <a:pt x="5532" y="17215"/>
                </a:cubicBezTo>
                <a:cubicBezTo>
                  <a:pt x="7709" y="18352"/>
                  <a:pt x="7709" y="18352"/>
                  <a:pt x="7709" y="18352"/>
                </a:cubicBezTo>
                <a:cubicBezTo>
                  <a:pt x="7709" y="20788"/>
                  <a:pt x="7709" y="20788"/>
                  <a:pt x="7709" y="20788"/>
                </a:cubicBezTo>
                <a:cubicBezTo>
                  <a:pt x="7709" y="20950"/>
                  <a:pt x="7876" y="21275"/>
                  <a:pt x="8044" y="21438"/>
                </a:cubicBezTo>
                <a:cubicBezTo>
                  <a:pt x="8211" y="21600"/>
                  <a:pt x="8379" y="21600"/>
                  <a:pt x="8713" y="21600"/>
                </a:cubicBezTo>
                <a:cubicBezTo>
                  <a:pt x="12899" y="21600"/>
                  <a:pt x="12899" y="21600"/>
                  <a:pt x="12899" y="21600"/>
                </a:cubicBezTo>
                <a:cubicBezTo>
                  <a:pt x="13402" y="21600"/>
                  <a:pt x="13737" y="21113"/>
                  <a:pt x="13737" y="20626"/>
                </a:cubicBezTo>
                <a:cubicBezTo>
                  <a:pt x="13737" y="18352"/>
                  <a:pt x="13737" y="18352"/>
                  <a:pt x="13737" y="18352"/>
                </a:cubicBezTo>
                <a:cubicBezTo>
                  <a:pt x="15913" y="17053"/>
                  <a:pt x="15913" y="17053"/>
                  <a:pt x="15913" y="17053"/>
                </a:cubicBezTo>
                <a:cubicBezTo>
                  <a:pt x="17923" y="18189"/>
                  <a:pt x="17923" y="18189"/>
                  <a:pt x="17923" y="18189"/>
                </a:cubicBezTo>
                <a:cubicBezTo>
                  <a:pt x="18090" y="18352"/>
                  <a:pt x="18425" y="18352"/>
                  <a:pt x="18592" y="18352"/>
                </a:cubicBezTo>
                <a:cubicBezTo>
                  <a:pt x="18927" y="18189"/>
                  <a:pt x="19095" y="18027"/>
                  <a:pt x="19262" y="17865"/>
                </a:cubicBezTo>
                <a:cubicBezTo>
                  <a:pt x="21272" y="14292"/>
                  <a:pt x="21272" y="14292"/>
                  <a:pt x="21272" y="14292"/>
                </a:cubicBezTo>
                <a:cubicBezTo>
                  <a:pt x="21439" y="13805"/>
                  <a:pt x="21272" y="13317"/>
                  <a:pt x="20937" y="13155"/>
                </a:cubicBezTo>
                <a:close/>
                <a:moveTo>
                  <a:pt x="15579" y="12343"/>
                </a:moveTo>
                <a:cubicBezTo>
                  <a:pt x="14741" y="14941"/>
                  <a:pt x="11895" y="16403"/>
                  <a:pt x="9048" y="15591"/>
                </a:cubicBezTo>
                <a:cubicBezTo>
                  <a:pt x="6369" y="14779"/>
                  <a:pt x="4862" y="12018"/>
                  <a:pt x="5699" y="9257"/>
                </a:cubicBezTo>
                <a:cubicBezTo>
                  <a:pt x="6537" y="6659"/>
                  <a:pt x="9551" y="5197"/>
                  <a:pt x="12230" y="6009"/>
                </a:cubicBezTo>
                <a:cubicBezTo>
                  <a:pt x="14909" y="6821"/>
                  <a:pt x="16416" y="9582"/>
                  <a:pt x="15579" y="12343"/>
                </a:cubicBezTo>
                <a:close/>
                <a:moveTo>
                  <a:pt x="15579" y="12343"/>
                </a:move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5" name="Rectangle 28"/>
          <p:cNvSpPr/>
          <p:nvPr/>
        </p:nvSpPr>
        <p:spPr bwMode="auto">
          <a:xfrm>
            <a:off x="6059914" y="2027983"/>
            <a:ext cx="1353599" cy="292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round/>
              </a14:hiddenLine>
            </a:ext>
          </a:extLst>
        </p:spPr>
        <p:txBody>
          <a:bodyPr lIns="14288" tIns="14288" rIns="14288" bIns="14288" anchor="ctr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Rectangle 29"/>
          <p:cNvSpPr/>
          <p:nvPr/>
        </p:nvSpPr>
        <p:spPr bwMode="auto">
          <a:xfrm>
            <a:off x="6890622" y="2866642"/>
            <a:ext cx="2429322" cy="1081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7" name="Rectangle 34"/>
          <p:cNvSpPr/>
          <p:nvPr/>
        </p:nvSpPr>
        <p:spPr bwMode="auto">
          <a:xfrm>
            <a:off x="6890622" y="3619446"/>
            <a:ext cx="1844250" cy="1081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Rectangle 39"/>
          <p:cNvSpPr/>
          <p:nvPr/>
        </p:nvSpPr>
        <p:spPr bwMode="auto">
          <a:xfrm>
            <a:off x="6890622" y="4367480"/>
            <a:ext cx="3370526" cy="1081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" name="Rectangle 44"/>
          <p:cNvSpPr/>
          <p:nvPr/>
        </p:nvSpPr>
        <p:spPr bwMode="auto">
          <a:xfrm>
            <a:off x="6890622" y="5119488"/>
            <a:ext cx="2429322" cy="1081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lIns="0" tIns="0" rIns="0" bIns="0"/>
          <a:lstStyle/>
          <a:p>
            <a:endParaRPr lang="en-US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Rectangle 55"/>
          <p:cNvSpPr/>
          <p:nvPr/>
        </p:nvSpPr>
        <p:spPr bwMode="auto">
          <a:xfrm>
            <a:off x="10074966" y="2763823"/>
            <a:ext cx="1335491" cy="248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algn="ctr"/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ns" panose="020B0606030504020204" charset="0"/>
              </a:rPr>
              <a:t>75%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  <a:sym typeface="Open Sans" panose="020B0606030504020204" charset="0"/>
            </a:endParaRPr>
          </a:p>
        </p:txBody>
      </p:sp>
      <p:sp>
        <p:nvSpPr>
          <p:cNvPr id="21" name="Rectangle 63"/>
          <p:cNvSpPr/>
          <p:nvPr/>
        </p:nvSpPr>
        <p:spPr bwMode="auto">
          <a:xfrm>
            <a:off x="10074966" y="3517951"/>
            <a:ext cx="1335491" cy="24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algn="ctr"/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ns" panose="020B0606030504020204" charset="0"/>
              </a:rPr>
              <a:t>50%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  <a:sym typeface="Open Sans" panose="020B0606030504020204" charset="0"/>
            </a:endParaRPr>
          </a:p>
        </p:txBody>
      </p:sp>
      <p:sp>
        <p:nvSpPr>
          <p:cNvPr id="22" name="Rectangle 67"/>
          <p:cNvSpPr/>
          <p:nvPr/>
        </p:nvSpPr>
        <p:spPr bwMode="auto">
          <a:xfrm>
            <a:off x="10074966" y="4259460"/>
            <a:ext cx="1335491" cy="24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algn="ctr"/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ns" panose="020B0606030504020204" charset="0"/>
              </a:rPr>
              <a:t>95%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  <a:sym typeface="Open Sans" panose="020B0606030504020204" charset="0"/>
            </a:endParaRPr>
          </a:p>
        </p:txBody>
      </p:sp>
      <p:sp>
        <p:nvSpPr>
          <p:cNvPr id="23" name="Rectangle 71"/>
          <p:cNvSpPr/>
          <p:nvPr/>
        </p:nvSpPr>
        <p:spPr bwMode="auto">
          <a:xfrm>
            <a:off x="10074966" y="5021836"/>
            <a:ext cx="1335491" cy="248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round/>
              </a14:hiddenLine>
            </a:ext>
          </a:extLst>
        </p:spPr>
        <p:txBody>
          <a:bodyPr lIns="38100" tIns="38100" rIns="38100" bIns="38100"/>
          <a:lstStyle/>
          <a:p>
            <a:pPr algn="ctr"/>
            <a:r>
              <a:rPr lang="en-US" sz="1400" dirty="0">
                <a:solidFill>
                  <a:schemeClr val="bg1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  <a:sym typeface="Open Sans" panose="020B0606030504020204" charset="0"/>
              </a:rPr>
              <a:t>75%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  <a:sym typeface="Open Sans" panose="020B0606030504020204" charset="0"/>
            </a:endParaRPr>
          </a:p>
        </p:txBody>
      </p:sp>
      <p:sp>
        <p:nvSpPr>
          <p:cNvPr id="24" name="Freeform 6"/>
          <p:cNvSpPr>
            <a:spLocks noEditPoints="1"/>
          </p:cNvSpPr>
          <p:nvPr/>
        </p:nvSpPr>
        <p:spPr bwMode="auto">
          <a:xfrm>
            <a:off x="6092407" y="4211684"/>
            <a:ext cx="400448" cy="404876"/>
          </a:xfrm>
          <a:custGeom>
            <a:avLst/>
            <a:gdLst>
              <a:gd name="T0" fmla="*/ 124 w 133"/>
              <a:gd name="T1" fmla="*/ 0 h 127"/>
              <a:gd name="T2" fmla="*/ 9 w 133"/>
              <a:gd name="T3" fmla="*/ 0 h 127"/>
              <a:gd name="T4" fmla="*/ 0 w 133"/>
              <a:gd name="T5" fmla="*/ 9 h 127"/>
              <a:gd name="T6" fmla="*/ 0 w 133"/>
              <a:gd name="T7" fmla="*/ 91 h 127"/>
              <a:gd name="T8" fmla="*/ 9 w 133"/>
              <a:gd name="T9" fmla="*/ 100 h 127"/>
              <a:gd name="T10" fmla="*/ 53 w 133"/>
              <a:gd name="T11" fmla="*/ 100 h 127"/>
              <a:gd name="T12" fmla="*/ 39 w 133"/>
              <a:gd name="T13" fmla="*/ 118 h 127"/>
              <a:gd name="T14" fmla="*/ 39 w 133"/>
              <a:gd name="T15" fmla="*/ 127 h 127"/>
              <a:gd name="T16" fmla="*/ 53 w 133"/>
              <a:gd name="T17" fmla="*/ 127 h 127"/>
              <a:gd name="T18" fmla="*/ 80 w 133"/>
              <a:gd name="T19" fmla="*/ 127 h 127"/>
              <a:gd name="T20" fmla="*/ 93 w 133"/>
              <a:gd name="T21" fmla="*/ 127 h 127"/>
              <a:gd name="T22" fmla="*/ 93 w 133"/>
              <a:gd name="T23" fmla="*/ 118 h 127"/>
              <a:gd name="T24" fmla="*/ 80 w 133"/>
              <a:gd name="T25" fmla="*/ 100 h 127"/>
              <a:gd name="T26" fmla="*/ 124 w 133"/>
              <a:gd name="T27" fmla="*/ 100 h 127"/>
              <a:gd name="T28" fmla="*/ 133 w 133"/>
              <a:gd name="T29" fmla="*/ 91 h 127"/>
              <a:gd name="T30" fmla="*/ 133 w 133"/>
              <a:gd name="T31" fmla="*/ 9 h 127"/>
              <a:gd name="T32" fmla="*/ 124 w 133"/>
              <a:gd name="T33" fmla="*/ 0 h 127"/>
              <a:gd name="T34" fmla="*/ 59 w 133"/>
              <a:gd name="T35" fmla="*/ 89 h 127"/>
              <a:gd name="T36" fmla="*/ 67 w 133"/>
              <a:gd name="T37" fmla="*/ 82 h 127"/>
              <a:gd name="T38" fmla="*/ 75 w 133"/>
              <a:gd name="T39" fmla="*/ 89 h 127"/>
              <a:gd name="T40" fmla="*/ 67 w 133"/>
              <a:gd name="T41" fmla="*/ 97 h 127"/>
              <a:gd name="T42" fmla="*/ 59 w 133"/>
              <a:gd name="T43" fmla="*/ 89 h 127"/>
              <a:gd name="T44" fmla="*/ 123 w 133"/>
              <a:gd name="T45" fmla="*/ 79 h 127"/>
              <a:gd name="T46" fmla="*/ 9 w 133"/>
              <a:gd name="T47" fmla="*/ 79 h 127"/>
              <a:gd name="T48" fmla="*/ 9 w 133"/>
              <a:gd name="T49" fmla="*/ 10 h 127"/>
              <a:gd name="T50" fmla="*/ 123 w 133"/>
              <a:gd name="T51" fmla="*/ 10 h 127"/>
              <a:gd name="T52" fmla="*/ 123 w 133"/>
              <a:gd name="T53" fmla="*/ 79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33" h="127">
                <a:moveTo>
                  <a:pt x="124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96"/>
                  <a:pt x="4" y="100"/>
                  <a:pt x="9" y="100"/>
                </a:cubicBezTo>
                <a:cubicBezTo>
                  <a:pt x="53" y="100"/>
                  <a:pt x="53" y="100"/>
                  <a:pt x="53" y="100"/>
                </a:cubicBezTo>
                <a:cubicBezTo>
                  <a:pt x="53" y="100"/>
                  <a:pt x="55" y="118"/>
                  <a:pt x="39" y="118"/>
                </a:cubicBezTo>
                <a:cubicBezTo>
                  <a:pt x="39" y="127"/>
                  <a:pt x="39" y="127"/>
                  <a:pt x="39" y="127"/>
                </a:cubicBezTo>
                <a:cubicBezTo>
                  <a:pt x="53" y="127"/>
                  <a:pt x="53" y="127"/>
                  <a:pt x="53" y="127"/>
                </a:cubicBezTo>
                <a:cubicBezTo>
                  <a:pt x="80" y="127"/>
                  <a:pt x="80" y="127"/>
                  <a:pt x="80" y="127"/>
                </a:cubicBezTo>
                <a:cubicBezTo>
                  <a:pt x="93" y="127"/>
                  <a:pt x="93" y="127"/>
                  <a:pt x="93" y="127"/>
                </a:cubicBezTo>
                <a:cubicBezTo>
                  <a:pt x="93" y="118"/>
                  <a:pt x="93" y="118"/>
                  <a:pt x="93" y="118"/>
                </a:cubicBezTo>
                <a:cubicBezTo>
                  <a:pt x="77" y="118"/>
                  <a:pt x="80" y="100"/>
                  <a:pt x="80" y="100"/>
                </a:cubicBezTo>
                <a:cubicBezTo>
                  <a:pt x="124" y="100"/>
                  <a:pt x="124" y="100"/>
                  <a:pt x="124" y="100"/>
                </a:cubicBezTo>
                <a:cubicBezTo>
                  <a:pt x="129" y="100"/>
                  <a:pt x="133" y="96"/>
                  <a:pt x="133" y="91"/>
                </a:cubicBezTo>
                <a:cubicBezTo>
                  <a:pt x="133" y="9"/>
                  <a:pt x="133" y="9"/>
                  <a:pt x="133" y="9"/>
                </a:cubicBezTo>
                <a:cubicBezTo>
                  <a:pt x="133" y="4"/>
                  <a:pt x="129" y="0"/>
                  <a:pt x="124" y="0"/>
                </a:cubicBezTo>
                <a:close/>
                <a:moveTo>
                  <a:pt x="59" y="89"/>
                </a:moveTo>
                <a:cubicBezTo>
                  <a:pt x="59" y="85"/>
                  <a:pt x="63" y="82"/>
                  <a:pt x="67" y="82"/>
                </a:cubicBezTo>
                <a:cubicBezTo>
                  <a:pt x="71" y="82"/>
                  <a:pt x="75" y="85"/>
                  <a:pt x="75" y="89"/>
                </a:cubicBezTo>
                <a:cubicBezTo>
                  <a:pt x="75" y="93"/>
                  <a:pt x="71" y="97"/>
                  <a:pt x="67" y="97"/>
                </a:cubicBezTo>
                <a:cubicBezTo>
                  <a:pt x="63" y="97"/>
                  <a:pt x="59" y="93"/>
                  <a:pt x="59" y="89"/>
                </a:cubicBezTo>
                <a:close/>
                <a:moveTo>
                  <a:pt x="123" y="79"/>
                </a:moveTo>
                <a:cubicBezTo>
                  <a:pt x="9" y="79"/>
                  <a:pt x="9" y="79"/>
                  <a:pt x="9" y="79"/>
                </a:cubicBezTo>
                <a:cubicBezTo>
                  <a:pt x="9" y="10"/>
                  <a:pt x="9" y="10"/>
                  <a:pt x="9" y="10"/>
                </a:cubicBezTo>
                <a:cubicBezTo>
                  <a:pt x="123" y="10"/>
                  <a:pt x="123" y="10"/>
                  <a:pt x="123" y="10"/>
                </a:cubicBezTo>
                <a:lnTo>
                  <a:pt x="123" y="79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/>
          <a:lstStyle/>
          <a:p>
            <a:endParaRPr lang="en-US" sz="2400">
              <a:solidFill>
                <a:schemeClr val="bg1">
                  <a:lumMod val="50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5" name="Rectangle 26"/>
          <p:cNvSpPr/>
          <p:nvPr/>
        </p:nvSpPr>
        <p:spPr bwMode="auto">
          <a:xfrm>
            <a:off x="781544" y="2632360"/>
            <a:ext cx="2422100" cy="292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round/>
              </a14:hiddenLine>
            </a:ext>
          </a:extLst>
        </p:spPr>
        <p:txBody>
          <a:bodyPr lIns="14288" tIns="14288" rIns="14288" bIns="14288" anchor="ctr"/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单击编辑标题</a:t>
            </a:r>
            <a:endParaRPr lang="en-US" altLang="zh-CN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2698"/>
          <p:cNvSpPr/>
          <p:nvPr/>
        </p:nvSpPr>
        <p:spPr>
          <a:xfrm>
            <a:off x="781543" y="2947803"/>
            <a:ext cx="4153970" cy="826893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lvl1pPr algn="l">
              <a:defRPr sz="2800">
                <a:solidFill>
                  <a:srgbClr val="5E7582"/>
                </a:solidFill>
                <a:latin typeface="Open Sans Bold"/>
                <a:ea typeface="Open Sans Bold"/>
                <a:cs typeface="Open Sans Bold"/>
                <a:sym typeface="Open Sans Bold"/>
              </a:defRPr>
            </a:lvl1pPr>
          </a:lstStyle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2698"/>
          <p:cNvSpPr/>
          <p:nvPr/>
        </p:nvSpPr>
        <p:spPr>
          <a:xfrm>
            <a:off x="781543" y="3903220"/>
            <a:ext cx="4153970" cy="826893"/>
          </a:xfrm>
          <a:prstGeom prst="rect">
            <a:avLst/>
          </a:prstGeom>
          <a:ln w="12700">
            <a:miter lim="400000"/>
          </a:ln>
        </p:spPr>
        <p:txBody>
          <a:bodyPr lIns="25400" tIns="25400" rIns="25400" bIns="25400" anchor="ctr">
            <a:spAutoFit/>
          </a:bodyPr>
          <a:lstStyle>
            <a:lvl1pPr algn="l">
              <a:defRPr sz="2800">
                <a:solidFill>
                  <a:srgbClr val="5E7582"/>
                </a:solidFill>
                <a:latin typeface="Open Sans Bold"/>
                <a:ea typeface="Open Sans Bold"/>
                <a:cs typeface="Open Sans Bold"/>
                <a:sym typeface="Open Sans Bold"/>
              </a:defRPr>
            </a:lvl1pPr>
          </a:lstStyle>
          <a:p>
            <a:pPr defTabSz="1216660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2424820" y="2391356"/>
            <a:ext cx="1745623" cy="1745622"/>
          </a:xfrm>
          <a:prstGeom prst="ellipse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3007111" y="3070487"/>
            <a:ext cx="581040" cy="387360"/>
            <a:chOff x="1142774" y="2555353"/>
            <a:chExt cx="357696" cy="238464"/>
          </a:xfrm>
          <a:solidFill>
            <a:schemeClr val="bg1">
              <a:lumMod val="50000"/>
            </a:schemeClr>
          </a:solidFill>
        </p:grpSpPr>
        <p:sp>
          <p:nvSpPr>
            <p:cNvPr id="6" name="Freeform 296"/>
            <p:cNvSpPr/>
            <p:nvPr/>
          </p:nvSpPr>
          <p:spPr bwMode="auto">
            <a:xfrm>
              <a:off x="1142774" y="2555353"/>
              <a:ext cx="85764" cy="238464"/>
            </a:xfrm>
            <a:custGeom>
              <a:avLst/>
              <a:gdLst>
                <a:gd name="T0" fmla="*/ 16 w 17"/>
                <a:gd name="T1" fmla="*/ 27 h 48"/>
                <a:gd name="T2" fmla="*/ 13 w 17"/>
                <a:gd name="T3" fmla="*/ 27 h 48"/>
                <a:gd name="T4" fmla="*/ 13 w 17"/>
                <a:gd name="T5" fmla="*/ 0 h 48"/>
                <a:gd name="T6" fmla="*/ 4 w 17"/>
                <a:gd name="T7" fmla="*/ 0 h 48"/>
                <a:gd name="T8" fmla="*/ 4 w 17"/>
                <a:gd name="T9" fmla="*/ 27 h 48"/>
                <a:gd name="T10" fmla="*/ 2 w 17"/>
                <a:gd name="T11" fmla="*/ 27 h 48"/>
                <a:gd name="T12" fmla="*/ 0 w 17"/>
                <a:gd name="T13" fmla="*/ 29 h 48"/>
                <a:gd name="T14" fmla="*/ 0 w 17"/>
                <a:gd name="T15" fmla="*/ 34 h 48"/>
                <a:gd name="T16" fmla="*/ 2 w 17"/>
                <a:gd name="T17" fmla="*/ 35 h 48"/>
                <a:gd name="T18" fmla="*/ 4 w 17"/>
                <a:gd name="T19" fmla="*/ 35 h 48"/>
                <a:gd name="T20" fmla="*/ 4 w 17"/>
                <a:gd name="T21" fmla="*/ 48 h 48"/>
                <a:gd name="T22" fmla="*/ 13 w 17"/>
                <a:gd name="T23" fmla="*/ 48 h 48"/>
                <a:gd name="T24" fmla="*/ 13 w 17"/>
                <a:gd name="T25" fmla="*/ 35 h 48"/>
                <a:gd name="T26" fmla="*/ 16 w 17"/>
                <a:gd name="T27" fmla="*/ 35 h 48"/>
                <a:gd name="T28" fmla="*/ 17 w 17"/>
                <a:gd name="T29" fmla="*/ 34 h 48"/>
                <a:gd name="T30" fmla="*/ 17 w 17"/>
                <a:gd name="T31" fmla="*/ 29 h 48"/>
                <a:gd name="T32" fmla="*/ 16 w 17"/>
                <a:gd name="T33" fmla="*/ 2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48">
                  <a:moveTo>
                    <a:pt x="16" y="27"/>
                  </a:moveTo>
                  <a:cubicBezTo>
                    <a:pt x="13" y="27"/>
                    <a:pt x="13" y="27"/>
                    <a:pt x="13" y="27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1" y="27"/>
                    <a:pt x="0" y="28"/>
                    <a:pt x="0" y="29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5"/>
                    <a:pt x="2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7" y="35"/>
                    <a:pt x="17" y="35"/>
                    <a:pt x="17" y="34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28"/>
                    <a:pt x="17" y="27"/>
                    <a:pt x="16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7" name="Freeform 297"/>
            <p:cNvSpPr/>
            <p:nvPr/>
          </p:nvSpPr>
          <p:spPr bwMode="auto">
            <a:xfrm>
              <a:off x="1236904" y="2555353"/>
              <a:ext cx="83672" cy="238464"/>
            </a:xfrm>
            <a:custGeom>
              <a:avLst/>
              <a:gdLst>
                <a:gd name="T0" fmla="*/ 15 w 17"/>
                <a:gd name="T1" fmla="*/ 12 h 48"/>
                <a:gd name="T2" fmla="*/ 12 w 17"/>
                <a:gd name="T3" fmla="*/ 12 h 48"/>
                <a:gd name="T4" fmla="*/ 12 w 17"/>
                <a:gd name="T5" fmla="*/ 0 h 48"/>
                <a:gd name="T6" fmla="*/ 4 w 17"/>
                <a:gd name="T7" fmla="*/ 0 h 48"/>
                <a:gd name="T8" fmla="*/ 4 w 17"/>
                <a:gd name="T9" fmla="*/ 12 h 48"/>
                <a:gd name="T10" fmla="*/ 1 w 17"/>
                <a:gd name="T11" fmla="*/ 12 h 48"/>
                <a:gd name="T12" fmla="*/ 0 w 17"/>
                <a:gd name="T13" fmla="*/ 13 h 48"/>
                <a:gd name="T14" fmla="*/ 0 w 17"/>
                <a:gd name="T15" fmla="*/ 18 h 48"/>
                <a:gd name="T16" fmla="*/ 1 w 17"/>
                <a:gd name="T17" fmla="*/ 20 h 48"/>
                <a:gd name="T18" fmla="*/ 4 w 17"/>
                <a:gd name="T19" fmla="*/ 20 h 48"/>
                <a:gd name="T20" fmla="*/ 4 w 17"/>
                <a:gd name="T21" fmla="*/ 48 h 48"/>
                <a:gd name="T22" fmla="*/ 12 w 17"/>
                <a:gd name="T23" fmla="*/ 48 h 48"/>
                <a:gd name="T24" fmla="*/ 12 w 17"/>
                <a:gd name="T25" fmla="*/ 20 h 48"/>
                <a:gd name="T26" fmla="*/ 15 w 17"/>
                <a:gd name="T27" fmla="*/ 20 h 48"/>
                <a:gd name="T28" fmla="*/ 17 w 17"/>
                <a:gd name="T29" fmla="*/ 18 h 48"/>
                <a:gd name="T30" fmla="*/ 17 w 17"/>
                <a:gd name="T31" fmla="*/ 13 h 48"/>
                <a:gd name="T32" fmla="*/ 15 w 17"/>
                <a:gd name="T33" fmla="*/ 1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48">
                  <a:moveTo>
                    <a:pt x="15" y="12"/>
                  </a:moveTo>
                  <a:cubicBezTo>
                    <a:pt x="12" y="12"/>
                    <a:pt x="12" y="12"/>
                    <a:pt x="12" y="1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0" y="20"/>
                    <a:pt x="1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7" y="19"/>
                    <a:pt x="17" y="18"/>
                  </a:cubicBezTo>
                  <a:cubicBezTo>
                    <a:pt x="17" y="13"/>
                    <a:pt x="17" y="13"/>
                    <a:pt x="17" y="13"/>
                  </a:cubicBezTo>
                  <a:cubicBezTo>
                    <a:pt x="17" y="12"/>
                    <a:pt x="16" y="12"/>
                    <a:pt x="1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8" name="Freeform 298"/>
            <p:cNvSpPr/>
            <p:nvPr/>
          </p:nvSpPr>
          <p:spPr bwMode="auto">
            <a:xfrm>
              <a:off x="1326851" y="2555353"/>
              <a:ext cx="83672" cy="238464"/>
            </a:xfrm>
            <a:custGeom>
              <a:avLst/>
              <a:gdLst>
                <a:gd name="T0" fmla="*/ 15 w 17"/>
                <a:gd name="T1" fmla="*/ 22 h 48"/>
                <a:gd name="T2" fmla="*/ 13 w 17"/>
                <a:gd name="T3" fmla="*/ 22 h 48"/>
                <a:gd name="T4" fmla="*/ 13 w 17"/>
                <a:gd name="T5" fmla="*/ 0 h 48"/>
                <a:gd name="T6" fmla="*/ 4 w 17"/>
                <a:gd name="T7" fmla="*/ 0 h 48"/>
                <a:gd name="T8" fmla="*/ 4 w 17"/>
                <a:gd name="T9" fmla="*/ 22 h 48"/>
                <a:gd name="T10" fmla="*/ 1 w 17"/>
                <a:gd name="T11" fmla="*/ 22 h 48"/>
                <a:gd name="T12" fmla="*/ 0 w 17"/>
                <a:gd name="T13" fmla="*/ 23 h 48"/>
                <a:gd name="T14" fmla="*/ 0 w 17"/>
                <a:gd name="T15" fmla="*/ 28 h 48"/>
                <a:gd name="T16" fmla="*/ 1 w 17"/>
                <a:gd name="T17" fmla="*/ 30 h 48"/>
                <a:gd name="T18" fmla="*/ 4 w 17"/>
                <a:gd name="T19" fmla="*/ 30 h 48"/>
                <a:gd name="T20" fmla="*/ 4 w 17"/>
                <a:gd name="T21" fmla="*/ 48 h 48"/>
                <a:gd name="T22" fmla="*/ 13 w 17"/>
                <a:gd name="T23" fmla="*/ 48 h 48"/>
                <a:gd name="T24" fmla="*/ 13 w 17"/>
                <a:gd name="T25" fmla="*/ 30 h 48"/>
                <a:gd name="T26" fmla="*/ 15 w 17"/>
                <a:gd name="T27" fmla="*/ 30 h 48"/>
                <a:gd name="T28" fmla="*/ 17 w 17"/>
                <a:gd name="T29" fmla="*/ 28 h 48"/>
                <a:gd name="T30" fmla="*/ 17 w 17"/>
                <a:gd name="T31" fmla="*/ 23 h 48"/>
                <a:gd name="T32" fmla="*/ 15 w 17"/>
                <a:gd name="T33" fmla="*/ 2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48">
                  <a:moveTo>
                    <a:pt x="15" y="22"/>
                  </a:moveTo>
                  <a:cubicBezTo>
                    <a:pt x="13" y="22"/>
                    <a:pt x="13" y="22"/>
                    <a:pt x="13" y="2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0" y="22"/>
                    <a:pt x="0" y="23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1" y="30"/>
                    <a:pt x="1" y="30"/>
                  </a:cubicBezTo>
                  <a:cubicBezTo>
                    <a:pt x="4" y="30"/>
                    <a:pt x="4" y="30"/>
                    <a:pt x="4" y="30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6" y="30"/>
                    <a:pt x="17" y="29"/>
                    <a:pt x="17" y="28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22"/>
                    <a:pt x="16" y="22"/>
                    <a:pt x="15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9" name="Freeform 299"/>
            <p:cNvSpPr/>
            <p:nvPr/>
          </p:nvSpPr>
          <p:spPr bwMode="auto">
            <a:xfrm>
              <a:off x="1414706" y="2555353"/>
              <a:ext cx="85764" cy="238464"/>
            </a:xfrm>
            <a:custGeom>
              <a:avLst/>
              <a:gdLst>
                <a:gd name="T0" fmla="*/ 15 w 17"/>
                <a:gd name="T1" fmla="*/ 12 h 48"/>
                <a:gd name="T2" fmla="*/ 13 w 17"/>
                <a:gd name="T3" fmla="*/ 12 h 48"/>
                <a:gd name="T4" fmla="*/ 13 w 17"/>
                <a:gd name="T5" fmla="*/ 0 h 48"/>
                <a:gd name="T6" fmla="*/ 4 w 17"/>
                <a:gd name="T7" fmla="*/ 0 h 48"/>
                <a:gd name="T8" fmla="*/ 4 w 17"/>
                <a:gd name="T9" fmla="*/ 12 h 48"/>
                <a:gd name="T10" fmla="*/ 2 w 17"/>
                <a:gd name="T11" fmla="*/ 12 h 48"/>
                <a:gd name="T12" fmla="*/ 0 w 17"/>
                <a:gd name="T13" fmla="*/ 14 h 48"/>
                <a:gd name="T14" fmla="*/ 0 w 17"/>
                <a:gd name="T15" fmla="*/ 19 h 48"/>
                <a:gd name="T16" fmla="*/ 2 w 17"/>
                <a:gd name="T17" fmla="*/ 20 h 48"/>
                <a:gd name="T18" fmla="*/ 4 w 17"/>
                <a:gd name="T19" fmla="*/ 20 h 48"/>
                <a:gd name="T20" fmla="*/ 4 w 17"/>
                <a:gd name="T21" fmla="*/ 48 h 48"/>
                <a:gd name="T22" fmla="*/ 13 w 17"/>
                <a:gd name="T23" fmla="*/ 48 h 48"/>
                <a:gd name="T24" fmla="*/ 13 w 17"/>
                <a:gd name="T25" fmla="*/ 20 h 48"/>
                <a:gd name="T26" fmla="*/ 15 w 17"/>
                <a:gd name="T27" fmla="*/ 20 h 48"/>
                <a:gd name="T28" fmla="*/ 17 w 17"/>
                <a:gd name="T29" fmla="*/ 19 h 48"/>
                <a:gd name="T30" fmla="*/ 17 w 17"/>
                <a:gd name="T31" fmla="*/ 14 h 48"/>
                <a:gd name="T32" fmla="*/ 15 w 17"/>
                <a:gd name="T33" fmla="*/ 1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" h="48">
                  <a:moveTo>
                    <a:pt x="15" y="12"/>
                  </a:moveTo>
                  <a:cubicBezTo>
                    <a:pt x="13" y="12"/>
                    <a:pt x="13" y="12"/>
                    <a:pt x="13" y="1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3"/>
                    <a:pt x="0" y="14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1" y="20"/>
                    <a:pt x="2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6" y="20"/>
                    <a:pt x="17" y="20"/>
                    <a:pt x="17" y="19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6" y="12"/>
                    <a:pt x="15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0" name="TextBox 13"/>
          <p:cNvSpPr txBox="1"/>
          <p:nvPr/>
        </p:nvSpPr>
        <p:spPr>
          <a:xfrm>
            <a:off x="2241419" y="4704580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3"/>
          <p:cNvSpPr txBox="1"/>
          <p:nvPr/>
        </p:nvSpPr>
        <p:spPr>
          <a:xfrm>
            <a:off x="2840639" y="43395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Oval 17"/>
          <p:cNvSpPr/>
          <p:nvPr/>
        </p:nvSpPr>
        <p:spPr>
          <a:xfrm>
            <a:off x="5223188" y="2391356"/>
            <a:ext cx="1745623" cy="1745622"/>
          </a:xfrm>
          <a:prstGeom prst="ellipse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898921" y="3022919"/>
            <a:ext cx="394156" cy="482496"/>
            <a:chOff x="1852735" y="2526068"/>
            <a:chExt cx="242647" cy="297033"/>
          </a:xfrm>
          <a:solidFill>
            <a:schemeClr val="bg1">
              <a:lumMod val="50000"/>
            </a:schemeClr>
          </a:solidFill>
        </p:grpSpPr>
        <p:sp>
          <p:nvSpPr>
            <p:cNvPr id="14" name="Freeform 294"/>
            <p:cNvSpPr/>
            <p:nvPr/>
          </p:nvSpPr>
          <p:spPr bwMode="auto">
            <a:xfrm>
              <a:off x="1852735" y="2580454"/>
              <a:ext cx="242647" cy="242647"/>
            </a:xfrm>
            <a:custGeom>
              <a:avLst/>
              <a:gdLst>
                <a:gd name="T0" fmla="*/ 30 w 49"/>
                <a:gd name="T1" fmla="*/ 0 h 49"/>
                <a:gd name="T2" fmla="*/ 30 w 49"/>
                <a:gd name="T3" fmla="*/ 7 h 49"/>
                <a:gd name="T4" fmla="*/ 42 w 49"/>
                <a:gd name="T5" fmla="*/ 24 h 49"/>
                <a:gd name="T6" fmla="*/ 24 w 49"/>
                <a:gd name="T7" fmla="*/ 42 h 49"/>
                <a:gd name="T8" fmla="*/ 6 w 49"/>
                <a:gd name="T9" fmla="*/ 24 h 49"/>
                <a:gd name="T10" fmla="*/ 19 w 49"/>
                <a:gd name="T11" fmla="*/ 7 h 49"/>
                <a:gd name="T12" fmla="*/ 19 w 49"/>
                <a:gd name="T13" fmla="*/ 0 h 49"/>
                <a:gd name="T14" fmla="*/ 0 w 49"/>
                <a:gd name="T15" fmla="*/ 24 h 49"/>
                <a:gd name="T16" fmla="*/ 24 w 49"/>
                <a:gd name="T17" fmla="*/ 49 h 49"/>
                <a:gd name="T18" fmla="*/ 49 w 49"/>
                <a:gd name="T19" fmla="*/ 24 h 49"/>
                <a:gd name="T20" fmla="*/ 30 w 49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" h="49">
                  <a:moveTo>
                    <a:pt x="30" y="0"/>
                  </a:moveTo>
                  <a:cubicBezTo>
                    <a:pt x="30" y="7"/>
                    <a:pt x="30" y="7"/>
                    <a:pt x="30" y="7"/>
                  </a:cubicBezTo>
                  <a:cubicBezTo>
                    <a:pt x="37" y="10"/>
                    <a:pt x="42" y="16"/>
                    <a:pt x="42" y="24"/>
                  </a:cubicBezTo>
                  <a:cubicBezTo>
                    <a:pt x="42" y="34"/>
                    <a:pt x="34" y="42"/>
                    <a:pt x="24" y="42"/>
                  </a:cubicBezTo>
                  <a:cubicBezTo>
                    <a:pt x="14" y="42"/>
                    <a:pt x="6" y="34"/>
                    <a:pt x="6" y="24"/>
                  </a:cubicBezTo>
                  <a:cubicBezTo>
                    <a:pt x="6" y="16"/>
                    <a:pt x="12" y="10"/>
                    <a:pt x="19" y="7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8" y="3"/>
                    <a:pt x="0" y="13"/>
                    <a:pt x="0" y="24"/>
                  </a:cubicBezTo>
                  <a:cubicBezTo>
                    <a:pt x="0" y="38"/>
                    <a:pt x="11" y="49"/>
                    <a:pt x="24" y="49"/>
                  </a:cubicBezTo>
                  <a:cubicBezTo>
                    <a:pt x="38" y="49"/>
                    <a:pt x="49" y="38"/>
                    <a:pt x="49" y="24"/>
                  </a:cubicBezTo>
                  <a:cubicBezTo>
                    <a:pt x="49" y="13"/>
                    <a:pt x="40" y="3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Freeform 295"/>
            <p:cNvSpPr/>
            <p:nvPr/>
          </p:nvSpPr>
          <p:spPr bwMode="auto">
            <a:xfrm>
              <a:off x="1951049" y="2526068"/>
              <a:ext cx="43928" cy="142241"/>
            </a:xfrm>
            <a:custGeom>
              <a:avLst/>
              <a:gdLst>
                <a:gd name="T0" fmla="*/ 7 w 9"/>
                <a:gd name="T1" fmla="*/ 0 h 29"/>
                <a:gd name="T2" fmla="*/ 2 w 9"/>
                <a:gd name="T3" fmla="*/ 0 h 29"/>
                <a:gd name="T4" fmla="*/ 0 w 9"/>
                <a:gd name="T5" fmla="*/ 2 h 29"/>
                <a:gd name="T6" fmla="*/ 0 w 9"/>
                <a:gd name="T7" fmla="*/ 11 h 29"/>
                <a:gd name="T8" fmla="*/ 0 w 9"/>
                <a:gd name="T9" fmla="*/ 17 h 29"/>
                <a:gd name="T10" fmla="*/ 0 w 9"/>
                <a:gd name="T11" fmla="*/ 26 h 29"/>
                <a:gd name="T12" fmla="*/ 2 w 9"/>
                <a:gd name="T13" fmla="*/ 29 h 29"/>
                <a:gd name="T14" fmla="*/ 7 w 9"/>
                <a:gd name="T15" fmla="*/ 29 h 29"/>
                <a:gd name="T16" fmla="*/ 9 w 9"/>
                <a:gd name="T17" fmla="*/ 26 h 29"/>
                <a:gd name="T18" fmla="*/ 9 w 9"/>
                <a:gd name="T19" fmla="*/ 17 h 29"/>
                <a:gd name="T20" fmla="*/ 9 w 9"/>
                <a:gd name="T21" fmla="*/ 11 h 29"/>
                <a:gd name="T22" fmla="*/ 9 w 9"/>
                <a:gd name="T23" fmla="*/ 2 h 29"/>
                <a:gd name="T24" fmla="*/ 7 w 9"/>
                <a:gd name="T25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29">
                  <a:moveTo>
                    <a:pt x="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28"/>
                    <a:pt x="1" y="29"/>
                    <a:pt x="2" y="29"/>
                  </a:cubicBezTo>
                  <a:cubicBezTo>
                    <a:pt x="7" y="29"/>
                    <a:pt x="7" y="29"/>
                    <a:pt x="7" y="29"/>
                  </a:cubicBezTo>
                  <a:cubicBezTo>
                    <a:pt x="8" y="29"/>
                    <a:pt x="9" y="28"/>
                    <a:pt x="9" y="26"/>
                  </a:cubicBezTo>
                  <a:cubicBezTo>
                    <a:pt x="9" y="17"/>
                    <a:pt x="9" y="17"/>
                    <a:pt x="9" y="1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8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</a:endParaRPr>
            </a:p>
          </p:txBody>
        </p:sp>
      </p:grpSp>
      <p:sp>
        <p:nvSpPr>
          <p:cNvPr id="16" name="TextBox 13"/>
          <p:cNvSpPr txBox="1"/>
          <p:nvPr/>
        </p:nvSpPr>
        <p:spPr>
          <a:xfrm>
            <a:off x="5039787" y="4704580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3"/>
          <p:cNvSpPr txBox="1"/>
          <p:nvPr/>
        </p:nvSpPr>
        <p:spPr>
          <a:xfrm>
            <a:off x="5639007" y="43395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8"/>
          <p:cNvSpPr/>
          <p:nvPr/>
        </p:nvSpPr>
        <p:spPr>
          <a:xfrm>
            <a:off x="8021556" y="2391356"/>
            <a:ext cx="1745623" cy="1745622"/>
          </a:xfrm>
          <a:prstGeom prst="ellipse">
            <a:avLst/>
          </a:prstGeom>
          <a:noFill/>
          <a:ln w="254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Freeform 84"/>
          <p:cNvSpPr/>
          <p:nvPr/>
        </p:nvSpPr>
        <p:spPr bwMode="auto">
          <a:xfrm>
            <a:off x="8649720" y="2914184"/>
            <a:ext cx="489294" cy="699966"/>
          </a:xfrm>
          <a:custGeom>
            <a:avLst/>
            <a:gdLst>
              <a:gd name="T0" fmla="*/ 41 w 61"/>
              <a:gd name="T1" fmla="*/ 33 h 87"/>
              <a:gd name="T2" fmla="*/ 49 w 61"/>
              <a:gd name="T3" fmla="*/ 18 h 87"/>
              <a:gd name="T4" fmla="*/ 30 w 61"/>
              <a:gd name="T5" fmla="*/ 0 h 87"/>
              <a:gd name="T6" fmla="*/ 11 w 61"/>
              <a:gd name="T7" fmla="*/ 18 h 87"/>
              <a:gd name="T8" fmla="*/ 20 w 61"/>
              <a:gd name="T9" fmla="*/ 33 h 87"/>
              <a:gd name="T10" fmla="*/ 0 w 61"/>
              <a:gd name="T11" fmla="*/ 66 h 87"/>
              <a:gd name="T12" fmla="*/ 0 w 61"/>
              <a:gd name="T13" fmla="*/ 72 h 87"/>
              <a:gd name="T14" fmla="*/ 30 w 61"/>
              <a:gd name="T15" fmla="*/ 87 h 87"/>
              <a:gd name="T16" fmla="*/ 60 w 61"/>
              <a:gd name="T17" fmla="*/ 72 h 87"/>
              <a:gd name="T18" fmla="*/ 61 w 61"/>
              <a:gd name="T19" fmla="*/ 66 h 87"/>
              <a:gd name="T20" fmla="*/ 41 w 61"/>
              <a:gd name="T21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" h="87">
                <a:moveTo>
                  <a:pt x="41" y="33"/>
                </a:moveTo>
                <a:cubicBezTo>
                  <a:pt x="46" y="30"/>
                  <a:pt x="49" y="24"/>
                  <a:pt x="49" y="18"/>
                </a:cubicBezTo>
                <a:cubicBezTo>
                  <a:pt x="49" y="8"/>
                  <a:pt x="41" y="0"/>
                  <a:pt x="30" y="0"/>
                </a:cubicBezTo>
                <a:cubicBezTo>
                  <a:pt x="20" y="0"/>
                  <a:pt x="11" y="8"/>
                  <a:pt x="11" y="18"/>
                </a:cubicBezTo>
                <a:cubicBezTo>
                  <a:pt x="11" y="24"/>
                  <a:pt x="15" y="30"/>
                  <a:pt x="20" y="33"/>
                </a:cubicBezTo>
                <a:cubicBezTo>
                  <a:pt x="8" y="38"/>
                  <a:pt x="0" y="50"/>
                  <a:pt x="0" y="66"/>
                </a:cubicBezTo>
                <a:cubicBezTo>
                  <a:pt x="0" y="68"/>
                  <a:pt x="0" y="70"/>
                  <a:pt x="0" y="72"/>
                </a:cubicBezTo>
                <a:cubicBezTo>
                  <a:pt x="8" y="82"/>
                  <a:pt x="18" y="87"/>
                  <a:pt x="30" y="87"/>
                </a:cubicBezTo>
                <a:cubicBezTo>
                  <a:pt x="42" y="87"/>
                  <a:pt x="53" y="82"/>
                  <a:pt x="60" y="72"/>
                </a:cubicBezTo>
                <a:cubicBezTo>
                  <a:pt x="61" y="70"/>
                  <a:pt x="61" y="68"/>
                  <a:pt x="61" y="66"/>
                </a:cubicBezTo>
                <a:cubicBezTo>
                  <a:pt x="61" y="50"/>
                  <a:pt x="53" y="38"/>
                  <a:pt x="41" y="3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13"/>
          <p:cNvSpPr txBox="1"/>
          <p:nvPr/>
        </p:nvSpPr>
        <p:spPr>
          <a:xfrm>
            <a:off x="7838155" y="4704580"/>
            <a:ext cx="2112424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8437375" y="4339519"/>
            <a:ext cx="913984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ct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关键词</a:t>
            </a:r>
            <a:endParaRPr lang="en-US" sz="16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18"/>
          <p:cNvSpPr/>
          <p:nvPr/>
        </p:nvSpPr>
        <p:spPr bwMode="auto">
          <a:xfrm rot="16200000">
            <a:off x="5017130" y="1569107"/>
            <a:ext cx="1378214" cy="2442258"/>
          </a:xfrm>
          <a:custGeom>
            <a:avLst/>
            <a:gdLst>
              <a:gd name="T0" fmla="*/ 0 w 705"/>
              <a:gd name="T1" fmla="*/ 1249 h 1249"/>
              <a:gd name="T2" fmla="*/ 186 w 705"/>
              <a:gd name="T3" fmla="*/ 1234 h 1249"/>
              <a:gd name="T4" fmla="*/ 138 w 705"/>
              <a:gd name="T5" fmla="*/ 1192 h 1249"/>
              <a:gd name="T6" fmla="*/ 163 w 705"/>
              <a:gd name="T7" fmla="*/ 1182 h 1249"/>
              <a:gd name="T8" fmla="*/ 423 w 705"/>
              <a:gd name="T9" fmla="*/ 623 h 1249"/>
              <a:gd name="T10" fmla="*/ 704 w 705"/>
              <a:gd name="T11" fmla="*/ 312 h 1249"/>
              <a:gd name="T12" fmla="*/ 392 w 705"/>
              <a:gd name="T13" fmla="*/ 0 h 1249"/>
              <a:gd name="T14" fmla="*/ 92 w 705"/>
              <a:gd name="T15" fmla="*/ 227 h 1249"/>
              <a:gd name="T16" fmla="*/ 92 w 705"/>
              <a:gd name="T17" fmla="*/ 227 h 1249"/>
              <a:gd name="T18" fmla="*/ 86 w 705"/>
              <a:gd name="T19" fmla="*/ 251 h 1249"/>
              <a:gd name="T20" fmla="*/ 86 w 705"/>
              <a:gd name="T21" fmla="*/ 251 h 1249"/>
              <a:gd name="T22" fmla="*/ 86 w 705"/>
              <a:gd name="T23" fmla="*/ 252 h 1249"/>
              <a:gd name="T24" fmla="*/ 336 w 705"/>
              <a:gd name="T25" fmla="*/ 512 h 1249"/>
              <a:gd name="T26" fmla="*/ 376 w 705"/>
              <a:gd name="T27" fmla="*/ 627 h 1249"/>
              <a:gd name="T28" fmla="*/ 134 w 705"/>
              <a:gd name="T29" fmla="*/ 1182 h 1249"/>
              <a:gd name="T30" fmla="*/ 133 w 705"/>
              <a:gd name="T31" fmla="*/ 1118 h 1249"/>
              <a:gd name="T32" fmla="*/ 0 w 705"/>
              <a:gd name="T33" fmla="*/ 1249 h 1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05" h="1249">
                <a:moveTo>
                  <a:pt x="0" y="1249"/>
                </a:moveTo>
                <a:cubicBezTo>
                  <a:pt x="186" y="1234"/>
                  <a:pt x="186" y="1234"/>
                  <a:pt x="186" y="1234"/>
                </a:cubicBezTo>
                <a:cubicBezTo>
                  <a:pt x="138" y="1192"/>
                  <a:pt x="138" y="1192"/>
                  <a:pt x="138" y="1192"/>
                </a:cubicBezTo>
                <a:cubicBezTo>
                  <a:pt x="149" y="1188"/>
                  <a:pt x="152" y="1187"/>
                  <a:pt x="163" y="1182"/>
                </a:cubicBezTo>
                <a:cubicBezTo>
                  <a:pt x="370" y="1087"/>
                  <a:pt x="472" y="851"/>
                  <a:pt x="423" y="623"/>
                </a:cubicBezTo>
                <a:cubicBezTo>
                  <a:pt x="581" y="608"/>
                  <a:pt x="705" y="474"/>
                  <a:pt x="704" y="312"/>
                </a:cubicBezTo>
                <a:cubicBezTo>
                  <a:pt x="704" y="140"/>
                  <a:pt x="564" y="0"/>
                  <a:pt x="392" y="0"/>
                </a:cubicBezTo>
                <a:cubicBezTo>
                  <a:pt x="249" y="1"/>
                  <a:pt x="129" y="96"/>
                  <a:pt x="92" y="227"/>
                </a:cubicBezTo>
                <a:cubicBezTo>
                  <a:pt x="92" y="227"/>
                  <a:pt x="92" y="227"/>
                  <a:pt x="92" y="227"/>
                </a:cubicBezTo>
                <a:cubicBezTo>
                  <a:pt x="90" y="235"/>
                  <a:pt x="88" y="243"/>
                  <a:pt x="86" y="251"/>
                </a:cubicBezTo>
                <a:cubicBezTo>
                  <a:pt x="86" y="251"/>
                  <a:pt x="86" y="251"/>
                  <a:pt x="86" y="251"/>
                </a:cubicBezTo>
                <a:cubicBezTo>
                  <a:pt x="86" y="252"/>
                  <a:pt x="86" y="252"/>
                  <a:pt x="86" y="252"/>
                </a:cubicBezTo>
                <a:cubicBezTo>
                  <a:pt x="191" y="304"/>
                  <a:pt x="281" y="394"/>
                  <a:pt x="336" y="512"/>
                </a:cubicBezTo>
                <a:cubicBezTo>
                  <a:pt x="368" y="580"/>
                  <a:pt x="376" y="626"/>
                  <a:pt x="376" y="627"/>
                </a:cubicBezTo>
                <a:cubicBezTo>
                  <a:pt x="427" y="854"/>
                  <a:pt x="335" y="1083"/>
                  <a:pt x="134" y="1182"/>
                </a:cubicBezTo>
                <a:cubicBezTo>
                  <a:pt x="133" y="1118"/>
                  <a:pt x="133" y="1118"/>
                  <a:pt x="133" y="1118"/>
                </a:cubicBezTo>
                <a:cubicBezTo>
                  <a:pt x="0" y="1249"/>
                  <a:pt x="0" y="1249"/>
                  <a:pt x="0" y="1249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Oval 15"/>
          <p:cNvSpPr>
            <a:spLocks noChangeArrowheads="1"/>
          </p:cNvSpPr>
          <p:nvPr/>
        </p:nvSpPr>
        <p:spPr bwMode="auto">
          <a:xfrm>
            <a:off x="5511065" y="3175921"/>
            <a:ext cx="1164082" cy="1163256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Freeform 18"/>
          <p:cNvSpPr/>
          <p:nvPr/>
        </p:nvSpPr>
        <p:spPr bwMode="auto">
          <a:xfrm>
            <a:off x="6405623" y="2123865"/>
            <a:ext cx="1378214" cy="2442258"/>
          </a:xfrm>
          <a:custGeom>
            <a:avLst/>
            <a:gdLst>
              <a:gd name="T0" fmla="*/ 0 w 705"/>
              <a:gd name="T1" fmla="*/ 1249 h 1249"/>
              <a:gd name="T2" fmla="*/ 186 w 705"/>
              <a:gd name="T3" fmla="*/ 1234 h 1249"/>
              <a:gd name="T4" fmla="*/ 138 w 705"/>
              <a:gd name="T5" fmla="*/ 1192 h 1249"/>
              <a:gd name="T6" fmla="*/ 163 w 705"/>
              <a:gd name="T7" fmla="*/ 1182 h 1249"/>
              <a:gd name="T8" fmla="*/ 423 w 705"/>
              <a:gd name="T9" fmla="*/ 623 h 1249"/>
              <a:gd name="T10" fmla="*/ 704 w 705"/>
              <a:gd name="T11" fmla="*/ 312 h 1249"/>
              <a:gd name="T12" fmla="*/ 392 w 705"/>
              <a:gd name="T13" fmla="*/ 0 h 1249"/>
              <a:gd name="T14" fmla="*/ 92 w 705"/>
              <a:gd name="T15" fmla="*/ 227 h 1249"/>
              <a:gd name="T16" fmla="*/ 92 w 705"/>
              <a:gd name="T17" fmla="*/ 227 h 1249"/>
              <a:gd name="T18" fmla="*/ 86 w 705"/>
              <a:gd name="T19" fmla="*/ 251 h 1249"/>
              <a:gd name="T20" fmla="*/ 86 w 705"/>
              <a:gd name="T21" fmla="*/ 251 h 1249"/>
              <a:gd name="T22" fmla="*/ 86 w 705"/>
              <a:gd name="T23" fmla="*/ 252 h 1249"/>
              <a:gd name="T24" fmla="*/ 336 w 705"/>
              <a:gd name="T25" fmla="*/ 512 h 1249"/>
              <a:gd name="T26" fmla="*/ 376 w 705"/>
              <a:gd name="T27" fmla="*/ 627 h 1249"/>
              <a:gd name="T28" fmla="*/ 134 w 705"/>
              <a:gd name="T29" fmla="*/ 1182 h 1249"/>
              <a:gd name="T30" fmla="*/ 133 w 705"/>
              <a:gd name="T31" fmla="*/ 1118 h 1249"/>
              <a:gd name="T32" fmla="*/ 0 w 705"/>
              <a:gd name="T33" fmla="*/ 1249 h 1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705" h="1249">
                <a:moveTo>
                  <a:pt x="0" y="1249"/>
                </a:moveTo>
                <a:cubicBezTo>
                  <a:pt x="186" y="1234"/>
                  <a:pt x="186" y="1234"/>
                  <a:pt x="186" y="1234"/>
                </a:cubicBezTo>
                <a:cubicBezTo>
                  <a:pt x="138" y="1192"/>
                  <a:pt x="138" y="1192"/>
                  <a:pt x="138" y="1192"/>
                </a:cubicBezTo>
                <a:cubicBezTo>
                  <a:pt x="149" y="1188"/>
                  <a:pt x="152" y="1187"/>
                  <a:pt x="163" y="1182"/>
                </a:cubicBezTo>
                <a:cubicBezTo>
                  <a:pt x="370" y="1087"/>
                  <a:pt x="472" y="851"/>
                  <a:pt x="423" y="623"/>
                </a:cubicBezTo>
                <a:cubicBezTo>
                  <a:pt x="581" y="608"/>
                  <a:pt x="705" y="474"/>
                  <a:pt x="704" y="312"/>
                </a:cubicBezTo>
                <a:cubicBezTo>
                  <a:pt x="704" y="140"/>
                  <a:pt x="564" y="0"/>
                  <a:pt x="392" y="0"/>
                </a:cubicBezTo>
                <a:cubicBezTo>
                  <a:pt x="249" y="1"/>
                  <a:pt x="129" y="96"/>
                  <a:pt x="92" y="227"/>
                </a:cubicBezTo>
                <a:cubicBezTo>
                  <a:pt x="92" y="227"/>
                  <a:pt x="92" y="227"/>
                  <a:pt x="92" y="227"/>
                </a:cubicBezTo>
                <a:cubicBezTo>
                  <a:pt x="90" y="235"/>
                  <a:pt x="88" y="243"/>
                  <a:pt x="86" y="251"/>
                </a:cubicBezTo>
                <a:cubicBezTo>
                  <a:pt x="86" y="251"/>
                  <a:pt x="86" y="251"/>
                  <a:pt x="86" y="251"/>
                </a:cubicBezTo>
                <a:cubicBezTo>
                  <a:pt x="86" y="252"/>
                  <a:pt x="86" y="252"/>
                  <a:pt x="86" y="252"/>
                </a:cubicBezTo>
                <a:cubicBezTo>
                  <a:pt x="191" y="304"/>
                  <a:pt x="281" y="394"/>
                  <a:pt x="336" y="512"/>
                </a:cubicBezTo>
                <a:cubicBezTo>
                  <a:pt x="368" y="580"/>
                  <a:pt x="376" y="626"/>
                  <a:pt x="376" y="627"/>
                </a:cubicBezTo>
                <a:cubicBezTo>
                  <a:pt x="427" y="854"/>
                  <a:pt x="335" y="1083"/>
                  <a:pt x="134" y="1182"/>
                </a:cubicBezTo>
                <a:cubicBezTo>
                  <a:pt x="133" y="1118"/>
                  <a:pt x="133" y="1118"/>
                  <a:pt x="133" y="1118"/>
                </a:cubicBezTo>
                <a:cubicBezTo>
                  <a:pt x="0" y="1249"/>
                  <a:pt x="0" y="1249"/>
                  <a:pt x="0" y="1249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Freeform 19"/>
          <p:cNvSpPr>
            <a:spLocks noEditPoints="1"/>
          </p:cNvSpPr>
          <p:nvPr/>
        </p:nvSpPr>
        <p:spPr bwMode="auto">
          <a:xfrm>
            <a:off x="6379166" y="2111877"/>
            <a:ext cx="1400537" cy="2466234"/>
          </a:xfrm>
          <a:custGeom>
            <a:avLst/>
            <a:gdLst>
              <a:gd name="T0" fmla="*/ 0 w 716"/>
              <a:gd name="T1" fmla="*/ 1255 h 1261"/>
              <a:gd name="T2" fmla="*/ 1 w 716"/>
              <a:gd name="T3" fmla="*/ 1251 h 1261"/>
              <a:gd name="T4" fmla="*/ 134 w 716"/>
              <a:gd name="T5" fmla="*/ 1119 h 1261"/>
              <a:gd name="T6" fmla="*/ 141 w 716"/>
              <a:gd name="T7" fmla="*/ 1118 h 1261"/>
              <a:gd name="T8" fmla="*/ 145 w 716"/>
              <a:gd name="T9" fmla="*/ 1124 h 1261"/>
              <a:gd name="T10" fmla="*/ 145 w 716"/>
              <a:gd name="T11" fmla="*/ 1176 h 1261"/>
              <a:gd name="T12" fmla="*/ 390 w 716"/>
              <a:gd name="T13" fmla="*/ 755 h 1261"/>
              <a:gd name="T14" fmla="*/ 376 w 716"/>
              <a:gd name="T15" fmla="*/ 635 h 1261"/>
              <a:gd name="T16" fmla="*/ 376 w 716"/>
              <a:gd name="T17" fmla="*/ 633 h 1261"/>
              <a:gd name="T18" fmla="*/ 376 w 716"/>
              <a:gd name="T19" fmla="*/ 632 h 1261"/>
              <a:gd name="T20" fmla="*/ 375 w 716"/>
              <a:gd name="T21" fmla="*/ 630 h 1261"/>
              <a:gd name="T22" fmla="*/ 375 w 716"/>
              <a:gd name="T23" fmla="*/ 630 h 1261"/>
              <a:gd name="T24" fmla="*/ 376 w 716"/>
              <a:gd name="T25" fmla="*/ 629 h 1261"/>
              <a:gd name="T26" fmla="*/ 337 w 716"/>
              <a:gd name="T27" fmla="*/ 520 h 1261"/>
              <a:gd name="T28" fmla="*/ 89 w 716"/>
              <a:gd name="T29" fmla="*/ 263 h 1261"/>
              <a:gd name="T30" fmla="*/ 86 w 716"/>
              <a:gd name="T31" fmla="*/ 258 h 1261"/>
              <a:gd name="T32" fmla="*/ 86 w 716"/>
              <a:gd name="T33" fmla="*/ 256 h 1261"/>
              <a:gd name="T34" fmla="*/ 92 w 716"/>
              <a:gd name="T35" fmla="*/ 231 h 1261"/>
              <a:gd name="T36" fmla="*/ 93 w 716"/>
              <a:gd name="T37" fmla="*/ 230 h 1261"/>
              <a:gd name="T38" fmla="*/ 398 w 716"/>
              <a:gd name="T39" fmla="*/ 0 h 1261"/>
              <a:gd name="T40" fmla="*/ 716 w 716"/>
              <a:gd name="T41" fmla="*/ 318 h 1261"/>
              <a:gd name="T42" fmla="*/ 634 w 716"/>
              <a:gd name="T43" fmla="*/ 533 h 1261"/>
              <a:gd name="T44" fmla="*/ 437 w 716"/>
              <a:gd name="T45" fmla="*/ 634 h 1261"/>
              <a:gd name="T46" fmla="*/ 447 w 716"/>
              <a:gd name="T47" fmla="*/ 743 h 1261"/>
              <a:gd name="T48" fmla="*/ 376 w 716"/>
              <a:gd name="T49" fmla="*/ 1010 h 1261"/>
              <a:gd name="T50" fmla="*/ 173 w 716"/>
              <a:gd name="T51" fmla="*/ 1194 h 1261"/>
              <a:gd name="T52" fmla="*/ 163 w 716"/>
              <a:gd name="T53" fmla="*/ 1199 h 1261"/>
              <a:gd name="T54" fmla="*/ 158 w 716"/>
              <a:gd name="T55" fmla="*/ 1202 h 1261"/>
              <a:gd name="T56" fmla="*/ 196 w 716"/>
              <a:gd name="T57" fmla="*/ 1235 h 1261"/>
              <a:gd name="T58" fmla="*/ 197 w 716"/>
              <a:gd name="T59" fmla="*/ 1242 h 1261"/>
              <a:gd name="T60" fmla="*/ 192 w 716"/>
              <a:gd name="T61" fmla="*/ 1246 h 1261"/>
              <a:gd name="T62" fmla="*/ 6 w 716"/>
              <a:gd name="T63" fmla="*/ 1261 h 1261"/>
              <a:gd name="T64" fmla="*/ 0 w 716"/>
              <a:gd name="T65" fmla="*/ 1257 h 1261"/>
              <a:gd name="T66" fmla="*/ 0 w 716"/>
              <a:gd name="T67" fmla="*/ 1255 h 1261"/>
              <a:gd name="T68" fmla="*/ 135 w 716"/>
              <a:gd name="T69" fmla="*/ 1133 h 1261"/>
              <a:gd name="T70" fmla="*/ 22 w 716"/>
              <a:gd name="T71" fmla="*/ 1248 h 1261"/>
              <a:gd name="T72" fmla="*/ 182 w 716"/>
              <a:gd name="T73" fmla="*/ 1236 h 1261"/>
              <a:gd name="T74" fmla="*/ 144 w 716"/>
              <a:gd name="T75" fmla="*/ 1205 h 1261"/>
              <a:gd name="T76" fmla="*/ 141 w 716"/>
              <a:gd name="T77" fmla="*/ 1200 h 1261"/>
              <a:gd name="T78" fmla="*/ 145 w 716"/>
              <a:gd name="T79" fmla="*/ 1196 h 1261"/>
              <a:gd name="T80" fmla="*/ 168 w 716"/>
              <a:gd name="T81" fmla="*/ 1186 h 1261"/>
              <a:gd name="T82" fmla="*/ 435 w 716"/>
              <a:gd name="T83" fmla="*/ 743 h 1261"/>
              <a:gd name="T84" fmla="*/ 424 w 716"/>
              <a:gd name="T85" fmla="*/ 630 h 1261"/>
              <a:gd name="T86" fmla="*/ 425 w 716"/>
              <a:gd name="T87" fmla="*/ 626 h 1261"/>
              <a:gd name="T88" fmla="*/ 429 w 716"/>
              <a:gd name="T89" fmla="*/ 623 h 1261"/>
              <a:gd name="T90" fmla="*/ 704 w 716"/>
              <a:gd name="T91" fmla="*/ 318 h 1261"/>
              <a:gd name="T92" fmla="*/ 398 w 716"/>
              <a:gd name="T93" fmla="*/ 12 h 1261"/>
              <a:gd name="T94" fmla="*/ 104 w 716"/>
              <a:gd name="T95" fmla="*/ 234 h 1261"/>
              <a:gd name="T96" fmla="*/ 103 w 716"/>
              <a:gd name="T97" fmla="*/ 236 h 1261"/>
              <a:gd name="T98" fmla="*/ 99 w 716"/>
              <a:gd name="T99" fmla="*/ 255 h 1261"/>
              <a:gd name="T100" fmla="*/ 347 w 716"/>
              <a:gd name="T101" fmla="*/ 515 h 1261"/>
              <a:gd name="T102" fmla="*/ 388 w 716"/>
              <a:gd name="T103" fmla="*/ 628 h 1261"/>
              <a:gd name="T104" fmla="*/ 388 w 716"/>
              <a:gd name="T105" fmla="*/ 632 h 1261"/>
              <a:gd name="T106" fmla="*/ 388 w 716"/>
              <a:gd name="T107" fmla="*/ 632 h 1261"/>
              <a:gd name="T108" fmla="*/ 402 w 716"/>
              <a:gd name="T109" fmla="*/ 755 h 1261"/>
              <a:gd name="T110" fmla="*/ 335 w 716"/>
              <a:gd name="T111" fmla="*/ 1011 h 1261"/>
              <a:gd name="T112" fmla="*/ 142 w 716"/>
              <a:gd name="T113" fmla="*/ 1190 h 1261"/>
              <a:gd name="T114" fmla="*/ 136 w 716"/>
              <a:gd name="T115" fmla="*/ 1191 h 1261"/>
              <a:gd name="T116" fmla="*/ 135 w 716"/>
              <a:gd name="T117" fmla="*/ 1184 h 1261"/>
              <a:gd name="T118" fmla="*/ 135 w 716"/>
              <a:gd name="T119" fmla="*/ 1133 h 12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716" h="1261">
                <a:moveTo>
                  <a:pt x="0" y="1255"/>
                </a:moveTo>
                <a:cubicBezTo>
                  <a:pt x="0" y="1253"/>
                  <a:pt x="0" y="1252"/>
                  <a:pt x="1" y="1251"/>
                </a:cubicBezTo>
                <a:cubicBezTo>
                  <a:pt x="134" y="1119"/>
                  <a:pt x="134" y="1119"/>
                  <a:pt x="134" y="1119"/>
                </a:cubicBezTo>
                <a:cubicBezTo>
                  <a:pt x="136" y="1118"/>
                  <a:pt x="139" y="1117"/>
                  <a:pt x="141" y="1118"/>
                </a:cubicBezTo>
                <a:cubicBezTo>
                  <a:pt x="143" y="1119"/>
                  <a:pt x="145" y="1121"/>
                  <a:pt x="145" y="1124"/>
                </a:cubicBezTo>
                <a:cubicBezTo>
                  <a:pt x="145" y="1176"/>
                  <a:pt x="145" y="1176"/>
                  <a:pt x="145" y="1176"/>
                </a:cubicBezTo>
                <a:cubicBezTo>
                  <a:pt x="297" y="1097"/>
                  <a:pt x="390" y="937"/>
                  <a:pt x="390" y="755"/>
                </a:cubicBezTo>
                <a:cubicBezTo>
                  <a:pt x="390" y="715"/>
                  <a:pt x="385" y="675"/>
                  <a:pt x="376" y="635"/>
                </a:cubicBezTo>
                <a:cubicBezTo>
                  <a:pt x="376" y="634"/>
                  <a:pt x="376" y="633"/>
                  <a:pt x="376" y="633"/>
                </a:cubicBezTo>
                <a:cubicBezTo>
                  <a:pt x="376" y="632"/>
                  <a:pt x="376" y="632"/>
                  <a:pt x="376" y="632"/>
                </a:cubicBezTo>
                <a:cubicBezTo>
                  <a:pt x="376" y="632"/>
                  <a:pt x="375" y="631"/>
                  <a:pt x="375" y="630"/>
                </a:cubicBezTo>
                <a:cubicBezTo>
                  <a:pt x="375" y="630"/>
                  <a:pt x="375" y="630"/>
                  <a:pt x="375" y="630"/>
                </a:cubicBezTo>
                <a:cubicBezTo>
                  <a:pt x="375" y="630"/>
                  <a:pt x="375" y="629"/>
                  <a:pt x="376" y="629"/>
                </a:cubicBezTo>
                <a:cubicBezTo>
                  <a:pt x="368" y="596"/>
                  <a:pt x="355" y="560"/>
                  <a:pt x="337" y="520"/>
                </a:cubicBezTo>
                <a:cubicBezTo>
                  <a:pt x="285" y="408"/>
                  <a:pt x="197" y="317"/>
                  <a:pt x="89" y="263"/>
                </a:cubicBezTo>
                <a:cubicBezTo>
                  <a:pt x="87" y="262"/>
                  <a:pt x="86" y="260"/>
                  <a:pt x="86" y="258"/>
                </a:cubicBezTo>
                <a:cubicBezTo>
                  <a:pt x="86" y="257"/>
                  <a:pt x="86" y="257"/>
                  <a:pt x="86" y="256"/>
                </a:cubicBezTo>
                <a:cubicBezTo>
                  <a:pt x="88" y="248"/>
                  <a:pt x="90" y="240"/>
                  <a:pt x="92" y="231"/>
                </a:cubicBezTo>
                <a:cubicBezTo>
                  <a:pt x="92" y="230"/>
                  <a:pt x="93" y="230"/>
                  <a:pt x="93" y="230"/>
                </a:cubicBezTo>
                <a:cubicBezTo>
                  <a:pt x="132" y="95"/>
                  <a:pt x="257" y="1"/>
                  <a:pt x="398" y="0"/>
                </a:cubicBezTo>
                <a:cubicBezTo>
                  <a:pt x="573" y="0"/>
                  <a:pt x="716" y="143"/>
                  <a:pt x="716" y="318"/>
                </a:cubicBezTo>
                <a:cubicBezTo>
                  <a:pt x="716" y="398"/>
                  <a:pt x="687" y="474"/>
                  <a:pt x="634" y="533"/>
                </a:cubicBezTo>
                <a:cubicBezTo>
                  <a:pt x="582" y="589"/>
                  <a:pt x="512" y="625"/>
                  <a:pt x="437" y="634"/>
                </a:cubicBezTo>
                <a:cubicBezTo>
                  <a:pt x="444" y="670"/>
                  <a:pt x="447" y="706"/>
                  <a:pt x="447" y="743"/>
                </a:cubicBezTo>
                <a:cubicBezTo>
                  <a:pt x="448" y="838"/>
                  <a:pt x="423" y="931"/>
                  <a:pt x="376" y="1010"/>
                </a:cubicBezTo>
                <a:cubicBezTo>
                  <a:pt x="327" y="1092"/>
                  <a:pt x="257" y="1155"/>
                  <a:pt x="173" y="1194"/>
                </a:cubicBezTo>
                <a:cubicBezTo>
                  <a:pt x="169" y="1196"/>
                  <a:pt x="166" y="1198"/>
                  <a:pt x="163" y="1199"/>
                </a:cubicBezTo>
                <a:cubicBezTo>
                  <a:pt x="161" y="1200"/>
                  <a:pt x="160" y="1201"/>
                  <a:pt x="158" y="1202"/>
                </a:cubicBezTo>
                <a:cubicBezTo>
                  <a:pt x="196" y="1235"/>
                  <a:pt x="196" y="1235"/>
                  <a:pt x="196" y="1235"/>
                </a:cubicBezTo>
                <a:cubicBezTo>
                  <a:pt x="197" y="1237"/>
                  <a:pt x="198" y="1239"/>
                  <a:pt x="197" y="1242"/>
                </a:cubicBezTo>
                <a:cubicBezTo>
                  <a:pt x="197" y="1244"/>
                  <a:pt x="195" y="1245"/>
                  <a:pt x="192" y="1246"/>
                </a:cubicBezTo>
                <a:cubicBezTo>
                  <a:pt x="6" y="1261"/>
                  <a:pt x="6" y="1261"/>
                  <a:pt x="6" y="1261"/>
                </a:cubicBezTo>
                <a:cubicBezTo>
                  <a:pt x="4" y="1261"/>
                  <a:pt x="1" y="1260"/>
                  <a:pt x="0" y="1257"/>
                </a:cubicBezTo>
                <a:cubicBezTo>
                  <a:pt x="0" y="1257"/>
                  <a:pt x="0" y="1256"/>
                  <a:pt x="0" y="1255"/>
                </a:cubicBezTo>
                <a:close/>
                <a:moveTo>
                  <a:pt x="135" y="1133"/>
                </a:moveTo>
                <a:cubicBezTo>
                  <a:pt x="22" y="1248"/>
                  <a:pt x="22" y="1248"/>
                  <a:pt x="22" y="1248"/>
                </a:cubicBezTo>
                <a:cubicBezTo>
                  <a:pt x="182" y="1236"/>
                  <a:pt x="182" y="1236"/>
                  <a:pt x="182" y="1236"/>
                </a:cubicBezTo>
                <a:cubicBezTo>
                  <a:pt x="144" y="1205"/>
                  <a:pt x="144" y="1205"/>
                  <a:pt x="144" y="1205"/>
                </a:cubicBezTo>
                <a:cubicBezTo>
                  <a:pt x="142" y="1204"/>
                  <a:pt x="141" y="1202"/>
                  <a:pt x="141" y="1200"/>
                </a:cubicBezTo>
                <a:cubicBezTo>
                  <a:pt x="141" y="1198"/>
                  <a:pt x="143" y="1197"/>
                  <a:pt x="145" y="1196"/>
                </a:cubicBezTo>
                <a:cubicBezTo>
                  <a:pt x="151" y="1194"/>
                  <a:pt x="163" y="1188"/>
                  <a:pt x="168" y="1186"/>
                </a:cubicBezTo>
                <a:cubicBezTo>
                  <a:pt x="333" y="1109"/>
                  <a:pt x="436" y="938"/>
                  <a:pt x="435" y="743"/>
                </a:cubicBezTo>
                <a:cubicBezTo>
                  <a:pt x="435" y="705"/>
                  <a:pt x="431" y="667"/>
                  <a:pt x="424" y="630"/>
                </a:cubicBezTo>
                <a:cubicBezTo>
                  <a:pt x="423" y="629"/>
                  <a:pt x="424" y="627"/>
                  <a:pt x="425" y="626"/>
                </a:cubicBezTo>
                <a:cubicBezTo>
                  <a:pt x="426" y="624"/>
                  <a:pt x="427" y="623"/>
                  <a:pt x="429" y="623"/>
                </a:cubicBezTo>
                <a:cubicBezTo>
                  <a:pt x="586" y="608"/>
                  <a:pt x="705" y="477"/>
                  <a:pt x="704" y="318"/>
                </a:cubicBezTo>
                <a:cubicBezTo>
                  <a:pt x="704" y="149"/>
                  <a:pt x="567" y="12"/>
                  <a:pt x="398" y="12"/>
                </a:cubicBezTo>
                <a:cubicBezTo>
                  <a:pt x="262" y="13"/>
                  <a:pt x="141" y="104"/>
                  <a:pt x="104" y="234"/>
                </a:cubicBezTo>
                <a:cubicBezTo>
                  <a:pt x="104" y="235"/>
                  <a:pt x="104" y="235"/>
                  <a:pt x="103" y="236"/>
                </a:cubicBezTo>
                <a:cubicBezTo>
                  <a:pt x="102" y="242"/>
                  <a:pt x="100" y="249"/>
                  <a:pt x="99" y="255"/>
                </a:cubicBezTo>
                <a:cubicBezTo>
                  <a:pt x="207" y="309"/>
                  <a:pt x="295" y="402"/>
                  <a:pt x="347" y="515"/>
                </a:cubicBezTo>
                <a:cubicBezTo>
                  <a:pt x="367" y="557"/>
                  <a:pt x="380" y="594"/>
                  <a:pt x="388" y="628"/>
                </a:cubicBezTo>
                <a:cubicBezTo>
                  <a:pt x="388" y="629"/>
                  <a:pt x="388" y="631"/>
                  <a:pt x="388" y="632"/>
                </a:cubicBezTo>
                <a:cubicBezTo>
                  <a:pt x="388" y="632"/>
                  <a:pt x="388" y="632"/>
                  <a:pt x="388" y="632"/>
                </a:cubicBezTo>
                <a:cubicBezTo>
                  <a:pt x="397" y="673"/>
                  <a:pt x="402" y="714"/>
                  <a:pt x="402" y="755"/>
                </a:cubicBezTo>
                <a:cubicBezTo>
                  <a:pt x="402" y="847"/>
                  <a:pt x="379" y="936"/>
                  <a:pt x="335" y="1011"/>
                </a:cubicBezTo>
                <a:cubicBezTo>
                  <a:pt x="289" y="1089"/>
                  <a:pt x="222" y="1151"/>
                  <a:pt x="142" y="1190"/>
                </a:cubicBezTo>
                <a:cubicBezTo>
                  <a:pt x="140" y="1191"/>
                  <a:pt x="138" y="1192"/>
                  <a:pt x="136" y="1191"/>
                </a:cubicBezTo>
                <a:cubicBezTo>
                  <a:pt x="135" y="1190"/>
                  <a:pt x="135" y="1186"/>
                  <a:pt x="135" y="1184"/>
                </a:cubicBezTo>
                <a:lnTo>
                  <a:pt x="135" y="1133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Freeform 20"/>
          <p:cNvSpPr/>
          <p:nvPr/>
        </p:nvSpPr>
        <p:spPr bwMode="auto">
          <a:xfrm>
            <a:off x="5303548" y="4065518"/>
            <a:ext cx="2484423" cy="1316207"/>
          </a:xfrm>
          <a:custGeom>
            <a:avLst/>
            <a:gdLst>
              <a:gd name="T0" fmla="*/ 0 w 1270"/>
              <a:gd name="T1" fmla="*/ 0 h 673"/>
              <a:gd name="T2" fmla="*/ 23 w 1270"/>
              <a:gd name="T3" fmla="*/ 185 h 673"/>
              <a:gd name="T4" fmla="*/ 62 w 1270"/>
              <a:gd name="T5" fmla="*/ 136 h 673"/>
              <a:gd name="T6" fmla="*/ 73 w 1270"/>
              <a:gd name="T7" fmla="*/ 160 h 673"/>
              <a:gd name="T8" fmla="*/ 642 w 1270"/>
              <a:gd name="T9" fmla="*/ 398 h 673"/>
              <a:gd name="T10" fmla="*/ 964 w 1270"/>
              <a:gd name="T11" fmla="*/ 666 h 673"/>
              <a:gd name="T12" fmla="*/ 1263 w 1270"/>
              <a:gd name="T13" fmla="*/ 341 h 673"/>
              <a:gd name="T14" fmla="*/ 1025 w 1270"/>
              <a:gd name="T15" fmla="*/ 51 h 673"/>
              <a:gd name="T16" fmla="*/ 1025 w 1270"/>
              <a:gd name="T17" fmla="*/ 51 h 673"/>
              <a:gd name="T18" fmla="*/ 1000 w 1270"/>
              <a:gd name="T19" fmla="*/ 46 h 673"/>
              <a:gd name="T20" fmla="*/ 1000 w 1270"/>
              <a:gd name="T21" fmla="*/ 46 h 673"/>
              <a:gd name="T22" fmla="*/ 999 w 1270"/>
              <a:gd name="T23" fmla="*/ 46 h 673"/>
              <a:gd name="T24" fmla="*/ 750 w 1270"/>
              <a:gd name="T25" fmla="*/ 306 h 673"/>
              <a:gd name="T26" fmla="*/ 636 w 1270"/>
              <a:gd name="T27" fmla="*/ 351 h 673"/>
              <a:gd name="T28" fmla="*/ 72 w 1270"/>
              <a:gd name="T29" fmla="*/ 131 h 673"/>
              <a:gd name="T30" fmla="*/ 136 w 1270"/>
              <a:gd name="T31" fmla="*/ 127 h 673"/>
              <a:gd name="T32" fmla="*/ 0 w 1270"/>
              <a:gd name="T33" fmla="*/ 0 h 6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270" h="673">
                <a:moveTo>
                  <a:pt x="0" y="0"/>
                </a:moveTo>
                <a:cubicBezTo>
                  <a:pt x="23" y="185"/>
                  <a:pt x="23" y="185"/>
                  <a:pt x="23" y="185"/>
                </a:cubicBezTo>
                <a:cubicBezTo>
                  <a:pt x="62" y="136"/>
                  <a:pt x="62" y="136"/>
                  <a:pt x="62" y="136"/>
                </a:cubicBezTo>
                <a:cubicBezTo>
                  <a:pt x="66" y="147"/>
                  <a:pt x="67" y="150"/>
                  <a:pt x="73" y="160"/>
                </a:cubicBezTo>
                <a:cubicBezTo>
                  <a:pt x="177" y="363"/>
                  <a:pt x="416" y="456"/>
                  <a:pt x="642" y="398"/>
                </a:cubicBezTo>
                <a:cubicBezTo>
                  <a:pt x="664" y="555"/>
                  <a:pt x="802" y="673"/>
                  <a:pt x="964" y="666"/>
                </a:cubicBezTo>
                <a:cubicBezTo>
                  <a:pt x="1136" y="659"/>
                  <a:pt x="1270" y="514"/>
                  <a:pt x="1263" y="341"/>
                </a:cubicBezTo>
                <a:cubicBezTo>
                  <a:pt x="1257" y="199"/>
                  <a:pt x="1157" y="83"/>
                  <a:pt x="1025" y="51"/>
                </a:cubicBezTo>
                <a:cubicBezTo>
                  <a:pt x="1025" y="51"/>
                  <a:pt x="1025" y="51"/>
                  <a:pt x="1025" y="51"/>
                </a:cubicBezTo>
                <a:cubicBezTo>
                  <a:pt x="1017" y="49"/>
                  <a:pt x="1009" y="47"/>
                  <a:pt x="1000" y="46"/>
                </a:cubicBezTo>
                <a:cubicBezTo>
                  <a:pt x="1000" y="46"/>
                  <a:pt x="1000" y="46"/>
                  <a:pt x="1000" y="46"/>
                </a:cubicBezTo>
                <a:cubicBezTo>
                  <a:pt x="999" y="46"/>
                  <a:pt x="999" y="46"/>
                  <a:pt x="999" y="46"/>
                </a:cubicBezTo>
                <a:cubicBezTo>
                  <a:pt x="952" y="153"/>
                  <a:pt x="866" y="247"/>
                  <a:pt x="750" y="306"/>
                </a:cubicBezTo>
                <a:cubicBezTo>
                  <a:pt x="683" y="341"/>
                  <a:pt x="637" y="351"/>
                  <a:pt x="636" y="351"/>
                </a:cubicBezTo>
                <a:cubicBezTo>
                  <a:pt x="412" y="411"/>
                  <a:pt x="180" y="328"/>
                  <a:pt x="72" y="131"/>
                </a:cubicBezTo>
                <a:cubicBezTo>
                  <a:pt x="136" y="127"/>
                  <a:pt x="136" y="127"/>
                  <a:pt x="136" y="127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22"/>
          <p:cNvSpPr/>
          <p:nvPr/>
        </p:nvSpPr>
        <p:spPr bwMode="auto">
          <a:xfrm>
            <a:off x="4482572" y="2958482"/>
            <a:ext cx="1314553" cy="2486077"/>
          </a:xfrm>
          <a:custGeom>
            <a:avLst/>
            <a:gdLst>
              <a:gd name="T0" fmla="*/ 672 w 672"/>
              <a:gd name="T1" fmla="*/ 0 h 1271"/>
              <a:gd name="T2" fmla="*/ 487 w 672"/>
              <a:gd name="T3" fmla="*/ 23 h 1271"/>
              <a:gd name="T4" fmla="*/ 536 w 672"/>
              <a:gd name="T5" fmla="*/ 62 h 1271"/>
              <a:gd name="T6" fmla="*/ 511 w 672"/>
              <a:gd name="T7" fmla="*/ 73 h 1271"/>
              <a:gd name="T8" fmla="*/ 275 w 672"/>
              <a:gd name="T9" fmla="*/ 643 h 1271"/>
              <a:gd name="T10" fmla="*/ 7 w 672"/>
              <a:gd name="T11" fmla="*/ 965 h 1271"/>
              <a:gd name="T12" fmla="*/ 332 w 672"/>
              <a:gd name="T13" fmla="*/ 1263 h 1271"/>
              <a:gd name="T14" fmla="*/ 622 w 672"/>
              <a:gd name="T15" fmla="*/ 1025 h 1271"/>
              <a:gd name="T16" fmla="*/ 622 w 672"/>
              <a:gd name="T17" fmla="*/ 1025 h 1271"/>
              <a:gd name="T18" fmla="*/ 627 w 672"/>
              <a:gd name="T19" fmla="*/ 1000 h 1271"/>
              <a:gd name="T20" fmla="*/ 627 w 672"/>
              <a:gd name="T21" fmla="*/ 1000 h 1271"/>
              <a:gd name="T22" fmla="*/ 627 w 672"/>
              <a:gd name="T23" fmla="*/ 999 h 1271"/>
              <a:gd name="T24" fmla="*/ 366 w 672"/>
              <a:gd name="T25" fmla="*/ 750 h 1271"/>
              <a:gd name="T26" fmla="*/ 322 w 672"/>
              <a:gd name="T27" fmla="*/ 636 h 1271"/>
              <a:gd name="T28" fmla="*/ 541 w 672"/>
              <a:gd name="T29" fmla="*/ 72 h 1271"/>
              <a:gd name="T30" fmla="*/ 545 w 672"/>
              <a:gd name="T31" fmla="*/ 136 h 1271"/>
              <a:gd name="T32" fmla="*/ 672 w 672"/>
              <a:gd name="T33" fmla="*/ 0 h 1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2" h="1271">
                <a:moveTo>
                  <a:pt x="672" y="0"/>
                </a:moveTo>
                <a:cubicBezTo>
                  <a:pt x="487" y="23"/>
                  <a:pt x="487" y="23"/>
                  <a:pt x="487" y="23"/>
                </a:cubicBezTo>
                <a:cubicBezTo>
                  <a:pt x="536" y="62"/>
                  <a:pt x="536" y="62"/>
                  <a:pt x="536" y="62"/>
                </a:cubicBezTo>
                <a:cubicBezTo>
                  <a:pt x="525" y="67"/>
                  <a:pt x="522" y="68"/>
                  <a:pt x="511" y="73"/>
                </a:cubicBezTo>
                <a:cubicBezTo>
                  <a:pt x="309" y="177"/>
                  <a:pt x="217" y="416"/>
                  <a:pt x="275" y="643"/>
                </a:cubicBezTo>
                <a:cubicBezTo>
                  <a:pt x="117" y="665"/>
                  <a:pt x="0" y="803"/>
                  <a:pt x="7" y="965"/>
                </a:cubicBezTo>
                <a:cubicBezTo>
                  <a:pt x="14" y="1137"/>
                  <a:pt x="159" y="1271"/>
                  <a:pt x="332" y="1263"/>
                </a:cubicBezTo>
                <a:cubicBezTo>
                  <a:pt x="474" y="1257"/>
                  <a:pt x="590" y="1157"/>
                  <a:pt x="622" y="1025"/>
                </a:cubicBezTo>
                <a:cubicBezTo>
                  <a:pt x="622" y="1025"/>
                  <a:pt x="622" y="1025"/>
                  <a:pt x="622" y="1025"/>
                </a:cubicBezTo>
                <a:cubicBezTo>
                  <a:pt x="624" y="1017"/>
                  <a:pt x="626" y="1009"/>
                  <a:pt x="627" y="1000"/>
                </a:cubicBezTo>
                <a:cubicBezTo>
                  <a:pt x="627" y="1000"/>
                  <a:pt x="627" y="1000"/>
                  <a:pt x="627" y="1000"/>
                </a:cubicBezTo>
                <a:cubicBezTo>
                  <a:pt x="627" y="999"/>
                  <a:pt x="627" y="999"/>
                  <a:pt x="627" y="999"/>
                </a:cubicBezTo>
                <a:cubicBezTo>
                  <a:pt x="520" y="952"/>
                  <a:pt x="426" y="866"/>
                  <a:pt x="366" y="750"/>
                </a:cubicBezTo>
                <a:cubicBezTo>
                  <a:pt x="331" y="683"/>
                  <a:pt x="322" y="637"/>
                  <a:pt x="322" y="636"/>
                </a:cubicBezTo>
                <a:cubicBezTo>
                  <a:pt x="261" y="412"/>
                  <a:pt x="344" y="180"/>
                  <a:pt x="541" y="72"/>
                </a:cubicBezTo>
                <a:cubicBezTo>
                  <a:pt x="545" y="136"/>
                  <a:pt x="545" y="136"/>
                  <a:pt x="545" y="136"/>
                </a:cubicBezTo>
                <a:cubicBezTo>
                  <a:pt x="672" y="0"/>
                  <a:pt x="672" y="0"/>
                  <a:pt x="672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AutoShape 123"/>
          <p:cNvSpPr>
            <a:spLocks noChangeAspect="1"/>
          </p:cNvSpPr>
          <p:nvPr/>
        </p:nvSpPr>
        <p:spPr bwMode="auto">
          <a:xfrm>
            <a:off x="5900707" y="3436098"/>
            <a:ext cx="384799" cy="42338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89" tIns="50789" rIns="50789" bIns="50789" anchor="ctr"/>
          <a:lstStyle/>
          <a:p>
            <a:pPr algn="ctr" defTabSz="456565">
              <a:defRPr/>
            </a:pPr>
            <a:endParaRPr lang="es-ES" sz="3600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14" name="TextBox 30"/>
          <p:cNvSpPr txBox="1"/>
          <p:nvPr/>
        </p:nvSpPr>
        <p:spPr>
          <a:xfrm>
            <a:off x="5821237" y="3876492"/>
            <a:ext cx="5437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 smtClean="0">
                <a:solidFill>
                  <a:schemeClr val="bg1"/>
                </a:solidFill>
              </a:rPr>
              <a:t>标题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15" name="Freeform 237"/>
          <p:cNvSpPr>
            <a:spLocks noChangeAspect="1" noChangeArrowheads="1"/>
          </p:cNvSpPr>
          <p:nvPr/>
        </p:nvSpPr>
        <p:spPr bwMode="auto">
          <a:xfrm>
            <a:off x="4819435" y="2444072"/>
            <a:ext cx="426117" cy="313034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21893" tIns="60946" rIns="121893" bIns="60946" anchor="ctr"/>
          <a:lstStyle/>
          <a:p>
            <a:pPr>
              <a:defRPr/>
            </a:pPr>
            <a:endParaRPr lang="en-US" sz="1050" dirty="0">
              <a:solidFill>
                <a:schemeClr val="bg1">
                  <a:lumMod val="5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6" name="Freeform 290"/>
          <p:cNvSpPr>
            <a:spLocks noChangeAspect="1" noChangeArrowheads="1"/>
          </p:cNvSpPr>
          <p:nvPr/>
        </p:nvSpPr>
        <p:spPr bwMode="auto">
          <a:xfrm>
            <a:off x="7004476" y="2449070"/>
            <a:ext cx="506529" cy="392325"/>
          </a:xfrm>
          <a:custGeom>
            <a:avLst/>
            <a:gdLst>
              <a:gd name="T0" fmla="*/ 995 w 996"/>
              <a:gd name="T1" fmla="*/ 409 h 770"/>
              <a:gd name="T2" fmla="*/ 836 w 996"/>
              <a:gd name="T3" fmla="*/ 409 h 770"/>
              <a:gd name="T4" fmla="*/ 543 w 996"/>
              <a:gd name="T5" fmla="*/ 192 h 770"/>
              <a:gd name="T6" fmla="*/ 384 w 996"/>
              <a:gd name="T7" fmla="*/ 275 h 770"/>
              <a:gd name="T8" fmla="*/ 360 w 996"/>
              <a:gd name="T9" fmla="*/ 158 h 770"/>
              <a:gd name="T10" fmla="*/ 702 w 996"/>
              <a:gd name="T11" fmla="*/ 33 h 770"/>
              <a:gd name="T12" fmla="*/ 836 w 996"/>
              <a:gd name="T13" fmla="*/ 133 h 770"/>
              <a:gd name="T14" fmla="*/ 334 w 996"/>
              <a:gd name="T15" fmla="*/ 626 h 770"/>
              <a:gd name="T16" fmla="*/ 276 w 996"/>
              <a:gd name="T17" fmla="*/ 551 h 770"/>
              <a:gd name="T18" fmla="*/ 209 w 996"/>
              <a:gd name="T19" fmla="*/ 484 h 770"/>
              <a:gd name="T20" fmla="*/ 109 w 996"/>
              <a:gd name="T21" fmla="*/ 434 h 770"/>
              <a:gd name="T22" fmla="*/ 159 w 996"/>
              <a:gd name="T23" fmla="*/ 535 h 770"/>
              <a:gd name="T24" fmla="*/ 226 w 996"/>
              <a:gd name="T25" fmla="*/ 602 h 770"/>
              <a:gd name="T26" fmla="*/ 293 w 996"/>
              <a:gd name="T27" fmla="*/ 668 h 770"/>
              <a:gd name="T28" fmla="*/ 393 w 996"/>
              <a:gd name="T29" fmla="*/ 727 h 770"/>
              <a:gd name="T30" fmla="*/ 334 w 996"/>
              <a:gd name="T31" fmla="*/ 626 h 770"/>
              <a:gd name="T32" fmla="*/ 594 w 996"/>
              <a:gd name="T33" fmla="*/ 267 h 770"/>
              <a:gd name="T34" fmla="*/ 443 w 996"/>
              <a:gd name="T35" fmla="*/ 301 h 770"/>
              <a:gd name="T36" fmla="*/ 284 w 996"/>
              <a:gd name="T37" fmla="*/ 217 h 770"/>
              <a:gd name="T38" fmla="*/ 460 w 996"/>
              <a:gd name="T39" fmla="*/ 50 h 770"/>
              <a:gd name="T40" fmla="*/ 184 w 996"/>
              <a:gd name="T41" fmla="*/ 100 h 770"/>
              <a:gd name="T42" fmla="*/ 0 w 996"/>
              <a:gd name="T43" fmla="*/ 66 h 770"/>
              <a:gd name="T44" fmla="*/ 50 w 996"/>
              <a:gd name="T45" fmla="*/ 443 h 770"/>
              <a:gd name="T46" fmla="*/ 234 w 996"/>
              <a:gd name="T47" fmla="*/ 392 h 770"/>
              <a:gd name="T48" fmla="*/ 293 w 996"/>
              <a:gd name="T49" fmla="*/ 468 h 770"/>
              <a:gd name="T50" fmla="*/ 360 w 996"/>
              <a:gd name="T51" fmla="*/ 535 h 770"/>
              <a:gd name="T52" fmla="*/ 426 w 996"/>
              <a:gd name="T53" fmla="*/ 610 h 770"/>
              <a:gd name="T54" fmla="*/ 477 w 996"/>
              <a:gd name="T55" fmla="*/ 727 h 770"/>
              <a:gd name="T56" fmla="*/ 543 w 996"/>
              <a:gd name="T57" fmla="*/ 660 h 770"/>
              <a:gd name="T58" fmla="*/ 485 w 996"/>
              <a:gd name="T59" fmla="*/ 585 h 770"/>
              <a:gd name="T60" fmla="*/ 569 w 996"/>
              <a:gd name="T61" fmla="*/ 668 h 770"/>
              <a:gd name="T62" fmla="*/ 627 w 996"/>
              <a:gd name="T63" fmla="*/ 602 h 770"/>
              <a:gd name="T64" fmla="*/ 652 w 996"/>
              <a:gd name="T65" fmla="*/ 610 h 770"/>
              <a:gd name="T66" fmla="*/ 719 w 996"/>
              <a:gd name="T67" fmla="*/ 543 h 770"/>
              <a:gd name="T68" fmla="*/ 727 w 996"/>
              <a:gd name="T69" fmla="*/ 526 h 770"/>
              <a:gd name="T70" fmla="*/ 786 w 996"/>
              <a:gd name="T71" fmla="*/ 535 h 770"/>
              <a:gd name="T72" fmla="*/ 786 w 996"/>
              <a:gd name="T73" fmla="*/ 468 h 7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996" h="770">
                <a:moveTo>
                  <a:pt x="995" y="100"/>
                </a:moveTo>
                <a:cubicBezTo>
                  <a:pt x="995" y="409"/>
                  <a:pt x="995" y="409"/>
                  <a:pt x="995" y="409"/>
                </a:cubicBezTo>
                <a:cubicBezTo>
                  <a:pt x="995" y="409"/>
                  <a:pt x="928" y="426"/>
                  <a:pt x="920" y="426"/>
                </a:cubicBezTo>
                <a:cubicBezTo>
                  <a:pt x="903" y="426"/>
                  <a:pt x="861" y="443"/>
                  <a:pt x="836" y="409"/>
                </a:cubicBezTo>
                <a:cubicBezTo>
                  <a:pt x="786" y="367"/>
                  <a:pt x="619" y="192"/>
                  <a:pt x="619" y="192"/>
                </a:cubicBezTo>
                <a:cubicBezTo>
                  <a:pt x="619" y="192"/>
                  <a:pt x="594" y="167"/>
                  <a:pt x="543" y="192"/>
                </a:cubicBezTo>
                <a:cubicBezTo>
                  <a:pt x="502" y="217"/>
                  <a:pt x="443" y="250"/>
                  <a:pt x="418" y="259"/>
                </a:cubicBezTo>
                <a:cubicBezTo>
                  <a:pt x="410" y="267"/>
                  <a:pt x="393" y="275"/>
                  <a:pt x="384" y="275"/>
                </a:cubicBezTo>
                <a:cubicBezTo>
                  <a:pt x="351" y="275"/>
                  <a:pt x="326" y="242"/>
                  <a:pt x="326" y="209"/>
                </a:cubicBezTo>
                <a:cubicBezTo>
                  <a:pt x="326" y="183"/>
                  <a:pt x="343" y="167"/>
                  <a:pt x="360" y="158"/>
                </a:cubicBezTo>
                <a:cubicBezTo>
                  <a:pt x="426" y="116"/>
                  <a:pt x="552" y="50"/>
                  <a:pt x="602" y="16"/>
                </a:cubicBezTo>
                <a:cubicBezTo>
                  <a:pt x="635" y="0"/>
                  <a:pt x="652" y="0"/>
                  <a:pt x="702" y="33"/>
                </a:cubicBezTo>
                <a:cubicBezTo>
                  <a:pt x="752" y="83"/>
                  <a:pt x="803" y="125"/>
                  <a:pt x="803" y="125"/>
                </a:cubicBezTo>
                <a:cubicBezTo>
                  <a:pt x="803" y="125"/>
                  <a:pt x="819" y="133"/>
                  <a:pt x="836" y="133"/>
                </a:cubicBezTo>
                <a:cubicBezTo>
                  <a:pt x="878" y="125"/>
                  <a:pt x="995" y="100"/>
                  <a:pt x="995" y="100"/>
                </a:cubicBezTo>
                <a:close/>
                <a:moveTo>
                  <a:pt x="334" y="626"/>
                </a:moveTo>
                <a:cubicBezTo>
                  <a:pt x="343" y="610"/>
                  <a:pt x="343" y="585"/>
                  <a:pt x="326" y="568"/>
                </a:cubicBezTo>
                <a:cubicBezTo>
                  <a:pt x="309" y="551"/>
                  <a:pt x="293" y="551"/>
                  <a:pt x="276" y="551"/>
                </a:cubicBezTo>
                <a:cubicBezTo>
                  <a:pt x="276" y="535"/>
                  <a:pt x="276" y="510"/>
                  <a:pt x="259" y="501"/>
                </a:cubicBezTo>
                <a:cubicBezTo>
                  <a:pt x="251" y="484"/>
                  <a:pt x="226" y="476"/>
                  <a:pt x="209" y="484"/>
                </a:cubicBezTo>
                <a:cubicBezTo>
                  <a:pt x="217" y="468"/>
                  <a:pt x="209" y="443"/>
                  <a:pt x="201" y="426"/>
                </a:cubicBezTo>
                <a:cubicBezTo>
                  <a:pt x="176" y="401"/>
                  <a:pt x="134" y="409"/>
                  <a:pt x="109" y="434"/>
                </a:cubicBezTo>
                <a:cubicBezTo>
                  <a:pt x="92" y="451"/>
                  <a:pt x="75" y="501"/>
                  <a:pt x="92" y="526"/>
                </a:cubicBezTo>
                <a:cubicBezTo>
                  <a:pt x="117" y="551"/>
                  <a:pt x="142" y="535"/>
                  <a:pt x="159" y="535"/>
                </a:cubicBezTo>
                <a:cubicBezTo>
                  <a:pt x="159" y="551"/>
                  <a:pt x="142" y="568"/>
                  <a:pt x="159" y="593"/>
                </a:cubicBezTo>
                <a:cubicBezTo>
                  <a:pt x="176" y="618"/>
                  <a:pt x="209" y="602"/>
                  <a:pt x="226" y="602"/>
                </a:cubicBezTo>
                <a:cubicBezTo>
                  <a:pt x="217" y="618"/>
                  <a:pt x="201" y="643"/>
                  <a:pt x="226" y="668"/>
                </a:cubicBezTo>
                <a:cubicBezTo>
                  <a:pt x="242" y="685"/>
                  <a:pt x="276" y="677"/>
                  <a:pt x="293" y="668"/>
                </a:cubicBezTo>
                <a:cubicBezTo>
                  <a:pt x="284" y="693"/>
                  <a:pt x="268" y="710"/>
                  <a:pt x="293" y="744"/>
                </a:cubicBezTo>
                <a:cubicBezTo>
                  <a:pt x="318" y="769"/>
                  <a:pt x="368" y="752"/>
                  <a:pt x="393" y="727"/>
                </a:cubicBezTo>
                <a:cubicBezTo>
                  <a:pt x="418" y="702"/>
                  <a:pt x="418" y="668"/>
                  <a:pt x="393" y="643"/>
                </a:cubicBezTo>
                <a:cubicBezTo>
                  <a:pt x="376" y="626"/>
                  <a:pt x="360" y="626"/>
                  <a:pt x="334" y="626"/>
                </a:cubicBezTo>
                <a:close/>
                <a:moveTo>
                  <a:pt x="786" y="468"/>
                </a:moveTo>
                <a:cubicBezTo>
                  <a:pt x="610" y="284"/>
                  <a:pt x="694" y="367"/>
                  <a:pt x="594" y="267"/>
                </a:cubicBezTo>
                <a:cubicBezTo>
                  <a:pt x="594" y="267"/>
                  <a:pt x="569" y="234"/>
                  <a:pt x="527" y="259"/>
                </a:cubicBezTo>
                <a:cubicBezTo>
                  <a:pt x="502" y="267"/>
                  <a:pt x="468" y="284"/>
                  <a:pt x="443" y="301"/>
                </a:cubicBezTo>
                <a:cubicBezTo>
                  <a:pt x="418" y="309"/>
                  <a:pt x="393" y="317"/>
                  <a:pt x="384" y="317"/>
                </a:cubicBezTo>
                <a:cubicBezTo>
                  <a:pt x="326" y="317"/>
                  <a:pt x="284" y="267"/>
                  <a:pt x="284" y="217"/>
                </a:cubicBezTo>
                <a:cubicBezTo>
                  <a:pt x="284" y="175"/>
                  <a:pt x="301" y="142"/>
                  <a:pt x="334" y="125"/>
                </a:cubicBezTo>
                <a:cubicBezTo>
                  <a:pt x="368" y="100"/>
                  <a:pt x="460" y="50"/>
                  <a:pt x="460" y="50"/>
                </a:cubicBezTo>
                <a:cubicBezTo>
                  <a:pt x="460" y="50"/>
                  <a:pt x="435" y="8"/>
                  <a:pt x="376" y="8"/>
                </a:cubicBezTo>
                <a:cubicBezTo>
                  <a:pt x="309" y="8"/>
                  <a:pt x="184" y="100"/>
                  <a:pt x="184" y="100"/>
                </a:cubicBezTo>
                <a:cubicBezTo>
                  <a:pt x="184" y="100"/>
                  <a:pt x="150" y="116"/>
                  <a:pt x="100" y="100"/>
                </a:cubicBezTo>
                <a:cubicBezTo>
                  <a:pt x="0" y="66"/>
                  <a:pt x="0" y="66"/>
                  <a:pt x="0" y="66"/>
                </a:cubicBezTo>
                <a:cubicBezTo>
                  <a:pt x="0" y="426"/>
                  <a:pt x="0" y="426"/>
                  <a:pt x="0" y="426"/>
                </a:cubicBezTo>
                <a:cubicBezTo>
                  <a:pt x="0" y="426"/>
                  <a:pt x="25" y="434"/>
                  <a:pt x="50" y="443"/>
                </a:cubicBezTo>
                <a:cubicBezTo>
                  <a:pt x="59" y="426"/>
                  <a:pt x="67" y="409"/>
                  <a:pt x="83" y="392"/>
                </a:cubicBezTo>
                <a:cubicBezTo>
                  <a:pt x="125" y="351"/>
                  <a:pt x="192" y="351"/>
                  <a:pt x="234" y="392"/>
                </a:cubicBezTo>
                <a:cubicBezTo>
                  <a:pt x="242" y="409"/>
                  <a:pt x="251" y="417"/>
                  <a:pt x="251" y="434"/>
                </a:cubicBezTo>
                <a:cubicBezTo>
                  <a:pt x="268" y="443"/>
                  <a:pt x="284" y="451"/>
                  <a:pt x="293" y="468"/>
                </a:cubicBezTo>
                <a:cubicBezTo>
                  <a:pt x="309" y="476"/>
                  <a:pt x="318" y="493"/>
                  <a:pt x="318" y="510"/>
                </a:cubicBezTo>
                <a:cubicBezTo>
                  <a:pt x="334" y="510"/>
                  <a:pt x="351" y="518"/>
                  <a:pt x="360" y="535"/>
                </a:cubicBezTo>
                <a:cubicBezTo>
                  <a:pt x="376" y="551"/>
                  <a:pt x="384" y="568"/>
                  <a:pt x="384" y="585"/>
                </a:cubicBezTo>
                <a:cubicBezTo>
                  <a:pt x="401" y="585"/>
                  <a:pt x="418" y="593"/>
                  <a:pt x="426" y="610"/>
                </a:cubicBezTo>
                <a:cubicBezTo>
                  <a:pt x="451" y="635"/>
                  <a:pt x="460" y="668"/>
                  <a:pt x="451" y="702"/>
                </a:cubicBezTo>
                <a:cubicBezTo>
                  <a:pt x="460" y="702"/>
                  <a:pt x="468" y="718"/>
                  <a:pt x="477" y="727"/>
                </a:cubicBezTo>
                <a:cubicBezTo>
                  <a:pt x="493" y="744"/>
                  <a:pt x="527" y="744"/>
                  <a:pt x="543" y="727"/>
                </a:cubicBezTo>
                <a:cubicBezTo>
                  <a:pt x="560" y="710"/>
                  <a:pt x="560" y="677"/>
                  <a:pt x="543" y="660"/>
                </a:cubicBezTo>
                <a:lnTo>
                  <a:pt x="535" y="660"/>
                </a:lnTo>
                <a:cubicBezTo>
                  <a:pt x="485" y="602"/>
                  <a:pt x="477" y="593"/>
                  <a:pt x="485" y="585"/>
                </a:cubicBezTo>
                <a:cubicBezTo>
                  <a:pt x="493" y="585"/>
                  <a:pt x="502" y="593"/>
                  <a:pt x="560" y="660"/>
                </a:cubicBezTo>
                <a:cubicBezTo>
                  <a:pt x="569" y="668"/>
                  <a:pt x="569" y="668"/>
                  <a:pt x="569" y="668"/>
                </a:cubicBezTo>
                <a:cubicBezTo>
                  <a:pt x="585" y="685"/>
                  <a:pt x="610" y="685"/>
                  <a:pt x="627" y="668"/>
                </a:cubicBezTo>
                <a:cubicBezTo>
                  <a:pt x="644" y="652"/>
                  <a:pt x="644" y="618"/>
                  <a:pt x="627" y="602"/>
                </a:cubicBezTo>
                <a:cubicBezTo>
                  <a:pt x="569" y="535"/>
                  <a:pt x="560" y="526"/>
                  <a:pt x="560" y="518"/>
                </a:cubicBezTo>
                <a:cubicBezTo>
                  <a:pt x="569" y="518"/>
                  <a:pt x="594" y="551"/>
                  <a:pt x="652" y="610"/>
                </a:cubicBezTo>
                <a:cubicBezTo>
                  <a:pt x="669" y="626"/>
                  <a:pt x="702" y="626"/>
                  <a:pt x="719" y="610"/>
                </a:cubicBezTo>
                <a:cubicBezTo>
                  <a:pt x="727" y="593"/>
                  <a:pt x="736" y="568"/>
                  <a:pt x="719" y="543"/>
                </a:cubicBezTo>
                <a:cubicBezTo>
                  <a:pt x="644" y="468"/>
                  <a:pt x="644" y="468"/>
                  <a:pt x="652" y="459"/>
                </a:cubicBezTo>
                <a:lnTo>
                  <a:pt x="727" y="526"/>
                </a:lnTo>
                <a:cubicBezTo>
                  <a:pt x="727" y="535"/>
                  <a:pt x="727" y="535"/>
                  <a:pt x="727" y="535"/>
                </a:cubicBezTo>
                <a:cubicBezTo>
                  <a:pt x="744" y="551"/>
                  <a:pt x="769" y="551"/>
                  <a:pt x="786" y="535"/>
                </a:cubicBezTo>
                <a:cubicBezTo>
                  <a:pt x="803" y="510"/>
                  <a:pt x="803" y="484"/>
                  <a:pt x="786" y="468"/>
                </a:cubicBezTo>
                <a:close/>
                <a:moveTo>
                  <a:pt x="786" y="468"/>
                </a:moveTo>
                <a:lnTo>
                  <a:pt x="786" y="4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182843" tIns="91422" rIns="182843" bIns="91422" anchor="ctr"/>
          <a:lstStyle/>
          <a:p>
            <a:pPr>
              <a:defRPr/>
            </a:pPr>
            <a:endParaRPr lang="en-US" sz="2400" dirty="0">
              <a:solidFill>
                <a:schemeClr val="bg1">
                  <a:lumMod val="5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7" name="Freeform 417"/>
          <p:cNvSpPr>
            <a:spLocks noChangeAspect="1" noChangeArrowheads="1"/>
          </p:cNvSpPr>
          <p:nvPr/>
        </p:nvSpPr>
        <p:spPr bwMode="auto">
          <a:xfrm>
            <a:off x="7004476" y="4620458"/>
            <a:ext cx="437908" cy="438023"/>
          </a:xfrm>
          <a:custGeom>
            <a:avLst/>
            <a:gdLst>
              <a:gd name="T0" fmla="*/ 0 w 904"/>
              <a:gd name="T1" fmla="*/ 686 h 904"/>
              <a:gd name="T2" fmla="*/ 218 w 904"/>
              <a:gd name="T3" fmla="*/ 903 h 904"/>
              <a:gd name="T4" fmla="*/ 0 w 904"/>
              <a:gd name="T5" fmla="*/ 903 h 904"/>
              <a:gd name="T6" fmla="*/ 0 w 904"/>
              <a:gd name="T7" fmla="*/ 686 h 904"/>
              <a:gd name="T8" fmla="*/ 552 w 904"/>
              <a:gd name="T9" fmla="*/ 42 h 904"/>
              <a:gd name="T10" fmla="*/ 627 w 904"/>
              <a:gd name="T11" fmla="*/ 276 h 904"/>
              <a:gd name="T12" fmla="*/ 861 w 904"/>
              <a:gd name="T13" fmla="*/ 351 h 904"/>
              <a:gd name="T14" fmla="*/ 786 w 904"/>
              <a:gd name="T15" fmla="*/ 117 h 904"/>
              <a:gd name="T16" fmla="*/ 552 w 904"/>
              <a:gd name="T17" fmla="*/ 42 h 904"/>
              <a:gd name="T18" fmla="*/ 677 w 904"/>
              <a:gd name="T19" fmla="*/ 385 h 904"/>
              <a:gd name="T20" fmla="*/ 276 w 904"/>
              <a:gd name="T21" fmla="*/ 778 h 904"/>
              <a:gd name="T22" fmla="*/ 360 w 904"/>
              <a:gd name="T23" fmla="*/ 862 h 904"/>
              <a:gd name="T24" fmla="*/ 795 w 904"/>
              <a:gd name="T25" fmla="*/ 427 h 904"/>
              <a:gd name="T26" fmla="*/ 677 w 904"/>
              <a:gd name="T27" fmla="*/ 385 h 904"/>
              <a:gd name="T28" fmla="*/ 594 w 904"/>
              <a:gd name="T29" fmla="*/ 318 h 904"/>
              <a:gd name="T30" fmla="*/ 552 w 904"/>
              <a:gd name="T31" fmla="*/ 276 h 904"/>
              <a:gd name="T32" fmla="*/ 159 w 904"/>
              <a:gd name="T33" fmla="*/ 661 h 904"/>
              <a:gd name="T34" fmla="*/ 243 w 904"/>
              <a:gd name="T35" fmla="*/ 744 h 904"/>
              <a:gd name="T36" fmla="*/ 636 w 904"/>
              <a:gd name="T37" fmla="*/ 351 h 904"/>
              <a:gd name="T38" fmla="*/ 594 w 904"/>
              <a:gd name="T39" fmla="*/ 318 h 904"/>
              <a:gd name="T40" fmla="*/ 477 w 904"/>
              <a:gd name="T41" fmla="*/ 109 h 904"/>
              <a:gd name="T42" fmla="*/ 50 w 904"/>
              <a:gd name="T43" fmla="*/ 544 h 904"/>
              <a:gd name="T44" fmla="*/ 126 w 904"/>
              <a:gd name="T45" fmla="*/ 628 h 904"/>
              <a:gd name="T46" fmla="*/ 519 w 904"/>
              <a:gd name="T47" fmla="*/ 226 h 904"/>
              <a:gd name="T48" fmla="*/ 477 w 904"/>
              <a:gd name="T49" fmla="*/ 109 h 904"/>
              <a:gd name="T50" fmla="*/ 477 w 904"/>
              <a:gd name="T51" fmla="*/ 109 h 904"/>
              <a:gd name="T52" fmla="*/ 477 w 904"/>
              <a:gd name="T53" fmla="*/ 109 h 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04" h="904">
                <a:moveTo>
                  <a:pt x="0" y="686"/>
                </a:moveTo>
                <a:cubicBezTo>
                  <a:pt x="218" y="903"/>
                  <a:pt x="218" y="903"/>
                  <a:pt x="218" y="903"/>
                </a:cubicBezTo>
                <a:cubicBezTo>
                  <a:pt x="0" y="903"/>
                  <a:pt x="0" y="903"/>
                  <a:pt x="0" y="903"/>
                </a:cubicBezTo>
                <a:lnTo>
                  <a:pt x="0" y="686"/>
                </a:lnTo>
                <a:close/>
                <a:moveTo>
                  <a:pt x="552" y="42"/>
                </a:moveTo>
                <a:cubicBezTo>
                  <a:pt x="510" y="84"/>
                  <a:pt x="544" y="193"/>
                  <a:pt x="627" y="276"/>
                </a:cubicBezTo>
                <a:cubicBezTo>
                  <a:pt x="719" y="360"/>
                  <a:pt x="820" y="393"/>
                  <a:pt x="861" y="351"/>
                </a:cubicBezTo>
                <a:cubicBezTo>
                  <a:pt x="903" y="310"/>
                  <a:pt x="870" y="209"/>
                  <a:pt x="786" y="117"/>
                </a:cubicBezTo>
                <a:cubicBezTo>
                  <a:pt x="703" y="34"/>
                  <a:pt x="594" y="0"/>
                  <a:pt x="552" y="42"/>
                </a:cubicBezTo>
                <a:close/>
                <a:moveTo>
                  <a:pt x="677" y="385"/>
                </a:moveTo>
                <a:cubicBezTo>
                  <a:pt x="276" y="778"/>
                  <a:pt x="276" y="778"/>
                  <a:pt x="276" y="778"/>
                </a:cubicBezTo>
                <a:cubicBezTo>
                  <a:pt x="360" y="862"/>
                  <a:pt x="360" y="862"/>
                  <a:pt x="360" y="862"/>
                </a:cubicBezTo>
                <a:cubicBezTo>
                  <a:pt x="795" y="427"/>
                  <a:pt x="795" y="427"/>
                  <a:pt x="795" y="427"/>
                </a:cubicBezTo>
                <a:cubicBezTo>
                  <a:pt x="753" y="418"/>
                  <a:pt x="719" y="410"/>
                  <a:pt x="677" y="385"/>
                </a:cubicBezTo>
                <a:close/>
                <a:moveTo>
                  <a:pt x="594" y="318"/>
                </a:moveTo>
                <a:cubicBezTo>
                  <a:pt x="577" y="301"/>
                  <a:pt x="569" y="285"/>
                  <a:pt x="552" y="276"/>
                </a:cubicBezTo>
                <a:cubicBezTo>
                  <a:pt x="159" y="661"/>
                  <a:pt x="159" y="661"/>
                  <a:pt x="159" y="661"/>
                </a:cubicBezTo>
                <a:cubicBezTo>
                  <a:pt x="243" y="744"/>
                  <a:pt x="243" y="744"/>
                  <a:pt x="243" y="744"/>
                </a:cubicBezTo>
                <a:cubicBezTo>
                  <a:pt x="636" y="351"/>
                  <a:pt x="636" y="351"/>
                  <a:pt x="636" y="351"/>
                </a:cubicBezTo>
                <a:cubicBezTo>
                  <a:pt x="619" y="343"/>
                  <a:pt x="602" y="327"/>
                  <a:pt x="594" y="318"/>
                </a:cubicBezTo>
                <a:close/>
                <a:moveTo>
                  <a:pt x="477" y="109"/>
                </a:moveTo>
                <a:cubicBezTo>
                  <a:pt x="50" y="544"/>
                  <a:pt x="50" y="544"/>
                  <a:pt x="50" y="544"/>
                </a:cubicBezTo>
                <a:cubicBezTo>
                  <a:pt x="126" y="628"/>
                  <a:pt x="126" y="628"/>
                  <a:pt x="126" y="628"/>
                </a:cubicBezTo>
                <a:cubicBezTo>
                  <a:pt x="519" y="226"/>
                  <a:pt x="519" y="226"/>
                  <a:pt x="519" y="226"/>
                </a:cubicBezTo>
                <a:cubicBezTo>
                  <a:pt x="502" y="184"/>
                  <a:pt x="485" y="151"/>
                  <a:pt x="477" y="109"/>
                </a:cubicBezTo>
                <a:close/>
                <a:moveTo>
                  <a:pt x="477" y="109"/>
                </a:moveTo>
                <a:lnTo>
                  <a:pt x="477" y="1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>
              <a:defRPr/>
            </a:pPr>
            <a:endParaRPr lang="en-US" sz="2400" dirty="0">
              <a:solidFill>
                <a:schemeClr val="bg1">
                  <a:lumMod val="5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8" name="Freeform 526"/>
          <p:cNvSpPr>
            <a:spLocks noChangeAspect="1" noChangeArrowheads="1"/>
          </p:cNvSpPr>
          <p:nvPr/>
        </p:nvSpPr>
        <p:spPr bwMode="auto">
          <a:xfrm>
            <a:off x="4824724" y="4578111"/>
            <a:ext cx="428027" cy="554878"/>
          </a:xfrm>
          <a:custGeom>
            <a:avLst/>
            <a:gdLst>
              <a:gd name="T0" fmla="*/ 719 w 1222"/>
              <a:gd name="T1" fmla="*/ 1338 h 1581"/>
              <a:gd name="T2" fmla="*/ 686 w 1222"/>
              <a:gd name="T3" fmla="*/ 1221 h 1581"/>
              <a:gd name="T4" fmla="*/ 686 w 1222"/>
              <a:gd name="T5" fmla="*/ 359 h 1581"/>
              <a:gd name="T6" fmla="*/ 719 w 1222"/>
              <a:gd name="T7" fmla="*/ 243 h 1581"/>
              <a:gd name="T8" fmla="*/ 17 w 1222"/>
              <a:gd name="T9" fmla="*/ 460 h 1581"/>
              <a:gd name="T10" fmla="*/ 0 w 1222"/>
              <a:gd name="T11" fmla="*/ 794 h 1581"/>
              <a:gd name="T12" fmla="*/ 17 w 1222"/>
              <a:gd name="T13" fmla="*/ 1120 h 1581"/>
              <a:gd name="T14" fmla="*/ 502 w 1222"/>
              <a:gd name="T15" fmla="*/ 1530 h 1581"/>
              <a:gd name="T16" fmla="*/ 493 w 1222"/>
              <a:gd name="T17" fmla="*/ 1112 h 1581"/>
              <a:gd name="T18" fmla="*/ 284 w 1222"/>
              <a:gd name="T19" fmla="*/ 1120 h 1581"/>
              <a:gd name="T20" fmla="*/ 284 w 1222"/>
              <a:gd name="T21" fmla="*/ 794 h 1581"/>
              <a:gd name="T22" fmla="*/ 284 w 1222"/>
              <a:gd name="T23" fmla="*/ 460 h 1581"/>
              <a:gd name="T24" fmla="*/ 493 w 1222"/>
              <a:gd name="T25" fmla="*/ 468 h 1581"/>
              <a:gd name="T26" fmla="*/ 502 w 1222"/>
              <a:gd name="T27" fmla="*/ 58 h 1581"/>
              <a:gd name="T28" fmla="*/ 17 w 1222"/>
              <a:gd name="T29" fmla="*/ 460 h 1581"/>
              <a:gd name="T30" fmla="*/ 602 w 1222"/>
              <a:gd name="T31" fmla="*/ 911 h 1581"/>
              <a:gd name="T32" fmla="*/ 493 w 1222"/>
              <a:gd name="T33" fmla="*/ 861 h 1581"/>
              <a:gd name="T34" fmla="*/ 543 w 1222"/>
              <a:gd name="T35" fmla="*/ 828 h 1581"/>
              <a:gd name="T36" fmla="*/ 610 w 1222"/>
              <a:gd name="T37" fmla="*/ 778 h 1581"/>
              <a:gd name="T38" fmla="*/ 627 w 1222"/>
              <a:gd name="T39" fmla="*/ 660 h 1581"/>
              <a:gd name="T40" fmla="*/ 476 w 1222"/>
              <a:gd name="T41" fmla="*/ 677 h 1581"/>
              <a:gd name="T42" fmla="*/ 510 w 1222"/>
              <a:gd name="T43" fmla="*/ 736 h 1581"/>
              <a:gd name="T44" fmla="*/ 560 w 1222"/>
              <a:gd name="T45" fmla="*/ 677 h 1581"/>
              <a:gd name="T46" fmla="*/ 585 w 1222"/>
              <a:gd name="T47" fmla="*/ 719 h 1581"/>
              <a:gd name="T48" fmla="*/ 502 w 1222"/>
              <a:gd name="T49" fmla="*/ 803 h 1581"/>
              <a:gd name="T50" fmla="*/ 410 w 1222"/>
              <a:gd name="T51" fmla="*/ 911 h 1581"/>
              <a:gd name="T52" fmla="*/ 819 w 1222"/>
              <a:gd name="T53" fmla="*/ 811 h 1581"/>
              <a:gd name="T54" fmla="*/ 794 w 1222"/>
              <a:gd name="T55" fmla="*/ 635 h 1581"/>
              <a:gd name="T56" fmla="*/ 644 w 1222"/>
              <a:gd name="T57" fmla="*/ 853 h 1581"/>
              <a:gd name="T58" fmla="*/ 744 w 1222"/>
              <a:gd name="T59" fmla="*/ 911 h 1581"/>
              <a:gd name="T60" fmla="*/ 803 w 1222"/>
              <a:gd name="T61" fmla="*/ 853 h 1581"/>
              <a:gd name="T62" fmla="*/ 844 w 1222"/>
              <a:gd name="T63" fmla="*/ 811 h 1581"/>
              <a:gd name="T64" fmla="*/ 786 w 1222"/>
              <a:gd name="T65" fmla="*/ 686 h 1581"/>
              <a:gd name="T66" fmla="*/ 694 w 1222"/>
              <a:gd name="T67" fmla="*/ 811 h 1581"/>
              <a:gd name="T68" fmla="*/ 694 w 1222"/>
              <a:gd name="T69" fmla="*/ 811 h 1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none" lIns="243785" tIns="121892" rIns="243785" bIns="121892" anchor="ctr"/>
          <a:lstStyle/>
          <a:p>
            <a:pPr>
              <a:defRPr/>
            </a:pPr>
            <a:endParaRPr lang="en-US" sz="2400" dirty="0">
              <a:solidFill>
                <a:schemeClr val="bg1">
                  <a:lumMod val="50000"/>
                </a:schemeClr>
              </a:solidFill>
              <a:ea typeface="宋体" panose="02010600030101010101" pitchFamily="2" charset="-122"/>
            </a:endParaRPr>
          </a:p>
        </p:txBody>
      </p:sp>
      <p:sp>
        <p:nvSpPr>
          <p:cNvPr id="19" name="TextBox 35"/>
          <p:cNvSpPr txBox="1"/>
          <p:nvPr/>
        </p:nvSpPr>
        <p:spPr>
          <a:xfrm flipH="1">
            <a:off x="2771714" y="1981934"/>
            <a:ext cx="10791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6000" b="1" smtClean="0">
                <a:solidFill>
                  <a:schemeClr val="bg1">
                    <a:lumMod val="50000"/>
                  </a:schemeClr>
                </a:solidFill>
              </a:rPr>
              <a:t>01</a:t>
            </a:r>
            <a:endParaRPr lang="en-US" sz="6000" b="1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TextBox 36"/>
          <p:cNvSpPr txBox="1"/>
          <p:nvPr/>
        </p:nvSpPr>
        <p:spPr>
          <a:xfrm flipH="1">
            <a:off x="642228" y="2365122"/>
            <a:ext cx="224792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37"/>
          <p:cNvSpPr txBox="1"/>
          <p:nvPr/>
        </p:nvSpPr>
        <p:spPr>
          <a:xfrm flipH="1">
            <a:off x="2089972" y="2078878"/>
            <a:ext cx="800183" cy="362325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Lato Regular"/>
              </a:rPr>
              <a:t>关键词</a:t>
            </a:r>
            <a:endParaRPr lang="id-ID" altLang="zh-CN" sz="1600" b="1" dirty="0">
              <a:solidFill>
                <a:schemeClr val="bg1">
                  <a:lumMod val="50000"/>
                </a:schemeClr>
              </a:solidFill>
              <a:cs typeface="Lato Regular"/>
            </a:endParaRPr>
          </a:p>
        </p:txBody>
      </p:sp>
      <p:sp>
        <p:nvSpPr>
          <p:cNvPr id="22" name="TextBox 41"/>
          <p:cNvSpPr txBox="1"/>
          <p:nvPr/>
        </p:nvSpPr>
        <p:spPr>
          <a:xfrm>
            <a:off x="8341145" y="1981934"/>
            <a:ext cx="10791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dirty="0" smtClean="0">
                <a:solidFill>
                  <a:schemeClr val="bg1">
                    <a:lumMod val="50000"/>
                  </a:schemeClr>
                </a:solidFill>
              </a:rPr>
              <a:t>02</a:t>
            </a:r>
            <a:endParaRPr lang="en-US" sz="6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TextBox 42"/>
          <p:cNvSpPr txBox="1"/>
          <p:nvPr/>
        </p:nvSpPr>
        <p:spPr>
          <a:xfrm>
            <a:off x="9301846" y="2365122"/>
            <a:ext cx="224792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43"/>
          <p:cNvSpPr txBox="1"/>
          <p:nvPr/>
        </p:nvSpPr>
        <p:spPr>
          <a:xfrm>
            <a:off x="9301846" y="2078878"/>
            <a:ext cx="800183" cy="362325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Lato Regular"/>
              </a:rPr>
              <a:t>关键词</a:t>
            </a:r>
            <a:endParaRPr lang="id-ID" altLang="zh-CN" sz="1600" b="1" dirty="0">
              <a:solidFill>
                <a:schemeClr val="bg1">
                  <a:lumMod val="50000"/>
                </a:schemeClr>
              </a:solidFill>
              <a:cs typeface="Lato Regular"/>
            </a:endParaRPr>
          </a:p>
        </p:txBody>
      </p:sp>
      <p:sp>
        <p:nvSpPr>
          <p:cNvPr id="25" name="TextBox 38"/>
          <p:cNvSpPr txBox="1"/>
          <p:nvPr/>
        </p:nvSpPr>
        <p:spPr>
          <a:xfrm flipH="1">
            <a:off x="2771714" y="4538998"/>
            <a:ext cx="10791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6000" b="1" smtClean="0">
                <a:solidFill>
                  <a:schemeClr val="bg1">
                    <a:lumMod val="50000"/>
                  </a:schemeClr>
                </a:solidFill>
              </a:rPr>
              <a:t>04</a:t>
            </a:r>
            <a:endParaRPr lang="en-US" sz="6000" b="1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TextBox 39"/>
          <p:cNvSpPr txBox="1"/>
          <p:nvPr/>
        </p:nvSpPr>
        <p:spPr>
          <a:xfrm flipH="1">
            <a:off x="642228" y="4922186"/>
            <a:ext cx="224792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40"/>
          <p:cNvSpPr txBox="1"/>
          <p:nvPr/>
        </p:nvSpPr>
        <p:spPr>
          <a:xfrm flipH="1">
            <a:off x="2089972" y="4635942"/>
            <a:ext cx="800183" cy="362325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Lato Regular"/>
              </a:rPr>
              <a:t>关键词</a:t>
            </a:r>
            <a:endParaRPr lang="id-ID" altLang="zh-CN" sz="1600" b="1" dirty="0">
              <a:solidFill>
                <a:schemeClr val="bg1">
                  <a:lumMod val="50000"/>
                </a:schemeClr>
              </a:solidFill>
              <a:cs typeface="Lato Regular"/>
            </a:endParaRPr>
          </a:p>
        </p:txBody>
      </p:sp>
      <p:sp>
        <p:nvSpPr>
          <p:cNvPr id="28" name="TextBox 44"/>
          <p:cNvSpPr txBox="1"/>
          <p:nvPr/>
        </p:nvSpPr>
        <p:spPr>
          <a:xfrm>
            <a:off x="8341145" y="4538998"/>
            <a:ext cx="10791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b="1" smtClean="0">
                <a:solidFill>
                  <a:schemeClr val="bg1">
                    <a:lumMod val="50000"/>
                  </a:schemeClr>
                </a:solidFill>
              </a:rPr>
              <a:t>03</a:t>
            </a:r>
            <a:endParaRPr lang="en-US" sz="6000" b="1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TextBox 45"/>
          <p:cNvSpPr txBox="1"/>
          <p:nvPr/>
        </p:nvSpPr>
        <p:spPr>
          <a:xfrm>
            <a:off x="9301846" y="4922186"/>
            <a:ext cx="224792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66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46"/>
          <p:cNvSpPr txBox="1"/>
          <p:nvPr/>
        </p:nvSpPr>
        <p:spPr>
          <a:xfrm>
            <a:off x="9301846" y="4635942"/>
            <a:ext cx="800183" cy="362325"/>
          </a:xfrm>
          <a:prstGeom prst="rect">
            <a:avLst/>
          </a:prstGeom>
          <a:noFill/>
        </p:spPr>
        <p:txBody>
          <a:bodyPr wrap="none" lIns="91422" tIns="45711" rIns="91422" bIns="4571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b="1" dirty="0">
                <a:solidFill>
                  <a:schemeClr val="bg1">
                    <a:lumMod val="50000"/>
                  </a:schemeClr>
                </a:solidFill>
                <a:cs typeface="Lato Regular"/>
              </a:rPr>
              <a:t>关键词</a:t>
            </a:r>
            <a:endParaRPr lang="id-ID" altLang="zh-CN" sz="1600" b="1" dirty="0">
              <a:solidFill>
                <a:schemeClr val="bg1">
                  <a:lumMod val="50000"/>
                </a:schemeClr>
              </a:solidFill>
              <a:cs typeface="Lato Regular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2560" y="15240"/>
            <a:ext cx="487680" cy="114918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579120" y="245274"/>
            <a:ext cx="2438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点击此处添加标题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4" name="Freeform 82"/>
          <p:cNvSpPr>
            <a:spLocks noEditPoints="1"/>
          </p:cNvSpPr>
          <p:nvPr/>
        </p:nvSpPr>
        <p:spPr bwMode="auto">
          <a:xfrm>
            <a:off x="6901868" y="4364840"/>
            <a:ext cx="810985" cy="810983"/>
          </a:xfrm>
          <a:custGeom>
            <a:avLst/>
            <a:gdLst>
              <a:gd name="T0" fmla="*/ 292 w 341"/>
              <a:gd name="T1" fmla="*/ 82 h 341"/>
              <a:gd name="T2" fmla="*/ 82 w 341"/>
              <a:gd name="T3" fmla="*/ 49 h 341"/>
              <a:gd name="T4" fmla="*/ 50 w 341"/>
              <a:gd name="T5" fmla="*/ 260 h 341"/>
              <a:gd name="T6" fmla="*/ 260 w 341"/>
              <a:gd name="T7" fmla="*/ 292 h 341"/>
              <a:gd name="T8" fmla="*/ 292 w 341"/>
              <a:gd name="T9" fmla="*/ 82 h 341"/>
              <a:gd name="T10" fmla="*/ 241 w 341"/>
              <a:gd name="T11" fmla="*/ 266 h 341"/>
              <a:gd name="T12" fmla="*/ 76 w 341"/>
              <a:gd name="T13" fmla="*/ 241 h 341"/>
              <a:gd name="T14" fmla="*/ 101 w 341"/>
              <a:gd name="T15" fmla="*/ 75 h 341"/>
              <a:gd name="T16" fmla="*/ 266 w 341"/>
              <a:gd name="T17" fmla="*/ 101 h 341"/>
              <a:gd name="T18" fmla="*/ 241 w 341"/>
              <a:gd name="T19" fmla="*/ 266 h 3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41" h="341">
                <a:moveTo>
                  <a:pt x="292" y="82"/>
                </a:moveTo>
                <a:cubicBezTo>
                  <a:pt x="243" y="15"/>
                  <a:pt x="149" y="0"/>
                  <a:pt x="82" y="49"/>
                </a:cubicBezTo>
                <a:cubicBezTo>
                  <a:pt x="15" y="98"/>
                  <a:pt x="0" y="193"/>
                  <a:pt x="50" y="260"/>
                </a:cubicBezTo>
                <a:cubicBezTo>
                  <a:pt x="99" y="327"/>
                  <a:pt x="193" y="341"/>
                  <a:pt x="260" y="292"/>
                </a:cubicBezTo>
                <a:cubicBezTo>
                  <a:pt x="327" y="243"/>
                  <a:pt x="341" y="149"/>
                  <a:pt x="292" y="82"/>
                </a:cubicBezTo>
                <a:close/>
                <a:moveTo>
                  <a:pt x="241" y="266"/>
                </a:moveTo>
                <a:cubicBezTo>
                  <a:pt x="188" y="305"/>
                  <a:pt x="114" y="293"/>
                  <a:pt x="76" y="241"/>
                </a:cubicBezTo>
                <a:cubicBezTo>
                  <a:pt x="37" y="188"/>
                  <a:pt x="48" y="114"/>
                  <a:pt x="101" y="75"/>
                </a:cubicBezTo>
                <a:cubicBezTo>
                  <a:pt x="154" y="37"/>
                  <a:pt x="228" y="48"/>
                  <a:pt x="266" y="101"/>
                </a:cubicBezTo>
                <a:cubicBezTo>
                  <a:pt x="305" y="153"/>
                  <a:pt x="293" y="227"/>
                  <a:pt x="241" y="26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Freeform 83"/>
          <p:cNvSpPr>
            <a:spLocks noEditPoints="1"/>
          </p:cNvSpPr>
          <p:nvPr/>
        </p:nvSpPr>
        <p:spPr bwMode="auto">
          <a:xfrm>
            <a:off x="6765027" y="4240072"/>
            <a:ext cx="1076617" cy="1074604"/>
          </a:xfrm>
          <a:custGeom>
            <a:avLst/>
            <a:gdLst>
              <a:gd name="T0" fmla="*/ 436 w 453"/>
              <a:gd name="T1" fmla="*/ 284 h 452"/>
              <a:gd name="T2" fmla="*/ 404 w 453"/>
              <a:gd name="T3" fmla="*/ 261 h 452"/>
              <a:gd name="T4" fmla="*/ 415 w 453"/>
              <a:gd name="T5" fmla="*/ 230 h 452"/>
              <a:gd name="T6" fmla="*/ 452 w 453"/>
              <a:gd name="T7" fmla="*/ 213 h 452"/>
              <a:gd name="T8" fmla="*/ 435 w 453"/>
              <a:gd name="T9" fmla="*/ 164 h 452"/>
              <a:gd name="T10" fmla="*/ 397 w 453"/>
              <a:gd name="T11" fmla="*/ 161 h 452"/>
              <a:gd name="T12" fmla="*/ 396 w 453"/>
              <a:gd name="T13" fmla="*/ 140 h 452"/>
              <a:gd name="T14" fmla="*/ 420 w 453"/>
              <a:gd name="T15" fmla="*/ 109 h 452"/>
              <a:gd name="T16" fmla="*/ 383 w 453"/>
              <a:gd name="T17" fmla="*/ 73 h 452"/>
              <a:gd name="T18" fmla="*/ 349 w 453"/>
              <a:gd name="T19" fmla="*/ 88 h 452"/>
              <a:gd name="T20" fmla="*/ 331 w 453"/>
              <a:gd name="T21" fmla="*/ 65 h 452"/>
              <a:gd name="T22" fmla="*/ 335 w 453"/>
              <a:gd name="T23" fmla="*/ 28 h 452"/>
              <a:gd name="T24" fmla="*/ 285 w 453"/>
              <a:gd name="T25" fmla="*/ 16 h 452"/>
              <a:gd name="T26" fmla="*/ 263 w 453"/>
              <a:gd name="T27" fmla="*/ 44 h 452"/>
              <a:gd name="T28" fmla="*/ 229 w 453"/>
              <a:gd name="T29" fmla="*/ 33 h 452"/>
              <a:gd name="T30" fmla="*/ 214 w 453"/>
              <a:gd name="T31" fmla="*/ 0 h 452"/>
              <a:gd name="T32" fmla="*/ 165 w 453"/>
              <a:gd name="T33" fmla="*/ 17 h 452"/>
              <a:gd name="T34" fmla="*/ 161 w 453"/>
              <a:gd name="T35" fmla="*/ 51 h 452"/>
              <a:gd name="T36" fmla="*/ 139 w 453"/>
              <a:gd name="T37" fmla="*/ 53 h 452"/>
              <a:gd name="T38" fmla="*/ 110 w 453"/>
              <a:gd name="T39" fmla="*/ 32 h 452"/>
              <a:gd name="T40" fmla="*/ 75 w 453"/>
              <a:gd name="T41" fmla="*/ 70 h 452"/>
              <a:gd name="T42" fmla="*/ 87 w 453"/>
              <a:gd name="T43" fmla="*/ 102 h 452"/>
              <a:gd name="T44" fmla="*/ 64 w 453"/>
              <a:gd name="T45" fmla="*/ 121 h 452"/>
              <a:gd name="T46" fmla="*/ 29 w 453"/>
              <a:gd name="T47" fmla="*/ 117 h 452"/>
              <a:gd name="T48" fmla="*/ 17 w 453"/>
              <a:gd name="T49" fmla="*/ 167 h 452"/>
              <a:gd name="T50" fmla="*/ 45 w 453"/>
              <a:gd name="T51" fmla="*/ 189 h 452"/>
              <a:gd name="T52" fmla="*/ 34 w 453"/>
              <a:gd name="T53" fmla="*/ 223 h 452"/>
              <a:gd name="T54" fmla="*/ 1 w 453"/>
              <a:gd name="T55" fmla="*/ 238 h 452"/>
              <a:gd name="T56" fmla="*/ 18 w 453"/>
              <a:gd name="T57" fmla="*/ 287 h 452"/>
              <a:gd name="T58" fmla="*/ 54 w 453"/>
              <a:gd name="T59" fmla="*/ 290 h 452"/>
              <a:gd name="T60" fmla="*/ 56 w 453"/>
              <a:gd name="T61" fmla="*/ 312 h 452"/>
              <a:gd name="T62" fmla="*/ 33 w 453"/>
              <a:gd name="T63" fmla="*/ 342 h 452"/>
              <a:gd name="T64" fmla="*/ 71 w 453"/>
              <a:gd name="T65" fmla="*/ 378 h 452"/>
              <a:gd name="T66" fmla="*/ 105 w 453"/>
              <a:gd name="T67" fmla="*/ 363 h 452"/>
              <a:gd name="T68" fmla="*/ 123 w 453"/>
              <a:gd name="T69" fmla="*/ 385 h 452"/>
              <a:gd name="T70" fmla="*/ 118 w 453"/>
              <a:gd name="T71" fmla="*/ 423 h 452"/>
              <a:gd name="T72" fmla="*/ 168 w 453"/>
              <a:gd name="T73" fmla="*/ 435 h 452"/>
              <a:gd name="T74" fmla="*/ 191 w 453"/>
              <a:gd name="T75" fmla="*/ 404 h 452"/>
              <a:gd name="T76" fmla="*/ 223 w 453"/>
              <a:gd name="T77" fmla="*/ 414 h 452"/>
              <a:gd name="T78" fmla="*/ 239 w 453"/>
              <a:gd name="T79" fmla="*/ 451 h 452"/>
              <a:gd name="T80" fmla="*/ 288 w 453"/>
              <a:gd name="T81" fmla="*/ 435 h 452"/>
              <a:gd name="T82" fmla="*/ 291 w 453"/>
              <a:gd name="T83" fmla="*/ 395 h 452"/>
              <a:gd name="T84" fmla="*/ 311 w 453"/>
              <a:gd name="T85" fmla="*/ 394 h 452"/>
              <a:gd name="T86" fmla="*/ 343 w 453"/>
              <a:gd name="T87" fmla="*/ 420 h 452"/>
              <a:gd name="T88" fmla="*/ 379 w 453"/>
              <a:gd name="T89" fmla="*/ 382 h 452"/>
              <a:gd name="T90" fmla="*/ 362 w 453"/>
              <a:gd name="T91" fmla="*/ 345 h 452"/>
              <a:gd name="T92" fmla="*/ 384 w 453"/>
              <a:gd name="T93" fmla="*/ 329 h 452"/>
              <a:gd name="T94" fmla="*/ 424 w 453"/>
              <a:gd name="T95" fmla="*/ 335 h 452"/>
              <a:gd name="T96" fmla="*/ 325 w 453"/>
              <a:gd name="T97" fmla="*/ 355 h 452"/>
              <a:gd name="T98" fmla="*/ 131 w 453"/>
              <a:gd name="T99" fmla="*/ 92 h 452"/>
              <a:gd name="T100" fmla="*/ 325 w 453"/>
              <a:gd name="T101" fmla="*/ 355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453" h="452">
                <a:moveTo>
                  <a:pt x="441" y="297"/>
                </a:moveTo>
                <a:cubicBezTo>
                  <a:pt x="443" y="292"/>
                  <a:pt x="441" y="286"/>
                  <a:pt x="436" y="284"/>
                </a:cubicBezTo>
                <a:cubicBezTo>
                  <a:pt x="409" y="271"/>
                  <a:pt x="409" y="271"/>
                  <a:pt x="409" y="271"/>
                </a:cubicBezTo>
                <a:cubicBezTo>
                  <a:pt x="406" y="269"/>
                  <a:pt x="403" y="265"/>
                  <a:pt x="404" y="261"/>
                </a:cubicBezTo>
                <a:cubicBezTo>
                  <a:pt x="406" y="253"/>
                  <a:pt x="407" y="246"/>
                  <a:pt x="408" y="238"/>
                </a:cubicBezTo>
                <a:cubicBezTo>
                  <a:pt x="408" y="234"/>
                  <a:pt x="411" y="230"/>
                  <a:pt x="415" y="230"/>
                </a:cubicBezTo>
                <a:cubicBezTo>
                  <a:pt x="444" y="224"/>
                  <a:pt x="444" y="224"/>
                  <a:pt x="444" y="224"/>
                </a:cubicBezTo>
                <a:cubicBezTo>
                  <a:pt x="449" y="223"/>
                  <a:pt x="453" y="218"/>
                  <a:pt x="452" y="213"/>
                </a:cubicBezTo>
                <a:cubicBezTo>
                  <a:pt x="446" y="172"/>
                  <a:pt x="446" y="172"/>
                  <a:pt x="446" y="172"/>
                </a:cubicBezTo>
                <a:cubicBezTo>
                  <a:pt x="445" y="167"/>
                  <a:pt x="440" y="164"/>
                  <a:pt x="435" y="164"/>
                </a:cubicBezTo>
                <a:cubicBezTo>
                  <a:pt x="407" y="167"/>
                  <a:pt x="407" y="167"/>
                  <a:pt x="407" y="167"/>
                </a:cubicBezTo>
                <a:cubicBezTo>
                  <a:pt x="403" y="168"/>
                  <a:pt x="399" y="165"/>
                  <a:pt x="397" y="161"/>
                </a:cubicBezTo>
                <a:cubicBezTo>
                  <a:pt x="396" y="158"/>
                  <a:pt x="395" y="154"/>
                  <a:pt x="394" y="151"/>
                </a:cubicBezTo>
                <a:cubicBezTo>
                  <a:pt x="392" y="147"/>
                  <a:pt x="393" y="143"/>
                  <a:pt x="396" y="140"/>
                </a:cubicBezTo>
                <a:cubicBezTo>
                  <a:pt x="419" y="122"/>
                  <a:pt x="419" y="122"/>
                  <a:pt x="419" y="122"/>
                </a:cubicBezTo>
                <a:cubicBezTo>
                  <a:pt x="423" y="119"/>
                  <a:pt x="423" y="113"/>
                  <a:pt x="420" y="109"/>
                </a:cubicBezTo>
                <a:cubicBezTo>
                  <a:pt x="396" y="76"/>
                  <a:pt x="396" y="76"/>
                  <a:pt x="396" y="76"/>
                </a:cubicBezTo>
                <a:cubicBezTo>
                  <a:pt x="393" y="72"/>
                  <a:pt x="387" y="71"/>
                  <a:pt x="383" y="73"/>
                </a:cubicBezTo>
                <a:cubicBezTo>
                  <a:pt x="360" y="89"/>
                  <a:pt x="360" y="89"/>
                  <a:pt x="360" y="89"/>
                </a:cubicBezTo>
                <a:cubicBezTo>
                  <a:pt x="357" y="91"/>
                  <a:pt x="352" y="91"/>
                  <a:pt x="349" y="88"/>
                </a:cubicBezTo>
                <a:cubicBezTo>
                  <a:pt x="344" y="84"/>
                  <a:pt x="339" y="80"/>
                  <a:pt x="334" y="76"/>
                </a:cubicBezTo>
                <a:cubicBezTo>
                  <a:pt x="331" y="73"/>
                  <a:pt x="329" y="69"/>
                  <a:pt x="331" y="65"/>
                </a:cubicBezTo>
                <a:cubicBezTo>
                  <a:pt x="340" y="40"/>
                  <a:pt x="340" y="40"/>
                  <a:pt x="340" y="40"/>
                </a:cubicBezTo>
                <a:cubicBezTo>
                  <a:pt x="342" y="35"/>
                  <a:pt x="340" y="30"/>
                  <a:pt x="335" y="28"/>
                </a:cubicBezTo>
                <a:cubicBezTo>
                  <a:pt x="297" y="12"/>
                  <a:pt x="297" y="12"/>
                  <a:pt x="297" y="12"/>
                </a:cubicBezTo>
                <a:cubicBezTo>
                  <a:pt x="293" y="9"/>
                  <a:pt x="287" y="11"/>
                  <a:pt x="285" y="16"/>
                </a:cubicBezTo>
                <a:cubicBezTo>
                  <a:pt x="274" y="39"/>
                  <a:pt x="274" y="39"/>
                  <a:pt x="274" y="39"/>
                </a:cubicBezTo>
                <a:cubicBezTo>
                  <a:pt x="272" y="43"/>
                  <a:pt x="268" y="45"/>
                  <a:pt x="263" y="44"/>
                </a:cubicBezTo>
                <a:cubicBezTo>
                  <a:pt x="255" y="42"/>
                  <a:pt x="247" y="41"/>
                  <a:pt x="238" y="41"/>
                </a:cubicBezTo>
                <a:cubicBezTo>
                  <a:pt x="234" y="40"/>
                  <a:pt x="230" y="37"/>
                  <a:pt x="229" y="33"/>
                </a:cubicBezTo>
                <a:cubicBezTo>
                  <a:pt x="225" y="8"/>
                  <a:pt x="225" y="8"/>
                  <a:pt x="225" y="8"/>
                </a:cubicBezTo>
                <a:cubicBezTo>
                  <a:pt x="224" y="3"/>
                  <a:pt x="219" y="0"/>
                  <a:pt x="214" y="0"/>
                </a:cubicBezTo>
                <a:cubicBezTo>
                  <a:pt x="173" y="7"/>
                  <a:pt x="173" y="7"/>
                  <a:pt x="173" y="7"/>
                </a:cubicBezTo>
                <a:cubicBezTo>
                  <a:pt x="168" y="7"/>
                  <a:pt x="164" y="12"/>
                  <a:pt x="165" y="17"/>
                </a:cubicBezTo>
                <a:cubicBezTo>
                  <a:pt x="168" y="41"/>
                  <a:pt x="168" y="41"/>
                  <a:pt x="168" y="41"/>
                </a:cubicBezTo>
                <a:cubicBezTo>
                  <a:pt x="168" y="46"/>
                  <a:pt x="165" y="50"/>
                  <a:pt x="161" y="51"/>
                </a:cubicBezTo>
                <a:cubicBezTo>
                  <a:pt x="158" y="53"/>
                  <a:pt x="154" y="54"/>
                  <a:pt x="150" y="56"/>
                </a:cubicBezTo>
                <a:cubicBezTo>
                  <a:pt x="146" y="58"/>
                  <a:pt x="141" y="57"/>
                  <a:pt x="139" y="53"/>
                </a:cubicBezTo>
                <a:cubicBezTo>
                  <a:pt x="123" y="34"/>
                  <a:pt x="123" y="34"/>
                  <a:pt x="123" y="34"/>
                </a:cubicBezTo>
                <a:cubicBezTo>
                  <a:pt x="120" y="30"/>
                  <a:pt x="114" y="29"/>
                  <a:pt x="110" y="32"/>
                </a:cubicBezTo>
                <a:cubicBezTo>
                  <a:pt x="77" y="57"/>
                  <a:pt x="77" y="57"/>
                  <a:pt x="77" y="57"/>
                </a:cubicBezTo>
                <a:cubicBezTo>
                  <a:pt x="73" y="60"/>
                  <a:pt x="72" y="66"/>
                  <a:pt x="75" y="70"/>
                </a:cubicBezTo>
                <a:cubicBezTo>
                  <a:pt x="88" y="90"/>
                  <a:pt x="88" y="90"/>
                  <a:pt x="88" y="90"/>
                </a:cubicBezTo>
                <a:cubicBezTo>
                  <a:pt x="91" y="94"/>
                  <a:pt x="90" y="99"/>
                  <a:pt x="87" y="102"/>
                </a:cubicBezTo>
                <a:cubicBezTo>
                  <a:pt x="83" y="107"/>
                  <a:pt x="79" y="112"/>
                  <a:pt x="75" y="117"/>
                </a:cubicBezTo>
                <a:cubicBezTo>
                  <a:pt x="73" y="121"/>
                  <a:pt x="68" y="122"/>
                  <a:pt x="64" y="121"/>
                </a:cubicBezTo>
                <a:cubicBezTo>
                  <a:pt x="41" y="112"/>
                  <a:pt x="41" y="112"/>
                  <a:pt x="41" y="112"/>
                </a:cubicBezTo>
                <a:cubicBezTo>
                  <a:pt x="36" y="110"/>
                  <a:pt x="31" y="112"/>
                  <a:pt x="29" y="117"/>
                </a:cubicBezTo>
                <a:cubicBezTo>
                  <a:pt x="12" y="155"/>
                  <a:pt x="12" y="155"/>
                  <a:pt x="12" y="155"/>
                </a:cubicBezTo>
                <a:cubicBezTo>
                  <a:pt x="10" y="160"/>
                  <a:pt x="12" y="165"/>
                  <a:pt x="17" y="167"/>
                </a:cubicBezTo>
                <a:cubicBezTo>
                  <a:pt x="40" y="178"/>
                  <a:pt x="40" y="178"/>
                  <a:pt x="40" y="178"/>
                </a:cubicBezTo>
                <a:cubicBezTo>
                  <a:pt x="43" y="180"/>
                  <a:pt x="46" y="184"/>
                  <a:pt x="45" y="189"/>
                </a:cubicBezTo>
                <a:cubicBezTo>
                  <a:pt x="43" y="197"/>
                  <a:pt x="42" y="205"/>
                  <a:pt x="42" y="214"/>
                </a:cubicBezTo>
                <a:cubicBezTo>
                  <a:pt x="41" y="218"/>
                  <a:pt x="38" y="222"/>
                  <a:pt x="34" y="223"/>
                </a:cubicBezTo>
                <a:cubicBezTo>
                  <a:pt x="9" y="228"/>
                  <a:pt x="9" y="228"/>
                  <a:pt x="9" y="228"/>
                </a:cubicBezTo>
                <a:cubicBezTo>
                  <a:pt x="4" y="228"/>
                  <a:pt x="0" y="233"/>
                  <a:pt x="1" y="238"/>
                </a:cubicBezTo>
                <a:cubicBezTo>
                  <a:pt x="7" y="279"/>
                  <a:pt x="7" y="279"/>
                  <a:pt x="7" y="279"/>
                </a:cubicBezTo>
                <a:cubicBezTo>
                  <a:pt x="8" y="284"/>
                  <a:pt x="13" y="288"/>
                  <a:pt x="18" y="287"/>
                </a:cubicBezTo>
                <a:cubicBezTo>
                  <a:pt x="44" y="284"/>
                  <a:pt x="44" y="284"/>
                  <a:pt x="44" y="284"/>
                </a:cubicBezTo>
                <a:cubicBezTo>
                  <a:pt x="48" y="284"/>
                  <a:pt x="52" y="286"/>
                  <a:pt x="54" y="290"/>
                </a:cubicBezTo>
                <a:cubicBezTo>
                  <a:pt x="55" y="294"/>
                  <a:pt x="57" y="297"/>
                  <a:pt x="58" y="301"/>
                </a:cubicBezTo>
                <a:cubicBezTo>
                  <a:pt x="60" y="305"/>
                  <a:pt x="59" y="309"/>
                  <a:pt x="56" y="312"/>
                </a:cubicBezTo>
                <a:cubicBezTo>
                  <a:pt x="35" y="329"/>
                  <a:pt x="35" y="329"/>
                  <a:pt x="35" y="329"/>
                </a:cubicBezTo>
                <a:cubicBezTo>
                  <a:pt x="31" y="332"/>
                  <a:pt x="30" y="338"/>
                  <a:pt x="33" y="342"/>
                </a:cubicBezTo>
                <a:cubicBezTo>
                  <a:pt x="58" y="375"/>
                  <a:pt x="58" y="375"/>
                  <a:pt x="58" y="375"/>
                </a:cubicBezTo>
                <a:cubicBezTo>
                  <a:pt x="61" y="379"/>
                  <a:pt x="66" y="380"/>
                  <a:pt x="71" y="378"/>
                </a:cubicBezTo>
                <a:cubicBezTo>
                  <a:pt x="94" y="362"/>
                  <a:pt x="94" y="362"/>
                  <a:pt x="94" y="362"/>
                </a:cubicBezTo>
                <a:cubicBezTo>
                  <a:pt x="97" y="360"/>
                  <a:pt x="102" y="360"/>
                  <a:pt x="105" y="363"/>
                </a:cubicBezTo>
                <a:cubicBezTo>
                  <a:pt x="110" y="367"/>
                  <a:pt x="115" y="370"/>
                  <a:pt x="119" y="374"/>
                </a:cubicBezTo>
                <a:cubicBezTo>
                  <a:pt x="123" y="376"/>
                  <a:pt x="124" y="381"/>
                  <a:pt x="123" y="385"/>
                </a:cubicBezTo>
                <a:cubicBezTo>
                  <a:pt x="113" y="411"/>
                  <a:pt x="113" y="411"/>
                  <a:pt x="113" y="411"/>
                </a:cubicBezTo>
                <a:cubicBezTo>
                  <a:pt x="111" y="416"/>
                  <a:pt x="113" y="421"/>
                  <a:pt x="118" y="423"/>
                </a:cubicBezTo>
                <a:cubicBezTo>
                  <a:pt x="156" y="440"/>
                  <a:pt x="156" y="440"/>
                  <a:pt x="156" y="440"/>
                </a:cubicBezTo>
                <a:cubicBezTo>
                  <a:pt x="160" y="442"/>
                  <a:pt x="166" y="440"/>
                  <a:pt x="168" y="435"/>
                </a:cubicBezTo>
                <a:cubicBezTo>
                  <a:pt x="181" y="409"/>
                  <a:pt x="181" y="409"/>
                  <a:pt x="181" y="409"/>
                </a:cubicBezTo>
                <a:cubicBezTo>
                  <a:pt x="183" y="405"/>
                  <a:pt x="187" y="403"/>
                  <a:pt x="191" y="404"/>
                </a:cubicBezTo>
                <a:cubicBezTo>
                  <a:pt x="199" y="405"/>
                  <a:pt x="206" y="406"/>
                  <a:pt x="214" y="406"/>
                </a:cubicBezTo>
                <a:cubicBezTo>
                  <a:pt x="218" y="407"/>
                  <a:pt x="222" y="410"/>
                  <a:pt x="223" y="414"/>
                </a:cubicBezTo>
                <a:cubicBezTo>
                  <a:pt x="228" y="443"/>
                  <a:pt x="228" y="443"/>
                  <a:pt x="228" y="443"/>
                </a:cubicBezTo>
                <a:cubicBezTo>
                  <a:pt x="229" y="448"/>
                  <a:pt x="234" y="452"/>
                  <a:pt x="239" y="451"/>
                </a:cubicBezTo>
                <a:cubicBezTo>
                  <a:pt x="280" y="445"/>
                  <a:pt x="280" y="445"/>
                  <a:pt x="280" y="445"/>
                </a:cubicBezTo>
                <a:cubicBezTo>
                  <a:pt x="285" y="444"/>
                  <a:pt x="289" y="440"/>
                  <a:pt x="288" y="435"/>
                </a:cubicBezTo>
                <a:cubicBezTo>
                  <a:pt x="285" y="405"/>
                  <a:pt x="285" y="405"/>
                  <a:pt x="285" y="405"/>
                </a:cubicBezTo>
                <a:cubicBezTo>
                  <a:pt x="284" y="400"/>
                  <a:pt x="287" y="396"/>
                  <a:pt x="291" y="395"/>
                </a:cubicBezTo>
                <a:cubicBezTo>
                  <a:pt x="294" y="393"/>
                  <a:pt x="297" y="392"/>
                  <a:pt x="300" y="391"/>
                </a:cubicBezTo>
                <a:cubicBezTo>
                  <a:pt x="303" y="389"/>
                  <a:pt x="308" y="391"/>
                  <a:pt x="311" y="394"/>
                </a:cubicBezTo>
                <a:cubicBezTo>
                  <a:pt x="330" y="418"/>
                  <a:pt x="330" y="418"/>
                  <a:pt x="330" y="418"/>
                </a:cubicBezTo>
                <a:cubicBezTo>
                  <a:pt x="333" y="422"/>
                  <a:pt x="339" y="423"/>
                  <a:pt x="343" y="420"/>
                </a:cubicBezTo>
                <a:cubicBezTo>
                  <a:pt x="376" y="395"/>
                  <a:pt x="376" y="395"/>
                  <a:pt x="376" y="395"/>
                </a:cubicBezTo>
                <a:cubicBezTo>
                  <a:pt x="381" y="392"/>
                  <a:pt x="382" y="386"/>
                  <a:pt x="379" y="382"/>
                </a:cubicBezTo>
                <a:cubicBezTo>
                  <a:pt x="362" y="357"/>
                  <a:pt x="362" y="357"/>
                  <a:pt x="362" y="357"/>
                </a:cubicBezTo>
                <a:cubicBezTo>
                  <a:pt x="359" y="353"/>
                  <a:pt x="360" y="348"/>
                  <a:pt x="362" y="345"/>
                </a:cubicBezTo>
                <a:cubicBezTo>
                  <a:pt x="366" y="341"/>
                  <a:pt x="369" y="337"/>
                  <a:pt x="373" y="332"/>
                </a:cubicBezTo>
                <a:cubicBezTo>
                  <a:pt x="375" y="329"/>
                  <a:pt x="380" y="327"/>
                  <a:pt x="384" y="329"/>
                </a:cubicBezTo>
                <a:cubicBezTo>
                  <a:pt x="412" y="340"/>
                  <a:pt x="412" y="340"/>
                  <a:pt x="412" y="340"/>
                </a:cubicBezTo>
                <a:cubicBezTo>
                  <a:pt x="417" y="342"/>
                  <a:pt x="422" y="339"/>
                  <a:pt x="424" y="335"/>
                </a:cubicBezTo>
                <a:lnTo>
                  <a:pt x="441" y="297"/>
                </a:lnTo>
                <a:close/>
                <a:moveTo>
                  <a:pt x="325" y="355"/>
                </a:moveTo>
                <a:cubicBezTo>
                  <a:pt x="252" y="409"/>
                  <a:pt x="149" y="393"/>
                  <a:pt x="96" y="320"/>
                </a:cubicBezTo>
                <a:cubicBezTo>
                  <a:pt x="43" y="247"/>
                  <a:pt x="58" y="145"/>
                  <a:pt x="131" y="92"/>
                </a:cubicBezTo>
                <a:cubicBezTo>
                  <a:pt x="204" y="38"/>
                  <a:pt x="306" y="54"/>
                  <a:pt x="360" y="127"/>
                </a:cubicBezTo>
                <a:cubicBezTo>
                  <a:pt x="413" y="200"/>
                  <a:pt x="398" y="302"/>
                  <a:pt x="325" y="35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Freeform 85"/>
          <p:cNvSpPr>
            <a:spLocks noEditPoints="1"/>
          </p:cNvSpPr>
          <p:nvPr/>
        </p:nvSpPr>
        <p:spPr bwMode="auto">
          <a:xfrm>
            <a:off x="6867657" y="4330629"/>
            <a:ext cx="879405" cy="881417"/>
          </a:xfrm>
          <a:custGeom>
            <a:avLst/>
            <a:gdLst>
              <a:gd name="T0" fmla="*/ 317 w 370"/>
              <a:gd name="T1" fmla="*/ 89 h 371"/>
              <a:gd name="T2" fmla="*/ 88 w 370"/>
              <a:gd name="T3" fmla="*/ 54 h 371"/>
              <a:gd name="T4" fmla="*/ 53 w 370"/>
              <a:gd name="T5" fmla="*/ 282 h 371"/>
              <a:gd name="T6" fmla="*/ 282 w 370"/>
              <a:gd name="T7" fmla="*/ 317 h 371"/>
              <a:gd name="T8" fmla="*/ 317 w 370"/>
              <a:gd name="T9" fmla="*/ 89 h 371"/>
              <a:gd name="T10" fmla="*/ 274 w 370"/>
              <a:gd name="T11" fmla="*/ 307 h 371"/>
              <a:gd name="T12" fmla="*/ 64 w 370"/>
              <a:gd name="T13" fmla="*/ 275 h 371"/>
              <a:gd name="T14" fmla="*/ 96 w 370"/>
              <a:gd name="T15" fmla="*/ 64 h 371"/>
              <a:gd name="T16" fmla="*/ 306 w 370"/>
              <a:gd name="T17" fmla="*/ 97 h 371"/>
              <a:gd name="T18" fmla="*/ 274 w 370"/>
              <a:gd name="T19" fmla="*/ 307 h 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70" h="371">
                <a:moveTo>
                  <a:pt x="317" y="89"/>
                </a:moveTo>
                <a:cubicBezTo>
                  <a:pt x="263" y="16"/>
                  <a:pt x="161" y="0"/>
                  <a:pt x="88" y="54"/>
                </a:cubicBezTo>
                <a:cubicBezTo>
                  <a:pt x="15" y="107"/>
                  <a:pt x="0" y="209"/>
                  <a:pt x="53" y="282"/>
                </a:cubicBezTo>
                <a:cubicBezTo>
                  <a:pt x="106" y="355"/>
                  <a:pt x="209" y="371"/>
                  <a:pt x="282" y="317"/>
                </a:cubicBezTo>
                <a:cubicBezTo>
                  <a:pt x="355" y="264"/>
                  <a:pt x="370" y="162"/>
                  <a:pt x="317" y="89"/>
                </a:cubicBezTo>
                <a:close/>
                <a:moveTo>
                  <a:pt x="274" y="307"/>
                </a:moveTo>
                <a:cubicBezTo>
                  <a:pt x="207" y="356"/>
                  <a:pt x="113" y="342"/>
                  <a:pt x="64" y="275"/>
                </a:cubicBezTo>
                <a:cubicBezTo>
                  <a:pt x="14" y="208"/>
                  <a:pt x="29" y="113"/>
                  <a:pt x="96" y="64"/>
                </a:cubicBezTo>
                <a:cubicBezTo>
                  <a:pt x="163" y="15"/>
                  <a:pt x="257" y="30"/>
                  <a:pt x="306" y="97"/>
                </a:cubicBezTo>
                <a:cubicBezTo>
                  <a:pt x="355" y="164"/>
                  <a:pt x="341" y="258"/>
                  <a:pt x="274" y="30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" name="Freeform 86"/>
          <p:cNvSpPr>
            <a:spLocks noEditPoints="1"/>
          </p:cNvSpPr>
          <p:nvPr/>
        </p:nvSpPr>
        <p:spPr bwMode="auto">
          <a:xfrm>
            <a:off x="5467049" y="1513314"/>
            <a:ext cx="1515313" cy="1515312"/>
          </a:xfrm>
          <a:custGeom>
            <a:avLst/>
            <a:gdLst>
              <a:gd name="T0" fmla="*/ 546 w 637"/>
              <a:gd name="T1" fmla="*/ 152 h 637"/>
              <a:gd name="T2" fmla="*/ 153 w 637"/>
              <a:gd name="T3" fmla="*/ 92 h 637"/>
              <a:gd name="T4" fmla="*/ 92 w 637"/>
              <a:gd name="T5" fmla="*/ 485 h 637"/>
              <a:gd name="T6" fmla="*/ 485 w 637"/>
              <a:gd name="T7" fmla="*/ 545 h 637"/>
              <a:gd name="T8" fmla="*/ 546 w 637"/>
              <a:gd name="T9" fmla="*/ 152 h 637"/>
              <a:gd name="T10" fmla="*/ 450 w 637"/>
              <a:gd name="T11" fmla="*/ 497 h 637"/>
              <a:gd name="T12" fmla="*/ 141 w 637"/>
              <a:gd name="T13" fmla="*/ 449 h 637"/>
              <a:gd name="T14" fmla="*/ 188 w 637"/>
              <a:gd name="T15" fmla="*/ 140 h 637"/>
              <a:gd name="T16" fmla="*/ 497 w 637"/>
              <a:gd name="T17" fmla="*/ 188 h 637"/>
              <a:gd name="T18" fmla="*/ 450 w 637"/>
              <a:gd name="T19" fmla="*/ 497 h 6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37" h="637">
                <a:moveTo>
                  <a:pt x="546" y="152"/>
                </a:moveTo>
                <a:cubicBezTo>
                  <a:pt x="454" y="27"/>
                  <a:pt x="278" y="0"/>
                  <a:pt x="153" y="92"/>
                </a:cubicBezTo>
                <a:cubicBezTo>
                  <a:pt x="27" y="184"/>
                  <a:pt x="0" y="360"/>
                  <a:pt x="92" y="485"/>
                </a:cubicBezTo>
                <a:cubicBezTo>
                  <a:pt x="184" y="610"/>
                  <a:pt x="360" y="637"/>
                  <a:pt x="485" y="545"/>
                </a:cubicBezTo>
                <a:cubicBezTo>
                  <a:pt x="610" y="453"/>
                  <a:pt x="637" y="277"/>
                  <a:pt x="546" y="152"/>
                </a:cubicBezTo>
                <a:close/>
                <a:moveTo>
                  <a:pt x="450" y="497"/>
                </a:moveTo>
                <a:cubicBezTo>
                  <a:pt x="351" y="569"/>
                  <a:pt x="213" y="548"/>
                  <a:pt x="141" y="449"/>
                </a:cubicBezTo>
                <a:cubicBezTo>
                  <a:pt x="69" y="351"/>
                  <a:pt x="90" y="213"/>
                  <a:pt x="188" y="140"/>
                </a:cubicBezTo>
                <a:cubicBezTo>
                  <a:pt x="287" y="68"/>
                  <a:pt x="425" y="90"/>
                  <a:pt x="497" y="188"/>
                </a:cubicBezTo>
                <a:cubicBezTo>
                  <a:pt x="569" y="286"/>
                  <a:pt x="548" y="424"/>
                  <a:pt x="450" y="4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" name="Freeform 87"/>
          <p:cNvSpPr>
            <a:spLocks noEditPoints="1"/>
          </p:cNvSpPr>
          <p:nvPr/>
        </p:nvSpPr>
        <p:spPr bwMode="auto">
          <a:xfrm>
            <a:off x="6563789" y="3942242"/>
            <a:ext cx="448758" cy="452782"/>
          </a:xfrm>
          <a:custGeom>
            <a:avLst/>
            <a:gdLst>
              <a:gd name="T0" fmla="*/ 143 w 189"/>
              <a:gd name="T1" fmla="*/ 160 h 190"/>
              <a:gd name="T2" fmla="*/ 160 w 189"/>
              <a:gd name="T3" fmla="*/ 163 h 190"/>
              <a:gd name="T4" fmla="*/ 161 w 189"/>
              <a:gd name="T5" fmla="*/ 153 h 190"/>
              <a:gd name="T6" fmla="*/ 171 w 189"/>
              <a:gd name="T7" fmla="*/ 143 h 190"/>
              <a:gd name="T8" fmla="*/ 177 w 189"/>
              <a:gd name="T9" fmla="*/ 133 h 190"/>
              <a:gd name="T10" fmla="*/ 175 w 189"/>
              <a:gd name="T11" fmla="*/ 118 h 190"/>
              <a:gd name="T12" fmla="*/ 188 w 189"/>
              <a:gd name="T13" fmla="*/ 113 h 190"/>
              <a:gd name="T14" fmla="*/ 175 w 189"/>
              <a:gd name="T15" fmla="*/ 101 h 190"/>
              <a:gd name="T16" fmla="*/ 189 w 189"/>
              <a:gd name="T17" fmla="*/ 90 h 190"/>
              <a:gd name="T18" fmla="*/ 182 w 189"/>
              <a:gd name="T19" fmla="*/ 83 h 190"/>
              <a:gd name="T20" fmla="*/ 181 w 189"/>
              <a:gd name="T21" fmla="*/ 69 h 190"/>
              <a:gd name="T22" fmla="*/ 177 w 189"/>
              <a:gd name="T23" fmla="*/ 58 h 190"/>
              <a:gd name="T24" fmla="*/ 168 w 189"/>
              <a:gd name="T25" fmla="*/ 47 h 190"/>
              <a:gd name="T26" fmla="*/ 169 w 189"/>
              <a:gd name="T27" fmla="*/ 37 h 190"/>
              <a:gd name="T28" fmla="*/ 152 w 189"/>
              <a:gd name="T29" fmla="*/ 38 h 190"/>
              <a:gd name="T30" fmla="*/ 153 w 189"/>
              <a:gd name="T31" fmla="*/ 20 h 190"/>
              <a:gd name="T32" fmla="*/ 142 w 189"/>
              <a:gd name="T33" fmla="*/ 21 h 190"/>
              <a:gd name="T34" fmla="*/ 131 w 189"/>
              <a:gd name="T35" fmla="*/ 13 h 190"/>
              <a:gd name="T36" fmla="*/ 120 w 189"/>
              <a:gd name="T37" fmla="*/ 9 h 190"/>
              <a:gd name="T38" fmla="*/ 106 w 189"/>
              <a:gd name="T39" fmla="*/ 8 h 190"/>
              <a:gd name="T40" fmla="*/ 99 w 189"/>
              <a:gd name="T41" fmla="*/ 1 h 190"/>
              <a:gd name="T42" fmla="*/ 88 w 189"/>
              <a:gd name="T43" fmla="*/ 15 h 190"/>
              <a:gd name="T44" fmla="*/ 76 w 189"/>
              <a:gd name="T45" fmla="*/ 2 h 190"/>
              <a:gd name="T46" fmla="*/ 70 w 189"/>
              <a:gd name="T47" fmla="*/ 11 h 190"/>
              <a:gd name="T48" fmla="*/ 57 w 189"/>
              <a:gd name="T49" fmla="*/ 14 h 190"/>
              <a:gd name="T50" fmla="*/ 47 w 189"/>
              <a:gd name="T51" fmla="*/ 13 h 190"/>
              <a:gd name="T52" fmla="*/ 46 w 189"/>
              <a:gd name="T53" fmla="*/ 31 h 190"/>
              <a:gd name="T54" fmla="*/ 29 w 189"/>
              <a:gd name="T55" fmla="*/ 27 h 190"/>
              <a:gd name="T56" fmla="*/ 28 w 189"/>
              <a:gd name="T57" fmla="*/ 38 h 190"/>
              <a:gd name="T58" fmla="*/ 18 w 189"/>
              <a:gd name="T59" fmla="*/ 47 h 190"/>
              <a:gd name="T60" fmla="*/ 13 w 189"/>
              <a:gd name="T61" fmla="*/ 58 h 190"/>
              <a:gd name="T62" fmla="*/ 14 w 189"/>
              <a:gd name="T63" fmla="*/ 73 h 190"/>
              <a:gd name="T64" fmla="*/ 2 w 189"/>
              <a:gd name="T65" fmla="*/ 77 h 190"/>
              <a:gd name="T66" fmla="*/ 14 w 189"/>
              <a:gd name="T67" fmla="*/ 89 h 190"/>
              <a:gd name="T68" fmla="*/ 0 w 189"/>
              <a:gd name="T69" fmla="*/ 100 h 190"/>
              <a:gd name="T70" fmla="*/ 7 w 189"/>
              <a:gd name="T71" fmla="*/ 108 h 190"/>
              <a:gd name="T72" fmla="*/ 8 w 189"/>
              <a:gd name="T73" fmla="*/ 121 h 190"/>
              <a:gd name="T74" fmla="*/ 13 w 189"/>
              <a:gd name="T75" fmla="*/ 133 h 190"/>
              <a:gd name="T76" fmla="*/ 21 w 189"/>
              <a:gd name="T77" fmla="*/ 144 h 190"/>
              <a:gd name="T78" fmla="*/ 20 w 189"/>
              <a:gd name="T79" fmla="*/ 154 h 190"/>
              <a:gd name="T80" fmla="*/ 37 w 189"/>
              <a:gd name="T81" fmla="*/ 152 h 190"/>
              <a:gd name="T82" fmla="*/ 37 w 189"/>
              <a:gd name="T83" fmla="*/ 170 h 190"/>
              <a:gd name="T84" fmla="*/ 47 w 189"/>
              <a:gd name="T85" fmla="*/ 169 h 190"/>
              <a:gd name="T86" fmla="*/ 58 w 189"/>
              <a:gd name="T87" fmla="*/ 177 h 190"/>
              <a:gd name="T88" fmla="*/ 69 w 189"/>
              <a:gd name="T89" fmla="*/ 182 h 190"/>
              <a:gd name="T90" fmla="*/ 83 w 189"/>
              <a:gd name="T91" fmla="*/ 183 h 190"/>
              <a:gd name="T92" fmla="*/ 90 w 189"/>
              <a:gd name="T93" fmla="*/ 190 h 190"/>
              <a:gd name="T94" fmla="*/ 101 w 189"/>
              <a:gd name="T95" fmla="*/ 176 h 190"/>
              <a:gd name="T96" fmla="*/ 113 w 189"/>
              <a:gd name="T97" fmla="*/ 188 h 190"/>
              <a:gd name="T98" fmla="*/ 119 w 189"/>
              <a:gd name="T99" fmla="*/ 180 h 190"/>
              <a:gd name="T100" fmla="*/ 133 w 189"/>
              <a:gd name="T101" fmla="*/ 177 h 190"/>
              <a:gd name="T102" fmla="*/ 142 w 189"/>
              <a:gd name="T103" fmla="*/ 177 h 190"/>
              <a:gd name="T104" fmla="*/ 80 w 189"/>
              <a:gd name="T105" fmla="*/ 66 h 190"/>
              <a:gd name="T106" fmla="*/ 78 w 189"/>
              <a:gd name="T107" fmla="*/ 74 h 190"/>
              <a:gd name="T108" fmla="*/ 113 w 189"/>
              <a:gd name="T109" fmla="*/ 85 h 190"/>
              <a:gd name="T110" fmla="*/ 66 w 189"/>
              <a:gd name="T111" fmla="*/ 109 h 190"/>
              <a:gd name="T112" fmla="*/ 74 w 189"/>
              <a:gd name="T113" fmla="*/ 112 h 190"/>
              <a:gd name="T114" fmla="*/ 88 w 189"/>
              <a:gd name="T115" fmla="*/ 82 h 190"/>
              <a:gd name="T116" fmla="*/ 81 w 189"/>
              <a:gd name="T117" fmla="*/ 102 h 190"/>
              <a:gd name="T118" fmla="*/ 112 w 189"/>
              <a:gd name="T119" fmla="*/ 115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89" h="190">
                <a:moveTo>
                  <a:pt x="143" y="171"/>
                </a:moveTo>
                <a:cubicBezTo>
                  <a:pt x="142" y="169"/>
                  <a:pt x="142" y="169"/>
                  <a:pt x="142" y="169"/>
                </a:cubicBezTo>
                <a:cubicBezTo>
                  <a:pt x="140" y="167"/>
                  <a:pt x="140" y="163"/>
                  <a:pt x="143" y="160"/>
                </a:cubicBezTo>
                <a:cubicBezTo>
                  <a:pt x="146" y="157"/>
                  <a:pt x="150" y="158"/>
                  <a:pt x="153" y="161"/>
                </a:cubicBezTo>
                <a:cubicBezTo>
                  <a:pt x="154" y="163"/>
                  <a:pt x="154" y="163"/>
                  <a:pt x="154" y="163"/>
                </a:cubicBezTo>
                <a:cubicBezTo>
                  <a:pt x="156" y="165"/>
                  <a:pt x="159" y="165"/>
                  <a:pt x="160" y="163"/>
                </a:cubicBezTo>
                <a:cubicBezTo>
                  <a:pt x="161" y="162"/>
                  <a:pt x="162" y="162"/>
                  <a:pt x="163" y="161"/>
                </a:cubicBezTo>
                <a:cubicBezTo>
                  <a:pt x="165" y="159"/>
                  <a:pt x="165" y="156"/>
                  <a:pt x="163" y="154"/>
                </a:cubicBezTo>
                <a:cubicBezTo>
                  <a:pt x="161" y="153"/>
                  <a:pt x="161" y="153"/>
                  <a:pt x="161" y="153"/>
                </a:cubicBezTo>
                <a:cubicBezTo>
                  <a:pt x="158" y="151"/>
                  <a:pt x="157" y="147"/>
                  <a:pt x="159" y="144"/>
                </a:cubicBezTo>
                <a:cubicBezTo>
                  <a:pt x="161" y="140"/>
                  <a:pt x="166" y="140"/>
                  <a:pt x="169" y="142"/>
                </a:cubicBezTo>
                <a:cubicBezTo>
                  <a:pt x="171" y="143"/>
                  <a:pt x="171" y="143"/>
                  <a:pt x="171" y="143"/>
                </a:cubicBezTo>
                <a:cubicBezTo>
                  <a:pt x="173" y="145"/>
                  <a:pt x="176" y="144"/>
                  <a:pt x="177" y="142"/>
                </a:cubicBezTo>
                <a:cubicBezTo>
                  <a:pt x="178" y="141"/>
                  <a:pt x="178" y="140"/>
                  <a:pt x="179" y="139"/>
                </a:cubicBezTo>
                <a:cubicBezTo>
                  <a:pt x="180" y="136"/>
                  <a:pt x="179" y="134"/>
                  <a:pt x="177" y="133"/>
                </a:cubicBezTo>
                <a:cubicBezTo>
                  <a:pt x="174" y="132"/>
                  <a:pt x="174" y="132"/>
                  <a:pt x="174" y="132"/>
                </a:cubicBezTo>
                <a:cubicBezTo>
                  <a:pt x="171" y="130"/>
                  <a:pt x="169" y="127"/>
                  <a:pt x="171" y="123"/>
                </a:cubicBezTo>
                <a:cubicBezTo>
                  <a:pt x="169" y="120"/>
                  <a:pt x="172" y="116"/>
                  <a:pt x="175" y="118"/>
                </a:cubicBezTo>
                <a:cubicBezTo>
                  <a:pt x="181" y="120"/>
                  <a:pt x="181" y="120"/>
                  <a:pt x="181" y="120"/>
                </a:cubicBezTo>
                <a:cubicBezTo>
                  <a:pt x="183" y="121"/>
                  <a:pt x="186" y="119"/>
                  <a:pt x="187" y="117"/>
                </a:cubicBezTo>
                <a:cubicBezTo>
                  <a:pt x="187" y="116"/>
                  <a:pt x="187" y="114"/>
                  <a:pt x="188" y="113"/>
                </a:cubicBezTo>
                <a:cubicBezTo>
                  <a:pt x="188" y="111"/>
                  <a:pt x="186" y="108"/>
                  <a:pt x="184" y="108"/>
                </a:cubicBezTo>
                <a:cubicBezTo>
                  <a:pt x="181" y="108"/>
                  <a:pt x="181" y="108"/>
                  <a:pt x="181" y="108"/>
                </a:cubicBezTo>
                <a:cubicBezTo>
                  <a:pt x="178" y="108"/>
                  <a:pt x="175" y="104"/>
                  <a:pt x="175" y="101"/>
                </a:cubicBezTo>
                <a:cubicBezTo>
                  <a:pt x="176" y="97"/>
                  <a:pt x="179" y="94"/>
                  <a:pt x="183" y="94"/>
                </a:cubicBezTo>
                <a:cubicBezTo>
                  <a:pt x="185" y="94"/>
                  <a:pt x="185" y="94"/>
                  <a:pt x="185" y="94"/>
                </a:cubicBezTo>
                <a:cubicBezTo>
                  <a:pt x="187" y="95"/>
                  <a:pt x="189" y="93"/>
                  <a:pt x="189" y="90"/>
                </a:cubicBezTo>
                <a:cubicBezTo>
                  <a:pt x="189" y="89"/>
                  <a:pt x="189" y="87"/>
                  <a:pt x="189" y="86"/>
                </a:cubicBezTo>
                <a:cubicBezTo>
                  <a:pt x="189" y="84"/>
                  <a:pt x="186" y="82"/>
                  <a:pt x="184" y="82"/>
                </a:cubicBezTo>
                <a:cubicBezTo>
                  <a:pt x="182" y="83"/>
                  <a:pt x="182" y="83"/>
                  <a:pt x="182" y="83"/>
                </a:cubicBezTo>
                <a:cubicBezTo>
                  <a:pt x="178" y="84"/>
                  <a:pt x="174" y="81"/>
                  <a:pt x="173" y="78"/>
                </a:cubicBezTo>
                <a:cubicBezTo>
                  <a:pt x="173" y="74"/>
                  <a:pt x="175" y="70"/>
                  <a:pt x="179" y="70"/>
                </a:cubicBezTo>
                <a:cubicBezTo>
                  <a:pt x="181" y="69"/>
                  <a:pt x="181" y="69"/>
                  <a:pt x="181" y="69"/>
                </a:cubicBezTo>
                <a:cubicBezTo>
                  <a:pt x="183" y="69"/>
                  <a:pt x="185" y="66"/>
                  <a:pt x="184" y="64"/>
                </a:cubicBezTo>
                <a:cubicBezTo>
                  <a:pt x="183" y="62"/>
                  <a:pt x="183" y="61"/>
                  <a:pt x="182" y="60"/>
                </a:cubicBezTo>
                <a:cubicBezTo>
                  <a:pt x="182" y="58"/>
                  <a:pt x="179" y="57"/>
                  <a:pt x="177" y="58"/>
                </a:cubicBezTo>
                <a:cubicBezTo>
                  <a:pt x="175" y="59"/>
                  <a:pt x="175" y="59"/>
                  <a:pt x="175" y="59"/>
                </a:cubicBezTo>
                <a:cubicBezTo>
                  <a:pt x="171" y="61"/>
                  <a:pt x="167" y="59"/>
                  <a:pt x="165" y="56"/>
                </a:cubicBezTo>
                <a:cubicBezTo>
                  <a:pt x="164" y="53"/>
                  <a:pt x="165" y="49"/>
                  <a:pt x="168" y="47"/>
                </a:cubicBezTo>
                <a:cubicBezTo>
                  <a:pt x="170" y="46"/>
                  <a:pt x="170" y="46"/>
                  <a:pt x="170" y="46"/>
                </a:cubicBezTo>
                <a:cubicBezTo>
                  <a:pt x="172" y="45"/>
                  <a:pt x="173" y="42"/>
                  <a:pt x="171" y="40"/>
                </a:cubicBezTo>
                <a:cubicBezTo>
                  <a:pt x="171" y="39"/>
                  <a:pt x="170" y="38"/>
                  <a:pt x="169" y="37"/>
                </a:cubicBezTo>
                <a:cubicBezTo>
                  <a:pt x="167" y="35"/>
                  <a:pt x="165" y="34"/>
                  <a:pt x="163" y="36"/>
                </a:cubicBezTo>
                <a:cubicBezTo>
                  <a:pt x="161" y="38"/>
                  <a:pt x="161" y="38"/>
                  <a:pt x="161" y="38"/>
                </a:cubicBezTo>
                <a:cubicBezTo>
                  <a:pt x="159" y="40"/>
                  <a:pt x="155" y="40"/>
                  <a:pt x="152" y="38"/>
                </a:cubicBezTo>
                <a:cubicBezTo>
                  <a:pt x="149" y="36"/>
                  <a:pt x="149" y="31"/>
                  <a:pt x="152" y="28"/>
                </a:cubicBezTo>
                <a:cubicBezTo>
                  <a:pt x="153" y="27"/>
                  <a:pt x="153" y="27"/>
                  <a:pt x="153" y="27"/>
                </a:cubicBezTo>
                <a:cubicBezTo>
                  <a:pt x="155" y="25"/>
                  <a:pt x="155" y="22"/>
                  <a:pt x="153" y="20"/>
                </a:cubicBezTo>
                <a:cubicBezTo>
                  <a:pt x="152" y="20"/>
                  <a:pt x="151" y="19"/>
                  <a:pt x="150" y="18"/>
                </a:cubicBezTo>
                <a:cubicBezTo>
                  <a:pt x="147" y="17"/>
                  <a:pt x="145" y="17"/>
                  <a:pt x="143" y="19"/>
                </a:cubicBezTo>
                <a:cubicBezTo>
                  <a:pt x="142" y="21"/>
                  <a:pt x="142" y="21"/>
                  <a:pt x="142" y="21"/>
                </a:cubicBezTo>
                <a:cubicBezTo>
                  <a:pt x="140" y="25"/>
                  <a:pt x="136" y="26"/>
                  <a:pt x="133" y="24"/>
                </a:cubicBezTo>
                <a:cubicBezTo>
                  <a:pt x="130" y="22"/>
                  <a:pt x="128" y="18"/>
                  <a:pt x="130" y="15"/>
                </a:cubicBezTo>
                <a:cubicBezTo>
                  <a:pt x="131" y="13"/>
                  <a:pt x="131" y="13"/>
                  <a:pt x="131" y="13"/>
                </a:cubicBezTo>
                <a:cubicBezTo>
                  <a:pt x="133" y="11"/>
                  <a:pt x="132" y="8"/>
                  <a:pt x="129" y="7"/>
                </a:cubicBezTo>
                <a:cubicBezTo>
                  <a:pt x="128" y="7"/>
                  <a:pt x="127" y="6"/>
                  <a:pt x="126" y="6"/>
                </a:cubicBezTo>
                <a:cubicBezTo>
                  <a:pt x="123" y="5"/>
                  <a:pt x="121" y="6"/>
                  <a:pt x="120" y="9"/>
                </a:cubicBezTo>
                <a:cubicBezTo>
                  <a:pt x="119" y="11"/>
                  <a:pt x="119" y="11"/>
                  <a:pt x="119" y="11"/>
                </a:cubicBezTo>
                <a:cubicBezTo>
                  <a:pt x="119" y="15"/>
                  <a:pt x="115" y="17"/>
                  <a:pt x="111" y="16"/>
                </a:cubicBezTo>
                <a:cubicBezTo>
                  <a:pt x="108" y="15"/>
                  <a:pt x="105" y="12"/>
                  <a:pt x="106" y="8"/>
                </a:cubicBezTo>
                <a:cubicBezTo>
                  <a:pt x="107" y="6"/>
                  <a:pt x="107" y="6"/>
                  <a:pt x="107" y="6"/>
                </a:cubicBezTo>
                <a:cubicBezTo>
                  <a:pt x="107" y="4"/>
                  <a:pt x="105" y="1"/>
                  <a:pt x="103" y="1"/>
                </a:cubicBezTo>
                <a:cubicBezTo>
                  <a:pt x="102" y="1"/>
                  <a:pt x="100" y="1"/>
                  <a:pt x="99" y="1"/>
                </a:cubicBezTo>
                <a:cubicBezTo>
                  <a:pt x="97" y="0"/>
                  <a:pt x="94" y="3"/>
                  <a:pt x="95" y="5"/>
                </a:cubicBezTo>
                <a:cubicBezTo>
                  <a:pt x="95" y="7"/>
                  <a:pt x="95" y="7"/>
                  <a:pt x="95" y="7"/>
                </a:cubicBezTo>
                <a:cubicBezTo>
                  <a:pt x="95" y="11"/>
                  <a:pt x="92" y="14"/>
                  <a:pt x="88" y="15"/>
                </a:cubicBezTo>
                <a:cubicBezTo>
                  <a:pt x="85" y="15"/>
                  <a:pt x="81" y="12"/>
                  <a:pt x="81" y="8"/>
                </a:cubicBezTo>
                <a:cubicBezTo>
                  <a:pt x="81" y="6"/>
                  <a:pt x="81" y="6"/>
                  <a:pt x="81" y="6"/>
                </a:cubicBezTo>
                <a:cubicBezTo>
                  <a:pt x="81" y="4"/>
                  <a:pt x="78" y="2"/>
                  <a:pt x="76" y="2"/>
                </a:cubicBezTo>
                <a:cubicBezTo>
                  <a:pt x="75" y="3"/>
                  <a:pt x="73" y="3"/>
                  <a:pt x="72" y="3"/>
                </a:cubicBezTo>
                <a:cubicBezTo>
                  <a:pt x="70" y="4"/>
                  <a:pt x="68" y="6"/>
                  <a:pt x="69" y="9"/>
                </a:cubicBezTo>
                <a:cubicBezTo>
                  <a:pt x="70" y="11"/>
                  <a:pt x="70" y="11"/>
                  <a:pt x="70" y="11"/>
                </a:cubicBezTo>
                <a:cubicBezTo>
                  <a:pt x="71" y="14"/>
                  <a:pt x="69" y="18"/>
                  <a:pt x="66" y="20"/>
                </a:cubicBezTo>
                <a:cubicBezTo>
                  <a:pt x="62" y="21"/>
                  <a:pt x="58" y="19"/>
                  <a:pt x="57" y="15"/>
                </a:cubicBezTo>
                <a:cubicBezTo>
                  <a:pt x="57" y="14"/>
                  <a:pt x="57" y="14"/>
                  <a:pt x="57" y="14"/>
                </a:cubicBezTo>
                <a:cubicBezTo>
                  <a:pt x="56" y="11"/>
                  <a:pt x="53" y="10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49" y="12"/>
                  <a:pt x="48" y="13"/>
                  <a:pt x="47" y="13"/>
                </a:cubicBezTo>
                <a:cubicBezTo>
                  <a:pt x="45" y="14"/>
                  <a:pt x="44" y="17"/>
                  <a:pt x="46" y="19"/>
                </a:cubicBezTo>
                <a:cubicBezTo>
                  <a:pt x="47" y="21"/>
                  <a:pt x="47" y="21"/>
                  <a:pt x="47" y="21"/>
                </a:cubicBezTo>
                <a:cubicBezTo>
                  <a:pt x="49" y="24"/>
                  <a:pt x="49" y="29"/>
                  <a:pt x="46" y="31"/>
                </a:cubicBezTo>
                <a:cubicBezTo>
                  <a:pt x="43" y="33"/>
                  <a:pt x="38" y="32"/>
                  <a:pt x="36" y="29"/>
                </a:cubicBezTo>
                <a:cubicBezTo>
                  <a:pt x="35" y="28"/>
                  <a:pt x="35" y="28"/>
                  <a:pt x="35" y="28"/>
                </a:cubicBezTo>
                <a:cubicBezTo>
                  <a:pt x="34" y="26"/>
                  <a:pt x="31" y="25"/>
                  <a:pt x="29" y="27"/>
                </a:cubicBezTo>
                <a:cubicBezTo>
                  <a:pt x="28" y="28"/>
                  <a:pt x="27" y="29"/>
                  <a:pt x="26" y="30"/>
                </a:cubicBezTo>
                <a:cubicBezTo>
                  <a:pt x="24" y="32"/>
                  <a:pt x="24" y="35"/>
                  <a:pt x="26" y="36"/>
                </a:cubicBezTo>
                <a:cubicBezTo>
                  <a:pt x="28" y="38"/>
                  <a:pt x="28" y="38"/>
                  <a:pt x="28" y="38"/>
                </a:cubicBezTo>
                <a:cubicBezTo>
                  <a:pt x="31" y="40"/>
                  <a:pt x="32" y="44"/>
                  <a:pt x="29" y="47"/>
                </a:cubicBezTo>
                <a:cubicBezTo>
                  <a:pt x="27" y="50"/>
                  <a:pt x="23" y="51"/>
                  <a:pt x="20" y="48"/>
                </a:cubicBezTo>
                <a:cubicBezTo>
                  <a:pt x="18" y="47"/>
                  <a:pt x="18" y="47"/>
                  <a:pt x="18" y="47"/>
                </a:cubicBezTo>
                <a:cubicBezTo>
                  <a:pt x="16" y="46"/>
                  <a:pt x="13" y="46"/>
                  <a:pt x="12" y="48"/>
                </a:cubicBezTo>
                <a:cubicBezTo>
                  <a:pt x="12" y="50"/>
                  <a:pt x="11" y="51"/>
                  <a:pt x="10" y="52"/>
                </a:cubicBezTo>
                <a:cubicBezTo>
                  <a:pt x="9" y="54"/>
                  <a:pt x="10" y="57"/>
                  <a:pt x="13" y="58"/>
                </a:cubicBezTo>
                <a:cubicBezTo>
                  <a:pt x="15" y="59"/>
                  <a:pt x="15" y="59"/>
                  <a:pt x="15" y="59"/>
                </a:cubicBezTo>
                <a:cubicBezTo>
                  <a:pt x="18" y="60"/>
                  <a:pt x="20" y="64"/>
                  <a:pt x="19" y="67"/>
                </a:cubicBezTo>
                <a:cubicBezTo>
                  <a:pt x="20" y="71"/>
                  <a:pt x="17" y="74"/>
                  <a:pt x="14" y="73"/>
                </a:cubicBezTo>
                <a:cubicBezTo>
                  <a:pt x="8" y="71"/>
                  <a:pt x="8" y="71"/>
                  <a:pt x="8" y="71"/>
                </a:cubicBezTo>
                <a:cubicBezTo>
                  <a:pt x="6" y="70"/>
                  <a:pt x="3" y="71"/>
                  <a:pt x="2" y="74"/>
                </a:cubicBezTo>
                <a:cubicBezTo>
                  <a:pt x="2" y="75"/>
                  <a:pt x="2" y="76"/>
                  <a:pt x="2" y="77"/>
                </a:cubicBezTo>
                <a:cubicBezTo>
                  <a:pt x="1" y="80"/>
                  <a:pt x="3" y="82"/>
                  <a:pt x="5" y="82"/>
                </a:cubicBezTo>
                <a:cubicBezTo>
                  <a:pt x="7" y="83"/>
                  <a:pt x="7" y="83"/>
                  <a:pt x="7" y="83"/>
                </a:cubicBezTo>
                <a:cubicBezTo>
                  <a:pt x="11" y="83"/>
                  <a:pt x="14" y="85"/>
                  <a:pt x="14" y="89"/>
                </a:cubicBezTo>
                <a:cubicBezTo>
                  <a:pt x="14" y="93"/>
                  <a:pt x="11" y="96"/>
                  <a:pt x="6" y="96"/>
                </a:cubicBezTo>
                <a:cubicBezTo>
                  <a:pt x="5" y="96"/>
                  <a:pt x="5" y="96"/>
                  <a:pt x="5" y="96"/>
                </a:cubicBezTo>
                <a:cubicBezTo>
                  <a:pt x="2" y="96"/>
                  <a:pt x="0" y="98"/>
                  <a:pt x="0" y="100"/>
                </a:cubicBezTo>
                <a:cubicBezTo>
                  <a:pt x="0" y="102"/>
                  <a:pt x="0" y="103"/>
                  <a:pt x="0" y="104"/>
                </a:cubicBezTo>
                <a:cubicBezTo>
                  <a:pt x="0" y="107"/>
                  <a:pt x="3" y="108"/>
                  <a:pt x="5" y="108"/>
                </a:cubicBezTo>
                <a:cubicBezTo>
                  <a:pt x="7" y="108"/>
                  <a:pt x="7" y="108"/>
                  <a:pt x="7" y="108"/>
                </a:cubicBezTo>
                <a:cubicBezTo>
                  <a:pt x="11" y="107"/>
                  <a:pt x="14" y="109"/>
                  <a:pt x="15" y="112"/>
                </a:cubicBezTo>
                <a:cubicBezTo>
                  <a:pt x="17" y="116"/>
                  <a:pt x="14" y="120"/>
                  <a:pt x="10" y="121"/>
                </a:cubicBezTo>
                <a:cubicBezTo>
                  <a:pt x="8" y="121"/>
                  <a:pt x="8" y="121"/>
                  <a:pt x="8" y="121"/>
                </a:cubicBezTo>
                <a:cubicBezTo>
                  <a:pt x="6" y="122"/>
                  <a:pt x="4" y="124"/>
                  <a:pt x="5" y="127"/>
                </a:cubicBezTo>
                <a:cubicBezTo>
                  <a:pt x="6" y="128"/>
                  <a:pt x="6" y="129"/>
                  <a:pt x="7" y="130"/>
                </a:cubicBezTo>
                <a:cubicBezTo>
                  <a:pt x="8" y="133"/>
                  <a:pt x="10" y="134"/>
                  <a:pt x="13" y="133"/>
                </a:cubicBezTo>
                <a:cubicBezTo>
                  <a:pt x="15" y="132"/>
                  <a:pt x="15" y="132"/>
                  <a:pt x="15" y="132"/>
                </a:cubicBezTo>
                <a:cubicBezTo>
                  <a:pt x="18" y="130"/>
                  <a:pt x="22" y="131"/>
                  <a:pt x="24" y="134"/>
                </a:cubicBezTo>
                <a:cubicBezTo>
                  <a:pt x="26" y="138"/>
                  <a:pt x="24" y="142"/>
                  <a:pt x="21" y="144"/>
                </a:cubicBezTo>
                <a:cubicBezTo>
                  <a:pt x="19" y="144"/>
                  <a:pt x="19" y="144"/>
                  <a:pt x="19" y="144"/>
                </a:cubicBezTo>
                <a:cubicBezTo>
                  <a:pt x="17" y="146"/>
                  <a:pt x="16" y="149"/>
                  <a:pt x="18" y="151"/>
                </a:cubicBezTo>
                <a:cubicBezTo>
                  <a:pt x="19" y="152"/>
                  <a:pt x="19" y="153"/>
                  <a:pt x="20" y="154"/>
                </a:cubicBezTo>
                <a:cubicBezTo>
                  <a:pt x="22" y="156"/>
                  <a:pt x="25" y="156"/>
                  <a:pt x="26" y="154"/>
                </a:cubicBezTo>
                <a:cubicBezTo>
                  <a:pt x="28" y="153"/>
                  <a:pt x="28" y="153"/>
                  <a:pt x="28" y="153"/>
                </a:cubicBezTo>
                <a:cubicBezTo>
                  <a:pt x="30" y="150"/>
                  <a:pt x="34" y="150"/>
                  <a:pt x="37" y="152"/>
                </a:cubicBezTo>
                <a:cubicBezTo>
                  <a:pt x="40" y="155"/>
                  <a:pt x="40" y="159"/>
                  <a:pt x="38" y="162"/>
                </a:cubicBezTo>
                <a:cubicBezTo>
                  <a:pt x="36" y="164"/>
                  <a:pt x="36" y="164"/>
                  <a:pt x="36" y="164"/>
                </a:cubicBezTo>
                <a:cubicBezTo>
                  <a:pt x="34" y="165"/>
                  <a:pt x="34" y="169"/>
                  <a:pt x="37" y="170"/>
                </a:cubicBezTo>
                <a:cubicBezTo>
                  <a:pt x="38" y="171"/>
                  <a:pt x="39" y="172"/>
                  <a:pt x="40" y="172"/>
                </a:cubicBezTo>
                <a:cubicBezTo>
                  <a:pt x="42" y="174"/>
                  <a:pt x="45" y="173"/>
                  <a:pt x="46" y="171"/>
                </a:cubicBezTo>
                <a:cubicBezTo>
                  <a:pt x="47" y="169"/>
                  <a:pt x="47" y="169"/>
                  <a:pt x="47" y="169"/>
                </a:cubicBezTo>
                <a:cubicBezTo>
                  <a:pt x="48" y="166"/>
                  <a:pt x="52" y="165"/>
                  <a:pt x="55" y="166"/>
                </a:cubicBezTo>
                <a:cubicBezTo>
                  <a:pt x="59" y="167"/>
                  <a:pt x="61" y="172"/>
                  <a:pt x="59" y="176"/>
                </a:cubicBezTo>
                <a:cubicBezTo>
                  <a:pt x="58" y="177"/>
                  <a:pt x="58" y="177"/>
                  <a:pt x="58" y="177"/>
                </a:cubicBezTo>
                <a:cubicBezTo>
                  <a:pt x="57" y="180"/>
                  <a:pt x="58" y="182"/>
                  <a:pt x="60" y="183"/>
                </a:cubicBezTo>
                <a:cubicBezTo>
                  <a:pt x="61" y="184"/>
                  <a:pt x="62" y="184"/>
                  <a:pt x="64" y="185"/>
                </a:cubicBezTo>
                <a:cubicBezTo>
                  <a:pt x="66" y="186"/>
                  <a:pt x="69" y="184"/>
                  <a:pt x="69" y="182"/>
                </a:cubicBezTo>
                <a:cubicBezTo>
                  <a:pt x="70" y="180"/>
                  <a:pt x="70" y="180"/>
                  <a:pt x="70" y="180"/>
                </a:cubicBezTo>
                <a:cubicBezTo>
                  <a:pt x="70" y="176"/>
                  <a:pt x="73" y="174"/>
                  <a:pt x="77" y="174"/>
                </a:cubicBezTo>
                <a:cubicBezTo>
                  <a:pt x="81" y="174"/>
                  <a:pt x="84" y="179"/>
                  <a:pt x="83" y="183"/>
                </a:cubicBezTo>
                <a:cubicBezTo>
                  <a:pt x="82" y="184"/>
                  <a:pt x="82" y="184"/>
                  <a:pt x="82" y="184"/>
                </a:cubicBezTo>
                <a:cubicBezTo>
                  <a:pt x="82" y="187"/>
                  <a:pt x="84" y="189"/>
                  <a:pt x="86" y="190"/>
                </a:cubicBezTo>
                <a:cubicBezTo>
                  <a:pt x="87" y="190"/>
                  <a:pt x="89" y="190"/>
                  <a:pt x="90" y="190"/>
                </a:cubicBezTo>
                <a:cubicBezTo>
                  <a:pt x="93" y="190"/>
                  <a:pt x="95" y="188"/>
                  <a:pt x="94" y="185"/>
                </a:cubicBezTo>
                <a:cubicBezTo>
                  <a:pt x="94" y="183"/>
                  <a:pt x="94" y="183"/>
                  <a:pt x="94" y="183"/>
                </a:cubicBezTo>
                <a:cubicBezTo>
                  <a:pt x="94" y="179"/>
                  <a:pt x="97" y="176"/>
                  <a:pt x="101" y="176"/>
                </a:cubicBezTo>
                <a:cubicBezTo>
                  <a:pt x="104" y="174"/>
                  <a:pt x="108" y="176"/>
                  <a:pt x="108" y="180"/>
                </a:cubicBezTo>
                <a:cubicBezTo>
                  <a:pt x="108" y="184"/>
                  <a:pt x="108" y="184"/>
                  <a:pt x="108" y="184"/>
                </a:cubicBezTo>
                <a:cubicBezTo>
                  <a:pt x="108" y="187"/>
                  <a:pt x="111" y="189"/>
                  <a:pt x="113" y="188"/>
                </a:cubicBezTo>
                <a:cubicBezTo>
                  <a:pt x="114" y="188"/>
                  <a:pt x="116" y="188"/>
                  <a:pt x="117" y="187"/>
                </a:cubicBezTo>
                <a:cubicBezTo>
                  <a:pt x="119" y="187"/>
                  <a:pt x="121" y="184"/>
                  <a:pt x="120" y="182"/>
                </a:cubicBezTo>
                <a:cubicBezTo>
                  <a:pt x="119" y="180"/>
                  <a:pt x="119" y="180"/>
                  <a:pt x="119" y="180"/>
                </a:cubicBezTo>
                <a:cubicBezTo>
                  <a:pt x="118" y="176"/>
                  <a:pt x="120" y="171"/>
                  <a:pt x="124" y="171"/>
                </a:cubicBezTo>
                <a:cubicBezTo>
                  <a:pt x="128" y="170"/>
                  <a:pt x="131" y="172"/>
                  <a:pt x="132" y="175"/>
                </a:cubicBezTo>
                <a:cubicBezTo>
                  <a:pt x="133" y="177"/>
                  <a:pt x="133" y="177"/>
                  <a:pt x="133" y="177"/>
                </a:cubicBezTo>
                <a:cubicBezTo>
                  <a:pt x="133" y="179"/>
                  <a:pt x="136" y="180"/>
                  <a:pt x="139" y="179"/>
                </a:cubicBezTo>
                <a:cubicBezTo>
                  <a:pt x="139" y="179"/>
                  <a:pt x="139" y="179"/>
                  <a:pt x="139" y="179"/>
                </a:cubicBezTo>
                <a:cubicBezTo>
                  <a:pt x="140" y="178"/>
                  <a:pt x="141" y="178"/>
                  <a:pt x="142" y="177"/>
                </a:cubicBezTo>
                <a:cubicBezTo>
                  <a:pt x="144" y="176"/>
                  <a:pt x="145" y="173"/>
                  <a:pt x="143" y="171"/>
                </a:cubicBezTo>
                <a:close/>
                <a:moveTo>
                  <a:pt x="78" y="74"/>
                </a:moveTo>
                <a:cubicBezTo>
                  <a:pt x="76" y="71"/>
                  <a:pt x="77" y="68"/>
                  <a:pt x="80" y="66"/>
                </a:cubicBezTo>
                <a:cubicBezTo>
                  <a:pt x="83" y="65"/>
                  <a:pt x="87" y="66"/>
                  <a:pt x="88" y="69"/>
                </a:cubicBezTo>
                <a:cubicBezTo>
                  <a:pt x="89" y="72"/>
                  <a:pt x="88" y="75"/>
                  <a:pt x="86" y="77"/>
                </a:cubicBezTo>
                <a:cubicBezTo>
                  <a:pt x="83" y="78"/>
                  <a:pt x="79" y="77"/>
                  <a:pt x="78" y="74"/>
                </a:cubicBezTo>
                <a:close/>
                <a:moveTo>
                  <a:pt x="123" y="80"/>
                </a:moveTo>
                <a:cubicBezTo>
                  <a:pt x="125" y="83"/>
                  <a:pt x="124" y="86"/>
                  <a:pt x="121" y="88"/>
                </a:cubicBezTo>
                <a:cubicBezTo>
                  <a:pt x="118" y="89"/>
                  <a:pt x="115" y="88"/>
                  <a:pt x="113" y="85"/>
                </a:cubicBezTo>
                <a:cubicBezTo>
                  <a:pt x="112" y="83"/>
                  <a:pt x="113" y="79"/>
                  <a:pt x="116" y="78"/>
                </a:cubicBezTo>
                <a:cubicBezTo>
                  <a:pt x="118" y="76"/>
                  <a:pt x="122" y="77"/>
                  <a:pt x="123" y="80"/>
                </a:cubicBezTo>
                <a:close/>
                <a:moveTo>
                  <a:pt x="66" y="109"/>
                </a:moveTo>
                <a:cubicBezTo>
                  <a:pt x="65" y="107"/>
                  <a:pt x="66" y="103"/>
                  <a:pt x="69" y="102"/>
                </a:cubicBezTo>
                <a:cubicBezTo>
                  <a:pt x="72" y="100"/>
                  <a:pt x="75" y="101"/>
                  <a:pt x="77" y="104"/>
                </a:cubicBezTo>
                <a:cubicBezTo>
                  <a:pt x="78" y="107"/>
                  <a:pt x="77" y="110"/>
                  <a:pt x="74" y="112"/>
                </a:cubicBezTo>
                <a:cubicBezTo>
                  <a:pt x="71" y="113"/>
                  <a:pt x="68" y="112"/>
                  <a:pt x="66" y="109"/>
                </a:cubicBezTo>
                <a:close/>
                <a:moveTo>
                  <a:pt x="81" y="102"/>
                </a:moveTo>
                <a:cubicBezTo>
                  <a:pt x="77" y="95"/>
                  <a:pt x="80" y="86"/>
                  <a:pt x="88" y="82"/>
                </a:cubicBezTo>
                <a:cubicBezTo>
                  <a:pt x="95" y="78"/>
                  <a:pt x="104" y="81"/>
                  <a:pt x="108" y="88"/>
                </a:cubicBezTo>
                <a:cubicBezTo>
                  <a:pt x="112" y="96"/>
                  <a:pt x="109" y="105"/>
                  <a:pt x="101" y="108"/>
                </a:cubicBezTo>
                <a:cubicBezTo>
                  <a:pt x="94" y="112"/>
                  <a:pt x="85" y="110"/>
                  <a:pt x="81" y="102"/>
                </a:cubicBezTo>
                <a:close/>
                <a:moveTo>
                  <a:pt x="102" y="121"/>
                </a:moveTo>
                <a:cubicBezTo>
                  <a:pt x="100" y="118"/>
                  <a:pt x="101" y="115"/>
                  <a:pt x="104" y="113"/>
                </a:cubicBezTo>
                <a:cubicBezTo>
                  <a:pt x="107" y="112"/>
                  <a:pt x="111" y="113"/>
                  <a:pt x="112" y="115"/>
                </a:cubicBezTo>
                <a:cubicBezTo>
                  <a:pt x="113" y="118"/>
                  <a:pt x="112" y="122"/>
                  <a:pt x="110" y="123"/>
                </a:cubicBezTo>
                <a:cubicBezTo>
                  <a:pt x="107" y="125"/>
                  <a:pt x="103" y="124"/>
                  <a:pt x="102" y="12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Freeform 88"/>
          <p:cNvSpPr>
            <a:spLocks noEditPoints="1"/>
          </p:cNvSpPr>
          <p:nvPr/>
        </p:nvSpPr>
        <p:spPr bwMode="auto">
          <a:xfrm>
            <a:off x="8223991" y="2698600"/>
            <a:ext cx="380338" cy="378325"/>
          </a:xfrm>
          <a:custGeom>
            <a:avLst/>
            <a:gdLst>
              <a:gd name="T0" fmla="*/ 138 w 160"/>
              <a:gd name="T1" fmla="*/ 106 h 159"/>
              <a:gd name="T2" fmla="*/ 141 w 160"/>
              <a:gd name="T3" fmla="*/ 96 h 159"/>
              <a:gd name="T4" fmla="*/ 159 w 160"/>
              <a:gd name="T5" fmla="*/ 83 h 159"/>
              <a:gd name="T6" fmla="*/ 155 w 160"/>
              <a:gd name="T7" fmla="*/ 63 h 159"/>
              <a:gd name="T8" fmla="*/ 135 w 160"/>
              <a:gd name="T9" fmla="*/ 55 h 159"/>
              <a:gd name="T10" fmla="*/ 136 w 160"/>
              <a:gd name="T11" fmla="*/ 44 h 159"/>
              <a:gd name="T12" fmla="*/ 137 w 160"/>
              <a:gd name="T13" fmla="*/ 26 h 159"/>
              <a:gd name="T14" fmla="*/ 119 w 160"/>
              <a:gd name="T15" fmla="*/ 15 h 159"/>
              <a:gd name="T16" fmla="*/ 98 w 160"/>
              <a:gd name="T17" fmla="*/ 22 h 159"/>
              <a:gd name="T18" fmla="*/ 87 w 160"/>
              <a:gd name="T19" fmla="*/ 4 h 159"/>
              <a:gd name="T20" fmla="*/ 67 w 160"/>
              <a:gd name="T21" fmla="*/ 1 h 159"/>
              <a:gd name="T22" fmla="*/ 56 w 160"/>
              <a:gd name="T23" fmla="*/ 20 h 159"/>
              <a:gd name="T24" fmla="*/ 48 w 160"/>
              <a:gd name="T25" fmla="*/ 26 h 159"/>
              <a:gd name="T26" fmla="*/ 30 w 160"/>
              <a:gd name="T27" fmla="*/ 20 h 159"/>
              <a:gd name="T28" fmla="*/ 15 w 160"/>
              <a:gd name="T29" fmla="*/ 32 h 159"/>
              <a:gd name="T30" fmla="*/ 22 w 160"/>
              <a:gd name="T31" fmla="*/ 55 h 159"/>
              <a:gd name="T32" fmla="*/ 18 w 160"/>
              <a:gd name="T33" fmla="*/ 64 h 159"/>
              <a:gd name="T34" fmla="*/ 0 w 160"/>
              <a:gd name="T35" fmla="*/ 77 h 159"/>
              <a:gd name="T36" fmla="*/ 5 w 160"/>
              <a:gd name="T37" fmla="*/ 97 h 159"/>
              <a:gd name="T38" fmla="*/ 24 w 160"/>
              <a:gd name="T39" fmla="*/ 104 h 159"/>
              <a:gd name="T40" fmla="*/ 20 w 160"/>
              <a:gd name="T41" fmla="*/ 128 h 159"/>
              <a:gd name="T42" fmla="*/ 33 w 160"/>
              <a:gd name="T43" fmla="*/ 144 h 159"/>
              <a:gd name="T44" fmla="*/ 53 w 160"/>
              <a:gd name="T45" fmla="*/ 138 h 159"/>
              <a:gd name="T46" fmla="*/ 64 w 160"/>
              <a:gd name="T47" fmla="*/ 140 h 159"/>
              <a:gd name="T48" fmla="*/ 74 w 160"/>
              <a:gd name="T49" fmla="*/ 158 h 159"/>
              <a:gd name="T50" fmla="*/ 93 w 160"/>
              <a:gd name="T51" fmla="*/ 159 h 159"/>
              <a:gd name="T52" fmla="*/ 103 w 160"/>
              <a:gd name="T53" fmla="*/ 140 h 159"/>
              <a:gd name="T54" fmla="*/ 111 w 160"/>
              <a:gd name="T55" fmla="*/ 134 h 159"/>
              <a:gd name="T56" fmla="*/ 130 w 160"/>
              <a:gd name="T57" fmla="*/ 140 h 159"/>
              <a:gd name="T58" fmla="*/ 144 w 160"/>
              <a:gd name="T59" fmla="*/ 128 h 159"/>
              <a:gd name="T60" fmla="*/ 61 w 160"/>
              <a:gd name="T61" fmla="*/ 101 h 159"/>
              <a:gd name="T62" fmla="*/ 98 w 160"/>
              <a:gd name="T63" fmla="*/ 59 h 159"/>
              <a:gd name="T64" fmla="*/ 61 w 160"/>
              <a:gd name="T65" fmla="*/ 101 h 1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0" h="159">
                <a:moveTo>
                  <a:pt x="146" y="121"/>
                </a:moveTo>
                <a:cubicBezTo>
                  <a:pt x="143" y="116"/>
                  <a:pt x="141" y="111"/>
                  <a:pt x="138" y="106"/>
                </a:cubicBezTo>
                <a:cubicBezTo>
                  <a:pt x="137" y="104"/>
                  <a:pt x="137" y="102"/>
                  <a:pt x="138" y="100"/>
                </a:cubicBezTo>
                <a:cubicBezTo>
                  <a:pt x="138" y="98"/>
                  <a:pt x="139" y="97"/>
                  <a:pt x="141" y="96"/>
                </a:cubicBezTo>
                <a:cubicBezTo>
                  <a:pt x="146" y="94"/>
                  <a:pt x="151" y="91"/>
                  <a:pt x="157" y="89"/>
                </a:cubicBezTo>
                <a:cubicBezTo>
                  <a:pt x="159" y="87"/>
                  <a:pt x="160" y="86"/>
                  <a:pt x="159" y="83"/>
                </a:cubicBezTo>
                <a:cubicBezTo>
                  <a:pt x="159" y="78"/>
                  <a:pt x="159" y="73"/>
                  <a:pt x="158" y="68"/>
                </a:cubicBezTo>
                <a:cubicBezTo>
                  <a:pt x="158" y="66"/>
                  <a:pt x="157" y="64"/>
                  <a:pt x="155" y="63"/>
                </a:cubicBezTo>
                <a:cubicBezTo>
                  <a:pt x="149" y="61"/>
                  <a:pt x="144" y="59"/>
                  <a:pt x="138" y="57"/>
                </a:cubicBezTo>
                <a:cubicBezTo>
                  <a:pt x="136" y="57"/>
                  <a:pt x="136" y="56"/>
                  <a:pt x="135" y="55"/>
                </a:cubicBezTo>
                <a:cubicBezTo>
                  <a:pt x="133" y="52"/>
                  <a:pt x="133" y="50"/>
                  <a:pt x="134" y="47"/>
                </a:cubicBezTo>
                <a:cubicBezTo>
                  <a:pt x="135" y="46"/>
                  <a:pt x="135" y="45"/>
                  <a:pt x="136" y="44"/>
                </a:cubicBezTo>
                <a:cubicBezTo>
                  <a:pt x="137" y="40"/>
                  <a:pt x="138" y="36"/>
                  <a:pt x="139" y="32"/>
                </a:cubicBezTo>
                <a:cubicBezTo>
                  <a:pt x="140" y="30"/>
                  <a:pt x="139" y="28"/>
                  <a:pt x="137" y="26"/>
                </a:cubicBezTo>
                <a:cubicBezTo>
                  <a:pt x="133" y="23"/>
                  <a:pt x="130" y="20"/>
                  <a:pt x="127" y="16"/>
                </a:cubicBezTo>
                <a:cubicBezTo>
                  <a:pt x="124" y="14"/>
                  <a:pt x="122" y="14"/>
                  <a:pt x="119" y="15"/>
                </a:cubicBezTo>
                <a:cubicBezTo>
                  <a:pt x="115" y="17"/>
                  <a:pt x="110" y="19"/>
                  <a:pt x="106" y="22"/>
                </a:cubicBezTo>
                <a:cubicBezTo>
                  <a:pt x="103" y="23"/>
                  <a:pt x="101" y="24"/>
                  <a:pt x="98" y="22"/>
                </a:cubicBezTo>
                <a:cubicBezTo>
                  <a:pt x="97" y="22"/>
                  <a:pt x="96" y="21"/>
                  <a:pt x="95" y="20"/>
                </a:cubicBezTo>
                <a:cubicBezTo>
                  <a:pt x="93" y="14"/>
                  <a:pt x="90" y="9"/>
                  <a:pt x="87" y="4"/>
                </a:cubicBezTo>
                <a:cubicBezTo>
                  <a:pt x="86" y="1"/>
                  <a:pt x="84" y="0"/>
                  <a:pt x="81" y="1"/>
                </a:cubicBezTo>
                <a:cubicBezTo>
                  <a:pt x="76" y="1"/>
                  <a:pt x="72" y="1"/>
                  <a:pt x="67" y="1"/>
                </a:cubicBezTo>
                <a:cubicBezTo>
                  <a:pt x="64" y="1"/>
                  <a:pt x="62" y="3"/>
                  <a:pt x="61" y="5"/>
                </a:cubicBezTo>
                <a:cubicBezTo>
                  <a:pt x="60" y="10"/>
                  <a:pt x="58" y="15"/>
                  <a:pt x="56" y="20"/>
                </a:cubicBezTo>
                <a:cubicBezTo>
                  <a:pt x="56" y="23"/>
                  <a:pt x="54" y="24"/>
                  <a:pt x="51" y="25"/>
                </a:cubicBezTo>
                <a:cubicBezTo>
                  <a:pt x="50" y="26"/>
                  <a:pt x="49" y="26"/>
                  <a:pt x="48" y="26"/>
                </a:cubicBezTo>
                <a:cubicBezTo>
                  <a:pt x="45" y="24"/>
                  <a:pt x="41" y="23"/>
                  <a:pt x="38" y="22"/>
                </a:cubicBezTo>
                <a:cubicBezTo>
                  <a:pt x="35" y="21"/>
                  <a:pt x="32" y="20"/>
                  <a:pt x="30" y="20"/>
                </a:cubicBezTo>
                <a:cubicBezTo>
                  <a:pt x="28" y="19"/>
                  <a:pt x="26" y="20"/>
                  <a:pt x="25" y="21"/>
                </a:cubicBezTo>
                <a:cubicBezTo>
                  <a:pt x="22" y="25"/>
                  <a:pt x="19" y="29"/>
                  <a:pt x="15" y="32"/>
                </a:cubicBezTo>
                <a:cubicBezTo>
                  <a:pt x="13" y="34"/>
                  <a:pt x="13" y="37"/>
                  <a:pt x="14" y="40"/>
                </a:cubicBezTo>
                <a:cubicBezTo>
                  <a:pt x="17" y="45"/>
                  <a:pt x="19" y="50"/>
                  <a:pt x="22" y="55"/>
                </a:cubicBezTo>
                <a:cubicBezTo>
                  <a:pt x="22" y="56"/>
                  <a:pt x="23" y="57"/>
                  <a:pt x="23" y="57"/>
                </a:cubicBezTo>
                <a:cubicBezTo>
                  <a:pt x="22" y="59"/>
                  <a:pt x="21" y="62"/>
                  <a:pt x="18" y="64"/>
                </a:cubicBezTo>
                <a:cubicBezTo>
                  <a:pt x="13" y="66"/>
                  <a:pt x="8" y="69"/>
                  <a:pt x="3" y="71"/>
                </a:cubicBezTo>
                <a:cubicBezTo>
                  <a:pt x="1" y="72"/>
                  <a:pt x="0" y="74"/>
                  <a:pt x="0" y="77"/>
                </a:cubicBezTo>
                <a:cubicBezTo>
                  <a:pt x="1" y="82"/>
                  <a:pt x="1" y="87"/>
                  <a:pt x="1" y="91"/>
                </a:cubicBezTo>
                <a:cubicBezTo>
                  <a:pt x="1" y="94"/>
                  <a:pt x="2" y="96"/>
                  <a:pt x="5" y="97"/>
                </a:cubicBezTo>
                <a:cubicBezTo>
                  <a:pt x="11" y="99"/>
                  <a:pt x="16" y="101"/>
                  <a:pt x="22" y="103"/>
                </a:cubicBezTo>
                <a:cubicBezTo>
                  <a:pt x="23" y="103"/>
                  <a:pt x="23" y="103"/>
                  <a:pt x="24" y="104"/>
                </a:cubicBezTo>
                <a:cubicBezTo>
                  <a:pt x="25" y="106"/>
                  <a:pt x="27" y="109"/>
                  <a:pt x="25" y="112"/>
                </a:cubicBezTo>
                <a:cubicBezTo>
                  <a:pt x="23" y="117"/>
                  <a:pt x="22" y="123"/>
                  <a:pt x="20" y="128"/>
                </a:cubicBezTo>
                <a:cubicBezTo>
                  <a:pt x="20" y="130"/>
                  <a:pt x="20" y="132"/>
                  <a:pt x="22" y="134"/>
                </a:cubicBezTo>
                <a:cubicBezTo>
                  <a:pt x="26" y="137"/>
                  <a:pt x="30" y="140"/>
                  <a:pt x="33" y="144"/>
                </a:cubicBezTo>
                <a:cubicBezTo>
                  <a:pt x="35" y="146"/>
                  <a:pt x="38" y="146"/>
                  <a:pt x="40" y="145"/>
                </a:cubicBezTo>
                <a:cubicBezTo>
                  <a:pt x="45" y="143"/>
                  <a:pt x="49" y="141"/>
                  <a:pt x="53" y="138"/>
                </a:cubicBezTo>
                <a:cubicBezTo>
                  <a:pt x="56" y="137"/>
                  <a:pt x="59" y="136"/>
                  <a:pt x="62" y="138"/>
                </a:cubicBezTo>
                <a:cubicBezTo>
                  <a:pt x="63" y="138"/>
                  <a:pt x="64" y="139"/>
                  <a:pt x="64" y="140"/>
                </a:cubicBezTo>
                <a:cubicBezTo>
                  <a:pt x="66" y="145"/>
                  <a:pt x="69" y="149"/>
                  <a:pt x="71" y="154"/>
                </a:cubicBezTo>
                <a:cubicBezTo>
                  <a:pt x="72" y="155"/>
                  <a:pt x="73" y="157"/>
                  <a:pt x="74" y="158"/>
                </a:cubicBezTo>
                <a:cubicBezTo>
                  <a:pt x="75" y="159"/>
                  <a:pt x="77" y="159"/>
                  <a:pt x="78" y="159"/>
                </a:cubicBezTo>
                <a:cubicBezTo>
                  <a:pt x="83" y="159"/>
                  <a:pt x="88" y="159"/>
                  <a:pt x="93" y="159"/>
                </a:cubicBezTo>
                <a:cubicBezTo>
                  <a:pt x="96" y="159"/>
                  <a:pt x="97" y="157"/>
                  <a:pt x="98" y="155"/>
                </a:cubicBezTo>
                <a:cubicBezTo>
                  <a:pt x="100" y="150"/>
                  <a:pt x="102" y="145"/>
                  <a:pt x="103" y="140"/>
                </a:cubicBezTo>
                <a:cubicBezTo>
                  <a:pt x="104" y="137"/>
                  <a:pt x="105" y="135"/>
                  <a:pt x="108" y="134"/>
                </a:cubicBezTo>
                <a:cubicBezTo>
                  <a:pt x="109" y="134"/>
                  <a:pt x="110" y="134"/>
                  <a:pt x="111" y="134"/>
                </a:cubicBezTo>
                <a:cubicBezTo>
                  <a:pt x="115" y="136"/>
                  <a:pt x="118" y="137"/>
                  <a:pt x="122" y="138"/>
                </a:cubicBezTo>
                <a:cubicBezTo>
                  <a:pt x="125" y="139"/>
                  <a:pt x="127" y="140"/>
                  <a:pt x="130" y="140"/>
                </a:cubicBezTo>
                <a:cubicBezTo>
                  <a:pt x="132" y="141"/>
                  <a:pt x="133" y="140"/>
                  <a:pt x="135" y="139"/>
                </a:cubicBezTo>
                <a:cubicBezTo>
                  <a:pt x="138" y="135"/>
                  <a:pt x="141" y="131"/>
                  <a:pt x="144" y="128"/>
                </a:cubicBezTo>
                <a:cubicBezTo>
                  <a:pt x="147" y="126"/>
                  <a:pt x="147" y="123"/>
                  <a:pt x="146" y="121"/>
                </a:cubicBezTo>
                <a:close/>
                <a:moveTo>
                  <a:pt x="61" y="101"/>
                </a:moveTo>
                <a:cubicBezTo>
                  <a:pt x="49" y="90"/>
                  <a:pt x="48" y="72"/>
                  <a:pt x="58" y="61"/>
                </a:cubicBezTo>
                <a:cubicBezTo>
                  <a:pt x="69" y="49"/>
                  <a:pt x="87" y="48"/>
                  <a:pt x="98" y="59"/>
                </a:cubicBezTo>
                <a:cubicBezTo>
                  <a:pt x="110" y="69"/>
                  <a:pt x="111" y="88"/>
                  <a:pt x="101" y="99"/>
                </a:cubicBezTo>
                <a:cubicBezTo>
                  <a:pt x="91" y="111"/>
                  <a:pt x="73" y="111"/>
                  <a:pt x="61" y="10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Freeform 89"/>
          <p:cNvSpPr>
            <a:spLocks noEditPoints="1"/>
          </p:cNvSpPr>
          <p:nvPr/>
        </p:nvSpPr>
        <p:spPr bwMode="auto">
          <a:xfrm>
            <a:off x="8618415" y="2843489"/>
            <a:ext cx="173064" cy="173064"/>
          </a:xfrm>
          <a:custGeom>
            <a:avLst/>
            <a:gdLst>
              <a:gd name="T0" fmla="*/ 67 w 73"/>
              <a:gd name="T1" fmla="*/ 55 h 73"/>
              <a:gd name="T2" fmla="*/ 63 w 73"/>
              <a:gd name="T3" fmla="*/ 46 h 73"/>
              <a:gd name="T4" fmla="*/ 72 w 73"/>
              <a:gd name="T5" fmla="*/ 41 h 73"/>
              <a:gd name="T6" fmla="*/ 73 w 73"/>
              <a:gd name="T7" fmla="*/ 31 h 73"/>
              <a:gd name="T8" fmla="*/ 63 w 73"/>
              <a:gd name="T9" fmla="*/ 26 h 73"/>
              <a:gd name="T10" fmla="*/ 62 w 73"/>
              <a:gd name="T11" fmla="*/ 22 h 73"/>
              <a:gd name="T12" fmla="*/ 64 w 73"/>
              <a:gd name="T13" fmla="*/ 15 h 73"/>
              <a:gd name="T14" fmla="*/ 58 w 73"/>
              <a:gd name="T15" fmla="*/ 8 h 73"/>
              <a:gd name="T16" fmla="*/ 49 w 73"/>
              <a:gd name="T17" fmla="*/ 10 h 73"/>
              <a:gd name="T18" fmla="*/ 44 w 73"/>
              <a:gd name="T19" fmla="*/ 9 h 73"/>
              <a:gd name="T20" fmla="*/ 37 w 73"/>
              <a:gd name="T21" fmla="*/ 0 h 73"/>
              <a:gd name="T22" fmla="*/ 28 w 73"/>
              <a:gd name="T23" fmla="*/ 3 h 73"/>
              <a:gd name="T24" fmla="*/ 24 w 73"/>
              <a:gd name="T25" fmla="*/ 12 h 73"/>
              <a:gd name="T26" fmla="*/ 18 w 73"/>
              <a:gd name="T27" fmla="*/ 10 h 73"/>
              <a:gd name="T28" fmla="*/ 12 w 73"/>
              <a:gd name="T29" fmla="*/ 10 h 73"/>
              <a:gd name="T30" fmla="*/ 7 w 73"/>
              <a:gd name="T31" fmla="*/ 18 h 73"/>
              <a:gd name="T32" fmla="*/ 11 w 73"/>
              <a:gd name="T33" fmla="*/ 26 h 73"/>
              <a:gd name="T34" fmla="*/ 2 w 73"/>
              <a:gd name="T35" fmla="*/ 33 h 73"/>
              <a:gd name="T36" fmla="*/ 1 w 73"/>
              <a:gd name="T37" fmla="*/ 42 h 73"/>
              <a:gd name="T38" fmla="*/ 11 w 73"/>
              <a:gd name="T39" fmla="*/ 47 h 73"/>
              <a:gd name="T40" fmla="*/ 12 w 73"/>
              <a:gd name="T41" fmla="*/ 51 h 73"/>
              <a:gd name="T42" fmla="*/ 11 w 73"/>
              <a:gd name="T43" fmla="*/ 61 h 73"/>
              <a:gd name="T44" fmla="*/ 19 w 73"/>
              <a:gd name="T45" fmla="*/ 66 h 73"/>
              <a:gd name="T46" fmla="*/ 29 w 73"/>
              <a:gd name="T47" fmla="*/ 63 h 73"/>
              <a:gd name="T48" fmla="*/ 33 w 73"/>
              <a:gd name="T49" fmla="*/ 70 h 73"/>
              <a:gd name="T50" fmla="*/ 36 w 73"/>
              <a:gd name="T51" fmla="*/ 73 h 73"/>
              <a:gd name="T52" fmla="*/ 45 w 73"/>
              <a:gd name="T53" fmla="*/ 71 h 73"/>
              <a:gd name="T54" fmla="*/ 50 w 73"/>
              <a:gd name="T55" fmla="*/ 62 h 73"/>
              <a:gd name="T56" fmla="*/ 56 w 73"/>
              <a:gd name="T57" fmla="*/ 63 h 73"/>
              <a:gd name="T58" fmla="*/ 62 w 73"/>
              <a:gd name="T59" fmla="*/ 64 h 73"/>
              <a:gd name="T60" fmla="*/ 28 w 73"/>
              <a:gd name="T61" fmla="*/ 46 h 73"/>
              <a:gd name="T62" fmla="*/ 45 w 73"/>
              <a:gd name="T63" fmla="*/ 27 h 73"/>
              <a:gd name="T64" fmla="*/ 28 w 73"/>
              <a:gd name="T65" fmla="*/ 46 h 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3" h="73">
                <a:moveTo>
                  <a:pt x="66" y="58"/>
                </a:moveTo>
                <a:cubicBezTo>
                  <a:pt x="67" y="57"/>
                  <a:pt x="68" y="56"/>
                  <a:pt x="67" y="55"/>
                </a:cubicBezTo>
                <a:cubicBezTo>
                  <a:pt x="66" y="53"/>
                  <a:pt x="65" y="51"/>
                  <a:pt x="64" y="49"/>
                </a:cubicBezTo>
                <a:cubicBezTo>
                  <a:pt x="63" y="48"/>
                  <a:pt x="63" y="47"/>
                  <a:pt x="63" y="46"/>
                </a:cubicBezTo>
                <a:cubicBezTo>
                  <a:pt x="64" y="45"/>
                  <a:pt x="64" y="45"/>
                  <a:pt x="65" y="44"/>
                </a:cubicBezTo>
                <a:cubicBezTo>
                  <a:pt x="67" y="43"/>
                  <a:pt x="70" y="42"/>
                  <a:pt x="72" y="41"/>
                </a:cubicBezTo>
                <a:cubicBezTo>
                  <a:pt x="73" y="40"/>
                  <a:pt x="73" y="39"/>
                  <a:pt x="73" y="38"/>
                </a:cubicBezTo>
                <a:cubicBezTo>
                  <a:pt x="73" y="36"/>
                  <a:pt x="73" y="34"/>
                  <a:pt x="73" y="31"/>
                </a:cubicBezTo>
                <a:cubicBezTo>
                  <a:pt x="73" y="30"/>
                  <a:pt x="72" y="29"/>
                  <a:pt x="71" y="29"/>
                </a:cubicBezTo>
                <a:cubicBezTo>
                  <a:pt x="69" y="28"/>
                  <a:pt x="66" y="27"/>
                  <a:pt x="63" y="26"/>
                </a:cubicBezTo>
                <a:cubicBezTo>
                  <a:pt x="63" y="26"/>
                  <a:pt x="62" y="26"/>
                  <a:pt x="62" y="25"/>
                </a:cubicBezTo>
                <a:cubicBezTo>
                  <a:pt x="61" y="24"/>
                  <a:pt x="61" y="23"/>
                  <a:pt x="62" y="22"/>
                </a:cubicBezTo>
                <a:cubicBezTo>
                  <a:pt x="62" y="21"/>
                  <a:pt x="62" y="21"/>
                  <a:pt x="62" y="20"/>
                </a:cubicBezTo>
                <a:cubicBezTo>
                  <a:pt x="63" y="18"/>
                  <a:pt x="63" y="17"/>
                  <a:pt x="64" y="15"/>
                </a:cubicBezTo>
                <a:cubicBezTo>
                  <a:pt x="64" y="14"/>
                  <a:pt x="64" y="13"/>
                  <a:pt x="63" y="12"/>
                </a:cubicBezTo>
                <a:cubicBezTo>
                  <a:pt x="61" y="11"/>
                  <a:pt x="60" y="9"/>
                  <a:pt x="58" y="8"/>
                </a:cubicBezTo>
                <a:cubicBezTo>
                  <a:pt x="57" y="7"/>
                  <a:pt x="56" y="6"/>
                  <a:pt x="55" y="7"/>
                </a:cubicBezTo>
                <a:cubicBezTo>
                  <a:pt x="53" y="8"/>
                  <a:pt x="51" y="9"/>
                  <a:pt x="49" y="10"/>
                </a:cubicBezTo>
                <a:cubicBezTo>
                  <a:pt x="48" y="11"/>
                  <a:pt x="46" y="11"/>
                  <a:pt x="45" y="10"/>
                </a:cubicBezTo>
                <a:cubicBezTo>
                  <a:pt x="45" y="10"/>
                  <a:pt x="44" y="10"/>
                  <a:pt x="44" y="9"/>
                </a:cubicBezTo>
                <a:cubicBezTo>
                  <a:pt x="43" y="7"/>
                  <a:pt x="41" y="4"/>
                  <a:pt x="40" y="2"/>
                </a:cubicBezTo>
                <a:cubicBezTo>
                  <a:pt x="40" y="1"/>
                  <a:pt x="39" y="0"/>
                  <a:pt x="37" y="0"/>
                </a:cubicBezTo>
                <a:cubicBezTo>
                  <a:pt x="35" y="1"/>
                  <a:pt x="33" y="1"/>
                  <a:pt x="31" y="1"/>
                </a:cubicBezTo>
                <a:cubicBezTo>
                  <a:pt x="30" y="1"/>
                  <a:pt x="29" y="1"/>
                  <a:pt x="28" y="3"/>
                </a:cubicBezTo>
                <a:cubicBezTo>
                  <a:pt x="28" y="5"/>
                  <a:pt x="27" y="7"/>
                  <a:pt x="26" y="9"/>
                </a:cubicBezTo>
                <a:cubicBezTo>
                  <a:pt x="26" y="10"/>
                  <a:pt x="25" y="11"/>
                  <a:pt x="24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1" y="11"/>
                  <a:pt x="19" y="11"/>
                  <a:pt x="18" y="10"/>
                </a:cubicBezTo>
                <a:cubicBezTo>
                  <a:pt x="16" y="10"/>
                  <a:pt x="15" y="9"/>
                  <a:pt x="14" y="9"/>
                </a:cubicBezTo>
                <a:cubicBezTo>
                  <a:pt x="13" y="9"/>
                  <a:pt x="12" y="9"/>
                  <a:pt x="12" y="10"/>
                </a:cubicBezTo>
                <a:cubicBezTo>
                  <a:pt x="10" y="12"/>
                  <a:pt x="9" y="13"/>
                  <a:pt x="7" y="15"/>
                </a:cubicBezTo>
                <a:cubicBezTo>
                  <a:pt x="6" y="16"/>
                  <a:pt x="6" y="17"/>
                  <a:pt x="7" y="18"/>
                </a:cubicBezTo>
                <a:cubicBezTo>
                  <a:pt x="8" y="21"/>
                  <a:pt x="9" y="23"/>
                  <a:pt x="10" y="25"/>
                </a:cubicBezTo>
                <a:cubicBezTo>
                  <a:pt x="11" y="26"/>
                  <a:pt x="11" y="26"/>
                  <a:pt x="11" y="26"/>
                </a:cubicBezTo>
                <a:cubicBezTo>
                  <a:pt x="10" y="27"/>
                  <a:pt x="10" y="29"/>
                  <a:pt x="9" y="29"/>
                </a:cubicBezTo>
                <a:cubicBezTo>
                  <a:pt x="6" y="30"/>
                  <a:pt x="4" y="31"/>
                  <a:pt x="2" y="33"/>
                </a:cubicBezTo>
                <a:cubicBezTo>
                  <a:pt x="1" y="33"/>
                  <a:pt x="0" y="34"/>
                  <a:pt x="1" y="35"/>
                </a:cubicBezTo>
                <a:cubicBezTo>
                  <a:pt x="1" y="38"/>
                  <a:pt x="1" y="40"/>
                  <a:pt x="1" y="42"/>
                </a:cubicBezTo>
                <a:cubicBezTo>
                  <a:pt x="1" y="43"/>
                  <a:pt x="2" y="44"/>
                  <a:pt x="3" y="44"/>
                </a:cubicBezTo>
                <a:cubicBezTo>
                  <a:pt x="5" y="45"/>
                  <a:pt x="8" y="46"/>
                  <a:pt x="11" y="47"/>
                </a:cubicBezTo>
                <a:cubicBezTo>
                  <a:pt x="11" y="48"/>
                  <a:pt x="11" y="48"/>
                  <a:pt x="11" y="48"/>
                </a:cubicBezTo>
                <a:cubicBezTo>
                  <a:pt x="12" y="49"/>
                  <a:pt x="13" y="50"/>
                  <a:pt x="12" y="51"/>
                </a:cubicBezTo>
                <a:cubicBezTo>
                  <a:pt x="11" y="54"/>
                  <a:pt x="11" y="56"/>
                  <a:pt x="10" y="59"/>
                </a:cubicBezTo>
                <a:cubicBezTo>
                  <a:pt x="9" y="60"/>
                  <a:pt x="10" y="61"/>
                  <a:pt x="11" y="61"/>
                </a:cubicBezTo>
                <a:cubicBezTo>
                  <a:pt x="12" y="63"/>
                  <a:pt x="14" y="64"/>
                  <a:pt x="16" y="66"/>
                </a:cubicBezTo>
                <a:cubicBezTo>
                  <a:pt x="17" y="67"/>
                  <a:pt x="18" y="67"/>
                  <a:pt x="19" y="66"/>
                </a:cubicBezTo>
                <a:cubicBezTo>
                  <a:pt x="21" y="65"/>
                  <a:pt x="23" y="64"/>
                  <a:pt x="25" y="63"/>
                </a:cubicBezTo>
                <a:cubicBezTo>
                  <a:pt x="26" y="63"/>
                  <a:pt x="27" y="62"/>
                  <a:pt x="29" y="63"/>
                </a:cubicBezTo>
                <a:cubicBezTo>
                  <a:pt x="29" y="63"/>
                  <a:pt x="29" y="64"/>
                  <a:pt x="30" y="64"/>
                </a:cubicBezTo>
                <a:cubicBezTo>
                  <a:pt x="31" y="66"/>
                  <a:pt x="32" y="68"/>
                  <a:pt x="33" y="70"/>
                </a:cubicBezTo>
                <a:cubicBezTo>
                  <a:pt x="33" y="71"/>
                  <a:pt x="34" y="72"/>
                  <a:pt x="34" y="73"/>
                </a:cubicBezTo>
                <a:cubicBezTo>
                  <a:pt x="35" y="73"/>
                  <a:pt x="35" y="73"/>
                  <a:pt x="36" y="73"/>
                </a:cubicBezTo>
                <a:cubicBezTo>
                  <a:pt x="38" y="73"/>
                  <a:pt x="40" y="73"/>
                  <a:pt x="43" y="73"/>
                </a:cubicBezTo>
                <a:cubicBezTo>
                  <a:pt x="44" y="73"/>
                  <a:pt x="45" y="72"/>
                  <a:pt x="45" y="71"/>
                </a:cubicBezTo>
                <a:cubicBezTo>
                  <a:pt x="46" y="69"/>
                  <a:pt x="47" y="66"/>
                  <a:pt x="48" y="64"/>
                </a:cubicBezTo>
                <a:cubicBezTo>
                  <a:pt x="48" y="63"/>
                  <a:pt x="49" y="62"/>
                  <a:pt x="50" y="62"/>
                </a:cubicBezTo>
                <a:cubicBezTo>
                  <a:pt x="50" y="61"/>
                  <a:pt x="51" y="61"/>
                  <a:pt x="51" y="61"/>
                </a:cubicBezTo>
                <a:cubicBezTo>
                  <a:pt x="53" y="62"/>
                  <a:pt x="54" y="63"/>
                  <a:pt x="56" y="63"/>
                </a:cubicBezTo>
                <a:cubicBezTo>
                  <a:pt x="57" y="64"/>
                  <a:pt x="59" y="64"/>
                  <a:pt x="60" y="64"/>
                </a:cubicBezTo>
                <a:cubicBezTo>
                  <a:pt x="61" y="64"/>
                  <a:pt x="61" y="64"/>
                  <a:pt x="62" y="64"/>
                </a:cubicBezTo>
                <a:cubicBezTo>
                  <a:pt x="63" y="62"/>
                  <a:pt x="65" y="60"/>
                  <a:pt x="66" y="58"/>
                </a:cubicBezTo>
                <a:close/>
                <a:moveTo>
                  <a:pt x="28" y="46"/>
                </a:moveTo>
                <a:cubicBezTo>
                  <a:pt x="23" y="41"/>
                  <a:pt x="22" y="33"/>
                  <a:pt x="27" y="28"/>
                </a:cubicBezTo>
                <a:cubicBezTo>
                  <a:pt x="32" y="23"/>
                  <a:pt x="40" y="22"/>
                  <a:pt x="45" y="27"/>
                </a:cubicBezTo>
                <a:cubicBezTo>
                  <a:pt x="51" y="32"/>
                  <a:pt x="51" y="40"/>
                  <a:pt x="47" y="45"/>
                </a:cubicBezTo>
                <a:cubicBezTo>
                  <a:pt x="42" y="51"/>
                  <a:pt x="34" y="51"/>
                  <a:pt x="28" y="46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Freeform 90"/>
          <p:cNvSpPr>
            <a:spLocks noEditPoints="1"/>
          </p:cNvSpPr>
          <p:nvPr/>
        </p:nvSpPr>
        <p:spPr bwMode="auto">
          <a:xfrm>
            <a:off x="4380370" y="4531865"/>
            <a:ext cx="382350" cy="376312"/>
          </a:xfrm>
          <a:custGeom>
            <a:avLst/>
            <a:gdLst>
              <a:gd name="T0" fmla="*/ 21 w 161"/>
              <a:gd name="T1" fmla="*/ 102 h 158"/>
              <a:gd name="T2" fmla="*/ 25 w 161"/>
              <a:gd name="T3" fmla="*/ 111 h 158"/>
              <a:gd name="T4" fmla="*/ 22 w 161"/>
              <a:gd name="T5" fmla="*/ 133 h 158"/>
              <a:gd name="T6" fmla="*/ 39 w 161"/>
              <a:gd name="T7" fmla="*/ 144 h 158"/>
              <a:gd name="T8" fmla="*/ 59 w 161"/>
              <a:gd name="T9" fmla="*/ 136 h 158"/>
              <a:gd name="T10" fmla="*/ 66 w 161"/>
              <a:gd name="T11" fmla="*/ 144 h 158"/>
              <a:gd name="T12" fmla="*/ 78 w 161"/>
              <a:gd name="T13" fmla="*/ 157 h 158"/>
              <a:gd name="T14" fmla="*/ 98 w 161"/>
              <a:gd name="T15" fmla="*/ 153 h 158"/>
              <a:gd name="T16" fmla="*/ 108 w 161"/>
              <a:gd name="T17" fmla="*/ 132 h 158"/>
              <a:gd name="T18" fmla="*/ 129 w 161"/>
              <a:gd name="T19" fmla="*/ 138 h 158"/>
              <a:gd name="T20" fmla="*/ 145 w 161"/>
              <a:gd name="T21" fmla="*/ 125 h 158"/>
              <a:gd name="T22" fmla="*/ 140 w 161"/>
              <a:gd name="T23" fmla="*/ 105 h 158"/>
              <a:gd name="T24" fmla="*/ 141 w 161"/>
              <a:gd name="T25" fmla="*/ 95 h 158"/>
              <a:gd name="T26" fmla="*/ 158 w 161"/>
              <a:gd name="T27" fmla="*/ 86 h 158"/>
              <a:gd name="T28" fmla="*/ 160 w 161"/>
              <a:gd name="T29" fmla="*/ 67 h 158"/>
              <a:gd name="T30" fmla="*/ 139 w 161"/>
              <a:gd name="T31" fmla="*/ 55 h 158"/>
              <a:gd name="T32" fmla="*/ 135 w 161"/>
              <a:gd name="T33" fmla="*/ 47 h 158"/>
              <a:gd name="T34" fmla="*/ 138 w 161"/>
              <a:gd name="T35" fmla="*/ 24 h 158"/>
              <a:gd name="T36" fmla="*/ 121 w 161"/>
              <a:gd name="T37" fmla="*/ 14 h 158"/>
              <a:gd name="T38" fmla="*/ 103 w 161"/>
              <a:gd name="T39" fmla="*/ 22 h 158"/>
              <a:gd name="T40" fmla="*/ 88 w 161"/>
              <a:gd name="T41" fmla="*/ 3 h 158"/>
              <a:gd name="T42" fmla="*/ 68 w 161"/>
              <a:gd name="T43" fmla="*/ 1 h 158"/>
              <a:gd name="T44" fmla="*/ 58 w 161"/>
              <a:gd name="T45" fmla="*/ 19 h 158"/>
              <a:gd name="T46" fmla="*/ 49 w 161"/>
              <a:gd name="T47" fmla="*/ 25 h 158"/>
              <a:gd name="T48" fmla="*/ 29 w 161"/>
              <a:gd name="T49" fmla="*/ 19 h 158"/>
              <a:gd name="T50" fmla="*/ 16 w 161"/>
              <a:gd name="T51" fmla="*/ 32 h 158"/>
              <a:gd name="T52" fmla="*/ 21 w 161"/>
              <a:gd name="T53" fmla="*/ 52 h 158"/>
              <a:gd name="T54" fmla="*/ 19 w 161"/>
              <a:gd name="T55" fmla="*/ 63 h 158"/>
              <a:gd name="T56" fmla="*/ 2 w 161"/>
              <a:gd name="T57" fmla="*/ 72 h 158"/>
              <a:gd name="T58" fmla="*/ 1 w 161"/>
              <a:gd name="T59" fmla="*/ 91 h 158"/>
              <a:gd name="T60" fmla="*/ 79 w 161"/>
              <a:gd name="T61" fmla="*/ 51 h 158"/>
              <a:gd name="T62" fmla="*/ 82 w 161"/>
              <a:gd name="T63" fmla="*/ 107 h 158"/>
              <a:gd name="T64" fmla="*/ 79 w 161"/>
              <a:gd name="T65" fmla="*/ 51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61" h="158">
                <a:moveTo>
                  <a:pt x="5" y="96"/>
                </a:moveTo>
                <a:cubicBezTo>
                  <a:pt x="10" y="98"/>
                  <a:pt x="15" y="100"/>
                  <a:pt x="21" y="102"/>
                </a:cubicBezTo>
                <a:cubicBezTo>
                  <a:pt x="23" y="102"/>
                  <a:pt x="24" y="103"/>
                  <a:pt x="25" y="105"/>
                </a:cubicBezTo>
                <a:cubicBezTo>
                  <a:pt x="26" y="107"/>
                  <a:pt x="26" y="109"/>
                  <a:pt x="25" y="111"/>
                </a:cubicBezTo>
                <a:cubicBezTo>
                  <a:pt x="23" y="116"/>
                  <a:pt x="22" y="121"/>
                  <a:pt x="20" y="127"/>
                </a:cubicBezTo>
                <a:cubicBezTo>
                  <a:pt x="19" y="129"/>
                  <a:pt x="20" y="131"/>
                  <a:pt x="22" y="133"/>
                </a:cubicBezTo>
                <a:cubicBezTo>
                  <a:pt x="26" y="136"/>
                  <a:pt x="29" y="139"/>
                  <a:pt x="33" y="143"/>
                </a:cubicBezTo>
                <a:cubicBezTo>
                  <a:pt x="35" y="144"/>
                  <a:pt x="37" y="145"/>
                  <a:pt x="39" y="144"/>
                </a:cubicBezTo>
                <a:cubicBezTo>
                  <a:pt x="44" y="141"/>
                  <a:pt x="50" y="139"/>
                  <a:pt x="55" y="136"/>
                </a:cubicBezTo>
                <a:cubicBezTo>
                  <a:pt x="57" y="135"/>
                  <a:pt x="58" y="135"/>
                  <a:pt x="59" y="136"/>
                </a:cubicBezTo>
                <a:cubicBezTo>
                  <a:pt x="62" y="136"/>
                  <a:pt x="64" y="138"/>
                  <a:pt x="65" y="141"/>
                </a:cubicBezTo>
                <a:cubicBezTo>
                  <a:pt x="65" y="142"/>
                  <a:pt x="66" y="143"/>
                  <a:pt x="66" y="144"/>
                </a:cubicBezTo>
                <a:cubicBezTo>
                  <a:pt x="68" y="147"/>
                  <a:pt x="70" y="151"/>
                  <a:pt x="72" y="154"/>
                </a:cubicBezTo>
                <a:cubicBezTo>
                  <a:pt x="73" y="157"/>
                  <a:pt x="75" y="158"/>
                  <a:pt x="78" y="157"/>
                </a:cubicBezTo>
                <a:cubicBezTo>
                  <a:pt x="83" y="157"/>
                  <a:pt x="87" y="157"/>
                  <a:pt x="92" y="157"/>
                </a:cubicBezTo>
                <a:cubicBezTo>
                  <a:pt x="95" y="157"/>
                  <a:pt x="97" y="155"/>
                  <a:pt x="98" y="153"/>
                </a:cubicBezTo>
                <a:cubicBezTo>
                  <a:pt x="100" y="148"/>
                  <a:pt x="102" y="143"/>
                  <a:pt x="103" y="139"/>
                </a:cubicBezTo>
                <a:cubicBezTo>
                  <a:pt x="104" y="135"/>
                  <a:pt x="105" y="133"/>
                  <a:pt x="108" y="132"/>
                </a:cubicBezTo>
                <a:cubicBezTo>
                  <a:pt x="110" y="132"/>
                  <a:pt x="111" y="132"/>
                  <a:pt x="112" y="132"/>
                </a:cubicBezTo>
                <a:cubicBezTo>
                  <a:pt x="118" y="134"/>
                  <a:pt x="123" y="136"/>
                  <a:pt x="129" y="138"/>
                </a:cubicBezTo>
                <a:cubicBezTo>
                  <a:pt x="132" y="139"/>
                  <a:pt x="134" y="138"/>
                  <a:pt x="136" y="136"/>
                </a:cubicBezTo>
                <a:cubicBezTo>
                  <a:pt x="139" y="132"/>
                  <a:pt x="142" y="129"/>
                  <a:pt x="145" y="125"/>
                </a:cubicBezTo>
                <a:cubicBezTo>
                  <a:pt x="147" y="123"/>
                  <a:pt x="148" y="121"/>
                  <a:pt x="146" y="118"/>
                </a:cubicBezTo>
                <a:cubicBezTo>
                  <a:pt x="144" y="114"/>
                  <a:pt x="142" y="109"/>
                  <a:pt x="140" y="105"/>
                </a:cubicBezTo>
                <a:cubicBezTo>
                  <a:pt x="138" y="102"/>
                  <a:pt x="138" y="100"/>
                  <a:pt x="139" y="97"/>
                </a:cubicBezTo>
                <a:cubicBezTo>
                  <a:pt x="140" y="96"/>
                  <a:pt x="140" y="95"/>
                  <a:pt x="141" y="95"/>
                </a:cubicBezTo>
                <a:cubicBezTo>
                  <a:pt x="144" y="93"/>
                  <a:pt x="148" y="92"/>
                  <a:pt x="151" y="90"/>
                </a:cubicBezTo>
                <a:cubicBezTo>
                  <a:pt x="154" y="89"/>
                  <a:pt x="156" y="87"/>
                  <a:pt x="158" y="86"/>
                </a:cubicBezTo>
                <a:cubicBezTo>
                  <a:pt x="160" y="85"/>
                  <a:pt x="161" y="83"/>
                  <a:pt x="161" y="81"/>
                </a:cubicBezTo>
                <a:cubicBezTo>
                  <a:pt x="160" y="77"/>
                  <a:pt x="160" y="72"/>
                  <a:pt x="160" y="67"/>
                </a:cubicBezTo>
                <a:cubicBezTo>
                  <a:pt x="160" y="64"/>
                  <a:pt x="158" y="62"/>
                  <a:pt x="155" y="61"/>
                </a:cubicBezTo>
                <a:cubicBezTo>
                  <a:pt x="150" y="59"/>
                  <a:pt x="144" y="57"/>
                  <a:pt x="139" y="55"/>
                </a:cubicBezTo>
                <a:cubicBezTo>
                  <a:pt x="138" y="55"/>
                  <a:pt x="137" y="55"/>
                  <a:pt x="137" y="55"/>
                </a:cubicBezTo>
                <a:cubicBezTo>
                  <a:pt x="136" y="52"/>
                  <a:pt x="134" y="50"/>
                  <a:pt x="135" y="47"/>
                </a:cubicBezTo>
                <a:cubicBezTo>
                  <a:pt x="138" y="42"/>
                  <a:pt x="139" y="36"/>
                  <a:pt x="141" y="31"/>
                </a:cubicBezTo>
                <a:cubicBezTo>
                  <a:pt x="142" y="28"/>
                  <a:pt x="141" y="26"/>
                  <a:pt x="138" y="24"/>
                </a:cubicBezTo>
                <a:cubicBezTo>
                  <a:pt x="135" y="21"/>
                  <a:pt x="131" y="18"/>
                  <a:pt x="128" y="15"/>
                </a:cubicBezTo>
                <a:cubicBezTo>
                  <a:pt x="126" y="13"/>
                  <a:pt x="124" y="13"/>
                  <a:pt x="121" y="14"/>
                </a:cubicBezTo>
                <a:cubicBezTo>
                  <a:pt x="116" y="16"/>
                  <a:pt x="110" y="19"/>
                  <a:pt x="105" y="22"/>
                </a:cubicBezTo>
                <a:cubicBezTo>
                  <a:pt x="104" y="22"/>
                  <a:pt x="104" y="22"/>
                  <a:pt x="103" y="22"/>
                </a:cubicBezTo>
                <a:cubicBezTo>
                  <a:pt x="100" y="21"/>
                  <a:pt x="97" y="21"/>
                  <a:pt x="96" y="18"/>
                </a:cubicBezTo>
                <a:cubicBezTo>
                  <a:pt x="94" y="12"/>
                  <a:pt x="91" y="8"/>
                  <a:pt x="88" y="3"/>
                </a:cubicBezTo>
                <a:cubicBezTo>
                  <a:pt x="87" y="1"/>
                  <a:pt x="85" y="0"/>
                  <a:pt x="83" y="0"/>
                </a:cubicBezTo>
                <a:cubicBezTo>
                  <a:pt x="78" y="0"/>
                  <a:pt x="73" y="1"/>
                  <a:pt x="68" y="1"/>
                </a:cubicBezTo>
                <a:cubicBezTo>
                  <a:pt x="65" y="1"/>
                  <a:pt x="63" y="2"/>
                  <a:pt x="62" y="5"/>
                </a:cubicBezTo>
                <a:cubicBezTo>
                  <a:pt x="61" y="9"/>
                  <a:pt x="59" y="14"/>
                  <a:pt x="58" y="19"/>
                </a:cubicBezTo>
                <a:cubicBezTo>
                  <a:pt x="57" y="22"/>
                  <a:pt x="55" y="24"/>
                  <a:pt x="52" y="25"/>
                </a:cubicBezTo>
                <a:cubicBezTo>
                  <a:pt x="51" y="25"/>
                  <a:pt x="50" y="26"/>
                  <a:pt x="49" y="25"/>
                </a:cubicBezTo>
                <a:cubicBezTo>
                  <a:pt x="44" y="23"/>
                  <a:pt x="39" y="22"/>
                  <a:pt x="34" y="20"/>
                </a:cubicBezTo>
                <a:cubicBezTo>
                  <a:pt x="32" y="20"/>
                  <a:pt x="31" y="20"/>
                  <a:pt x="29" y="19"/>
                </a:cubicBezTo>
                <a:cubicBezTo>
                  <a:pt x="28" y="20"/>
                  <a:pt x="26" y="20"/>
                  <a:pt x="25" y="21"/>
                </a:cubicBezTo>
                <a:cubicBezTo>
                  <a:pt x="22" y="25"/>
                  <a:pt x="19" y="29"/>
                  <a:pt x="16" y="32"/>
                </a:cubicBezTo>
                <a:cubicBezTo>
                  <a:pt x="13" y="34"/>
                  <a:pt x="13" y="36"/>
                  <a:pt x="14" y="39"/>
                </a:cubicBezTo>
                <a:cubicBezTo>
                  <a:pt x="16" y="44"/>
                  <a:pt x="19" y="48"/>
                  <a:pt x="21" y="52"/>
                </a:cubicBezTo>
                <a:cubicBezTo>
                  <a:pt x="23" y="55"/>
                  <a:pt x="23" y="58"/>
                  <a:pt x="22" y="60"/>
                </a:cubicBezTo>
                <a:cubicBezTo>
                  <a:pt x="21" y="61"/>
                  <a:pt x="21" y="62"/>
                  <a:pt x="19" y="63"/>
                </a:cubicBezTo>
                <a:cubicBezTo>
                  <a:pt x="16" y="64"/>
                  <a:pt x="13" y="66"/>
                  <a:pt x="9" y="67"/>
                </a:cubicBezTo>
                <a:cubicBezTo>
                  <a:pt x="7" y="69"/>
                  <a:pt x="4" y="70"/>
                  <a:pt x="2" y="72"/>
                </a:cubicBezTo>
                <a:cubicBezTo>
                  <a:pt x="0" y="73"/>
                  <a:pt x="0" y="74"/>
                  <a:pt x="0" y="76"/>
                </a:cubicBezTo>
                <a:cubicBezTo>
                  <a:pt x="0" y="81"/>
                  <a:pt x="1" y="86"/>
                  <a:pt x="1" y="91"/>
                </a:cubicBezTo>
                <a:cubicBezTo>
                  <a:pt x="1" y="94"/>
                  <a:pt x="2" y="96"/>
                  <a:pt x="5" y="96"/>
                </a:cubicBezTo>
                <a:close/>
                <a:moveTo>
                  <a:pt x="79" y="51"/>
                </a:moveTo>
                <a:cubicBezTo>
                  <a:pt x="94" y="50"/>
                  <a:pt x="108" y="62"/>
                  <a:pt x="109" y="77"/>
                </a:cubicBezTo>
                <a:cubicBezTo>
                  <a:pt x="110" y="92"/>
                  <a:pt x="98" y="106"/>
                  <a:pt x="82" y="107"/>
                </a:cubicBezTo>
                <a:cubicBezTo>
                  <a:pt x="66" y="108"/>
                  <a:pt x="53" y="96"/>
                  <a:pt x="52" y="80"/>
                </a:cubicBezTo>
                <a:cubicBezTo>
                  <a:pt x="51" y="65"/>
                  <a:pt x="63" y="52"/>
                  <a:pt x="79" y="5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Freeform 91"/>
          <p:cNvSpPr>
            <a:spLocks noEditPoints="1"/>
          </p:cNvSpPr>
          <p:nvPr/>
        </p:nvSpPr>
        <p:spPr bwMode="auto">
          <a:xfrm>
            <a:off x="4247554" y="4809571"/>
            <a:ext cx="173064" cy="173064"/>
          </a:xfrm>
          <a:custGeom>
            <a:avLst/>
            <a:gdLst>
              <a:gd name="T0" fmla="*/ 2 w 73"/>
              <a:gd name="T1" fmla="*/ 44 h 72"/>
              <a:gd name="T2" fmla="*/ 11 w 73"/>
              <a:gd name="T3" fmla="*/ 48 h 72"/>
              <a:gd name="T4" fmla="*/ 9 w 73"/>
              <a:gd name="T5" fmla="*/ 58 h 72"/>
              <a:gd name="T6" fmla="*/ 15 w 73"/>
              <a:gd name="T7" fmla="*/ 65 h 72"/>
              <a:gd name="T8" fmla="*/ 25 w 73"/>
              <a:gd name="T9" fmla="*/ 62 h 72"/>
              <a:gd name="T10" fmla="*/ 30 w 73"/>
              <a:gd name="T11" fmla="*/ 64 h 72"/>
              <a:gd name="T12" fmla="*/ 33 w 73"/>
              <a:gd name="T13" fmla="*/ 71 h 72"/>
              <a:gd name="T14" fmla="*/ 42 w 73"/>
              <a:gd name="T15" fmla="*/ 72 h 72"/>
              <a:gd name="T16" fmla="*/ 47 w 73"/>
              <a:gd name="T17" fmla="*/ 64 h 72"/>
              <a:gd name="T18" fmla="*/ 51 w 73"/>
              <a:gd name="T19" fmla="*/ 61 h 72"/>
              <a:gd name="T20" fmla="*/ 62 w 73"/>
              <a:gd name="T21" fmla="*/ 62 h 72"/>
              <a:gd name="T22" fmla="*/ 67 w 73"/>
              <a:gd name="T23" fmla="*/ 54 h 72"/>
              <a:gd name="T24" fmla="*/ 64 w 73"/>
              <a:gd name="T25" fmla="*/ 45 h 72"/>
              <a:gd name="T26" fmla="*/ 69 w 73"/>
              <a:gd name="T27" fmla="*/ 41 h 72"/>
              <a:gd name="T28" fmla="*/ 73 w 73"/>
              <a:gd name="T29" fmla="*/ 37 h 72"/>
              <a:gd name="T30" fmla="*/ 71 w 73"/>
              <a:gd name="T31" fmla="*/ 28 h 72"/>
              <a:gd name="T32" fmla="*/ 63 w 73"/>
              <a:gd name="T33" fmla="*/ 25 h 72"/>
              <a:gd name="T34" fmla="*/ 64 w 73"/>
              <a:gd name="T35" fmla="*/ 14 h 72"/>
              <a:gd name="T36" fmla="*/ 58 w 73"/>
              <a:gd name="T37" fmla="*/ 7 h 72"/>
              <a:gd name="T38" fmla="*/ 48 w 73"/>
              <a:gd name="T39" fmla="*/ 10 h 72"/>
              <a:gd name="T40" fmla="*/ 44 w 73"/>
              <a:gd name="T41" fmla="*/ 8 h 72"/>
              <a:gd name="T42" fmla="*/ 38 w 73"/>
              <a:gd name="T43" fmla="*/ 0 h 72"/>
              <a:gd name="T44" fmla="*/ 29 w 73"/>
              <a:gd name="T45" fmla="*/ 2 h 72"/>
              <a:gd name="T46" fmla="*/ 24 w 73"/>
              <a:gd name="T47" fmla="*/ 12 h 72"/>
              <a:gd name="T48" fmla="*/ 16 w 73"/>
              <a:gd name="T49" fmla="*/ 10 h 72"/>
              <a:gd name="T50" fmla="*/ 12 w 73"/>
              <a:gd name="T51" fmla="*/ 10 h 72"/>
              <a:gd name="T52" fmla="*/ 7 w 73"/>
              <a:gd name="T53" fmla="*/ 18 h 72"/>
              <a:gd name="T54" fmla="*/ 10 w 73"/>
              <a:gd name="T55" fmla="*/ 28 h 72"/>
              <a:gd name="T56" fmla="*/ 4 w 73"/>
              <a:gd name="T57" fmla="*/ 31 h 72"/>
              <a:gd name="T58" fmla="*/ 0 w 73"/>
              <a:gd name="T59" fmla="*/ 35 h 72"/>
              <a:gd name="T60" fmla="*/ 36 w 73"/>
              <a:gd name="T61" fmla="*/ 23 h 72"/>
              <a:gd name="T62" fmla="*/ 37 w 73"/>
              <a:gd name="T63" fmla="*/ 49 h 72"/>
              <a:gd name="T64" fmla="*/ 36 w 73"/>
              <a:gd name="T65" fmla="*/ 23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73" h="72">
                <a:moveTo>
                  <a:pt x="0" y="42"/>
                </a:moveTo>
                <a:cubicBezTo>
                  <a:pt x="0" y="43"/>
                  <a:pt x="1" y="44"/>
                  <a:pt x="2" y="44"/>
                </a:cubicBezTo>
                <a:cubicBezTo>
                  <a:pt x="5" y="45"/>
                  <a:pt x="7" y="46"/>
                  <a:pt x="9" y="47"/>
                </a:cubicBezTo>
                <a:cubicBezTo>
                  <a:pt x="10" y="47"/>
                  <a:pt x="11" y="47"/>
                  <a:pt x="11" y="48"/>
                </a:cubicBezTo>
                <a:cubicBezTo>
                  <a:pt x="12" y="49"/>
                  <a:pt x="12" y="50"/>
                  <a:pt x="12" y="51"/>
                </a:cubicBezTo>
                <a:cubicBezTo>
                  <a:pt x="11" y="53"/>
                  <a:pt x="10" y="56"/>
                  <a:pt x="9" y="58"/>
                </a:cubicBezTo>
                <a:cubicBezTo>
                  <a:pt x="9" y="59"/>
                  <a:pt x="9" y="60"/>
                  <a:pt x="10" y="61"/>
                </a:cubicBezTo>
                <a:cubicBezTo>
                  <a:pt x="12" y="62"/>
                  <a:pt x="13" y="64"/>
                  <a:pt x="15" y="65"/>
                </a:cubicBezTo>
                <a:cubicBezTo>
                  <a:pt x="16" y="66"/>
                  <a:pt x="17" y="66"/>
                  <a:pt x="18" y="66"/>
                </a:cubicBezTo>
                <a:cubicBezTo>
                  <a:pt x="20" y="65"/>
                  <a:pt x="23" y="64"/>
                  <a:pt x="25" y="62"/>
                </a:cubicBezTo>
                <a:cubicBezTo>
                  <a:pt x="26" y="62"/>
                  <a:pt x="26" y="62"/>
                  <a:pt x="27" y="62"/>
                </a:cubicBezTo>
                <a:cubicBezTo>
                  <a:pt x="28" y="62"/>
                  <a:pt x="29" y="63"/>
                  <a:pt x="30" y="64"/>
                </a:cubicBezTo>
                <a:cubicBezTo>
                  <a:pt x="30" y="65"/>
                  <a:pt x="30" y="65"/>
                  <a:pt x="30" y="66"/>
                </a:cubicBezTo>
                <a:cubicBezTo>
                  <a:pt x="31" y="68"/>
                  <a:pt x="32" y="69"/>
                  <a:pt x="33" y="71"/>
                </a:cubicBezTo>
                <a:cubicBezTo>
                  <a:pt x="34" y="72"/>
                  <a:pt x="34" y="72"/>
                  <a:pt x="36" y="72"/>
                </a:cubicBezTo>
                <a:cubicBezTo>
                  <a:pt x="38" y="72"/>
                  <a:pt x="40" y="72"/>
                  <a:pt x="42" y="72"/>
                </a:cubicBezTo>
                <a:cubicBezTo>
                  <a:pt x="44" y="72"/>
                  <a:pt x="44" y="71"/>
                  <a:pt x="45" y="70"/>
                </a:cubicBezTo>
                <a:cubicBezTo>
                  <a:pt x="46" y="68"/>
                  <a:pt x="47" y="66"/>
                  <a:pt x="47" y="64"/>
                </a:cubicBezTo>
                <a:cubicBezTo>
                  <a:pt x="48" y="62"/>
                  <a:pt x="48" y="61"/>
                  <a:pt x="50" y="61"/>
                </a:cubicBezTo>
                <a:cubicBezTo>
                  <a:pt x="50" y="61"/>
                  <a:pt x="51" y="61"/>
                  <a:pt x="51" y="61"/>
                </a:cubicBezTo>
                <a:cubicBezTo>
                  <a:pt x="54" y="62"/>
                  <a:pt x="56" y="62"/>
                  <a:pt x="59" y="63"/>
                </a:cubicBezTo>
                <a:cubicBezTo>
                  <a:pt x="60" y="64"/>
                  <a:pt x="61" y="63"/>
                  <a:pt x="62" y="62"/>
                </a:cubicBezTo>
                <a:cubicBezTo>
                  <a:pt x="63" y="61"/>
                  <a:pt x="65" y="59"/>
                  <a:pt x="66" y="58"/>
                </a:cubicBezTo>
                <a:cubicBezTo>
                  <a:pt x="67" y="57"/>
                  <a:pt x="67" y="56"/>
                  <a:pt x="67" y="54"/>
                </a:cubicBezTo>
                <a:cubicBezTo>
                  <a:pt x="66" y="52"/>
                  <a:pt x="65" y="50"/>
                  <a:pt x="64" y="48"/>
                </a:cubicBezTo>
                <a:cubicBezTo>
                  <a:pt x="63" y="47"/>
                  <a:pt x="63" y="46"/>
                  <a:pt x="64" y="45"/>
                </a:cubicBezTo>
                <a:cubicBezTo>
                  <a:pt x="64" y="44"/>
                  <a:pt x="64" y="44"/>
                  <a:pt x="65" y="44"/>
                </a:cubicBezTo>
                <a:cubicBezTo>
                  <a:pt x="66" y="43"/>
                  <a:pt x="68" y="42"/>
                  <a:pt x="69" y="41"/>
                </a:cubicBezTo>
                <a:cubicBezTo>
                  <a:pt x="70" y="41"/>
                  <a:pt x="71" y="40"/>
                  <a:pt x="72" y="40"/>
                </a:cubicBezTo>
                <a:cubicBezTo>
                  <a:pt x="73" y="39"/>
                  <a:pt x="73" y="38"/>
                  <a:pt x="73" y="37"/>
                </a:cubicBezTo>
                <a:cubicBezTo>
                  <a:pt x="73" y="35"/>
                  <a:pt x="73" y="33"/>
                  <a:pt x="73" y="31"/>
                </a:cubicBezTo>
                <a:cubicBezTo>
                  <a:pt x="73" y="29"/>
                  <a:pt x="72" y="28"/>
                  <a:pt x="71" y="28"/>
                </a:cubicBezTo>
                <a:cubicBezTo>
                  <a:pt x="68" y="27"/>
                  <a:pt x="66" y="26"/>
                  <a:pt x="63" y="25"/>
                </a:cubicBezTo>
                <a:cubicBezTo>
                  <a:pt x="63" y="25"/>
                  <a:pt x="63" y="25"/>
                  <a:pt x="63" y="25"/>
                </a:cubicBezTo>
                <a:cubicBezTo>
                  <a:pt x="62" y="24"/>
                  <a:pt x="61" y="23"/>
                  <a:pt x="62" y="22"/>
                </a:cubicBezTo>
                <a:cubicBezTo>
                  <a:pt x="63" y="19"/>
                  <a:pt x="64" y="17"/>
                  <a:pt x="64" y="14"/>
                </a:cubicBezTo>
                <a:cubicBezTo>
                  <a:pt x="65" y="13"/>
                  <a:pt x="64" y="12"/>
                  <a:pt x="63" y="11"/>
                </a:cubicBezTo>
                <a:cubicBezTo>
                  <a:pt x="62" y="10"/>
                  <a:pt x="60" y="9"/>
                  <a:pt x="58" y="7"/>
                </a:cubicBezTo>
                <a:cubicBezTo>
                  <a:pt x="58" y="6"/>
                  <a:pt x="57" y="6"/>
                  <a:pt x="56" y="7"/>
                </a:cubicBezTo>
                <a:cubicBezTo>
                  <a:pt x="53" y="8"/>
                  <a:pt x="50" y="9"/>
                  <a:pt x="48" y="10"/>
                </a:cubicBezTo>
                <a:cubicBezTo>
                  <a:pt x="47" y="10"/>
                  <a:pt x="47" y="10"/>
                  <a:pt x="47" y="10"/>
                </a:cubicBezTo>
                <a:cubicBezTo>
                  <a:pt x="46" y="10"/>
                  <a:pt x="45" y="10"/>
                  <a:pt x="44" y="8"/>
                </a:cubicBezTo>
                <a:cubicBezTo>
                  <a:pt x="43" y="6"/>
                  <a:pt x="42" y="4"/>
                  <a:pt x="40" y="2"/>
                </a:cubicBezTo>
                <a:cubicBezTo>
                  <a:pt x="40" y="1"/>
                  <a:pt x="39" y="0"/>
                  <a:pt x="38" y="0"/>
                </a:cubicBezTo>
                <a:cubicBezTo>
                  <a:pt x="36" y="0"/>
                  <a:pt x="33" y="1"/>
                  <a:pt x="31" y="1"/>
                </a:cubicBezTo>
                <a:cubicBezTo>
                  <a:pt x="30" y="1"/>
                  <a:pt x="29" y="1"/>
                  <a:pt x="29" y="2"/>
                </a:cubicBezTo>
                <a:cubicBezTo>
                  <a:pt x="28" y="5"/>
                  <a:pt x="27" y="7"/>
                  <a:pt x="26" y="9"/>
                </a:cubicBezTo>
                <a:cubicBezTo>
                  <a:pt x="26" y="10"/>
                  <a:pt x="25" y="11"/>
                  <a:pt x="24" y="12"/>
                </a:cubicBezTo>
                <a:cubicBezTo>
                  <a:pt x="23" y="12"/>
                  <a:pt x="23" y="12"/>
                  <a:pt x="22" y="12"/>
                </a:cubicBezTo>
                <a:cubicBezTo>
                  <a:pt x="20" y="11"/>
                  <a:pt x="18" y="10"/>
                  <a:pt x="16" y="10"/>
                </a:cubicBezTo>
                <a:cubicBezTo>
                  <a:pt x="15" y="9"/>
                  <a:pt x="14" y="9"/>
                  <a:pt x="13" y="9"/>
                </a:cubicBezTo>
                <a:cubicBezTo>
                  <a:pt x="13" y="9"/>
                  <a:pt x="12" y="10"/>
                  <a:pt x="12" y="10"/>
                </a:cubicBezTo>
                <a:cubicBezTo>
                  <a:pt x="10" y="12"/>
                  <a:pt x="9" y="13"/>
                  <a:pt x="7" y="15"/>
                </a:cubicBezTo>
                <a:cubicBezTo>
                  <a:pt x="6" y="16"/>
                  <a:pt x="6" y="17"/>
                  <a:pt x="7" y="18"/>
                </a:cubicBezTo>
                <a:cubicBezTo>
                  <a:pt x="8" y="20"/>
                  <a:pt x="9" y="22"/>
                  <a:pt x="10" y="24"/>
                </a:cubicBezTo>
                <a:cubicBezTo>
                  <a:pt x="10" y="25"/>
                  <a:pt x="11" y="27"/>
                  <a:pt x="10" y="28"/>
                </a:cubicBezTo>
                <a:cubicBezTo>
                  <a:pt x="10" y="28"/>
                  <a:pt x="9" y="29"/>
                  <a:pt x="9" y="29"/>
                </a:cubicBezTo>
                <a:cubicBezTo>
                  <a:pt x="7" y="30"/>
                  <a:pt x="6" y="30"/>
                  <a:pt x="4" y="31"/>
                </a:cubicBezTo>
                <a:cubicBezTo>
                  <a:pt x="3" y="32"/>
                  <a:pt x="2" y="32"/>
                  <a:pt x="1" y="33"/>
                </a:cubicBezTo>
                <a:cubicBezTo>
                  <a:pt x="0" y="33"/>
                  <a:pt x="0" y="34"/>
                  <a:pt x="0" y="35"/>
                </a:cubicBezTo>
                <a:cubicBezTo>
                  <a:pt x="0" y="37"/>
                  <a:pt x="0" y="39"/>
                  <a:pt x="0" y="42"/>
                </a:cubicBezTo>
                <a:close/>
                <a:moveTo>
                  <a:pt x="36" y="23"/>
                </a:moveTo>
                <a:cubicBezTo>
                  <a:pt x="43" y="23"/>
                  <a:pt x="49" y="28"/>
                  <a:pt x="50" y="35"/>
                </a:cubicBezTo>
                <a:cubicBezTo>
                  <a:pt x="50" y="42"/>
                  <a:pt x="45" y="49"/>
                  <a:pt x="37" y="49"/>
                </a:cubicBezTo>
                <a:cubicBezTo>
                  <a:pt x="30" y="49"/>
                  <a:pt x="24" y="44"/>
                  <a:pt x="24" y="37"/>
                </a:cubicBezTo>
                <a:cubicBezTo>
                  <a:pt x="23" y="30"/>
                  <a:pt x="29" y="24"/>
                  <a:pt x="36" y="2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3" name="Freeform 92"/>
          <p:cNvSpPr>
            <a:spLocks noEditPoints="1"/>
          </p:cNvSpPr>
          <p:nvPr/>
        </p:nvSpPr>
        <p:spPr bwMode="auto">
          <a:xfrm>
            <a:off x="5048477" y="3549829"/>
            <a:ext cx="257583" cy="491018"/>
          </a:xfrm>
          <a:custGeom>
            <a:avLst/>
            <a:gdLst>
              <a:gd name="T0" fmla="*/ 54 w 108"/>
              <a:gd name="T1" fmla="*/ 199 h 206"/>
              <a:gd name="T2" fmla="*/ 43 w 108"/>
              <a:gd name="T3" fmla="*/ 188 h 206"/>
              <a:gd name="T4" fmla="*/ 54 w 108"/>
              <a:gd name="T5" fmla="*/ 177 h 206"/>
              <a:gd name="T6" fmla="*/ 65 w 108"/>
              <a:gd name="T7" fmla="*/ 188 h 206"/>
              <a:gd name="T8" fmla="*/ 54 w 108"/>
              <a:gd name="T9" fmla="*/ 199 h 206"/>
              <a:gd name="T10" fmla="*/ 12 w 108"/>
              <a:gd name="T11" fmla="*/ 167 h 206"/>
              <a:gd name="T12" fmla="*/ 12 w 108"/>
              <a:gd name="T13" fmla="*/ 40 h 206"/>
              <a:gd name="T14" fmla="*/ 96 w 108"/>
              <a:gd name="T15" fmla="*/ 40 h 206"/>
              <a:gd name="T16" fmla="*/ 96 w 108"/>
              <a:gd name="T17" fmla="*/ 167 h 206"/>
              <a:gd name="T18" fmla="*/ 12 w 108"/>
              <a:gd name="T19" fmla="*/ 167 h 206"/>
              <a:gd name="T20" fmla="*/ 41 w 108"/>
              <a:gd name="T21" fmla="*/ 25 h 206"/>
              <a:gd name="T22" fmla="*/ 37 w 108"/>
              <a:gd name="T23" fmla="*/ 21 h 206"/>
              <a:gd name="T24" fmla="*/ 41 w 108"/>
              <a:gd name="T25" fmla="*/ 17 h 206"/>
              <a:gd name="T26" fmla="*/ 68 w 108"/>
              <a:gd name="T27" fmla="*/ 17 h 206"/>
              <a:gd name="T28" fmla="*/ 72 w 108"/>
              <a:gd name="T29" fmla="*/ 21 h 206"/>
              <a:gd name="T30" fmla="*/ 68 w 108"/>
              <a:gd name="T31" fmla="*/ 25 h 206"/>
              <a:gd name="T32" fmla="*/ 41 w 108"/>
              <a:gd name="T33" fmla="*/ 25 h 206"/>
              <a:gd name="T34" fmla="*/ 94 w 108"/>
              <a:gd name="T35" fmla="*/ 0 h 206"/>
              <a:gd name="T36" fmla="*/ 14 w 108"/>
              <a:gd name="T37" fmla="*/ 0 h 206"/>
              <a:gd name="T38" fmla="*/ 0 w 108"/>
              <a:gd name="T39" fmla="*/ 15 h 206"/>
              <a:gd name="T40" fmla="*/ 0 w 108"/>
              <a:gd name="T41" fmla="*/ 192 h 206"/>
              <a:gd name="T42" fmla="*/ 14 w 108"/>
              <a:gd name="T43" fmla="*/ 206 h 206"/>
              <a:gd name="T44" fmla="*/ 94 w 108"/>
              <a:gd name="T45" fmla="*/ 206 h 206"/>
              <a:gd name="T46" fmla="*/ 108 w 108"/>
              <a:gd name="T47" fmla="*/ 192 h 206"/>
              <a:gd name="T48" fmla="*/ 108 w 108"/>
              <a:gd name="T49" fmla="*/ 15 h 206"/>
              <a:gd name="T50" fmla="*/ 94 w 108"/>
              <a:gd name="T51" fmla="*/ 0 h 2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08" h="206">
                <a:moveTo>
                  <a:pt x="54" y="199"/>
                </a:moveTo>
                <a:cubicBezTo>
                  <a:pt x="48" y="199"/>
                  <a:pt x="43" y="194"/>
                  <a:pt x="43" y="188"/>
                </a:cubicBezTo>
                <a:cubicBezTo>
                  <a:pt x="43" y="182"/>
                  <a:pt x="48" y="177"/>
                  <a:pt x="54" y="177"/>
                </a:cubicBezTo>
                <a:cubicBezTo>
                  <a:pt x="60" y="177"/>
                  <a:pt x="65" y="182"/>
                  <a:pt x="65" y="188"/>
                </a:cubicBezTo>
                <a:cubicBezTo>
                  <a:pt x="65" y="194"/>
                  <a:pt x="60" y="199"/>
                  <a:pt x="54" y="199"/>
                </a:cubicBezTo>
                <a:moveTo>
                  <a:pt x="12" y="167"/>
                </a:moveTo>
                <a:cubicBezTo>
                  <a:pt x="12" y="40"/>
                  <a:pt x="12" y="40"/>
                  <a:pt x="12" y="40"/>
                </a:cubicBezTo>
                <a:cubicBezTo>
                  <a:pt x="96" y="40"/>
                  <a:pt x="96" y="40"/>
                  <a:pt x="96" y="40"/>
                </a:cubicBezTo>
                <a:cubicBezTo>
                  <a:pt x="96" y="167"/>
                  <a:pt x="96" y="167"/>
                  <a:pt x="96" y="167"/>
                </a:cubicBezTo>
                <a:cubicBezTo>
                  <a:pt x="12" y="167"/>
                  <a:pt x="12" y="167"/>
                  <a:pt x="12" y="167"/>
                </a:cubicBezTo>
                <a:moveTo>
                  <a:pt x="41" y="25"/>
                </a:moveTo>
                <a:cubicBezTo>
                  <a:pt x="39" y="25"/>
                  <a:pt x="37" y="23"/>
                  <a:pt x="37" y="21"/>
                </a:cubicBezTo>
                <a:cubicBezTo>
                  <a:pt x="37" y="19"/>
                  <a:pt x="39" y="17"/>
                  <a:pt x="41" y="17"/>
                </a:cubicBezTo>
                <a:cubicBezTo>
                  <a:pt x="68" y="17"/>
                  <a:pt x="68" y="17"/>
                  <a:pt x="68" y="17"/>
                </a:cubicBezTo>
                <a:cubicBezTo>
                  <a:pt x="70" y="17"/>
                  <a:pt x="72" y="19"/>
                  <a:pt x="72" y="21"/>
                </a:cubicBezTo>
                <a:cubicBezTo>
                  <a:pt x="72" y="23"/>
                  <a:pt x="70" y="25"/>
                  <a:pt x="68" y="25"/>
                </a:cubicBezTo>
                <a:cubicBezTo>
                  <a:pt x="41" y="25"/>
                  <a:pt x="41" y="25"/>
                  <a:pt x="41" y="25"/>
                </a:cubicBezTo>
                <a:moveTo>
                  <a:pt x="94" y="0"/>
                </a:moveTo>
                <a:cubicBezTo>
                  <a:pt x="14" y="0"/>
                  <a:pt x="14" y="0"/>
                  <a:pt x="14" y="0"/>
                </a:cubicBezTo>
                <a:cubicBezTo>
                  <a:pt x="6" y="0"/>
                  <a:pt x="0" y="7"/>
                  <a:pt x="0" y="15"/>
                </a:cubicBezTo>
                <a:cubicBezTo>
                  <a:pt x="0" y="192"/>
                  <a:pt x="0" y="192"/>
                  <a:pt x="0" y="192"/>
                </a:cubicBezTo>
                <a:cubicBezTo>
                  <a:pt x="0" y="200"/>
                  <a:pt x="6" y="206"/>
                  <a:pt x="14" y="206"/>
                </a:cubicBezTo>
                <a:cubicBezTo>
                  <a:pt x="94" y="206"/>
                  <a:pt x="94" y="206"/>
                  <a:pt x="94" y="206"/>
                </a:cubicBezTo>
                <a:cubicBezTo>
                  <a:pt x="102" y="206"/>
                  <a:pt x="108" y="200"/>
                  <a:pt x="108" y="192"/>
                </a:cubicBezTo>
                <a:cubicBezTo>
                  <a:pt x="108" y="15"/>
                  <a:pt x="108" y="15"/>
                  <a:pt x="108" y="15"/>
                </a:cubicBezTo>
                <a:cubicBezTo>
                  <a:pt x="108" y="7"/>
                  <a:pt x="102" y="0"/>
                  <a:pt x="94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Freeform 93"/>
          <p:cNvSpPr>
            <a:spLocks noEditPoints="1"/>
          </p:cNvSpPr>
          <p:nvPr/>
        </p:nvSpPr>
        <p:spPr bwMode="auto">
          <a:xfrm>
            <a:off x="7427095" y="3314384"/>
            <a:ext cx="307893" cy="295817"/>
          </a:xfrm>
          <a:custGeom>
            <a:avLst/>
            <a:gdLst>
              <a:gd name="T0" fmla="*/ 86 w 130"/>
              <a:gd name="T1" fmla="*/ 74 h 124"/>
              <a:gd name="T2" fmla="*/ 55 w 130"/>
              <a:gd name="T3" fmla="*/ 44 h 124"/>
              <a:gd name="T4" fmla="*/ 86 w 130"/>
              <a:gd name="T5" fmla="*/ 13 h 124"/>
              <a:gd name="T6" fmla="*/ 116 w 130"/>
              <a:gd name="T7" fmla="*/ 44 h 124"/>
              <a:gd name="T8" fmla="*/ 86 w 130"/>
              <a:gd name="T9" fmla="*/ 74 h 124"/>
              <a:gd name="T10" fmla="*/ 86 w 130"/>
              <a:gd name="T11" fmla="*/ 0 h 124"/>
              <a:gd name="T12" fmla="*/ 42 w 130"/>
              <a:gd name="T13" fmla="*/ 44 h 124"/>
              <a:gd name="T14" fmla="*/ 46 w 130"/>
              <a:gd name="T15" fmla="*/ 62 h 124"/>
              <a:gd name="T16" fmla="*/ 3 w 130"/>
              <a:gd name="T17" fmla="*/ 104 h 124"/>
              <a:gd name="T18" fmla="*/ 3 w 130"/>
              <a:gd name="T19" fmla="*/ 116 h 124"/>
              <a:gd name="T20" fmla="*/ 8 w 130"/>
              <a:gd name="T21" fmla="*/ 121 h 124"/>
              <a:gd name="T22" fmla="*/ 14 w 130"/>
              <a:gd name="T23" fmla="*/ 124 h 124"/>
              <a:gd name="T24" fmla="*/ 20 w 130"/>
              <a:gd name="T25" fmla="*/ 121 h 124"/>
              <a:gd name="T26" fmla="*/ 61 w 130"/>
              <a:gd name="T27" fmla="*/ 80 h 124"/>
              <a:gd name="T28" fmla="*/ 86 w 130"/>
              <a:gd name="T29" fmla="*/ 88 h 124"/>
              <a:gd name="T30" fmla="*/ 130 w 130"/>
              <a:gd name="T31" fmla="*/ 44 h 124"/>
              <a:gd name="T32" fmla="*/ 86 w 130"/>
              <a:gd name="T33" fmla="*/ 0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30" h="124">
                <a:moveTo>
                  <a:pt x="86" y="74"/>
                </a:moveTo>
                <a:cubicBezTo>
                  <a:pt x="69" y="74"/>
                  <a:pt x="55" y="61"/>
                  <a:pt x="55" y="44"/>
                </a:cubicBezTo>
                <a:cubicBezTo>
                  <a:pt x="55" y="27"/>
                  <a:pt x="69" y="13"/>
                  <a:pt x="86" y="13"/>
                </a:cubicBezTo>
                <a:cubicBezTo>
                  <a:pt x="103" y="13"/>
                  <a:pt x="116" y="27"/>
                  <a:pt x="116" y="44"/>
                </a:cubicBezTo>
                <a:cubicBezTo>
                  <a:pt x="116" y="61"/>
                  <a:pt x="103" y="74"/>
                  <a:pt x="86" y="74"/>
                </a:cubicBezTo>
                <a:moveTo>
                  <a:pt x="86" y="0"/>
                </a:moveTo>
                <a:cubicBezTo>
                  <a:pt x="62" y="0"/>
                  <a:pt x="42" y="19"/>
                  <a:pt x="42" y="44"/>
                </a:cubicBezTo>
                <a:cubicBezTo>
                  <a:pt x="42" y="50"/>
                  <a:pt x="43" y="56"/>
                  <a:pt x="46" y="62"/>
                </a:cubicBezTo>
                <a:cubicBezTo>
                  <a:pt x="3" y="104"/>
                  <a:pt x="3" y="104"/>
                  <a:pt x="3" y="104"/>
                </a:cubicBezTo>
                <a:cubicBezTo>
                  <a:pt x="0" y="108"/>
                  <a:pt x="0" y="113"/>
                  <a:pt x="3" y="116"/>
                </a:cubicBezTo>
                <a:cubicBezTo>
                  <a:pt x="8" y="121"/>
                  <a:pt x="8" y="121"/>
                  <a:pt x="8" y="121"/>
                </a:cubicBezTo>
                <a:cubicBezTo>
                  <a:pt x="10" y="123"/>
                  <a:pt x="12" y="124"/>
                  <a:pt x="14" y="124"/>
                </a:cubicBezTo>
                <a:cubicBezTo>
                  <a:pt x="16" y="124"/>
                  <a:pt x="19" y="123"/>
                  <a:pt x="20" y="121"/>
                </a:cubicBezTo>
                <a:cubicBezTo>
                  <a:pt x="61" y="80"/>
                  <a:pt x="61" y="80"/>
                  <a:pt x="61" y="80"/>
                </a:cubicBezTo>
                <a:cubicBezTo>
                  <a:pt x="68" y="85"/>
                  <a:pt x="77" y="88"/>
                  <a:pt x="86" y="88"/>
                </a:cubicBezTo>
                <a:cubicBezTo>
                  <a:pt x="110" y="88"/>
                  <a:pt x="130" y="68"/>
                  <a:pt x="130" y="44"/>
                </a:cubicBezTo>
                <a:cubicBezTo>
                  <a:pt x="130" y="19"/>
                  <a:pt x="110" y="0"/>
                  <a:pt x="86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Freeform 96"/>
          <p:cNvSpPr>
            <a:spLocks noEditPoints="1"/>
          </p:cNvSpPr>
          <p:nvPr/>
        </p:nvSpPr>
        <p:spPr bwMode="auto">
          <a:xfrm>
            <a:off x="5070614" y="5071179"/>
            <a:ext cx="354177" cy="332040"/>
          </a:xfrm>
          <a:custGeom>
            <a:avLst/>
            <a:gdLst>
              <a:gd name="T0" fmla="*/ 70 w 149"/>
              <a:gd name="T1" fmla="*/ 15 h 139"/>
              <a:gd name="T2" fmla="*/ 70 w 149"/>
              <a:gd name="T3" fmla="*/ 6 h 139"/>
              <a:gd name="T4" fmla="*/ 75 w 149"/>
              <a:gd name="T5" fmla="*/ 2 h 139"/>
              <a:gd name="T6" fmla="*/ 79 w 149"/>
              <a:gd name="T7" fmla="*/ 6 h 139"/>
              <a:gd name="T8" fmla="*/ 79 w 149"/>
              <a:gd name="T9" fmla="*/ 15 h 139"/>
              <a:gd name="T10" fmla="*/ 133 w 149"/>
              <a:gd name="T11" fmla="*/ 66 h 139"/>
              <a:gd name="T12" fmla="*/ 142 w 149"/>
              <a:gd name="T13" fmla="*/ 66 h 139"/>
              <a:gd name="T14" fmla="*/ 147 w 149"/>
              <a:gd name="T15" fmla="*/ 70 h 139"/>
              <a:gd name="T16" fmla="*/ 142 w 149"/>
              <a:gd name="T17" fmla="*/ 74 h 139"/>
              <a:gd name="T18" fmla="*/ 133 w 149"/>
              <a:gd name="T19" fmla="*/ 74 h 139"/>
              <a:gd name="T20" fmla="*/ 79 w 149"/>
              <a:gd name="T21" fmla="*/ 124 h 139"/>
              <a:gd name="T22" fmla="*/ 79 w 149"/>
              <a:gd name="T23" fmla="*/ 133 h 139"/>
              <a:gd name="T24" fmla="*/ 75 w 149"/>
              <a:gd name="T25" fmla="*/ 137 h 139"/>
              <a:gd name="T26" fmla="*/ 70 w 149"/>
              <a:gd name="T27" fmla="*/ 133 h 139"/>
              <a:gd name="T28" fmla="*/ 70 w 149"/>
              <a:gd name="T29" fmla="*/ 124 h 139"/>
              <a:gd name="T30" fmla="*/ 16 w 149"/>
              <a:gd name="T31" fmla="*/ 74 h 139"/>
              <a:gd name="T32" fmla="*/ 7 w 149"/>
              <a:gd name="T33" fmla="*/ 74 h 139"/>
              <a:gd name="T34" fmla="*/ 2 w 149"/>
              <a:gd name="T35" fmla="*/ 70 h 139"/>
              <a:gd name="T36" fmla="*/ 7 w 149"/>
              <a:gd name="T37" fmla="*/ 66 h 139"/>
              <a:gd name="T38" fmla="*/ 16 w 149"/>
              <a:gd name="T39" fmla="*/ 66 h 139"/>
              <a:gd name="T40" fmla="*/ 70 w 149"/>
              <a:gd name="T41" fmla="*/ 15 h 139"/>
              <a:gd name="T42" fmla="*/ 75 w 149"/>
              <a:gd name="T43" fmla="*/ 0 h 139"/>
              <a:gd name="T44" fmla="*/ 0 w 149"/>
              <a:gd name="T45" fmla="*/ 70 h 139"/>
              <a:gd name="T46" fmla="*/ 75 w 149"/>
              <a:gd name="T47" fmla="*/ 139 h 139"/>
              <a:gd name="T48" fmla="*/ 149 w 149"/>
              <a:gd name="T49" fmla="*/ 70 h 139"/>
              <a:gd name="T50" fmla="*/ 75 w 149"/>
              <a:gd name="T51" fmla="*/ 0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9" h="139">
                <a:moveTo>
                  <a:pt x="70" y="15"/>
                </a:moveTo>
                <a:cubicBezTo>
                  <a:pt x="70" y="6"/>
                  <a:pt x="70" y="6"/>
                  <a:pt x="70" y="6"/>
                </a:cubicBezTo>
                <a:cubicBezTo>
                  <a:pt x="70" y="4"/>
                  <a:pt x="72" y="2"/>
                  <a:pt x="75" y="2"/>
                </a:cubicBezTo>
                <a:cubicBezTo>
                  <a:pt x="77" y="2"/>
                  <a:pt x="79" y="4"/>
                  <a:pt x="79" y="6"/>
                </a:cubicBezTo>
                <a:cubicBezTo>
                  <a:pt x="79" y="15"/>
                  <a:pt x="79" y="15"/>
                  <a:pt x="79" y="15"/>
                </a:cubicBezTo>
                <a:cubicBezTo>
                  <a:pt x="108" y="17"/>
                  <a:pt x="131" y="39"/>
                  <a:pt x="133" y="66"/>
                </a:cubicBezTo>
                <a:cubicBezTo>
                  <a:pt x="142" y="66"/>
                  <a:pt x="142" y="66"/>
                  <a:pt x="142" y="66"/>
                </a:cubicBezTo>
                <a:cubicBezTo>
                  <a:pt x="145" y="66"/>
                  <a:pt x="147" y="67"/>
                  <a:pt x="147" y="70"/>
                </a:cubicBezTo>
                <a:cubicBezTo>
                  <a:pt x="147" y="72"/>
                  <a:pt x="145" y="74"/>
                  <a:pt x="142" y="74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1" y="101"/>
                  <a:pt x="108" y="122"/>
                  <a:pt x="79" y="124"/>
                </a:cubicBezTo>
                <a:cubicBezTo>
                  <a:pt x="79" y="133"/>
                  <a:pt x="79" y="133"/>
                  <a:pt x="79" y="133"/>
                </a:cubicBezTo>
                <a:cubicBezTo>
                  <a:pt x="79" y="135"/>
                  <a:pt x="77" y="137"/>
                  <a:pt x="75" y="137"/>
                </a:cubicBezTo>
                <a:cubicBezTo>
                  <a:pt x="72" y="137"/>
                  <a:pt x="70" y="135"/>
                  <a:pt x="70" y="133"/>
                </a:cubicBezTo>
                <a:cubicBezTo>
                  <a:pt x="70" y="124"/>
                  <a:pt x="70" y="124"/>
                  <a:pt x="70" y="124"/>
                </a:cubicBezTo>
                <a:cubicBezTo>
                  <a:pt x="41" y="122"/>
                  <a:pt x="18" y="101"/>
                  <a:pt x="16" y="74"/>
                </a:cubicBezTo>
                <a:cubicBezTo>
                  <a:pt x="7" y="74"/>
                  <a:pt x="7" y="74"/>
                  <a:pt x="7" y="74"/>
                </a:cubicBezTo>
                <a:cubicBezTo>
                  <a:pt x="4" y="74"/>
                  <a:pt x="2" y="72"/>
                  <a:pt x="2" y="70"/>
                </a:cubicBezTo>
                <a:cubicBezTo>
                  <a:pt x="2" y="67"/>
                  <a:pt x="4" y="66"/>
                  <a:pt x="7" y="66"/>
                </a:cubicBezTo>
                <a:cubicBezTo>
                  <a:pt x="16" y="66"/>
                  <a:pt x="16" y="66"/>
                  <a:pt x="16" y="66"/>
                </a:cubicBezTo>
                <a:cubicBezTo>
                  <a:pt x="18" y="39"/>
                  <a:pt x="41" y="17"/>
                  <a:pt x="70" y="15"/>
                </a:cubicBezTo>
                <a:moveTo>
                  <a:pt x="75" y="0"/>
                </a:moveTo>
                <a:cubicBezTo>
                  <a:pt x="34" y="0"/>
                  <a:pt x="0" y="31"/>
                  <a:pt x="0" y="70"/>
                </a:cubicBezTo>
                <a:cubicBezTo>
                  <a:pt x="0" y="108"/>
                  <a:pt x="34" y="139"/>
                  <a:pt x="75" y="139"/>
                </a:cubicBezTo>
                <a:cubicBezTo>
                  <a:pt x="116" y="139"/>
                  <a:pt x="149" y="108"/>
                  <a:pt x="149" y="70"/>
                </a:cubicBezTo>
                <a:cubicBezTo>
                  <a:pt x="149" y="31"/>
                  <a:pt x="116" y="0"/>
                  <a:pt x="75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Freeform 99"/>
          <p:cNvSpPr/>
          <p:nvPr/>
        </p:nvSpPr>
        <p:spPr bwMode="auto">
          <a:xfrm>
            <a:off x="5237638" y="5077218"/>
            <a:ext cx="20124" cy="66407"/>
          </a:xfrm>
          <a:custGeom>
            <a:avLst/>
            <a:gdLst>
              <a:gd name="T0" fmla="*/ 5 w 9"/>
              <a:gd name="T1" fmla="*/ 0 h 28"/>
              <a:gd name="T2" fmla="*/ 0 w 9"/>
              <a:gd name="T3" fmla="*/ 4 h 28"/>
              <a:gd name="T4" fmla="*/ 0 w 9"/>
              <a:gd name="T5" fmla="*/ 13 h 28"/>
              <a:gd name="T6" fmla="*/ 0 w 9"/>
              <a:gd name="T7" fmla="*/ 24 h 28"/>
              <a:gd name="T8" fmla="*/ 5 w 9"/>
              <a:gd name="T9" fmla="*/ 28 h 28"/>
              <a:gd name="T10" fmla="*/ 9 w 9"/>
              <a:gd name="T11" fmla="*/ 24 h 28"/>
              <a:gd name="T12" fmla="*/ 9 w 9"/>
              <a:gd name="T13" fmla="*/ 13 h 28"/>
              <a:gd name="T14" fmla="*/ 9 w 9"/>
              <a:gd name="T15" fmla="*/ 4 h 28"/>
              <a:gd name="T16" fmla="*/ 5 w 9"/>
              <a:gd name="T17" fmla="*/ 0 h 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9" h="28">
                <a:moveTo>
                  <a:pt x="5" y="0"/>
                </a:moveTo>
                <a:cubicBezTo>
                  <a:pt x="2" y="0"/>
                  <a:pt x="0" y="2"/>
                  <a:pt x="0" y="4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6"/>
                  <a:pt x="2" y="28"/>
                  <a:pt x="5" y="28"/>
                </a:cubicBezTo>
                <a:cubicBezTo>
                  <a:pt x="7" y="28"/>
                  <a:pt x="9" y="26"/>
                  <a:pt x="9" y="24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4"/>
                  <a:pt x="9" y="4"/>
                  <a:pt x="9" y="4"/>
                </a:cubicBezTo>
                <a:cubicBezTo>
                  <a:pt x="9" y="2"/>
                  <a:pt x="7" y="0"/>
                  <a:pt x="5" y="0"/>
                </a:cubicBezTo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7" name="Freeform 102"/>
          <p:cNvSpPr>
            <a:spLocks noEditPoints="1"/>
          </p:cNvSpPr>
          <p:nvPr/>
        </p:nvSpPr>
        <p:spPr bwMode="auto">
          <a:xfrm>
            <a:off x="6094908" y="2020432"/>
            <a:ext cx="420585" cy="402473"/>
          </a:xfrm>
          <a:custGeom>
            <a:avLst/>
            <a:gdLst>
              <a:gd name="T0" fmla="*/ 89 w 177"/>
              <a:gd name="T1" fmla="*/ 14 h 169"/>
              <a:gd name="T2" fmla="*/ 163 w 177"/>
              <a:gd name="T3" fmla="*/ 66 h 169"/>
              <a:gd name="T4" fmla="*/ 129 w 177"/>
              <a:gd name="T5" fmla="*/ 110 h 169"/>
              <a:gd name="T6" fmla="*/ 120 w 177"/>
              <a:gd name="T7" fmla="*/ 114 h 169"/>
              <a:gd name="T8" fmla="*/ 121 w 177"/>
              <a:gd name="T9" fmla="*/ 123 h 169"/>
              <a:gd name="T10" fmla="*/ 120 w 177"/>
              <a:gd name="T11" fmla="*/ 132 h 169"/>
              <a:gd name="T12" fmla="*/ 117 w 177"/>
              <a:gd name="T13" fmla="*/ 126 h 169"/>
              <a:gd name="T14" fmla="*/ 113 w 177"/>
              <a:gd name="T15" fmla="*/ 116 h 169"/>
              <a:gd name="T16" fmla="*/ 103 w 177"/>
              <a:gd name="T17" fmla="*/ 118 h 169"/>
              <a:gd name="T18" fmla="*/ 89 w 177"/>
              <a:gd name="T19" fmla="*/ 118 h 169"/>
              <a:gd name="T20" fmla="*/ 14 w 177"/>
              <a:gd name="T21" fmla="*/ 66 h 169"/>
              <a:gd name="T22" fmla="*/ 89 w 177"/>
              <a:gd name="T23" fmla="*/ 14 h 169"/>
              <a:gd name="T24" fmla="*/ 89 w 177"/>
              <a:gd name="T25" fmla="*/ 0 h 169"/>
              <a:gd name="T26" fmla="*/ 0 w 177"/>
              <a:gd name="T27" fmla="*/ 66 h 169"/>
              <a:gd name="T28" fmla="*/ 89 w 177"/>
              <a:gd name="T29" fmla="*/ 132 h 169"/>
              <a:gd name="T30" fmla="*/ 105 w 177"/>
              <a:gd name="T31" fmla="*/ 131 h 169"/>
              <a:gd name="T32" fmla="*/ 99 w 177"/>
              <a:gd name="T33" fmla="*/ 169 h 169"/>
              <a:gd name="T34" fmla="*/ 134 w 177"/>
              <a:gd name="T35" fmla="*/ 123 h 169"/>
              <a:gd name="T36" fmla="*/ 177 w 177"/>
              <a:gd name="T37" fmla="*/ 66 h 169"/>
              <a:gd name="T38" fmla="*/ 89 w 177"/>
              <a:gd name="T39" fmla="*/ 0 h 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77" h="169">
                <a:moveTo>
                  <a:pt x="89" y="14"/>
                </a:moveTo>
                <a:cubicBezTo>
                  <a:pt x="130" y="14"/>
                  <a:pt x="163" y="38"/>
                  <a:pt x="163" y="66"/>
                </a:cubicBezTo>
                <a:cubicBezTo>
                  <a:pt x="163" y="84"/>
                  <a:pt x="150" y="100"/>
                  <a:pt x="129" y="110"/>
                </a:cubicBezTo>
                <a:cubicBezTo>
                  <a:pt x="120" y="114"/>
                  <a:pt x="120" y="114"/>
                  <a:pt x="120" y="114"/>
                </a:cubicBezTo>
                <a:cubicBezTo>
                  <a:pt x="121" y="123"/>
                  <a:pt x="121" y="123"/>
                  <a:pt x="121" y="123"/>
                </a:cubicBezTo>
                <a:cubicBezTo>
                  <a:pt x="121" y="126"/>
                  <a:pt x="120" y="129"/>
                  <a:pt x="120" y="132"/>
                </a:cubicBezTo>
                <a:cubicBezTo>
                  <a:pt x="119" y="130"/>
                  <a:pt x="118" y="128"/>
                  <a:pt x="117" y="126"/>
                </a:cubicBezTo>
                <a:cubicBezTo>
                  <a:pt x="113" y="116"/>
                  <a:pt x="113" y="116"/>
                  <a:pt x="113" y="116"/>
                </a:cubicBezTo>
                <a:cubicBezTo>
                  <a:pt x="103" y="118"/>
                  <a:pt x="103" y="118"/>
                  <a:pt x="103" y="118"/>
                </a:cubicBezTo>
                <a:cubicBezTo>
                  <a:pt x="98" y="118"/>
                  <a:pt x="93" y="118"/>
                  <a:pt x="89" y="118"/>
                </a:cubicBezTo>
                <a:cubicBezTo>
                  <a:pt x="47" y="118"/>
                  <a:pt x="14" y="95"/>
                  <a:pt x="14" y="66"/>
                </a:cubicBezTo>
                <a:cubicBezTo>
                  <a:pt x="14" y="38"/>
                  <a:pt x="47" y="14"/>
                  <a:pt x="89" y="14"/>
                </a:cubicBezTo>
                <a:moveTo>
                  <a:pt x="89" y="0"/>
                </a:moveTo>
                <a:cubicBezTo>
                  <a:pt x="40" y="0"/>
                  <a:pt x="0" y="30"/>
                  <a:pt x="0" y="66"/>
                </a:cubicBezTo>
                <a:cubicBezTo>
                  <a:pt x="0" y="103"/>
                  <a:pt x="40" y="132"/>
                  <a:pt x="89" y="132"/>
                </a:cubicBezTo>
                <a:cubicBezTo>
                  <a:pt x="94" y="132"/>
                  <a:pt x="99" y="132"/>
                  <a:pt x="105" y="131"/>
                </a:cubicBezTo>
                <a:cubicBezTo>
                  <a:pt x="112" y="148"/>
                  <a:pt x="99" y="169"/>
                  <a:pt x="99" y="169"/>
                </a:cubicBezTo>
                <a:cubicBezTo>
                  <a:pt x="132" y="159"/>
                  <a:pt x="135" y="134"/>
                  <a:pt x="134" y="123"/>
                </a:cubicBezTo>
                <a:cubicBezTo>
                  <a:pt x="160" y="111"/>
                  <a:pt x="177" y="90"/>
                  <a:pt x="177" y="66"/>
                </a:cubicBezTo>
                <a:cubicBezTo>
                  <a:pt x="177" y="30"/>
                  <a:pt x="138" y="0"/>
                  <a:pt x="89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8" name="Oval 103"/>
          <p:cNvSpPr>
            <a:spLocks noChangeArrowheads="1"/>
          </p:cNvSpPr>
          <p:nvPr/>
        </p:nvSpPr>
        <p:spPr bwMode="auto">
          <a:xfrm>
            <a:off x="6193513" y="2173371"/>
            <a:ext cx="42260" cy="4225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" name="Oval 104"/>
          <p:cNvSpPr>
            <a:spLocks noChangeArrowheads="1"/>
          </p:cNvSpPr>
          <p:nvPr/>
        </p:nvSpPr>
        <p:spPr bwMode="auto">
          <a:xfrm>
            <a:off x="6286082" y="2173371"/>
            <a:ext cx="42260" cy="4225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0" name="Oval 105"/>
          <p:cNvSpPr>
            <a:spLocks noChangeArrowheads="1"/>
          </p:cNvSpPr>
          <p:nvPr/>
        </p:nvSpPr>
        <p:spPr bwMode="auto">
          <a:xfrm>
            <a:off x="6376638" y="2173371"/>
            <a:ext cx="42260" cy="42259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Freeform 106"/>
          <p:cNvSpPr>
            <a:spLocks noEditPoints="1"/>
          </p:cNvSpPr>
          <p:nvPr/>
        </p:nvSpPr>
        <p:spPr bwMode="auto">
          <a:xfrm>
            <a:off x="5905745" y="2173370"/>
            <a:ext cx="366251" cy="350152"/>
          </a:xfrm>
          <a:custGeom>
            <a:avLst/>
            <a:gdLst>
              <a:gd name="T0" fmla="*/ 77 w 154"/>
              <a:gd name="T1" fmla="*/ 0 h 147"/>
              <a:gd name="T2" fmla="*/ 0 w 154"/>
              <a:gd name="T3" fmla="*/ 57 h 147"/>
              <a:gd name="T4" fmla="*/ 37 w 154"/>
              <a:gd name="T5" fmla="*/ 107 h 147"/>
              <a:gd name="T6" fmla="*/ 68 w 154"/>
              <a:gd name="T7" fmla="*/ 147 h 147"/>
              <a:gd name="T8" fmla="*/ 63 w 154"/>
              <a:gd name="T9" fmla="*/ 114 h 147"/>
              <a:gd name="T10" fmla="*/ 77 w 154"/>
              <a:gd name="T11" fmla="*/ 115 h 147"/>
              <a:gd name="T12" fmla="*/ 154 w 154"/>
              <a:gd name="T13" fmla="*/ 57 h 147"/>
              <a:gd name="T14" fmla="*/ 77 w 154"/>
              <a:gd name="T15" fmla="*/ 0 h 147"/>
              <a:gd name="T16" fmla="*/ 39 w 154"/>
              <a:gd name="T17" fmla="*/ 81 h 147"/>
              <a:gd name="T18" fmla="*/ 30 w 154"/>
              <a:gd name="T19" fmla="*/ 72 h 147"/>
              <a:gd name="T20" fmla="*/ 39 w 154"/>
              <a:gd name="T21" fmla="*/ 63 h 147"/>
              <a:gd name="T22" fmla="*/ 48 w 154"/>
              <a:gd name="T23" fmla="*/ 72 h 147"/>
              <a:gd name="T24" fmla="*/ 39 w 154"/>
              <a:gd name="T25" fmla="*/ 81 h 147"/>
              <a:gd name="T26" fmla="*/ 77 w 154"/>
              <a:gd name="T27" fmla="*/ 81 h 147"/>
              <a:gd name="T28" fmla="*/ 68 w 154"/>
              <a:gd name="T29" fmla="*/ 72 h 147"/>
              <a:gd name="T30" fmla="*/ 77 w 154"/>
              <a:gd name="T31" fmla="*/ 63 h 147"/>
              <a:gd name="T32" fmla="*/ 86 w 154"/>
              <a:gd name="T33" fmla="*/ 72 h 147"/>
              <a:gd name="T34" fmla="*/ 77 w 154"/>
              <a:gd name="T35" fmla="*/ 81 h 147"/>
              <a:gd name="T36" fmla="*/ 115 w 154"/>
              <a:gd name="T37" fmla="*/ 81 h 147"/>
              <a:gd name="T38" fmla="*/ 106 w 154"/>
              <a:gd name="T39" fmla="*/ 72 h 147"/>
              <a:gd name="T40" fmla="*/ 115 w 154"/>
              <a:gd name="T41" fmla="*/ 63 h 147"/>
              <a:gd name="T42" fmla="*/ 124 w 154"/>
              <a:gd name="T43" fmla="*/ 72 h 147"/>
              <a:gd name="T44" fmla="*/ 115 w 154"/>
              <a:gd name="T45" fmla="*/ 8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54" h="147">
                <a:moveTo>
                  <a:pt x="77" y="0"/>
                </a:moveTo>
                <a:cubicBezTo>
                  <a:pt x="35" y="0"/>
                  <a:pt x="0" y="26"/>
                  <a:pt x="0" y="57"/>
                </a:cubicBezTo>
                <a:cubicBezTo>
                  <a:pt x="0" y="78"/>
                  <a:pt x="15" y="96"/>
                  <a:pt x="37" y="107"/>
                </a:cubicBezTo>
                <a:cubicBezTo>
                  <a:pt x="37" y="116"/>
                  <a:pt x="40" y="138"/>
                  <a:pt x="68" y="147"/>
                </a:cubicBezTo>
                <a:cubicBezTo>
                  <a:pt x="68" y="147"/>
                  <a:pt x="57" y="128"/>
                  <a:pt x="63" y="114"/>
                </a:cubicBezTo>
                <a:cubicBezTo>
                  <a:pt x="68" y="114"/>
                  <a:pt x="72" y="115"/>
                  <a:pt x="77" y="115"/>
                </a:cubicBezTo>
                <a:cubicBezTo>
                  <a:pt x="120" y="115"/>
                  <a:pt x="154" y="89"/>
                  <a:pt x="154" y="57"/>
                </a:cubicBezTo>
                <a:cubicBezTo>
                  <a:pt x="154" y="26"/>
                  <a:pt x="120" y="0"/>
                  <a:pt x="77" y="0"/>
                </a:cubicBezTo>
                <a:close/>
                <a:moveTo>
                  <a:pt x="39" y="81"/>
                </a:moveTo>
                <a:cubicBezTo>
                  <a:pt x="34" y="81"/>
                  <a:pt x="30" y="77"/>
                  <a:pt x="30" y="72"/>
                </a:cubicBezTo>
                <a:cubicBezTo>
                  <a:pt x="30" y="67"/>
                  <a:pt x="34" y="63"/>
                  <a:pt x="39" y="63"/>
                </a:cubicBezTo>
                <a:cubicBezTo>
                  <a:pt x="44" y="63"/>
                  <a:pt x="48" y="67"/>
                  <a:pt x="48" y="72"/>
                </a:cubicBezTo>
                <a:cubicBezTo>
                  <a:pt x="48" y="77"/>
                  <a:pt x="44" y="81"/>
                  <a:pt x="39" y="81"/>
                </a:cubicBezTo>
                <a:close/>
                <a:moveTo>
                  <a:pt x="77" y="81"/>
                </a:moveTo>
                <a:cubicBezTo>
                  <a:pt x="72" y="81"/>
                  <a:pt x="68" y="77"/>
                  <a:pt x="68" y="72"/>
                </a:cubicBezTo>
                <a:cubicBezTo>
                  <a:pt x="68" y="67"/>
                  <a:pt x="72" y="63"/>
                  <a:pt x="77" y="63"/>
                </a:cubicBezTo>
                <a:cubicBezTo>
                  <a:pt x="82" y="63"/>
                  <a:pt x="86" y="67"/>
                  <a:pt x="86" y="72"/>
                </a:cubicBezTo>
                <a:cubicBezTo>
                  <a:pt x="86" y="77"/>
                  <a:pt x="82" y="81"/>
                  <a:pt x="77" y="81"/>
                </a:cubicBezTo>
                <a:close/>
                <a:moveTo>
                  <a:pt x="115" y="81"/>
                </a:moveTo>
                <a:cubicBezTo>
                  <a:pt x="110" y="81"/>
                  <a:pt x="106" y="77"/>
                  <a:pt x="106" y="72"/>
                </a:cubicBezTo>
                <a:cubicBezTo>
                  <a:pt x="106" y="67"/>
                  <a:pt x="110" y="63"/>
                  <a:pt x="115" y="63"/>
                </a:cubicBezTo>
                <a:cubicBezTo>
                  <a:pt x="120" y="63"/>
                  <a:pt x="124" y="67"/>
                  <a:pt x="124" y="72"/>
                </a:cubicBezTo>
                <a:cubicBezTo>
                  <a:pt x="124" y="77"/>
                  <a:pt x="120" y="81"/>
                  <a:pt x="115" y="8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Freeform 109"/>
          <p:cNvSpPr/>
          <p:nvPr/>
        </p:nvSpPr>
        <p:spPr bwMode="auto">
          <a:xfrm>
            <a:off x="6058684" y="5322726"/>
            <a:ext cx="283744" cy="303867"/>
          </a:xfrm>
          <a:custGeom>
            <a:avLst/>
            <a:gdLst>
              <a:gd name="T0" fmla="*/ 115 w 119"/>
              <a:gd name="T1" fmla="*/ 5 h 128"/>
              <a:gd name="T2" fmla="*/ 117 w 119"/>
              <a:gd name="T3" fmla="*/ 11 h 128"/>
              <a:gd name="T4" fmla="*/ 110 w 119"/>
              <a:gd name="T5" fmla="*/ 64 h 128"/>
              <a:gd name="T6" fmla="*/ 28 w 119"/>
              <a:gd name="T7" fmla="*/ 127 h 128"/>
              <a:gd name="T8" fmla="*/ 11 w 119"/>
              <a:gd name="T9" fmla="*/ 128 h 128"/>
              <a:gd name="T10" fmla="*/ 1 w 119"/>
              <a:gd name="T11" fmla="*/ 118 h 128"/>
              <a:gd name="T12" fmla="*/ 8 w 119"/>
              <a:gd name="T13" fmla="*/ 107 h 128"/>
              <a:gd name="T14" fmla="*/ 14 w 119"/>
              <a:gd name="T15" fmla="*/ 106 h 128"/>
              <a:gd name="T16" fmla="*/ 41 w 119"/>
              <a:gd name="T17" fmla="*/ 102 h 128"/>
              <a:gd name="T18" fmla="*/ 81 w 119"/>
              <a:gd name="T19" fmla="*/ 72 h 128"/>
              <a:gd name="T20" fmla="*/ 94 w 119"/>
              <a:gd name="T21" fmla="*/ 40 h 128"/>
              <a:gd name="T22" fmla="*/ 96 w 119"/>
              <a:gd name="T23" fmla="*/ 20 h 128"/>
              <a:gd name="T24" fmla="*/ 96 w 119"/>
              <a:gd name="T25" fmla="*/ 11 h 128"/>
              <a:gd name="T26" fmla="*/ 102 w 119"/>
              <a:gd name="T27" fmla="*/ 2 h 128"/>
              <a:gd name="T28" fmla="*/ 115 w 119"/>
              <a:gd name="T29" fmla="*/ 5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19" h="128">
                <a:moveTo>
                  <a:pt x="115" y="5"/>
                </a:moveTo>
                <a:cubicBezTo>
                  <a:pt x="116" y="6"/>
                  <a:pt x="117" y="8"/>
                  <a:pt x="117" y="11"/>
                </a:cubicBezTo>
                <a:cubicBezTo>
                  <a:pt x="119" y="30"/>
                  <a:pt x="117" y="48"/>
                  <a:pt x="110" y="64"/>
                </a:cubicBezTo>
                <a:cubicBezTo>
                  <a:pt x="94" y="100"/>
                  <a:pt x="66" y="121"/>
                  <a:pt x="28" y="127"/>
                </a:cubicBezTo>
                <a:cubicBezTo>
                  <a:pt x="22" y="128"/>
                  <a:pt x="16" y="128"/>
                  <a:pt x="11" y="128"/>
                </a:cubicBezTo>
                <a:cubicBezTo>
                  <a:pt x="5" y="128"/>
                  <a:pt x="1" y="124"/>
                  <a:pt x="1" y="118"/>
                </a:cubicBezTo>
                <a:cubicBezTo>
                  <a:pt x="0" y="113"/>
                  <a:pt x="3" y="108"/>
                  <a:pt x="8" y="107"/>
                </a:cubicBezTo>
                <a:cubicBezTo>
                  <a:pt x="10" y="106"/>
                  <a:pt x="12" y="106"/>
                  <a:pt x="14" y="106"/>
                </a:cubicBezTo>
                <a:cubicBezTo>
                  <a:pt x="23" y="106"/>
                  <a:pt x="32" y="105"/>
                  <a:pt x="41" y="102"/>
                </a:cubicBezTo>
                <a:cubicBezTo>
                  <a:pt x="57" y="96"/>
                  <a:pt x="71" y="86"/>
                  <a:pt x="81" y="72"/>
                </a:cubicBezTo>
                <a:cubicBezTo>
                  <a:pt x="87" y="62"/>
                  <a:pt x="92" y="52"/>
                  <a:pt x="94" y="40"/>
                </a:cubicBezTo>
                <a:cubicBezTo>
                  <a:pt x="96" y="34"/>
                  <a:pt x="96" y="27"/>
                  <a:pt x="96" y="20"/>
                </a:cubicBezTo>
                <a:cubicBezTo>
                  <a:pt x="96" y="17"/>
                  <a:pt x="95" y="14"/>
                  <a:pt x="96" y="11"/>
                </a:cubicBezTo>
                <a:cubicBezTo>
                  <a:pt x="96" y="7"/>
                  <a:pt x="98" y="4"/>
                  <a:pt x="102" y="2"/>
                </a:cubicBezTo>
                <a:cubicBezTo>
                  <a:pt x="106" y="0"/>
                  <a:pt x="111" y="1"/>
                  <a:pt x="115" y="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3" name="Freeform 110"/>
          <p:cNvSpPr/>
          <p:nvPr/>
        </p:nvSpPr>
        <p:spPr bwMode="auto">
          <a:xfrm>
            <a:off x="6052648" y="5326751"/>
            <a:ext cx="189162" cy="207273"/>
          </a:xfrm>
          <a:custGeom>
            <a:avLst/>
            <a:gdLst>
              <a:gd name="T0" fmla="*/ 62 w 80"/>
              <a:gd name="T1" fmla="*/ 68 h 87"/>
              <a:gd name="T2" fmla="*/ 18 w 80"/>
              <a:gd name="T3" fmla="*/ 86 h 87"/>
              <a:gd name="T4" fmla="*/ 7 w 80"/>
              <a:gd name="T5" fmla="*/ 85 h 87"/>
              <a:gd name="T6" fmla="*/ 1 w 80"/>
              <a:gd name="T7" fmla="*/ 73 h 87"/>
              <a:gd name="T8" fmla="*/ 11 w 80"/>
              <a:gd name="T9" fmla="*/ 63 h 87"/>
              <a:gd name="T10" fmla="*/ 20 w 80"/>
              <a:gd name="T11" fmla="*/ 62 h 87"/>
              <a:gd name="T12" fmla="*/ 56 w 80"/>
              <a:gd name="T13" fmla="*/ 22 h 87"/>
              <a:gd name="T14" fmla="*/ 56 w 80"/>
              <a:gd name="T15" fmla="*/ 12 h 87"/>
              <a:gd name="T16" fmla="*/ 67 w 80"/>
              <a:gd name="T17" fmla="*/ 1 h 87"/>
              <a:gd name="T18" fmla="*/ 79 w 80"/>
              <a:gd name="T19" fmla="*/ 10 h 87"/>
              <a:gd name="T20" fmla="*/ 80 w 80"/>
              <a:gd name="T21" fmla="*/ 22 h 87"/>
              <a:gd name="T22" fmla="*/ 72 w 80"/>
              <a:gd name="T23" fmla="*/ 55 h 87"/>
              <a:gd name="T24" fmla="*/ 62 w 80"/>
              <a:gd name="T25" fmla="*/ 68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0" h="87">
                <a:moveTo>
                  <a:pt x="62" y="68"/>
                </a:moveTo>
                <a:cubicBezTo>
                  <a:pt x="50" y="80"/>
                  <a:pt x="35" y="86"/>
                  <a:pt x="18" y="86"/>
                </a:cubicBezTo>
                <a:cubicBezTo>
                  <a:pt x="14" y="87"/>
                  <a:pt x="11" y="87"/>
                  <a:pt x="7" y="85"/>
                </a:cubicBezTo>
                <a:cubicBezTo>
                  <a:pt x="3" y="83"/>
                  <a:pt x="0" y="78"/>
                  <a:pt x="1" y="73"/>
                </a:cubicBezTo>
                <a:cubicBezTo>
                  <a:pt x="2" y="68"/>
                  <a:pt x="6" y="63"/>
                  <a:pt x="11" y="63"/>
                </a:cubicBezTo>
                <a:cubicBezTo>
                  <a:pt x="14" y="63"/>
                  <a:pt x="17" y="63"/>
                  <a:pt x="20" y="62"/>
                </a:cubicBezTo>
                <a:cubicBezTo>
                  <a:pt x="41" y="61"/>
                  <a:pt x="56" y="44"/>
                  <a:pt x="56" y="22"/>
                </a:cubicBezTo>
                <a:cubicBezTo>
                  <a:pt x="56" y="19"/>
                  <a:pt x="56" y="15"/>
                  <a:pt x="56" y="12"/>
                </a:cubicBezTo>
                <a:cubicBezTo>
                  <a:pt x="56" y="6"/>
                  <a:pt x="61" y="1"/>
                  <a:pt x="67" y="1"/>
                </a:cubicBezTo>
                <a:cubicBezTo>
                  <a:pt x="72" y="0"/>
                  <a:pt x="78" y="4"/>
                  <a:pt x="79" y="10"/>
                </a:cubicBezTo>
                <a:cubicBezTo>
                  <a:pt x="80" y="14"/>
                  <a:pt x="80" y="18"/>
                  <a:pt x="80" y="22"/>
                </a:cubicBezTo>
                <a:cubicBezTo>
                  <a:pt x="80" y="33"/>
                  <a:pt x="78" y="45"/>
                  <a:pt x="72" y="55"/>
                </a:cubicBezTo>
                <a:cubicBezTo>
                  <a:pt x="69" y="59"/>
                  <a:pt x="66" y="64"/>
                  <a:pt x="62" y="68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4" name="Freeform 111"/>
          <p:cNvSpPr/>
          <p:nvPr/>
        </p:nvSpPr>
        <p:spPr bwMode="auto">
          <a:xfrm>
            <a:off x="6042585" y="5326750"/>
            <a:ext cx="100618" cy="102630"/>
          </a:xfrm>
          <a:custGeom>
            <a:avLst/>
            <a:gdLst>
              <a:gd name="T0" fmla="*/ 34 w 42"/>
              <a:gd name="T1" fmla="*/ 7 h 43"/>
              <a:gd name="T2" fmla="*/ 35 w 42"/>
              <a:gd name="T3" fmla="*/ 34 h 43"/>
              <a:gd name="T4" fmla="*/ 8 w 42"/>
              <a:gd name="T5" fmla="*/ 35 h 43"/>
              <a:gd name="T6" fmla="*/ 7 w 42"/>
              <a:gd name="T7" fmla="*/ 8 h 43"/>
              <a:gd name="T8" fmla="*/ 34 w 42"/>
              <a:gd name="T9" fmla="*/ 7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2" h="43">
                <a:moveTo>
                  <a:pt x="34" y="7"/>
                </a:moveTo>
                <a:cubicBezTo>
                  <a:pt x="42" y="15"/>
                  <a:pt x="42" y="27"/>
                  <a:pt x="35" y="34"/>
                </a:cubicBezTo>
                <a:cubicBezTo>
                  <a:pt x="28" y="42"/>
                  <a:pt x="16" y="43"/>
                  <a:pt x="8" y="35"/>
                </a:cubicBezTo>
                <a:cubicBezTo>
                  <a:pt x="0" y="28"/>
                  <a:pt x="0" y="16"/>
                  <a:pt x="7" y="8"/>
                </a:cubicBezTo>
                <a:cubicBezTo>
                  <a:pt x="14" y="1"/>
                  <a:pt x="26" y="0"/>
                  <a:pt x="34" y="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Freeform 119"/>
          <p:cNvSpPr>
            <a:spLocks noEditPoints="1"/>
          </p:cNvSpPr>
          <p:nvPr/>
        </p:nvSpPr>
        <p:spPr bwMode="auto">
          <a:xfrm>
            <a:off x="6000326" y="3330482"/>
            <a:ext cx="736526" cy="738538"/>
          </a:xfrm>
          <a:custGeom>
            <a:avLst/>
            <a:gdLst>
              <a:gd name="T0" fmla="*/ 234 w 310"/>
              <a:gd name="T1" fmla="*/ 262 h 310"/>
              <a:gd name="T2" fmla="*/ 263 w 310"/>
              <a:gd name="T3" fmla="*/ 266 h 310"/>
              <a:gd name="T4" fmla="*/ 264 w 310"/>
              <a:gd name="T5" fmla="*/ 250 h 310"/>
              <a:gd name="T6" fmla="*/ 280 w 310"/>
              <a:gd name="T7" fmla="*/ 234 h 310"/>
              <a:gd name="T8" fmla="*/ 289 w 310"/>
              <a:gd name="T9" fmla="*/ 216 h 310"/>
              <a:gd name="T10" fmla="*/ 288 w 310"/>
              <a:gd name="T11" fmla="*/ 192 h 310"/>
              <a:gd name="T12" fmla="*/ 308 w 310"/>
              <a:gd name="T13" fmla="*/ 184 h 310"/>
              <a:gd name="T14" fmla="*/ 287 w 310"/>
              <a:gd name="T15" fmla="*/ 164 h 310"/>
              <a:gd name="T16" fmla="*/ 310 w 310"/>
              <a:gd name="T17" fmla="*/ 146 h 310"/>
              <a:gd name="T18" fmla="*/ 298 w 310"/>
              <a:gd name="T19" fmla="*/ 135 h 310"/>
              <a:gd name="T20" fmla="*/ 296 w 310"/>
              <a:gd name="T21" fmla="*/ 112 h 310"/>
              <a:gd name="T22" fmla="*/ 290 w 310"/>
              <a:gd name="T23" fmla="*/ 94 h 310"/>
              <a:gd name="T24" fmla="*/ 276 w 310"/>
              <a:gd name="T25" fmla="*/ 76 h 310"/>
              <a:gd name="T26" fmla="*/ 277 w 310"/>
              <a:gd name="T27" fmla="*/ 59 h 310"/>
              <a:gd name="T28" fmla="*/ 250 w 310"/>
              <a:gd name="T29" fmla="*/ 62 h 310"/>
              <a:gd name="T30" fmla="*/ 250 w 310"/>
              <a:gd name="T31" fmla="*/ 32 h 310"/>
              <a:gd name="T32" fmla="*/ 233 w 310"/>
              <a:gd name="T33" fmla="*/ 34 h 310"/>
              <a:gd name="T34" fmla="*/ 214 w 310"/>
              <a:gd name="T35" fmla="*/ 23 h 310"/>
              <a:gd name="T36" fmla="*/ 206 w 310"/>
              <a:gd name="T37" fmla="*/ 8 h 310"/>
              <a:gd name="T38" fmla="*/ 183 w 310"/>
              <a:gd name="T39" fmla="*/ 25 h 310"/>
              <a:gd name="T40" fmla="*/ 169 w 310"/>
              <a:gd name="T41" fmla="*/ 0 h 310"/>
              <a:gd name="T42" fmla="*/ 156 w 310"/>
              <a:gd name="T43" fmla="*/ 11 h 310"/>
              <a:gd name="T44" fmla="*/ 133 w 310"/>
              <a:gd name="T45" fmla="*/ 9 h 310"/>
              <a:gd name="T46" fmla="*/ 114 w 310"/>
              <a:gd name="T47" fmla="*/ 13 h 310"/>
              <a:gd name="T48" fmla="*/ 94 w 310"/>
              <a:gd name="T49" fmla="*/ 24 h 310"/>
              <a:gd name="T50" fmla="*/ 83 w 310"/>
              <a:gd name="T51" fmla="*/ 17 h 310"/>
              <a:gd name="T52" fmla="*/ 78 w 310"/>
              <a:gd name="T53" fmla="*/ 34 h 310"/>
              <a:gd name="T54" fmla="*/ 58 w 310"/>
              <a:gd name="T55" fmla="*/ 44 h 310"/>
              <a:gd name="T56" fmla="*/ 44 w 310"/>
              <a:gd name="T57" fmla="*/ 58 h 310"/>
              <a:gd name="T58" fmla="*/ 33 w 310"/>
              <a:gd name="T59" fmla="*/ 78 h 310"/>
              <a:gd name="T60" fmla="*/ 17 w 310"/>
              <a:gd name="T61" fmla="*/ 84 h 310"/>
              <a:gd name="T62" fmla="*/ 31 w 310"/>
              <a:gd name="T63" fmla="*/ 109 h 310"/>
              <a:gd name="T64" fmla="*/ 4 w 310"/>
              <a:gd name="T65" fmla="*/ 119 h 310"/>
              <a:gd name="T66" fmla="*/ 13 w 310"/>
              <a:gd name="T67" fmla="*/ 134 h 310"/>
              <a:gd name="T68" fmla="*/ 8 w 310"/>
              <a:gd name="T69" fmla="*/ 156 h 310"/>
              <a:gd name="T70" fmla="*/ 9 w 310"/>
              <a:gd name="T71" fmla="*/ 176 h 310"/>
              <a:gd name="T72" fmla="*/ 17 w 310"/>
              <a:gd name="T73" fmla="*/ 197 h 310"/>
              <a:gd name="T74" fmla="*/ 11 w 310"/>
              <a:gd name="T75" fmla="*/ 213 h 310"/>
              <a:gd name="T76" fmla="*/ 39 w 310"/>
              <a:gd name="T77" fmla="*/ 219 h 310"/>
              <a:gd name="T78" fmla="*/ 29 w 310"/>
              <a:gd name="T79" fmla="*/ 246 h 310"/>
              <a:gd name="T80" fmla="*/ 46 w 310"/>
              <a:gd name="T81" fmla="*/ 249 h 310"/>
              <a:gd name="T82" fmla="*/ 60 w 310"/>
              <a:gd name="T83" fmla="*/ 267 h 310"/>
              <a:gd name="T84" fmla="*/ 75 w 310"/>
              <a:gd name="T85" fmla="*/ 279 h 310"/>
              <a:gd name="T86" fmla="*/ 97 w 310"/>
              <a:gd name="T87" fmla="*/ 287 h 310"/>
              <a:gd name="T88" fmla="*/ 104 w 310"/>
              <a:gd name="T89" fmla="*/ 302 h 310"/>
              <a:gd name="T90" fmla="*/ 126 w 310"/>
              <a:gd name="T91" fmla="*/ 284 h 310"/>
              <a:gd name="T92" fmla="*/ 142 w 310"/>
              <a:gd name="T93" fmla="*/ 309 h 310"/>
              <a:gd name="T94" fmla="*/ 155 w 310"/>
              <a:gd name="T95" fmla="*/ 299 h 310"/>
              <a:gd name="T96" fmla="*/ 177 w 310"/>
              <a:gd name="T97" fmla="*/ 301 h 310"/>
              <a:gd name="T98" fmla="*/ 197 w 310"/>
              <a:gd name="T99" fmla="*/ 297 h 310"/>
              <a:gd name="T100" fmla="*/ 217 w 310"/>
              <a:gd name="T101" fmla="*/ 286 h 310"/>
              <a:gd name="T102" fmla="*/ 227 w 310"/>
              <a:gd name="T103" fmla="*/ 292 h 310"/>
              <a:gd name="T104" fmla="*/ 128 w 310"/>
              <a:gd name="T105" fmla="*/ 120 h 310"/>
              <a:gd name="T106" fmla="*/ 141 w 310"/>
              <a:gd name="T107" fmla="*/ 124 h 310"/>
              <a:gd name="T108" fmla="*/ 198 w 310"/>
              <a:gd name="T109" fmla="*/ 143 h 310"/>
              <a:gd name="T110" fmla="*/ 202 w 310"/>
              <a:gd name="T111" fmla="*/ 130 h 310"/>
              <a:gd name="T112" fmla="*/ 126 w 310"/>
              <a:gd name="T113" fmla="*/ 169 h 310"/>
              <a:gd name="T114" fmla="*/ 133 w 310"/>
              <a:gd name="T115" fmla="*/ 166 h 310"/>
              <a:gd name="T116" fmla="*/ 166 w 310"/>
              <a:gd name="T117" fmla="*/ 177 h 310"/>
              <a:gd name="T118" fmla="*/ 171 w 310"/>
              <a:gd name="T119" fmla="*/ 184 h 310"/>
              <a:gd name="T120" fmla="*/ 167 w 310"/>
              <a:gd name="T121" fmla="*/ 197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10" h="310">
                <a:moveTo>
                  <a:pt x="235" y="279"/>
                </a:moveTo>
                <a:cubicBezTo>
                  <a:pt x="233" y="276"/>
                  <a:pt x="233" y="276"/>
                  <a:pt x="233" y="276"/>
                </a:cubicBezTo>
                <a:cubicBezTo>
                  <a:pt x="230" y="272"/>
                  <a:pt x="230" y="266"/>
                  <a:pt x="234" y="262"/>
                </a:cubicBezTo>
                <a:cubicBezTo>
                  <a:pt x="239" y="257"/>
                  <a:pt x="247" y="258"/>
                  <a:pt x="251" y="263"/>
                </a:cubicBezTo>
                <a:cubicBezTo>
                  <a:pt x="253" y="266"/>
                  <a:pt x="253" y="266"/>
                  <a:pt x="253" y="266"/>
                </a:cubicBezTo>
                <a:cubicBezTo>
                  <a:pt x="255" y="269"/>
                  <a:pt x="260" y="269"/>
                  <a:pt x="263" y="266"/>
                </a:cubicBezTo>
                <a:cubicBezTo>
                  <a:pt x="265" y="265"/>
                  <a:pt x="266" y="264"/>
                  <a:pt x="268" y="262"/>
                </a:cubicBezTo>
                <a:cubicBezTo>
                  <a:pt x="270" y="259"/>
                  <a:pt x="270" y="254"/>
                  <a:pt x="267" y="252"/>
                </a:cubicBezTo>
                <a:cubicBezTo>
                  <a:pt x="264" y="250"/>
                  <a:pt x="264" y="250"/>
                  <a:pt x="264" y="250"/>
                </a:cubicBezTo>
                <a:cubicBezTo>
                  <a:pt x="260" y="246"/>
                  <a:pt x="258" y="240"/>
                  <a:pt x="261" y="235"/>
                </a:cubicBezTo>
                <a:cubicBezTo>
                  <a:pt x="264" y="229"/>
                  <a:pt x="272" y="228"/>
                  <a:pt x="277" y="232"/>
                </a:cubicBezTo>
                <a:cubicBezTo>
                  <a:pt x="280" y="234"/>
                  <a:pt x="280" y="234"/>
                  <a:pt x="280" y="234"/>
                </a:cubicBezTo>
                <a:cubicBezTo>
                  <a:pt x="283" y="236"/>
                  <a:pt x="288" y="235"/>
                  <a:pt x="290" y="232"/>
                </a:cubicBezTo>
                <a:cubicBezTo>
                  <a:pt x="291" y="230"/>
                  <a:pt x="292" y="228"/>
                  <a:pt x="293" y="226"/>
                </a:cubicBezTo>
                <a:cubicBezTo>
                  <a:pt x="295" y="222"/>
                  <a:pt x="293" y="218"/>
                  <a:pt x="289" y="216"/>
                </a:cubicBezTo>
                <a:cubicBezTo>
                  <a:pt x="286" y="215"/>
                  <a:pt x="286" y="215"/>
                  <a:pt x="286" y="215"/>
                </a:cubicBezTo>
                <a:cubicBezTo>
                  <a:pt x="280" y="213"/>
                  <a:pt x="277" y="206"/>
                  <a:pt x="280" y="200"/>
                </a:cubicBezTo>
                <a:cubicBezTo>
                  <a:pt x="277" y="195"/>
                  <a:pt x="282" y="189"/>
                  <a:pt x="288" y="192"/>
                </a:cubicBezTo>
                <a:cubicBezTo>
                  <a:pt x="297" y="195"/>
                  <a:pt x="297" y="195"/>
                  <a:pt x="297" y="195"/>
                </a:cubicBezTo>
                <a:cubicBezTo>
                  <a:pt x="301" y="197"/>
                  <a:pt x="305" y="195"/>
                  <a:pt x="306" y="190"/>
                </a:cubicBezTo>
                <a:cubicBezTo>
                  <a:pt x="307" y="188"/>
                  <a:pt x="307" y="186"/>
                  <a:pt x="308" y="184"/>
                </a:cubicBezTo>
                <a:cubicBezTo>
                  <a:pt x="308" y="180"/>
                  <a:pt x="305" y="176"/>
                  <a:pt x="301" y="176"/>
                </a:cubicBezTo>
                <a:cubicBezTo>
                  <a:pt x="298" y="176"/>
                  <a:pt x="298" y="176"/>
                  <a:pt x="298" y="176"/>
                </a:cubicBezTo>
                <a:cubicBezTo>
                  <a:pt x="291" y="175"/>
                  <a:pt x="287" y="170"/>
                  <a:pt x="287" y="164"/>
                </a:cubicBezTo>
                <a:cubicBezTo>
                  <a:pt x="288" y="157"/>
                  <a:pt x="293" y="153"/>
                  <a:pt x="300" y="153"/>
                </a:cubicBezTo>
                <a:cubicBezTo>
                  <a:pt x="303" y="154"/>
                  <a:pt x="303" y="154"/>
                  <a:pt x="303" y="154"/>
                </a:cubicBezTo>
                <a:cubicBezTo>
                  <a:pt x="307" y="154"/>
                  <a:pt x="310" y="151"/>
                  <a:pt x="310" y="146"/>
                </a:cubicBezTo>
                <a:cubicBezTo>
                  <a:pt x="310" y="144"/>
                  <a:pt x="310" y="142"/>
                  <a:pt x="310" y="140"/>
                </a:cubicBezTo>
                <a:cubicBezTo>
                  <a:pt x="309" y="136"/>
                  <a:pt x="305" y="133"/>
                  <a:pt x="301" y="134"/>
                </a:cubicBezTo>
                <a:cubicBezTo>
                  <a:pt x="298" y="135"/>
                  <a:pt x="298" y="135"/>
                  <a:pt x="298" y="135"/>
                </a:cubicBezTo>
                <a:cubicBezTo>
                  <a:pt x="292" y="136"/>
                  <a:pt x="286" y="132"/>
                  <a:pt x="285" y="126"/>
                </a:cubicBezTo>
                <a:cubicBezTo>
                  <a:pt x="283" y="120"/>
                  <a:pt x="287" y="114"/>
                  <a:pt x="293" y="113"/>
                </a:cubicBezTo>
                <a:cubicBezTo>
                  <a:pt x="296" y="112"/>
                  <a:pt x="296" y="112"/>
                  <a:pt x="296" y="112"/>
                </a:cubicBezTo>
                <a:cubicBezTo>
                  <a:pt x="300" y="111"/>
                  <a:pt x="303" y="107"/>
                  <a:pt x="301" y="103"/>
                </a:cubicBezTo>
                <a:cubicBezTo>
                  <a:pt x="301" y="101"/>
                  <a:pt x="300" y="99"/>
                  <a:pt x="299" y="97"/>
                </a:cubicBezTo>
                <a:cubicBezTo>
                  <a:pt x="298" y="93"/>
                  <a:pt x="293" y="92"/>
                  <a:pt x="290" y="94"/>
                </a:cubicBezTo>
                <a:cubicBezTo>
                  <a:pt x="286" y="95"/>
                  <a:pt x="286" y="95"/>
                  <a:pt x="286" y="95"/>
                </a:cubicBezTo>
                <a:cubicBezTo>
                  <a:pt x="281" y="98"/>
                  <a:pt x="274" y="96"/>
                  <a:pt x="271" y="91"/>
                </a:cubicBezTo>
                <a:cubicBezTo>
                  <a:pt x="268" y="85"/>
                  <a:pt x="270" y="79"/>
                  <a:pt x="276" y="76"/>
                </a:cubicBezTo>
                <a:cubicBezTo>
                  <a:pt x="279" y="74"/>
                  <a:pt x="279" y="74"/>
                  <a:pt x="279" y="74"/>
                </a:cubicBezTo>
                <a:cubicBezTo>
                  <a:pt x="282" y="72"/>
                  <a:pt x="283" y="67"/>
                  <a:pt x="281" y="64"/>
                </a:cubicBezTo>
                <a:cubicBezTo>
                  <a:pt x="280" y="62"/>
                  <a:pt x="278" y="61"/>
                  <a:pt x="277" y="59"/>
                </a:cubicBezTo>
                <a:cubicBezTo>
                  <a:pt x="275" y="56"/>
                  <a:pt x="270" y="55"/>
                  <a:pt x="267" y="58"/>
                </a:cubicBezTo>
                <a:cubicBezTo>
                  <a:pt x="264" y="61"/>
                  <a:pt x="264" y="61"/>
                  <a:pt x="264" y="61"/>
                </a:cubicBezTo>
                <a:cubicBezTo>
                  <a:pt x="260" y="64"/>
                  <a:pt x="254" y="65"/>
                  <a:pt x="250" y="62"/>
                </a:cubicBezTo>
                <a:cubicBezTo>
                  <a:pt x="244" y="58"/>
                  <a:pt x="244" y="50"/>
                  <a:pt x="249" y="45"/>
                </a:cubicBezTo>
                <a:cubicBezTo>
                  <a:pt x="251" y="43"/>
                  <a:pt x="251" y="43"/>
                  <a:pt x="251" y="43"/>
                </a:cubicBezTo>
                <a:cubicBezTo>
                  <a:pt x="254" y="40"/>
                  <a:pt x="254" y="35"/>
                  <a:pt x="250" y="32"/>
                </a:cubicBezTo>
                <a:cubicBezTo>
                  <a:pt x="249" y="31"/>
                  <a:pt x="247" y="30"/>
                  <a:pt x="245" y="28"/>
                </a:cubicBezTo>
                <a:cubicBezTo>
                  <a:pt x="242" y="26"/>
                  <a:pt x="237" y="27"/>
                  <a:pt x="235" y="31"/>
                </a:cubicBezTo>
                <a:cubicBezTo>
                  <a:pt x="233" y="34"/>
                  <a:pt x="233" y="34"/>
                  <a:pt x="233" y="34"/>
                </a:cubicBezTo>
                <a:cubicBezTo>
                  <a:pt x="230" y="39"/>
                  <a:pt x="223" y="41"/>
                  <a:pt x="218" y="38"/>
                </a:cubicBezTo>
                <a:cubicBezTo>
                  <a:pt x="218" y="38"/>
                  <a:pt x="218" y="38"/>
                  <a:pt x="218" y="38"/>
                </a:cubicBezTo>
                <a:cubicBezTo>
                  <a:pt x="213" y="35"/>
                  <a:pt x="211" y="28"/>
                  <a:pt x="214" y="23"/>
                </a:cubicBezTo>
                <a:cubicBezTo>
                  <a:pt x="215" y="20"/>
                  <a:pt x="215" y="20"/>
                  <a:pt x="215" y="20"/>
                </a:cubicBezTo>
                <a:cubicBezTo>
                  <a:pt x="217" y="17"/>
                  <a:pt x="216" y="12"/>
                  <a:pt x="212" y="10"/>
                </a:cubicBezTo>
                <a:cubicBezTo>
                  <a:pt x="210" y="10"/>
                  <a:pt x="208" y="9"/>
                  <a:pt x="206" y="8"/>
                </a:cubicBezTo>
                <a:cubicBezTo>
                  <a:pt x="202" y="7"/>
                  <a:pt x="198" y="9"/>
                  <a:pt x="197" y="13"/>
                </a:cubicBezTo>
                <a:cubicBezTo>
                  <a:pt x="196" y="17"/>
                  <a:pt x="196" y="17"/>
                  <a:pt x="196" y="17"/>
                </a:cubicBezTo>
                <a:cubicBezTo>
                  <a:pt x="195" y="23"/>
                  <a:pt x="189" y="27"/>
                  <a:pt x="183" y="25"/>
                </a:cubicBezTo>
                <a:cubicBezTo>
                  <a:pt x="177" y="24"/>
                  <a:pt x="173" y="18"/>
                  <a:pt x="174" y="12"/>
                </a:cubicBezTo>
                <a:cubicBezTo>
                  <a:pt x="175" y="9"/>
                  <a:pt x="175" y="9"/>
                  <a:pt x="175" y="9"/>
                </a:cubicBezTo>
                <a:cubicBezTo>
                  <a:pt x="176" y="5"/>
                  <a:pt x="173" y="1"/>
                  <a:pt x="169" y="0"/>
                </a:cubicBezTo>
                <a:cubicBezTo>
                  <a:pt x="167" y="0"/>
                  <a:pt x="165" y="0"/>
                  <a:pt x="163" y="0"/>
                </a:cubicBezTo>
                <a:cubicBezTo>
                  <a:pt x="158" y="0"/>
                  <a:pt x="155" y="3"/>
                  <a:pt x="155" y="7"/>
                </a:cubicBezTo>
                <a:cubicBezTo>
                  <a:pt x="156" y="11"/>
                  <a:pt x="156" y="11"/>
                  <a:pt x="156" y="11"/>
                </a:cubicBezTo>
                <a:cubicBezTo>
                  <a:pt x="156" y="17"/>
                  <a:pt x="151" y="22"/>
                  <a:pt x="145" y="23"/>
                </a:cubicBezTo>
                <a:cubicBezTo>
                  <a:pt x="139" y="23"/>
                  <a:pt x="134" y="18"/>
                  <a:pt x="133" y="12"/>
                </a:cubicBezTo>
                <a:cubicBezTo>
                  <a:pt x="133" y="9"/>
                  <a:pt x="133" y="9"/>
                  <a:pt x="133" y="9"/>
                </a:cubicBezTo>
                <a:cubicBezTo>
                  <a:pt x="133" y="5"/>
                  <a:pt x="129" y="2"/>
                  <a:pt x="125" y="3"/>
                </a:cubicBezTo>
                <a:cubicBezTo>
                  <a:pt x="123" y="3"/>
                  <a:pt x="121" y="4"/>
                  <a:pt x="119" y="4"/>
                </a:cubicBezTo>
                <a:cubicBezTo>
                  <a:pt x="115" y="5"/>
                  <a:pt x="112" y="9"/>
                  <a:pt x="114" y="13"/>
                </a:cubicBezTo>
                <a:cubicBezTo>
                  <a:pt x="115" y="17"/>
                  <a:pt x="115" y="17"/>
                  <a:pt x="115" y="17"/>
                </a:cubicBezTo>
                <a:cubicBezTo>
                  <a:pt x="117" y="23"/>
                  <a:pt x="114" y="29"/>
                  <a:pt x="108" y="31"/>
                </a:cubicBezTo>
                <a:cubicBezTo>
                  <a:pt x="102" y="33"/>
                  <a:pt x="96" y="30"/>
                  <a:pt x="94" y="24"/>
                </a:cubicBezTo>
                <a:cubicBezTo>
                  <a:pt x="93" y="21"/>
                  <a:pt x="93" y="21"/>
                  <a:pt x="93" y="21"/>
                </a:cubicBezTo>
                <a:cubicBezTo>
                  <a:pt x="92" y="17"/>
                  <a:pt x="87" y="15"/>
                  <a:pt x="83" y="17"/>
                </a:cubicBezTo>
                <a:cubicBezTo>
                  <a:pt x="83" y="17"/>
                  <a:pt x="83" y="17"/>
                  <a:pt x="83" y="17"/>
                </a:cubicBezTo>
                <a:cubicBezTo>
                  <a:pt x="81" y="18"/>
                  <a:pt x="79" y="19"/>
                  <a:pt x="78" y="21"/>
                </a:cubicBezTo>
                <a:cubicBezTo>
                  <a:pt x="74" y="23"/>
                  <a:pt x="73" y="27"/>
                  <a:pt x="75" y="31"/>
                </a:cubicBezTo>
                <a:cubicBezTo>
                  <a:pt x="78" y="34"/>
                  <a:pt x="78" y="34"/>
                  <a:pt x="78" y="34"/>
                </a:cubicBezTo>
                <a:cubicBezTo>
                  <a:pt x="81" y="39"/>
                  <a:pt x="80" y="46"/>
                  <a:pt x="75" y="49"/>
                </a:cubicBezTo>
                <a:cubicBezTo>
                  <a:pt x="70" y="53"/>
                  <a:pt x="63" y="52"/>
                  <a:pt x="60" y="47"/>
                </a:cubicBezTo>
                <a:cubicBezTo>
                  <a:pt x="58" y="44"/>
                  <a:pt x="58" y="44"/>
                  <a:pt x="58" y="44"/>
                </a:cubicBezTo>
                <a:cubicBezTo>
                  <a:pt x="55" y="41"/>
                  <a:pt x="50" y="40"/>
                  <a:pt x="47" y="43"/>
                </a:cubicBezTo>
                <a:cubicBezTo>
                  <a:pt x="46" y="45"/>
                  <a:pt x="44" y="46"/>
                  <a:pt x="43" y="48"/>
                </a:cubicBezTo>
                <a:cubicBezTo>
                  <a:pt x="40" y="51"/>
                  <a:pt x="40" y="56"/>
                  <a:pt x="44" y="58"/>
                </a:cubicBezTo>
                <a:cubicBezTo>
                  <a:pt x="47" y="60"/>
                  <a:pt x="47" y="60"/>
                  <a:pt x="47" y="60"/>
                </a:cubicBezTo>
                <a:cubicBezTo>
                  <a:pt x="52" y="64"/>
                  <a:pt x="52" y="71"/>
                  <a:pt x="49" y="76"/>
                </a:cubicBezTo>
                <a:cubicBezTo>
                  <a:pt x="45" y="81"/>
                  <a:pt x="38" y="82"/>
                  <a:pt x="33" y="78"/>
                </a:cubicBezTo>
                <a:cubicBezTo>
                  <a:pt x="31" y="76"/>
                  <a:pt x="31" y="76"/>
                  <a:pt x="31" y="76"/>
                </a:cubicBezTo>
                <a:cubicBezTo>
                  <a:pt x="27" y="74"/>
                  <a:pt x="22" y="75"/>
                  <a:pt x="20" y="78"/>
                </a:cubicBezTo>
                <a:cubicBezTo>
                  <a:pt x="19" y="80"/>
                  <a:pt x="18" y="82"/>
                  <a:pt x="17" y="84"/>
                </a:cubicBezTo>
                <a:cubicBezTo>
                  <a:pt x="15" y="87"/>
                  <a:pt x="17" y="92"/>
                  <a:pt x="21" y="93"/>
                </a:cubicBezTo>
                <a:cubicBezTo>
                  <a:pt x="24" y="95"/>
                  <a:pt x="24" y="95"/>
                  <a:pt x="24" y="95"/>
                </a:cubicBezTo>
                <a:cubicBezTo>
                  <a:pt x="30" y="97"/>
                  <a:pt x="33" y="104"/>
                  <a:pt x="31" y="109"/>
                </a:cubicBezTo>
                <a:cubicBezTo>
                  <a:pt x="34" y="114"/>
                  <a:pt x="28" y="120"/>
                  <a:pt x="23" y="118"/>
                </a:cubicBezTo>
                <a:cubicBezTo>
                  <a:pt x="14" y="114"/>
                  <a:pt x="14" y="114"/>
                  <a:pt x="14" y="114"/>
                </a:cubicBezTo>
                <a:cubicBezTo>
                  <a:pt x="10" y="113"/>
                  <a:pt x="5" y="115"/>
                  <a:pt x="4" y="119"/>
                </a:cubicBezTo>
                <a:cubicBezTo>
                  <a:pt x="4" y="121"/>
                  <a:pt x="3" y="123"/>
                  <a:pt x="3" y="125"/>
                </a:cubicBezTo>
                <a:cubicBezTo>
                  <a:pt x="2" y="130"/>
                  <a:pt x="5" y="133"/>
                  <a:pt x="9" y="134"/>
                </a:cubicBezTo>
                <a:cubicBezTo>
                  <a:pt x="13" y="134"/>
                  <a:pt x="13" y="134"/>
                  <a:pt x="13" y="134"/>
                </a:cubicBezTo>
                <a:cubicBezTo>
                  <a:pt x="18" y="135"/>
                  <a:pt x="23" y="139"/>
                  <a:pt x="23" y="144"/>
                </a:cubicBezTo>
                <a:cubicBezTo>
                  <a:pt x="24" y="151"/>
                  <a:pt x="18" y="157"/>
                  <a:pt x="11" y="156"/>
                </a:cubicBezTo>
                <a:cubicBezTo>
                  <a:pt x="8" y="156"/>
                  <a:pt x="8" y="156"/>
                  <a:pt x="8" y="156"/>
                </a:cubicBezTo>
                <a:cubicBezTo>
                  <a:pt x="4" y="156"/>
                  <a:pt x="0" y="159"/>
                  <a:pt x="0" y="163"/>
                </a:cubicBezTo>
                <a:cubicBezTo>
                  <a:pt x="0" y="165"/>
                  <a:pt x="1" y="168"/>
                  <a:pt x="1" y="170"/>
                </a:cubicBezTo>
                <a:cubicBezTo>
                  <a:pt x="1" y="174"/>
                  <a:pt x="5" y="177"/>
                  <a:pt x="9" y="176"/>
                </a:cubicBezTo>
                <a:cubicBezTo>
                  <a:pt x="13" y="175"/>
                  <a:pt x="13" y="175"/>
                  <a:pt x="13" y="175"/>
                </a:cubicBezTo>
                <a:cubicBezTo>
                  <a:pt x="18" y="174"/>
                  <a:pt x="23" y="177"/>
                  <a:pt x="25" y="182"/>
                </a:cubicBezTo>
                <a:cubicBezTo>
                  <a:pt x="28" y="188"/>
                  <a:pt x="24" y="196"/>
                  <a:pt x="17" y="197"/>
                </a:cubicBezTo>
                <a:cubicBezTo>
                  <a:pt x="14" y="198"/>
                  <a:pt x="14" y="198"/>
                  <a:pt x="14" y="198"/>
                </a:cubicBezTo>
                <a:cubicBezTo>
                  <a:pt x="10" y="198"/>
                  <a:pt x="8" y="203"/>
                  <a:pt x="9" y="207"/>
                </a:cubicBezTo>
                <a:cubicBezTo>
                  <a:pt x="10" y="209"/>
                  <a:pt x="10" y="211"/>
                  <a:pt x="11" y="213"/>
                </a:cubicBezTo>
                <a:cubicBezTo>
                  <a:pt x="13" y="216"/>
                  <a:pt x="17" y="218"/>
                  <a:pt x="21" y="216"/>
                </a:cubicBezTo>
                <a:cubicBezTo>
                  <a:pt x="24" y="214"/>
                  <a:pt x="24" y="214"/>
                  <a:pt x="24" y="214"/>
                </a:cubicBezTo>
                <a:cubicBezTo>
                  <a:pt x="30" y="212"/>
                  <a:pt x="36" y="214"/>
                  <a:pt x="39" y="219"/>
                </a:cubicBezTo>
                <a:cubicBezTo>
                  <a:pt x="42" y="224"/>
                  <a:pt x="40" y="231"/>
                  <a:pt x="35" y="234"/>
                </a:cubicBezTo>
                <a:cubicBezTo>
                  <a:pt x="32" y="236"/>
                  <a:pt x="32" y="236"/>
                  <a:pt x="32" y="236"/>
                </a:cubicBezTo>
                <a:cubicBezTo>
                  <a:pt x="28" y="238"/>
                  <a:pt x="27" y="242"/>
                  <a:pt x="29" y="246"/>
                </a:cubicBezTo>
                <a:cubicBezTo>
                  <a:pt x="31" y="248"/>
                  <a:pt x="32" y="249"/>
                  <a:pt x="33" y="251"/>
                </a:cubicBezTo>
                <a:cubicBezTo>
                  <a:pt x="36" y="254"/>
                  <a:pt x="41" y="254"/>
                  <a:pt x="44" y="252"/>
                </a:cubicBezTo>
                <a:cubicBezTo>
                  <a:pt x="46" y="249"/>
                  <a:pt x="46" y="249"/>
                  <a:pt x="46" y="249"/>
                </a:cubicBezTo>
                <a:cubicBezTo>
                  <a:pt x="50" y="245"/>
                  <a:pt x="56" y="245"/>
                  <a:pt x="61" y="248"/>
                </a:cubicBezTo>
                <a:cubicBezTo>
                  <a:pt x="66" y="252"/>
                  <a:pt x="67" y="260"/>
                  <a:pt x="62" y="265"/>
                </a:cubicBezTo>
                <a:cubicBezTo>
                  <a:pt x="60" y="267"/>
                  <a:pt x="60" y="267"/>
                  <a:pt x="60" y="267"/>
                </a:cubicBezTo>
                <a:cubicBezTo>
                  <a:pt x="57" y="270"/>
                  <a:pt x="57" y="275"/>
                  <a:pt x="60" y="278"/>
                </a:cubicBezTo>
                <a:cubicBezTo>
                  <a:pt x="62" y="279"/>
                  <a:pt x="63" y="280"/>
                  <a:pt x="65" y="281"/>
                </a:cubicBezTo>
                <a:cubicBezTo>
                  <a:pt x="69" y="284"/>
                  <a:pt x="73" y="283"/>
                  <a:pt x="75" y="279"/>
                </a:cubicBezTo>
                <a:cubicBezTo>
                  <a:pt x="77" y="276"/>
                  <a:pt x="77" y="276"/>
                  <a:pt x="77" y="276"/>
                </a:cubicBezTo>
                <a:cubicBezTo>
                  <a:pt x="80" y="271"/>
                  <a:pt x="85" y="269"/>
                  <a:pt x="91" y="271"/>
                </a:cubicBezTo>
                <a:cubicBezTo>
                  <a:pt x="97" y="273"/>
                  <a:pt x="100" y="281"/>
                  <a:pt x="97" y="287"/>
                </a:cubicBezTo>
                <a:cubicBezTo>
                  <a:pt x="95" y="289"/>
                  <a:pt x="95" y="289"/>
                  <a:pt x="95" y="289"/>
                </a:cubicBezTo>
                <a:cubicBezTo>
                  <a:pt x="93" y="293"/>
                  <a:pt x="95" y="298"/>
                  <a:pt x="99" y="299"/>
                </a:cubicBezTo>
                <a:cubicBezTo>
                  <a:pt x="101" y="300"/>
                  <a:pt x="102" y="301"/>
                  <a:pt x="104" y="302"/>
                </a:cubicBezTo>
                <a:cubicBezTo>
                  <a:pt x="108" y="303"/>
                  <a:pt x="113" y="301"/>
                  <a:pt x="114" y="297"/>
                </a:cubicBezTo>
                <a:cubicBezTo>
                  <a:pt x="114" y="293"/>
                  <a:pt x="114" y="293"/>
                  <a:pt x="114" y="293"/>
                </a:cubicBezTo>
                <a:cubicBezTo>
                  <a:pt x="116" y="288"/>
                  <a:pt x="120" y="284"/>
                  <a:pt x="126" y="284"/>
                </a:cubicBezTo>
                <a:cubicBezTo>
                  <a:pt x="133" y="285"/>
                  <a:pt x="138" y="291"/>
                  <a:pt x="136" y="298"/>
                </a:cubicBezTo>
                <a:cubicBezTo>
                  <a:pt x="135" y="301"/>
                  <a:pt x="135" y="301"/>
                  <a:pt x="135" y="301"/>
                </a:cubicBezTo>
                <a:cubicBezTo>
                  <a:pt x="134" y="305"/>
                  <a:pt x="137" y="309"/>
                  <a:pt x="142" y="309"/>
                </a:cubicBezTo>
                <a:cubicBezTo>
                  <a:pt x="144" y="310"/>
                  <a:pt x="146" y="310"/>
                  <a:pt x="148" y="310"/>
                </a:cubicBezTo>
                <a:cubicBezTo>
                  <a:pt x="152" y="310"/>
                  <a:pt x="155" y="307"/>
                  <a:pt x="155" y="303"/>
                </a:cubicBezTo>
                <a:cubicBezTo>
                  <a:pt x="155" y="299"/>
                  <a:pt x="155" y="299"/>
                  <a:pt x="155" y="299"/>
                </a:cubicBezTo>
                <a:cubicBezTo>
                  <a:pt x="155" y="293"/>
                  <a:pt x="159" y="287"/>
                  <a:pt x="165" y="287"/>
                </a:cubicBezTo>
                <a:cubicBezTo>
                  <a:pt x="171" y="284"/>
                  <a:pt x="177" y="288"/>
                  <a:pt x="177" y="294"/>
                </a:cubicBezTo>
                <a:cubicBezTo>
                  <a:pt x="177" y="301"/>
                  <a:pt x="177" y="301"/>
                  <a:pt x="177" y="301"/>
                </a:cubicBezTo>
                <a:cubicBezTo>
                  <a:pt x="178" y="305"/>
                  <a:pt x="182" y="308"/>
                  <a:pt x="186" y="307"/>
                </a:cubicBezTo>
                <a:cubicBezTo>
                  <a:pt x="188" y="307"/>
                  <a:pt x="190" y="306"/>
                  <a:pt x="192" y="306"/>
                </a:cubicBezTo>
                <a:cubicBezTo>
                  <a:pt x="196" y="305"/>
                  <a:pt x="198" y="300"/>
                  <a:pt x="197" y="297"/>
                </a:cubicBezTo>
                <a:cubicBezTo>
                  <a:pt x="195" y="293"/>
                  <a:pt x="195" y="293"/>
                  <a:pt x="195" y="293"/>
                </a:cubicBezTo>
                <a:cubicBezTo>
                  <a:pt x="193" y="287"/>
                  <a:pt x="197" y="279"/>
                  <a:pt x="204" y="278"/>
                </a:cubicBezTo>
                <a:cubicBezTo>
                  <a:pt x="210" y="277"/>
                  <a:pt x="215" y="281"/>
                  <a:pt x="217" y="286"/>
                </a:cubicBezTo>
                <a:cubicBezTo>
                  <a:pt x="217" y="288"/>
                  <a:pt x="217" y="288"/>
                  <a:pt x="217" y="288"/>
                </a:cubicBezTo>
                <a:cubicBezTo>
                  <a:pt x="219" y="292"/>
                  <a:pt x="224" y="294"/>
                  <a:pt x="227" y="292"/>
                </a:cubicBezTo>
                <a:cubicBezTo>
                  <a:pt x="227" y="292"/>
                  <a:pt x="227" y="292"/>
                  <a:pt x="227" y="292"/>
                </a:cubicBezTo>
                <a:cubicBezTo>
                  <a:pt x="229" y="291"/>
                  <a:pt x="231" y="290"/>
                  <a:pt x="233" y="289"/>
                </a:cubicBezTo>
                <a:cubicBezTo>
                  <a:pt x="236" y="287"/>
                  <a:pt x="237" y="282"/>
                  <a:pt x="235" y="279"/>
                </a:cubicBezTo>
                <a:close/>
                <a:moveTo>
                  <a:pt x="128" y="120"/>
                </a:moveTo>
                <a:cubicBezTo>
                  <a:pt x="125" y="116"/>
                  <a:pt x="127" y="110"/>
                  <a:pt x="132" y="108"/>
                </a:cubicBezTo>
                <a:cubicBezTo>
                  <a:pt x="136" y="105"/>
                  <a:pt x="142" y="107"/>
                  <a:pt x="145" y="111"/>
                </a:cubicBezTo>
                <a:cubicBezTo>
                  <a:pt x="147" y="116"/>
                  <a:pt x="145" y="122"/>
                  <a:pt x="141" y="124"/>
                </a:cubicBezTo>
                <a:cubicBezTo>
                  <a:pt x="136" y="127"/>
                  <a:pt x="130" y="125"/>
                  <a:pt x="128" y="120"/>
                </a:cubicBezTo>
                <a:close/>
                <a:moveTo>
                  <a:pt x="202" y="130"/>
                </a:moveTo>
                <a:cubicBezTo>
                  <a:pt x="205" y="135"/>
                  <a:pt x="203" y="140"/>
                  <a:pt x="198" y="143"/>
                </a:cubicBezTo>
                <a:cubicBezTo>
                  <a:pt x="194" y="145"/>
                  <a:pt x="188" y="144"/>
                  <a:pt x="186" y="139"/>
                </a:cubicBezTo>
                <a:cubicBezTo>
                  <a:pt x="183" y="134"/>
                  <a:pt x="185" y="129"/>
                  <a:pt x="190" y="126"/>
                </a:cubicBezTo>
                <a:cubicBezTo>
                  <a:pt x="194" y="124"/>
                  <a:pt x="200" y="126"/>
                  <a:pt x="202" y="130"/>
                </a:cubicBezTo>
                <a:close/>
                <a:moveTo>
                  <a:pt x="109" y="178"/>
                </a:moveTo>
                <a:cubicBezTo>
                  <a:pt x="107" y="174"/>
                  <a:pt x="108" y="168"/>
                  <a:pt x="113" y="165"/>
                </a:cubicBezTo>
                <a:cubicBezTo>
                  <a:pt x="118" y="163"/>
                  <a:pt x="123" y="165"/>
                  <a:pt x="126" y="169"/>
                </a:cubicBezTo>
                <a:cubicBezTo>
                  <a:pt x="128" y="174"/>
                  <a:pt x="126" y="180"/>
                  <a:pt x="122" y="182"/>
                </a:cubicBezTo>
                <a:cubicBezTo>
                  <a:pt x="117" y="185"/>
                  <a:pt x="112" y="183"/>
                  <a:pt x="109" y="178"/>
                </a:cubicBezTo>
                <a:close/>
                <a:moveTo>
                  <a:pt x="133" y="166"/>
                </a:moveTo>
                <a:cubicBezTo>
                  <a:pt x="127" y="154"/>
                  <a:pt x="132" y="140"/>
                  <a:pt x="144" y="133"/>
                </a:cubicBezTo>
                <a:cubicBezTo>
                  <a:pt x="156" y="127"/>
                  <a:pt x="170" y="132"/>
                  <a:pt x="177" y="144"/>
                </a:cubicBezTo>
                <a:cubicBezTo>
                  <a:pt x="183" y="156"/>
                  <a:pt x="178" y="170"/>
                  <a:pt x="166" y="177"/>
                </a:cubicBezTo>
                <a:cubicBezTo>
                  <a:pt x="155" y="183"/>
                  <a:pt x="140" y="178"/>
                  <a:pt x="133" y="166"/>
                </a:cubicBezTo>
                <a:close/>
                <a:moveTo>
                  <a:pt x="167" y="197"/>
                </a:moveTo>
                <a:cubicBezTo>
                  <a:pt x="165" y="192"/>
                  <a:pt x="166" y="187"/>
                  <a:pt x="171" y="184"/>
                </a:cubicBezTo>
                <a:cubicBezTo>
                  <a:pt x="176" y="182"/>
                  <a:pt x="181" y="183"/>
                  <a:pt x="184" y="188"/>
                </a:cubicBezTo>
                <a:cubicBezTo>
                  <a:pt x="186" y="193"/>
                  <a:pt x="184" y="198"/>
                  <a:pt x="180" y="201"/>
                </a:cubicBezTo>
                <a:cubicBezTo>
                  <a:pt x="175" y="203"/>
                  <a:pt x="169" y="202"/>
                  <a:pt x="167" y="19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Freeform 121"/>
          <p:cNvSpPr>
            <a:spLocks noEditPoints="1"/>
          </p:cNvSpPr>
          <p:nvPr/>
        </p:nvSpPr>
        <p:spPr bwMode="auto">
          <a:xfrm>
            <a:off x="6819359" y="2712685"/>
            <a:ext cx="1523362" cy="1527386"/>
          </a:xfrm>
          <a:custGeom>
            <a:avLst/>
            <a:gdLst>
              <a:gd name="T0" fmla="*/ 619 w 640"/>
              <a:gd name="T1" fmla="*/ 436 h 642"/>
              <a:gd name="T2" fmla="*/ 614 w 640"/>
              <a:gd name="T3" fmla="*/ 371 h 642"/>
              <a:gd name="T4" fmla="*/ 625 w 640"/>
              <a:gd name="T5" fmla="*/ 332 h 642"/>
              <a:gd name="T6" fmla="*/ 623 w 640"/>
              <a:gd name="T7" fmla="*/ 286 h 642"/>
              <a:gd name="T8" fmla="*/ 608 w 640"/>
              <a:gd name="T9" fmla="*/ 248 h 642"/>
              <a:gd name="T10" fmla="*/ 609 w 640"/>
              <a:gd name="T11" fmla="*/ 182 h 642"/>
              <a:gd name="T12" fmla="*/ 547 w 640"/>
              <a:gd name="T13" fmla="*/ 167 h 642"/>
              <a:gd name="T14" fmla="*/ 550 w 640"/>
              <a:gd name="T15" fmla="*/ 97 h 642"/>
              <a:gd name="T16" fmla="*/ 488 w 640"/>
              <a:gd name="T17" fmla="*/ 74 h 642"/>
              <a:gd name="T18" fmla="*/ 457 w 640"/>
              <a:gd name="T19" fmla="*/ 48 h 642"/>
              <a:gd name="T20" fmla="*/ 414 w 640"/>
              <a:gd name="T21" fmla="*/ 31 h 642"/>
              <a:gd name="T22" fmla="*/ 374 w 640"/>
              <a:gd name="T23" fmla="*/ 29 h 642"/>
              <a:gd name="T24" fmla="*/ 314 w 640"/>
              <a:gd name="T25" fmla="*/ 0 h 642"/>
              <a:gd name="T26" fmla="*/ 266 w 640"/>
              <a:gd name="T27" fmla="*/ 52 h 642"/>
              <a:gd name="T28" fmla="*/ 224 w 640"/>
              <a:gd name="T29" fmla="*/ 15 h 642"/>
              <a:gd name="T30" fmla="*/ 200 w 640"/>
              <a:gd name="T31" fmla="*/ 75 h 642"/>
              <a:gd name="T32" fmla="*/ 131 w 640"/>
              <a:gd name="T33" fmla="*/ 62 h 642"/>
              <a:gd name="T34" fmla="*/ 100 w 640"/>
              <a:gd name="T35" fmla="*/ 120 h 642"/>
              <a:gd name="T36" fmla="*/ 70 w 640"/>
              <a:gd name="T37" fmla="*/ 147 h 642"/>
              <a:gd name="T38" fmla="*/ 47 w 640"/>
              <a:gd name="T39" fmla="*/ 187 h 642"/>
              <a:gd name="T40" fmla="*/ 39 w 640"/>
              <a:gd name="T41" fmla="*/ 227 h 642"/>
              <a:gd name="T42" fmla="*/ 2 w 640"/>
              <a:gd name="T43" fmla="*/ 281 h 642"/>
              <a:gd name="T44" fmla="*/ 47 w 640"/>
              <a:gd name="T45" fmla="*/ 332 h 642"/>
              <a:gd name="T46" fmla="*/ 6 w 640"/>
              <a:gd name="T47" fmla="*/ 385 h 642"/>
              <a:gd name="T48" fmla="*/ 46 w 640"/>
              <a:gd name="T49" fmla="*/ 438 h 642"/>
              <a:gd name="T50" fmla="*/ 58 w 640"/>
              <a:gd name="T51" fmla="*/ 476 h 642"/>
              <a:gd name="T52" fmla="*/ 85 w 640"/>
              <a:gd name="T53" fmla="*/ 514 h 642"/>
              <a:gd name="T54" fmla="*/ 117 w 640"/>
              <a:gd name="T55" fmla="*/ 538 h 642"/>
              <a:gd name="T56" fmla="*/ 152 w 640"/>
              <a:gd name="T57" fmla="*/ 594 h 642"/>
              <a:gd name="T58" fmla="*/ 217 w 640"/>
              <a:gd name="T59" fmla="*/ 574 h 642"/>
              <a:gd name="T60" fmla="*/ 248 w 640"/>
              <a:gd name="T61" fmla="*/ 633 h 642"/>
              <a:gd name="T62" fmla="*/ 313 w 640"/>
              <a:gd name="T63" fmla="*/ 619 h 642"/>
              <a:gd name="T64" fmla="*/ 353 w 640"/>
              <a:gd name="T65" fmla="*/ 624 h 642"/>
              <a:gd name="T66" fmla="*/ 398 w 640"/>
              <a:gd name="T67" fmla="*/ 615 h 642"/>
              <a:gd name="T68" fmla="*/ 437 w 640"/>
              <a:gd name="T69" fmla="*/ 603 h 642"/>
              <a:gd name="T70" fmla="*/ 478 w 640"/>
              <a:gd name="T71" fmla="*/ 581 h 642"/>
              <a:gd name="T72" fmla="*/ 506 w 640"/>
              <a:gd name="T73" fmla="*/ 553 h 642"/>
              <a:gd name="T74" fmla="*/ 567 w 640"/>
              <a:gd name="T75" fmla="*/ 526 h 642"/>
              <a:gd name="T76" fmla="*/ 557 w 640"/>
              <a:gd name="T77" fmla="*/ 459 h 642"/>
              <a:gd name="T78" fmla="*/ 540 w 640"/>
              <a:gd name="T79" fmla="*/ 327 h 642"/>
              <a:gd name="T80" fmla="*/ 480 w 640"/>
              <a:gd name="T81" fmla="*/ 170 h 642"/>
              <a:gd name="T82" fmla="*/ 346 w 640"/>
              <a:gd name="T83" fmla="*/ 103 h 642"/>
              <a:gd name="T84" fmla="*/ 326 w 640"/>
              <a:gd name="T85" fmla="*/ 111 h 642"/>
              <a:gd name="T86" fmla="*/ 169 w 640"/>
              <a:gd name="T87" fmla="*/ 161 h 642"/>
              <a:gd name="T88" fmla="*/ 102 w 640"/>
              <a:gd name="T89" fmla="*/ 295 h 642"/>
              <a:gd name="T90" fmla="*/ 101 w 640"/>
              <a:gd name="T91" fmla="*/ 315 h 642"/>
              <a:gd name="T92" fmla="*/ 161 w 640"/>
              <a:gd name="T93" fmla="*/ 472 h 642"/>
              <a:gd name="T94" fmla="*/ 295 w 640"/>
              <a:gd name="T95" fmla="*/ 539 h 642"/>
              <a:gd name="T96" fmla="*/ 393 w 640"/>
              <a:gd name="T97" fmla="*/ 164 h 642"/>
              <a:gd name="T98" fmla="*/ 314 w 640"/>
              <a:gd name="T99" fmla="*/ 540 h 642"/>
              <a:gd name="T100" fmla="*/ 386 w 640"/>
              <a:gd name="T101" fmla="*/ 530 h 642"/>
              <a:gd name="T102" fmla="*/ 528 w 640"/>
              <a:gd name="T103" fmla="*/ 346 h 6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40" h="642">
                <a:moveTo>
                  <a:pt x="576" y="444"/>
                </a:moveTo>
                <a:cubicBezTo>
                  <a:pt x="594" y="455"/>
                  <a:pt x="594" y="455"/>
                  <a:pt x="594" y="455"/>
                </a:cubicBezTo>
                <a:cubicBezTo>
                  <a:pt x="601" y="459"/>
                  <a:pt x="611" y="456"/>
                  <a:pt x="614" y="448"/>
                </a:cubicBezTo>
                <a:cubicBezTo>
                  <a:pt x="616" y="444"/>
                  <a:pt x="618" y="440"/>
                  <a:pt x="619" y="436"/>
                </a:cubicBezTo>
                <a:cubicBezTo>
                  <a:pt x="622" y="428"/>
                  <a:pt x="618" y="420"/>
                  <a:pt x="610" y="417"/>
                </a:cubicBezTo>
                <a:cubicBezTo>
                  <a:pt x="603" y="415"/>
                  <a:pt x="603" y="415"/>
                  <a:pt x="603" y="415"/>
                </a:cubicBezTo>
                <a:cubicBezTo>
                  <a:pt x="592" y="412"/>
                  <a:pt x="584" y="402"/>
                  <a:pt x="585" y="391"/>
                </a:cubicBezTo>
                <a:cubicBezTo>
                  <a:pt x="587" y="376"/>
                  <a:pt x="601" y="367"/>
                  <a:pt x="614" y="371"/>
                </a:cubicBezTo>
                <a:cubicBezTo>
                  <a:pt x="620" y="372"/>
                  <a:pt x="620" y="372"/>
                  <a:pt x="620" y="372"/>
                </a:cubicBezTo>
                <a:cubicBezTo>
                  <a:pt x="629" y="375"/>
                  <a:pt x="637" y="369"/>
                  <a:pt x="638" y="360"/>
                </a:cubicBezTo>
                <a:cubicBezTo>
                  <a:pt x="639" y="356"/>
                  <a:pt x="639" y="352"/>
                  <a:pt x="640" y="348"/>
                </a:cubicBezTo>
                <a:cubicBezTo>
                  <a:pt x="640" y="339"/>
                  <a:pt x="634" y="332"/>
                  <a:pt x="625" y="332"/>
                </a:cubicBezTo>
                <a:cubicBezTo>
                  <a:pt x="618" y="332"/>
                  <a:pt x="618" y="332"/>
                  <a:pt x="618" y="332"/>
                </a:cubicBezTo>
                <a:cubicBezTo>
                  <a:pt x="607" y="332"/>
                  <a:pt x="596" y="325"/>
                  <a:pt x="594" y="314"/>
                </a:cubicBezTo>
                <a:cubicBezTo>
                  <a:pt x="591" y="299"/>
                  <a:pt x="602" y="286"/>
                  <a:pt x="616" y="286"/>
                </a:cubicBezTo>
                <a:cubicBezTo>
                  <a:pt x="623" y="286"/>
                  <a:pt x="623" y="286"/>
                  <a:pt x="623" y="286"/>
                </a:cubicBezTo>
                <a:cubicBezTo>
                  <a:pt x="631" y="286"/>
                  <a:pt x="638" y="278"/>
                  <a:pt x="637" y="269"/>
                </a:cubicBezTo>
                <a:cubicBezTo>
                  <a:pt x="636" y="265"/>
                  <a:pt x="635" y="261"/>
                  <a:pt x="634" y="256"/>
                </a:cubicBezTo>
                <a:cubicBezTo>
                  <a:pt x="633" y="248"/>
                  <a:pt x="624" y="243"/>
                  <a:pt x="616" y="246"/>
                </a:cubicBezTo>
                <a:cubicBezTo>
                  <a:pt x="608" y="248"/>
                  <a:pt x="608" y="248"/>
                  <a:pt x="608" y="248"/>
                </a:cubicBezTo>
                <a:cubicBezTo>
                  <a:pt x="596" y="252"/>
                  <a:pt x="583" y="245"/>
                  <a:pt x="579" y="233"/>
                </a:cubicBezTo>
                <a:cubicBezTo>
                  <a:pt x="576" y="221"/>
                  <a:pt x="582" y="208"/>
                  <a:pt x="595" y="204"/>
                </a:cubicBezTo>
                <a:cubicBezTo>
                  <a:pt x="601" y="202"/>
                  <a:pt x="601" y="202"/>
                  <a:pt x="601" y="202"/>
                </a:cubicBezTo>
                <a:cubicBezTo>
                  <a:pt x="609" y="199"/>
                  <a:pt x="613" y="190"/>
                  <a:pt x="609" y="182"/>
                </a:cubicBezTo>
                <a:cubicBezTo>
                  <a:pt x="607" y="178"/>
                  <a:pt x="605" y="174"/>
                  <a:pt x="603" y="171"/>
                </a:cubicBezTo>
                <a:cubicBezTo>
                  <a:pt x="599" y="163"/>
                  <a:pt x="590" y="161"/>
                  <a:pt x="583" y="165"/>
                </a:cubicBezTo>
                <a:cubicBezTo>
                  <a:pt x="577" y="169"/>
                  <a:pt x="577" y="169"/>
                  <a:pt x="577" y="169"/>
                </a:cubicBezTo>
                <a:cubicBezTo>
                  <a:pt x="567" y="176"/>
                  <a:pt x="554" y="175"/>
                  <a:pt x="547" y="167"/>
                </a:cubicBezTo>
                <a:cubicBezTo>
                  <a:pt x="537" y="156"/>
                  <a:pt x="539" y="139"/>
                  <a:pt x="550" y="132"/>
                </a:cubicBezTo>
                <a:cubicBezTo>
                  <a:pt x="556" y="128"/>
                  <a:pt x="556" y="128"/>
                  <a:pt x="556" y="128"/>
                </a:cubicBezTo>
                <a:cubicBezTo>
                  <a:pt x="563" y="123"/>
                  <a:pt x="564" y="113"/>
                  <a:pt x="558" y="106"/>
                </a:cubicBezTo>
                <a:cubicBezTo>
                  <a:pt x="556" y="103"/>
                  <a:pt x="553" y="100"/>
                  <a:pt x="550" y="97"/>
                </a:cubicBezTo>
                <a:cubicBezTo>
                  <a:pt x="544" y="91"/>
                  <a:pt x="534" y="91"/>
                  <a:pt x="528" y="98"/>
                </a:cubicBezTo>
                <a:cubicBezTo>
                  <a:pt x="524" y="103"/>
                  <a:pt x="524" y="103"/>
                  <a:pt x="524" y="103"/>
                </a:cubicBezTo>
                <a:cubicBezTo>
                  <a:pt x="516" y="112"/>
                  <a:pt x="504" y="115"/>
                  <a:pt x="494" y="109"/>
                </a:cubicBezTo>
                <a:cubicBezTo>
                  <a:pt x="481" y="102"/>
                  <a:pt x="479" y="85"/>
                  <a:pt x="488" y="74"/>
                </a:cubicBezTo>
                <a:cubicBezTo>
                  <a:pt x="492" y="70"/>
                  <a:pt x="492" y="70"/>
                  <a:pt x="492" y="70"/>
                </a:cubicBezTo>
                <a:cubicBezTo>
                  <a:pt x="497" y="63"/>
                  <a:pt x="496" y="53"/>
                  <a:pt x="488" y="48"/>
                </a:cubicBezTo>
                <a:cubicBezTo>
                  <a:pt x="485" y="46"/>
                  <a:pt x="481" y="44"/>
                  <a:pt x="477" y="41"/>
                </a:cubicBezTo>
                <a:cubicBezTo>
                  <a:pt x="470" y="37"/>
                  <a:pt x="460" y="40"/>
                  <a:pt x="457" y="48"/>
                </a:cubicBezTo>
                <a:cubicBezTo>
                  <a:pt x="454" y="55"/>
                  <a:pt x="454" y="55"/>
                  <a:pt x="454" y="55"/>
                </a:cubicBezTo>
                <a:cubicBezTo>
                  <a:pt x="450" y="65"/>
                  <a:pt x="438" y="71"/>
                  <a:pt x="427" y="69"/>
                </a:cubicBezTo>
                <a:cubicBezTo>
                  <a:pt x="413" y="65"/>
                  <a:pt x="406" y="50"/>
                  <a:pt x="412" y="37"/>
                </a:cubicBezTo>
                <a:cubicBezTo>
                  <a:pt x="414" y="31"/>
                  <a:pt x="414" y="31"/>
                  <a:pt x="414" y="31"/>
                </a:cubicBezTo>
                <a:cubicBezTo>
                  <a:pt x="418" y="23"/>
                  <a:pt x="413" y="14"/>
                  <a:pt x="405" y="12"/>
                </a:cubicBezTo>
                <a:cubicBezTo>
                  <a:pt x="401" y="11"/>
                  <a:pt x="396" y="9"/>
                  <a:pt x="392" y="9"/>
                </a:cubicBezTo>
                <a:cubicBezTo>
                  <a:pt x="384" y="7"/>
                  <a:pt x="376" y="12"/>
                  <a:pt x="375" y="21"/>
                </a:cubicBezTo>
                <a:cubicBezTo>
                  <a:pt x="374" y="29"/>
                  <a:pt x="374" y="29"/>
                  <a:pt x="374" y="29"/>
                </a:cubicBezTo>
                <a:cubicBezTo>
                  <a:pt x="372" y="41"/>
                  <a:pt x="360" y="50"/>
                  <a:pt x="348" y="49"/>
                </a:cubicBezTo>
                <a:cubicBezTo>
                  <a:pt x="337" y="52"/>
                  <a:pt x="325" y="43"/>
                  <a:pt x="327" y="31"/>
                </a:cubicBezTo>
                <a:cubicBezTo>
                  <a:pt x="329" y="17"/>
                  <a:pt x="329" y="17"/>
                  <a:pt x="329" y="17"/>
                </a:cubicBezTo>
                <a:cubicBezTo>
                  <a:pt x="330" y="8"/>
                  <a:pt x="323" y="0"/>
                  <a:pt x="314" y="0"/>
                </a:cubicBezTo>
                <a:cubicBezTo>
                  <a:pt x="310" y="0"/>
                  <a:pt x="306" y="1"/>
                  <a:pt x="301" y="1"/>
                </a:cubicBezTo>
                <a:cubicBezTo>
                  <a:pt x="293" y="1"/>
                  <a:pt x="286" y="9"/>
                  <a:pt x="288" y="18"/>
                </a:cubicBezTo>
                <a:cubicBezTo>
                  <a:pt x="289" y="25"/>
                  <a:pt x="289" y="25"/>
                  <a:pt x="289" y="25"/>
                </a:cubicBezTo>
                <a:cubicBezTo>
                  <a:pt x="291" y="39"/>
                  <a:pt x="281" y="52"/>
                  <a:pt x="266" y="52"/>
                </a:cubicBezTo>
                <a:cubicBezTo>
                  <a:pt x="255" y="52"/>
                  <a:pt x="245" y="43"/>
                  <a:pt x="244" y="32"/>
                </a:cubicBezTo>
                <a:cubicBezTo>
                  <a:pt x="243" y="27"/>
                  <a:pt x="243" y="27"/>
                  <a:pt x="243" y="27"/>
                </a:cubicBezTo>
                <a:cubicBezTo>
                  <a:pt x="241" y="18"/>
                  <a:pt x="233" y="13"/>
                  <a:pt x="224" y="15"/>
                </a:cubicBezTo>
                <a:cubicBezTo>
                  <a:pt x="224" y="15"/>
                  <a:pt x="224" y="15"/>
                  <a:pt x="224" y="15"/>
                </a:cubicBezTo>
                <a:cubicBezTo>
                  <a:pt x="220" y="17"/>
                  <a:pt x="216" y="18"/>
                  <a:pt x="212" y="19"/>
                </a:cubicBezTo>
                <a:cubicBezTo>
                  <a:pt x="204" y="22"/>
                  <a:pt x="200" y="31"/>
                  <a:pt x="204" y="39"/>
                </a:cubicBezTo>
                <a:cubicBezTo>
                  <a:pt x="207" y="46"/>
                  <a:pt x="207" y="46"/>
                  <a:pt x="207" y="46"/>
                </a:cubicBezTo>
                <a:cubicBezTo>
                  <a:pt x="212" y="56"/>
                  <a:pt x="209" y="68"/>
                  <a:pt x="200" y="75"/>
                </a:cubicBezTo>
                <a:cubicBezTo>
                  <a:pt x="188" y="83"/>
                  <a:pt x="172" y="79"/>
                  <a:pt x="166" y="66"/>
                </a:cubicBezTo>
                <a:cubicBezTo>
                  <a:pt x="163" y="60"/>
                  <a:pt x="163" y="60"/>
                  <a:pt x="163" y="60"/>
                </a:cubicBezTo>
                <a:cubicBezTo>
                  <a:pt x="159" y="52"/>
                  <a:pt x="149" y="50"/>
                  <a:pt x="142" y="55"/>
                </a:cubicBezTo>
                <a:cubicBezTo>
                  <a:pt x="138" y="57"/>
                  <a:pt x="135" y="59"/>
                  <a:pt x="131" y="62"/>
                </a:cubicBezTo>
                <a:cubicBezTo>
                  <a:pt x="124" y="67"/>
                  <a:pt x="123" y="77"/>
                  <a:pt x="129" y="83"/>
                </a:cubicBezTo>
                <a:cubicBezTo>
                  <a:pt x="134" y="89"/>
                  <a:pt x="134" y="89"/>
                  <a:pt x="134" y="89"/>
                </a:cubicBezTo>
                <a:cubicBezTo>
                  <a:pt x="141" y="97"/>
                  <a:pt x="142" y="110"/>
                  <a:pt x="135" y="119"/>
                </a:cubicBezTo>
                <a:cubicBezTo>
                  <a:pt x="126" y="130"/>
                  <a:pt x="109" y="130"/>
                  <a:pt x="100" y="120"/>
                </a:cubicBezTo>
                <a:cubicBezTo>
                  <a:pt x="96" y="115"/>
                  <a:pt x="96" y="115"/>
                  <a:pt x="96" y="115"/>
                </a:cubicBezTo>
                <a:cubicBezTo>
                  <a:pt x="90" y="109"/>
                  <a:pt x="80" y="109"/>
                  <a:pt x="74" y="116"/>
                </a:cubicBezTo>
                <a:cubicBezTo>
                  <a:pt x="71" y="119"/>
                  <a:pt x="69" y="122"/>
                  <a:pt x="66" y="126"/>
                </a:cubicBezTo>
                <a:cubicBezTo>
                  <a:pt x="61" y="133"/>
                  <a:pt x="63" y="142"/>
                  <a:pt x="70" y="147"/>
                </a:cubicBezTo>
                <a:cubicBezTo>
                  <a:pt x="77" y="151"/>
                  <a:pt x="77" y="151"/>
                  <a:pt x="77" y="151"/>
                </a:cubicBezTo>
                <a:cubicBezTo>
                  <a:pt x="87" y="158"/>
                  <a:pt x="91" y="172"/>
                  <a:pt x="84" y="183"/>
                </a:cubicBezTo>
                <a:cubicBezTo>
                  <a:pt x="88" y="194"/>
                  <a:pt x="75" y="204"/>
                  <a:pt x="65" y="198"/>
                </a:cubicBezTo>
                <a:cubicBezTo>
                  <a:pt x="47" y="187"/>
                  <a:pt x="47" y="187"/>
                  <a:pt x="47" y="187"/>
                </a:cubicBezTo>
                <a:cubicBezTo>
                  <a:pt x="40" y="182"/>
                  <a:pt x="30" y="185"/>
                  <a:pt x="26" y="193"/>
                </a:cubicBezTo>
                <a:cubicBezTo>
                  <a:pt x="25" y="197"/>
                  <a:pt x="23" y="201"/>
                  <a:pt x="21" y="205"/>
                </a:cubicBezTo>
                <a:cubicBezTo>
                  <a:pt x="18" y="213"/>
                  <a:pt x="23" y="222"/>
                  <a:pt x="31" y="225"/>
                </a:cubicBezTo>
                <a:cubicBezTo>
                  <a:pt x="39" y="227"/>
                  <a:pt x="39" y="227"/>
                  <a:pt x="39" y="227"/>
                </a:cubicBezTo>
                <a:cubicBezTo>
                  <a:pt x="51" y="230"/>
                  <a:pt x="58" y="243"/>
                  <a:pt x="55" y="255"/>
                </a:cubicBezTo>
                <a:cubicBezTo>
                  <a:pt x="51" y="267"/>
                  <a:pt x="39" y="274"/>
                  <a:pt x="26" y="271"/>
                </a:cubicBezTo>
                <a:cubicBezTo>
                  <a:pt x="20" y="269"/>
                  <a:pt x="20" y="269"/>
                  <a:pt x="20" y="269"/>
                </a:cubicBezTo>
                <a:cubicBezTo>
                  <a:pt x="12" y="267"/>
                  <a:pt x="3" y="273"/>
                  <a:pt x="2" y="281"/>
                </a:cubicBezTo>
                <a:cubicBezTo>
                  <a:pt x="2" y="286"/>
                  <a:pt x="1" y="290"/>
                  <a:pt x="1" y="294"/>
                </a:cubicBezTo>
                <a:cubicBezTo>
                  <a:pt x="0" y="303"/>
                  <a:pt x="7" y="310"/>
                  <a:pt x="16" y="310"/>
                </a:cubicBezTo>
                <a:cubicBezTo>
                  <a:pt x="23" y="310"/>
                  <a:pt x="23" y="310"/>
                  <a:pt x="23" y="310"/>
                </a:cubicBezTo>
                <a:cubicBezTo>
                  <a:pt x="36" y="310"/>
                  <a:pt x="47" y="320"/>
                  <a:pt x="47" y="332"/>
                </a:cubicBezTo>
                <a:cubicBezTo>
                  <a:pt x="47" y="345"/>
                  <a:pt x="37" y="356"/>
                  <a:pt x="24" y="356"/>
                </a:cubicBezTo>
                <a:cubicBezTo>
                  <a:pt x="18" y="356"/>
                  <a:pt x="18" y="356"/>
                  <a:pt x="18" y="356"/>
                </a:cubicBezTo>
                <a:cubicBezTo>
                  <a:pt x="9" y="356"/>
                  <a:pt x="3" y="364"/>
                  <a:pt x="4" y="373"/>
                </a:cubicBezTo>
                <a:cubicBezTo>
                  <a:pt x="5" y="377"/>
                  <a:pt x="5" y="381"/>
                  <a:pt x="6" y="385"/>
                </a:cubicBezTo>
                <a:cubicBezTo>
                  <a:pt x="8" y="394"/>
                  <a:pt x="17" y="399"/>
                  <a:pt x="25" y="396"/>
                </a:cubicBezTo>
                <a:cubicBezTo>
                  <a:pt x="32" y="394"/>
                  <a:pt x="32" y="394"/>
                  <a:pt x="32" y="394"/>
                </a:cubicBezTo>
                <a:cubicBezTo>
                  <a:pt x="44" y="390"/>
                  <a:pt x="57" y="397"/>
                  <a:pt x="61" y="409"/>
                </a:cubicBezTo>
                <a:cubicBezTo>
                  <a:pt x="65" y="421"/>
                  <a:pt x="58" y="434"/>
                  <a:pt x="46" y="438"/>
                </a:cubicBezTo>
                <a:cubicBezTo>
                  <a:pt x="40" y="440"/>
                  <a:pt x="40" y="440"/>
                  <a:pt x="40" y="440"/>
                </a:cubicBezTo>
                <a:cubicBezTo>
                  <a:pt x="32" y="442"/>
                  <a:pt x="28" y="452"/>
                  <a:pt x="31" y="460"/>
                </a:cubicBezTo>
                <a:cubicBezTo>
                  <a:pt x="33" y="464"/>
                  <a:pt x="35" y="467"/>
                  <a:pt x="37" y="471"/>
                </a:cubicBezTo>
                <a:cubicBezTo>
                  <a:pt x="41" y="479"/>
                  <a:pt x="51" y="481"/>
                  <a:pt x="58" y="476"/>
                </a:cubicBezTo>
                <a:cubicBezTo>
                  <a:pt x="64" y="472"/>
                  <a:pt x="64" y="472"/>
                  <a:pt x="64" y="472"/>
                </a:cubicBezTo>
                <a:cubicBezTo>
                  <a:pt x="73" y="466"/>
                  <a:pt x="86" y="467"/>
                  <a:pt x="94" y="475"/>
                </a:cubicBezTo>
                <a:cubicBezTo>
                  <a:pt x="104" y="486"/>
                  <a:pt x="102" y="503"/>
                  <a:pt x="90" y="510"/>
                </a:cubicBezTo>
                <a:cubicBezTo>
                  <a:pt x="85" y="514"/>
                  <a:pt x="85" y="514"/>
                  <a:pt x="85" y="514"/>
                </a:cubicBezTo>
                <a:cubicBezTo>
                  <a:pt x="78" y="519"/>
                  <a:pt x="76" y="529"/>
                  <a:pt x="82" y="535"/>
                </a:cubicBezTo>
                <a:cubicBezTo>
                  <a:pt x="85" y="539"/>
                  <a:pt x="88" y="542"/>
                  <a:pt x="91" y="545"/>
                </a:cubicBezTo>
                <a:cubicBezTo>
                  <a:pt x="97" y="551"/>
                  <a:pt x="107" y="551"/>
                  <a:pt x="112" y="544"/>
                </a:cubicBezTo>
                <a:cubicBezTo>
                  <a:pt x="117" y="538"/>
                  <a:pt x="117" y="538"/>
                  <a:pt x="117" y="538"/>
                </a:cubicBezTo>
                <a:cubicBezTo>
                  <a:pt x="126" y="528"/>
                  <a:pt x="140" y="527"/>
                  <a:pt x="150" y="535"/>
                </a:cubicBezTo>
                <a:cubicBezTo>
                  <a:pt x="160" y="543"/>
                  <a:pt x="161" y="558"/>
                  <a:pt x="153" y="567"/>
                </a:cubicBezTo>
                <a:cubicBezTo>
                  <a:pt x="149" y="572"/>
                  <a:pt x="149" y="572"/>
                  <a:pt x="149" y="572"/>
                </a:cubicBezTo>
                <a:cubicBezTo>
                  <a:pt x="143" y="579"/>
                  <a:pt x="145" y="589"/>
                  <a:pt x="152" y="594"/>
                </a:cubicBezTo>
                <a:cubicBezTo>
                  <a:pt x="156" y="596"/>
                  <a:pt x="160" y="598"/>
                  <a:pt x="163" y="600"/>
                </a:cubicBezTo>
                <a:cubicBezTo>
                  <a:pt x="171" y="605"/>
                  <a:pt x="180" y="601"/>
                  <a:pt x="184" y="594"/>
                </a:cubicBezTo>
                <a:cubicBezTo>
                  <a:pt x="187" y="586"/>
                  <a:pt x="187" y="586"/>
                  <a:pt x="187" y="586"/>
                </a:cubicBezTo>
                <a:cubicBezTo>
                  <a:pt x="192" y="575"/>
                  <a:pt x="205" y="569"/>
                  <a:pt x="217" y="574"/>
                </a:cubicBezTo>
                <a:cubicBezTo>
                  <a:pt x="229" y="579"/>
                  <a:pt x="234" y="593"/>
                  <a:pt x="229" y="605"/>
                </a:cubicBezTo>
                <a:cubicBezTo>
                  <a:pt x="227" y="610"/>
                  <a:pt x="227" y="610"/>
                  <a:pt x="227" y="610"/>
                </a:cubicBezTo>
                <a:cubicBezTo>
                  <a:pt x="223" y="619"/>
                  <a:pt x="228" y="628"/>
                  <a:pt x="236" y="630"/>
                </a:cubicBezTo>
                <a:cubicBezTo>
                  <a:pt x="240" y="631"/>
                  <a:pt x="244" y="632"/>
                  <a:pt x="248" y="633"/>
                </a:cubicBezTo>
                <a:cubicBezTo>
                  <a:pt x="257" y="635"/>
                  <a:pt x="265" y="629"/>
                  <a:pt x="266" y="621"/>
                </a:cubicBezTo>
                <a:cubicBezTo>
                  <a:pt x="267" y="613"/>
                  <a:pt x="267" y="613"/>
                  <a:pt x="267" y="613"/>
                </a:cubicBezTo>
                <a:cubicBezTo>
                  <a:pt x="269" y="601"/>
                  <a:pt x="280" y="592"/>
                  <a:pt x="293" y="593"/>
                </a:cubicBezTo>
                <a:cubicBezTo>
                  <a:pt x="305" y="595"/>
                  <a:pt x="314" y="606"/>
                  <a:pt x="313" y="619"/>
                </a:cubicBezTo>
                <a:cubicBezTo>
                  <a:pt x="312" y="625"/>
                  <a:pt x="312" y="625"/>
                  <a:pt x="312" y="625"/>
                </a:cubicBezTo>
                <a:cubicBezTo>
                  <a:pt x="311" y="634"/>
                  <a:pt x="318" y="642"/>
                  <a:pt x="327" y="641"/>
                </a:cubicBezTo>
                <a:cubicBezTo>
                  <a:pt x="331" y="641"/>
                  <a:pt x="335" y="641"/>
                  <a:pt x="339" y="641"/>
                </a:cubicBezTo>
                <a:cubicBezTo>
                  <a:pt x="348" y="640"/>
                  <a:pt x="354" y="633"/>
                  <a:pt x="353" y="624"/>
                </a:cubicBezTo>
                <a:cubicBezTo>
                  <a:pt x="352" y="616"/>
                  <a:pt x="352" y="616"/>
                  <a:pt x="352" y="616"/>
                </a:cubicBezTo>
                <a:cubicBezTo>
                  <a:pt x="349" y="604"/>
                  <a:pt x="358" y="592"/>
                  <a:pt x="371" y="590"/>
                </a:cubicBezTo>
                <a:cubicBezTo>
                  <a:pt x="383" y="588"/>
                  <a:pt x="395" y="596"/>
                  <a:pt x="397" y="609"/>
                </a:cubicBezTo>
                <a:cubicBezTo>
                  <a:pt x="398" y="615"/>
                  <a:pt x="398" y="615"/>
                  <a:pt x="398" y="615"/>
                </a:cubicBezTo>
                <a:cubicBezTo>
                  <a:pt x="399" y="624"/>
                  <a:pt x="408" y="629"/>
                  <a:pt x="416" y="627"/>
                </a:cubicBezTo>
                <a:cubicBezTo>
                  <a:pt x="417" y="627"/>
                  <a:pt x="417" y="627"/>
                  <a:pt x="417" y="627"/>
                </a:cubicBezTo>
                <a:cubicBezTo>
                  <a:pt x="421" y="625"/>
                  <a:pt x="425" y="624"/>
                  <a:pt x="429" y="622"/>
                </a:cubicBezTo>
                <a:cubicBezTo>
                  <a:pt x="437" y="620"/>
                  <a:pt x="441" y="610"/>
                  <a:pt x="437" y="603"/>
                </a:cubicBezTo>
                <a:cubicBezTo>
                  <a:pt x="434" y="596"/>
                  <a:pt x="434" y="596"/>
                  <a:pt x="434" y="596"/>
                </a:cubicBezTo>
                <a:cubicBezTo>
                  <a:pt x="428" y="584"/>
                  <a:pt x="433" y="570"/>
                  <a:pt x="444" y="565"/>
                </a:cubicBezTo>
                <a:cubicBezTo>
                  <a:pt x="456" y="559"/>
                  <a:pt x="470" y="564"/>
                  <a:pt x="475" y="576"/>
                </a:cubicBezTo>
                <a:cubicBezTo>
                  <a:pt x="478" y="581"/>
                  <a:pt x="478" y="581"/>
                  <a:pt x="478" y="581"/>
                </a:cubicBezTo>
                <a:cubicBezTo>
                  <a:pt x="482" y="589"/>
                  <a:pt x="492" y="592"/>
                  <a:pt x="499" y="587"/>
                </a:cubicBezTo>
                <a:cubicBezTo>
                  <a:pt x="502" y="585"/>
                  <a:pt x="506" y="582"/>
                  <a:pt x="509" y="580"/>
                </a:cubicBezTo>
                <a:cubicBezTo>
                  <a:pt x="516" y="575"/>
                  <a:pt x="517" y="565"/>
                  <a:pt x="512" y="558"/>
                </a:cubicBezTo>
                <a:cubicBezTo>
                  <a:pt x="506" y="553"/>
                  <a:pt x="506" y="553"/>
                  <a:pt x="506" y="553"/>
                </a:cubicBezTo>
                <a:cubicBezTo>
                  <a:pt x="498" y="543"/>
                  <a:pt x="499" y="529"/>
                  <a:pt x="508" y="520"/>
                </a:cubicBezTo>
                <a:cubicBezTo>
                  <a:pt x="517" y="512"/>
                  <a:pt x="532" y="512"/>
                  <a:pt x="541" y="522"/>
                </a:cubicBezTo>
                <a:cubicBezTo>
                  <a:pt x="545" y="526"/>
                  <a:pt x="545" y="526"/>
                  <a:pt x="545" y="526"/>
                </a:cubicBezTo>
                <a:cubicBezTo>
                  <a:pt x="551" y="533"/>
                  <a:pt x="561" y="533"/>
                  <a:pt x="567" y="526"/>
                </a:cubicBezTo>
                <a:cubicBezTo>
                  <a:pt x="569" y="523"/>
                  <a:pt x="572" y="519"/>
                  <a:pt x="575" y="516"/>
                </a:cubicBezTo>
                <a:cubicBezTo>
                  <a:pt x="580" y="509"/>
                  <a:pt x="578" y="499"/>
                  <a:pt x="571" y="495"/>
                </a:cubicBezTo>
                <a:cubicBezTo>
                  <a:pt x="564" y="491"/>
                  <a:pt x="564" y="491"/>
                  <a:pt x="564" y="491"/>
                </a:cubicBezTo>
                <a:cubicBezTo>
                  <a:pt x="553" y="484"/>
                  <a:pt x="550" y="470"/>
                  <a:pt x="557" y="459"/>
                </a:cubicBezTo>
                <a:cubicBezTo>
                  <a:pt x="553" y="448"/>
                  <a:pt x="566" y="438"/>
                  <a:pt x="576" y="444"/>
                </a:cubicBezTo>
                <a:close/>
                <a:moveTo>
                  <a:pt x="493" y="185"/>
                </a:moveTo>
                <a:cubicBezTo>
                  <a:pt x="509" y="205"/>
                  <a:pt x="521" y="229"/>
                  <a:pt x="530" y="255"/>
                </a:cubicBezTo>
                <a:cubicBezTo>
                  <a:pt x="537" y="279"/>
                  <a:pt x="540" y="303"/>
                  <a:pt x="540" y="327"/>
                </a:cubicBezTo>
                <a:cubicBezTo>
                  <a:pt x="530" y="326"/>
                  <a:pt x="530" y="326"/>
                  <a:pt x="530" y="326"/>
                </a:cubicBezTo>
                <a:cubicBezTo>
                  <a:pt x="531" y="278"/>
                  <a:pt x="515" y="230"/>
                  <a:pt x="485" y="191"/>
                </a:cubicBezTo>
                <a:lnTo>
                  <a:pt x="493" y="185"/>
                </a:lnTo>
                <a:close/>
                <a:moveTo>
                  <a:pt x="480" y="170"/>
                </a:moveTo>
                <a:cubicBezTo>
                  <a:pt x="472" y="177"/>
                  <a:pt x="472" y="177"/>
                  <a:pt x="472" y="177"/>
                </a:cubicBezTo>
                <a:cubicBezTo>
                  <a:pt x="455" y="158"/>
                  <a:pt x="433" y="142"/>
                  <a:pt x="409" y="131"/>
                </a:cubicBezTo>
                <a:cubicBezTo>
                  <a:pt x="388" y="121"/>
                  <a:pt x="367" y="115"/>
                  <a:pt x="345" y="113"/>
                </a:cubicBezTo>
                <a:cubicBezTo>
                  <a:pt x="346" y="103"/>
                  <a:pt x="346" y="103"/>
                  <a:pt x="346" y="103"/>
                </a:cubicBezTo>
                <a:cubicBezTo>
                  <a:pt x="397" y="109"/>
                  <a:pt x="445" y="133"/>
                  <a:pt x="480" y="170"/>
                </a:cubicBezTo>
                <a:close/>
                <a:moveTo>
                  <a:pt x="254" y="112"/>
                </a:moveTo>
                <a:cubicBezTo>
                  <a:pt x="278" y="104"/>
                  <a:pt x="303" y="101"/>
                  <a:pt x="326" y="101"/>
                </a:cubicBezTo>
                <a:cubicBezTo>
                  <a:pt x="326" y="111"/>
                  <a:pt x="326" y="111"/>
                  <a:pt x="326" y="111"/>
                </a:cubicBezTo>
                <a:cubicBezTo>
                  <a:pt x="277" y="110"/>
                  <a:pt x="229" y="126"/>
                  <a:pt x="191" y="156"/>
                </a:cubicBezTo>
                <a:cubicBezTo>
                  <a:pt x="184" y="149"/>
                  <a:pt x="184" y="149"/>
                  <a:pt x="184" y="149"/>
                </a:cubicBezTo>
                <a:cubicBezTo>
                  <a:pt x="205" y="133"/>
                  <a:pt x="228" y="120"/>
                  <a:pt x="254" y="112"/>
                </a:cubicBezTo>
                <a:close/>
                <a:moveTo>
                  <a:pt x="169" y="161"/>
                </a:moveTo>
                <a:cubicBezTo>
                  <a:pt x="176" y="169"/>
                  <a:pt x="176" y="169"/>
                  <a:pt x="176" y="169"/>
                </a:cubicBezTo>
                <a:cubicBezTo>
                  <a:pt x="157" y="187"/>
                  <a:pt x="142" y="208"/>
                  <a:pt x="130" y="233"/>
                </a:cubicBezTo>
                <a:cubicBezTo>
                  <a:pt x="121" y="253"/>
                  <a:pt x="115" y="275"/>
                  <a:pt x="112" y="296"/>
                </a:cubicBezTo>
                <a:cubicBezTo>
                  <a:pt x="102" y="295"/>
                  <a:pt x="102" y="295"/>
                  <a:pt x="102" y="295"/>
                </a:cubicBezTo>
                <a:cubicBezTo>
                  <a:pt x="108" y="244"/>
                  <a:pt x="132" y="197"/>
                  <a:pt x="169" y="161"/>
                </a:cubicBezTo>
                <a:close/>
                <a:moveTo>
                  <a:pt x="148" y="457"/>
                </a:moveTo>
                <a:cubicBezTo>
                  <a:pt x="132" y="437"/>
                  <a:pt x="119" y="413"/>
                  <a:pt x="111" y="387"/>
                </a:cubicBezTo>
                <a:cubicBezTo>
                  <a:pt x="103" y="363"/>
                  <a:pt x="100" y="339"/>
                  <a:pt x="101" y="315"/>
                </a:cubicBezTo>
                <a:cubicBezTo>
                  <a:pt x="111" y="315"/>
                  <a:pt x="111" y="315"/>
                  <a:pt x="111" y="315"/>
                </a:cubicBezTo>
                <a:cubicBezTo>
                  <a:pt x="110" y="364"/>
                  <a:pt x="126" y="412"/>
                  <a:pt x="156" y="450"/>
                </a:cubicBezTo>
                <a:lnTo>
                  <a:pt x="148" y="457"/>
                </a:lnTo>
                <a:close/>
                <a:moveTo>
                  <a:pt x="161" y="472"/>
                </a:moveTo>
                <a:cubicBezTo>
                  <a:pt x="168" y="465"/>
                  <a:pt x="168" y="465"/>
                  <a:pt x="168" y="465"/>
                </a:cubicBezTo>
                <a:cubicBezTo>
                  <a:pt x="186" y="484"/>
                  <a:pt x="207" y="499"/>
                  <a:pt x="232" y="511"/>
                </a:cubicBezTo>
                <a:cubicBezTo>
                  <a:pt x="253" y="521"/>
                  <a:pt x="274" y="526"/>
                  <a:pt x="295" y="529"/>
                </a:cubicBezTo>
                <a:cubicBezTo>
                  <a:pt x="295" y="539"/>
                  <a:pt x="295" y="539"/>
                  <a:pt x="295" y="539"/>
                </a:cubicBezTo>
                <a:cubicBezTo>
                  <a:pt x="244" y="533"/>
                  <a:pt x="196" y="509"/>
                  <a:pt x="161" y="472"/>
                </a:cubicBezTo>
                <a:close/>
                <a:moveTo>
                  <a:pt x="247" y="478"/>
                </a:moveTo>
                <a:cubicBezTo>
                  <a:pt x="161" y="438"/>
                  <a:pt x="123" y="335"/>
                  <a:pt x="163" y="248"/>
                </a:cubicBezTo>
                <a:cubicBezTo>
                  <a:pt x="204" y="161"/>
                  <a:pt x="307" y="124"/>
                  <a:pt x="393" y="164"/>
                </a:cubicBezTo>
                <a:cubicBezTo>
                  <a:pt x="480" y="204"/>
                  <a:pt x="517" y="307"/>
                  <a:pt x="477" y="394"/>
                </a:cubicBezTo>
                <a:cubicBezTo>
                  <a:pt x="437" y="480"/>
                  <a:pt x="334" y="518"/>
                  <a:pt x="247" y="478"/>
                </a:cubicBezTo>
                <a:close/>
                <a:moveTo>
                  <a:pt x="386" y="530"/>
                </a:moveTo>
                <a:cubicBezTo>
                  <a:pt x="362" y="538"/>
                  <a:pt x="338" y="541"/>
                  <a:pt x="314" y="540"/>
                </a:cubicBezTo>
                <a:cubicBezTo>
                  <a:pt x="315" y="530"/>
                  <a:pt x="315" y="530"/>
                  <a:pt x="315" y="530"/>
                </a:cubicBezTo>
                <a:cubicBezTo>
                  <a:pt x="364" y="532"/>
                  <a:pt x="411" y="516"/>
                  <a:pt x="450" y="486"/>
                </a:cubicBezTo>
                <a:cubicBezTo>
                  <a:pt x="456" y="493"/>
                  <a:pt x="456" y="493"/>
                  <a:pt x="456" y="493"/>
                </a:cubicBezTo>
                <a:cubicBezTo>
                  <a:pt x="436" y="509"/>
                  <a:pt x="412" y="522"/>
                  <a:pt x="386" y="530"/>
                </a:cubicBezTo>
                <a:close/>
                <a:moveTo>
                  <a:pt x="471" y="480"/>
                </a:moveTo>
                <a:cubicBezTo>
                  <a:pt x="465" y="473"/>
                  <a:pt x="465" y="473"/>
                  <a:pt x="465" y="473"/>
                </a:cubicBezTo>
                <a:cubicBezTo>
                  <a:pt x="483" y="455"/>
                  <a:pt x="499" y="434"/>
                  <a:pt x="510" y="409"/>
                </a:cubicBezTo>
                <a:cubicBezTo>
                  <a:pt x="520" y="389"/>
                  <a:pt x="526" y="367"/>
                  <a:pt x="528" y="346"/>
                </a:cubicBezTo>
                <a:cubicBezTo>
                  <a:pt x="538" y="347"/>
                  <a:pt x="538" y="347"/>
                  <a:pt x="538" y="347"/>
                </a:cubicBezTo>
                <a:cubicBezTo>
                  <a:pt x="532" y="398"/>
                  <a:pt x="508" y="445"/>
                  <a:pt x="471" y="48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Freeform 122"/>
          <p:cNvSpPr>
            <a:spLocks noEditPoints="1"/>
          </p:cNvSpPr>
          <p:nvPr/>
        </p:nvSpPr>
        <p:spPr bwMode="auto">
          <a:xfrm>
            <a:off x="4374335" y="2994417"/>
            <a:ext cx="1593795" cy="1597819"/>
          </a:xfrm>
          <a:custGeom>
            <a:avLst/>
            <a:gdLst>
              <a:gd name="T0" fmla="*/ 640 w 671"/>
              <a:gd name="T1" fmla="*/ 357 h 672"/>
              <a:gd name="T2" fmla="*/ 626 w 671"/>
              <a:gd name="T3" fmla="*/ 244 h 672"/>
              <a:gd name="T4" fmla="*/ 573 w 671"/>
              <a:gd name="T5" fmla="*/ 144 h 672"/>
              <a:gd name="T6" fmla="*/ 515 w 671"/>
              <a:gd name="T7" fmla="*/ 51 h 672"/>
              <a:gd name="T8" fmla="*/ 409 w 671"/>
              <a:gd name="T9" fmla="*/ 8 h 672"/>
              <a:gd name="T10" fmla="*/ 295 w 671"/>
              <a:gd name="T11" fmla="*/ 2 h 672"/>
              <a:gd name="T12" fmla="*/ 198 w 671"/>
              <a:gd name="T13" fmla="*/ 29 h 672"/>
              <a:gd name="T14" fmla="*/ 129 w 671"/>
              <a:gd name="T15" fmla="*/ 114 h 672"/>
              <a:gd name="T16" fmla="*/ 52 w 671"/>
              <a:gd name="T17" fmla="*/ 227 h 672"/>
              <a:gd name="T18" fmla="*/ 0 w 671"/>
              <a:gd name="T19" fmla="*/ 324 h 672"/>
              <a:gd name="T20" fmla="*/ 16 w 671"/>
              <a:gd name="T21" fmla="*/ 437 h 672"/>
              <a:gd name="T22" fmla="*/ 68 w 671"/>
              <a:gd name="T23" fmla="*/ 539 h 672"/>
              <a:gd name="T24" fmla="*/ 166 w 671"/>
              <a:gd name="T25" fmla="*/ 588 h 672"/>
              <a:gd name="T26" fmla="*/ 293 w 671"/>
              <a:gd name="T27" fmla="*/ 637 h 672"/>
              <a:gd name="T28" fmla="*/ 399 w 671"/>
              <a:gd name="T29" fmla="*/ 666 h 672"/>
              <a:gd name="T30" fmla="*/ 494 w 671"/>
              <a:gd name="T31" fmla="*/ 633 h 672"/>
              <a:gd name="T32" fmla="*/ 584 w 671"/>
              <a:gd name="T33" fmla="*/ 563 h 672"/>
              <a:gd name="T34" fmla="*/ 646 w 671"/>
              <a:gd name="T35" fmla="*/ 467 h 672"/>
              <a:gd name="T36" fmla="*/ 579 w 671"/>
              <a:gd name="T37" fmla="*/ 437 h 672"/>
              <a:gd name="T38" fmla="*/ 598 w 671"/>
              <a:gd name="T39" fmla="*/ 364 h 672"/>
              <a:gd name="T40" fmla="*/ 599 w 671"/>
              <a:gd name="T41" fmla="*/ 327 h 672"/>
              <a:gd name="T42" fmla="*/ 548 w 671"/>
              <a:gd name="T43" fmla="*/ 273 h 672"/>
              <a:gd name="T44" fmla="*/ 575 w 671"/>
              <a:gd name="T45" fmla="*/ 225 h 672"/>
              <a:gd name="T46" fmla="*/ 557 w 671"/>
              <a:gd name="T47" fmla="*/ 192 h 672"/>
              <a:gd name="T48" fmla="*/ 530 w 671"/>
              <a:gd name="T49" fmla="*/ 157 h 672"/>
              <a:gd name="T50" fmla="*/ 502 w 671"/>
              <a:gd name="T51" fmla="*/ 131 h 672"/>
              <a:gd name="T52" fmla="*/ 429 w 671"/>
              <a:gd name="T53" fmla="*/ 136 h 672"/>
              <a:gd name="T54" fmla="*/ 398 w 671"/>
              <a:gd name="T55" fmla="*/ 124 h 672"/>
              <a:gd name="T56" fmla="*/ 373 w 671"/>
              <a:gd name="T57" fmla="*/ 75 h 672"/>
              <a:gd name="T58" fmla="*/ 365 w 671"/>
              <a:gd name="T59" fmla="*/ 74 h 672"/>
              <a:gd name="T60" fmla="*/ 290 w 671"/>
              <a:gd name="T61" fmla="*/ 76 h 672"/>
              <a:gd name="T62" fmla="*/ 267 w 671"/>
              <a:gd name="T63" fmla="*/ 127 h 672"/>
              <a:gd name="T64" fmla="*/ 217 w 671"/>
              <a:gd name="T65" fmla="*/ 151 h 672"/>
              <a:gd name="T66" fmla="*/ 162 w 671"/>
              <a:gd name="T67" fmla="*/ 137 h 672"/>
              <a:gd name="T68" fmla="*/ 157 w 671"/>
              <a:gd name="T69" fmla="*/ 142 h 672"/>
              <a:gd name="T70" fmla="*/ 109 w 671"/>
              <a:gd name="T71" fmla="*/ 200 h 672"/>
              <a:gd name="T72" fmla="*/ 92 w 671"/>
              <a:gd name="T73" fmla="*/ 234 h 672"/>
              <a:gd name="T74" fmla="*/ 123 w 671"/>
              <a:gd name="T75" fmla="*/ 281 h 672"/>
              <a:gd name="T76" fmla="*/ 117 w 671"/>
              <a:gd name="T77" fmla="*/ 312 h 672"/>
              <a:gd name="T78" fmla="*/ 74 w 671"/>
              <a:gd name="T79" fmla="*/ 375 h 672"/>
              <a:gd name="T80" fmla="*/ 76 w 671"/>
              <a:gd name="T81" fmla="*/ 382 h 672"/>
              <a:gd name="T82" fmla="*/ 114 w 671"/>
              <a:gd name="T83" fmla="*/ 480 h 672"/>
              <a:gd name="T84" fmla="*/ 155 w 671"/>
              <a:gd name="T85" fmla="*/ 462 h 672"/>
              <a:gd name="T86" fmla="*/ 193 w 671"/>
              <a:gd name="T87" fmla="*/ 503 h 672"/>
              <a:gd name="T88" fmla="*/ 218 w 671"/>
              <a:gd name="T89" fmla="*/ 522 h 672"/>
              <a:gd name="T90" fmla="*/ 228 w 671"/>
              <a:gd name="T91" fmla="*/ 577 h 672"/>
              <a:gd name="T92" fmla="*/ 251 w 671"/>
              <a:gd name="T93" fmla="*/ 521 h 672"/>
              <a:gd name="T94" fmla="*/ 271 w 671"/>
              <a:gd name="T95" fmla="*/ 592 h 672"/>
              <a:gd name="T96" fmla="*/ 313 w 671"/>
              <a:gd name="T97" fmla="*/ 555 h 672"/>
              <a:gd name="T98" fmla="*/ 369 w 671"/>
              <a:gd name="T99" fmla="*/ 554 h 672"/>
              <a:gd name="T100" fmla="*/ 412 w 671"/>
              <a:gd name="T101" fmla="*/ 589 h 672"/>
              <a:gd name="T102" fmla="*/ 419 w 671"/>
              <a:gd name="T103" fmla="*/ 586 h 672"/>
              <a:gd name="T104" fmla="*/ 487 w 671"/>
              <a:gd name="T105" fmla="*/ 553 h 672"/>
              <a:gd name="T106" fmla="*/ 487 w 671"/>
              <a:gd name="T107" fmla="*/ 497 h 672"/>
              <a:gd name="T108" fmla="*/ 522 w 671"/>
              <a:gd name="T109" fmla="*/ 454 h 672"/>
              <a:gd name="T110" fmla="*/ 537 w 671"/>
              <a:gd name="T111" fmla="*/ 427 h 6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671" h="672">
                <a:moveTo>
                  <a:pt x="620" y="446"/>
                </a:moveTo>
                <a:cubicBezTo>
                  <a:pt x="626" y="431"/>
                  <a:pt x="630" y="416"/>
                  <a:pt x="633" y="401"/>
                </a:cubicBezTo>
                <a:cubicBezTo>
                  <a:pt x="667" y="398"/>
                  <a:pt x="667" y="398"/>
                  <a:pt x="667" y="398"/>
                </a:cubicBezTo>
                <a:cubicBezTo>
                  <a:pt x="669" y="384"/>
                  <a:pt x="669" y="384"/>
                  <a:pt x="669" y="384"/>
                </a:cubicBezTo>
                <a:cubicBezTo>
                  <a:pt x="671" y="370"/>
                  <a:pt x="671" y="370"/>
                  <a:pt x="671" y="370"/>
                </a:cubicBezTo>
                <a:cubicBezTo>
                  <a:pt x="640" y="357"/>
                  <a:pt x="640" y="357"/>
                  <a:pt x="640" y="357"/>
                </a:cubicBezTo>
                <a:cubicBezTo>
                  <a:pt x="641" y="342"/>
                  <a:pt x="641" y="326"/>
                  <a:pt x="639" y="311"/>
                </a:cubicBezTo>
                <a:cubicBezTo>
                  <a:pt x="671" y="298"/>
                  <a:pt x="671" y="298"/>
                  <a:pt x="671" y="298"/>
                </a:cubicBezTo>
                <a:cubicBezTo>
                  <a:pt x="669" y="284"/>
                  <a:pt x="669" y="284"/>
                  <a:pt x="669" y="284"/>
                </a:cubicBezTo>
                <a:cubicBezTo>
                  <a:pt x="666" y="270"/>
                  <a:pt x="666" y="270"/>
                  <a:pt x="666" y="270"/>
                </a:cubicBezTo>
                <a:cubicBezTo>
                  <a:pt x="633" y="267"/>
                  <a:pt x="633" y="267"/>
                  <a:pt x="633" y="267"/>
                </a:cubicBezTo>
                <a:cubicBezTo>
                  <a:pt x="631" y="259"/>
                  <a:pt x="629" y="252"/>
                  <a:pt x="626" y="244"/>
                </a:cubicBezTo>
                <a:cubicBezTo>
                  <a:pt x="624" y="237"/>
                  <a:pt x="621" y="230"/>
                  <a:pt x="619" y="222"/>
                </a:cubicBezTo>
                <a:cubicBezTo>
                  <a:pt x="645" y="201"/>
                  <a:pt x="645" y="201"/>
                  <a:pt x="645" y="201"/>
                </a:cubicBezTo>
                <a:cubicBezTo>
                  <a:pt x="638" y="188"/>
                  <a:pt x="638" y="188"/>
                  <a:pt x="638" y="188"/>
                </a:cubicBezTo>
                <a:cubicBezTo>
                  <a:pt x="632" y="175"/>
                  <a:pt x="632" y="175"/>
                  <a:pt x="632" y="175"/>
                </a:cubicBezTo>
                <a:cubicBezTo>
                  <a:pt x="599" y="183"/>
                  <a:pt x="599" y="183"/>
                  <a:pt x="599" y="183"/>
                </a:cubicBezTo>
                <a:cubicBezTo>
                  <a:pt x="591" y="169"/>
                  <a:pt x="582" y="156"/>
                  <a:pt x="573" y="144"/>
                </a:cubicBezTo>
                <a:cubicBezTo>
                  <a:pt x="591" y="116"/>
                  <a:pt x="591" y="116"/>
                  <a:pt x="591" y="116"/>
                </a:cubicBezTo>
                <a:cubicBezTo>
                  <a:pt x="581" y="106"/>
                  <a:pt x="581" y="106"/>
                  <a:pt x="581" y="106"/>
                </a:cubicBezTo>
                <a:cubicBezTo>
                  <a:pt x="572" y="95"/>
                  <a:pt x="572" y="95"/>
                  <a:pt x="572" y="95"/>
                </a:cubicBezTo>
                <a:cubicBezTo>
                  <a:pt x="542" y="112"/>
                  <a:pt x="542" y="112"/>
                  <a:pt x="542" y="112"/>
                </a:cubicBezTo>
                <a:cubicBezTo>
                  <a:pt x="531" y="101"/>
                  <a:pt x="519" y="92"/>
                  <a:pt x="506" y="83"/>
                </a:cubicBezTo>
                <a:cubicBezTo>
                  <a:pt x="515" y="51"/>
                  <a:pt x="515" y="51"/>
                  <a:pt x="515" y="51"/>
                </a:cubicBezTo>
                <a:cubicBezTo>
                  <a:pt x="503" y="44"/>
                  <a:pt x="503" y="44"/>
                  <a:pt x="503" y="44"/>
                </a:cubicBezTo>
                <a:cubicBezTo>
                  <a:pt x="490" y="37"/>
                  <a:pt x="490" y="37"/>
                  <a:pt x="490" y="37"/>
                </a:cubicBezTo>
                <a:cubicBezTo>
                  <a:pt x="467" y="61"/>
                  <a:pt x="467" y="61"/>
                  <a:pt x="467" y="61"/>
                </a:cubicBezTo>
                <a:cubicBezTo>
                  <a:pt x="453" y="55"/>
                  <a:pt x="439" y="49"/>
                  <a:pt x="424" y="44"/>
                </a:cubicBezTo>
                <a:cubicBezTo>
                  <a:pt x="423" y="11"/>
                  <a:pt x="423" y="11"/>
                  <a:pt x="423" y="11"/>
                </a:cubicBezTo>
                <a:cubicBezTo>
                  <a:pt x="409" y="8"/>
                  <a:pt x="409" y="8"/>
                  <a:pt x="409" y="8"/>
                </a:cubicBezTo>
                <a:cubicBezTo>
                  <a:pt x="395" y="4"/>
                  <a:pt x="395" y="4"/>
                  <a:pt x="395" y="4"/>
                </a:cubicBezTo>
                <a:cubicBezTo>
                  <a:pt x="381" y="35"/>
                  <a:pt x="381" y="35"/>
                  <a:pt x="381" y="35"/>
                </a:cubicBezTo>
                <a:cubicBezTo>
                  <a:pt x="365" y="33"/>
                  <a:pt x="350" y="32"/>
                  <a:pt x="334" y="32"/>
                </a:cubicBezTo>
                <a:cubicBezTo>
                  <a:pt x="323" y="0"/>
                  <a:pt x="323" y="0"/>
                  <a:pt x="323" y="0"/>
                </a:cubicBezTo>
                <a:cubicBezTo>
                  <a:pt x="309" y="1"/>
                  <a:pt x="309" y="1"/>
                  <a:pt x="309" y="1"/>
                </a:cubicBezTo>
                <a:cubicBezTo>
                  <a:pt x="295" y="2"/>
                  <a:pt x="295" y="2"/>
                  <a:pt x="295" y="2"/>
                </a:cubicBezTo>
                <a:cubicBezTo>
                  <a:pt x="290" y="35"/>
                  <a:pt x="290" y="35"/>
                  <a:pt x="290" y="35"/>
                </a:cubicBezTo>
                <a:cubicBezTo>
                  <a:pt x="275" y="38"/>
                  <a:pt x="260" y="41"/>
                  <a:pt x="245" y="46"/>
                </a:cubicBezTo>
                <a:cubicBezTo>
                  <a:pt x="244" y="46"/>
                  <a:pt x="244" y="46"/>
                  <a:pt x="244" y="46"/>
                </a:cubicBezTo>
                <a:cubicBezTo>
                  <a:pt x="225" y="18"/>
                  <a:pt x="225" y="18"/>
                  <a:pt x="225" y="18"/>
                </a:cubicBezTo>
                <a:cubicBezTo>
                  <a:pt x="212" y="24"/>
                  <a:pt x="212" y="24"/>
                  <a:pt x="212" y="24"/>
                </a:cubicBezTo>
                <a:cubicBezTo>
                  <a:pt x="198" y="29"/>
                  <a:pt x="198" y="29"/>
                  <a:pt x="198" y="29"/>
                </a:cubicBezTo>
                <a:cubicBezTo>
                  <a:pt x="203" y="62"/>
                  <a:pt x="203" y="62"/>
                  <a:pt x="203" y="62"/>
                </a:cubicBezTo>
                <a:cubicBezTo>
                  <a:pt x="189" y="69"/>
                  <a:pt x="176" y="77"/>
                  <a:pt x="163" y="86"/>
                </a:cubicBezTo>
                <a:cubicBezTo>
                  <a:pt x="136" y="65"/>
                  <a:pt x="136" y="65"/>
                  <a:pt x="136" y="65"/>
                </a:cubicBezTo>
                <a:cubicBezTo>
                  <a:pt x="125" y="74"/>
                  <a:pt x="125" y="74"/>
                  <a:pt x="125" y="74"/>
                </a:cubicBezTo>
                <a:cubicBezTo>
                  <a:pt x="114" y="83"/>
                  <a:pt x="114" y="83"/>
                  <a:pt x="114" y="83"/>
                </a:cubicBezTo>
                <a:cubicBezTo>
                  <a:pt x="129" y="114"/>
                  <a:pt x="129" y="114"/>
                  <a:pt x="129" y="114"/>
                </a:cubicBezTo>
                <a:cubicBezTo>
                  <a:pt x="117" y="124"/>
                  <a:pt x="107" y="136"/>
                  <a:pt x="97" y="148"/>
                </a:cubicBezTo>
                <a:cubicBezTo>
                  <a:pt x="65" y="136"/>
                  <a:pt x="65" y="136"/>
                  <a:pt x="65" y="136"/>
                </a:cubicBezTo>
                <a:cubicBezTo>
                  <a:pt x="57" y="148"/>
                  <a:pt x="57" y="148"/>
                  <a:pt x="57" y="148"/>
                </a:cubicBezTo>
                <a:cubicBezTo>
                  <a:pt x="49" y="160"/>
                  <a:pt x="49" y="160"/>
                  <a:pt x="49" y="160"/>
                </a:cubicBezTo>
                <a:cubicBezTo>
                  <a:pt x="72" y="185"/>
                  <a:pt x="72" y="185"/>
                  <a:pt x="72" y="185"/>
                </a:cubicBezTo>
                <a:cubicBezTo>
                  <a:pt x="65" y="198"/>
                  <a:pt x="58" y="212"/>
                  <a:pt x="52" y="227"/>
                </a:cubicBezTo>
                <a:cubicBezTo>
                  <a:pt x="19" y="225"/>
                  <a:pt x="19" y="225"/>
                  <a:pt x="19" y="225"/>
                </a:cubicBezTo>
                <a:cubicBezTo>
                  <a:pt x="14" y="239"/>
                  <a:pt x="14" y="239"/>
                  <a:pt x="14" y="239"/>
                </a:cubicBezTo>
                <a:cubicBezTo>
                  <a:pt x="10" y="252"/>
                  <a:pt x="10" y="252"/>
                  <a:pt x="10" y="252"/>
                </a:cubicBezTo>
                <a:cubicBezTo>
                  <a:pt x="40" y="269"/>
                  <a:pt x="40" y="269"/>
                  <a:pt x="40" y="269"/>
                </a:cubicBezTo>
                <a:cubicBezTo>
                  <a:pt x="36" y="284"/>
                  <a:pt x="34" y="300"/>
                  <a:pt x="33" y="316"/>
                </a:cubicBezTo>
                <a:cubicBezTo>
                  <a:pt x="0" y="324"/>
                  <a:pt x="0" y="324"/>
                  <a:pt x="0" y="324"/>
                </a:cubicBezTo>
                <a:cubicBezTo>
                  <a:pt x="0" y="338"/>
                  <a:pt x="0" y="338"/>
                  <a:pt x="0" y="338"/>
                </a:cubicBezTo>
                <a:cubicBezTo>
                  <a:pt x="0" y="352"/>
                  <a:pt x="0" y="352"/>
                  <a:pt x="0" y="352"/>
                </a:cubicBezTo>
                <a:cubicBezTo>
                  <a:pt x="33" y="360"/>
                  <a:pt x="33" y="360"/>
                  <a:pt x="33" y="360"/>
                </a:cubicBezTo>
                <a:cubicBezTo>
                  <a:pt x="34" y="375"/>
                  <a:pt x="37" y="390"/>
                  <a:pt x="40" y="406"/>
                </a:cubicBezTo>
                <a:cubicBezTo>
                  <a:pt x="11" y="423"/>
                  <a:pt x="11" y="423"/>
                  <a:pt x="11" y="423"/>
                </a:cubicBezTo>
                <a:cubicBezTo>
                  <a:pt x="16" y="437"/>
                  <a:pt x="16" y="437"/>
                  <a:pt x="16" y="437"/>
                </a:cubicBezTo>
                <a:cubicBezTo>
                  <a:pt x="20" y="450"/>
                  <a:pt x="20" y="450"/>
                  <a:pt x="20" y="450"/>
                </a:cubicBezTo>
                <a:cubicBezTo>
                  <a:pt x="54" y="448"/>
                  <a:pt x="54" y="448"/>
                  <a:pt x="54" y="448"/>
                </a:cubicBezTo>
                <a:cubicBezTo>
                  <a:pt x="60" y="463"/>
                  <a:pt x="66" y="477"/>
                  <a:pt x="74" y="490"/>
                </a:cubicBezTo>
                <a:cubicBezTo>
                  <a:pt x="52" y="515"/>
                  <a:pt x="52" y="515"/>
                  <a:pt x="52" y="515"/>
                </a:cubicBezTo>
                <a:cubicBezTo>
                  <a:pt x="60" y="527"/>
                  <a:pt x="60" y="527"/>
                  <a:pt x="60" y="527"/>
                </a:cubicBezTo>
                <a:cubicBezTo>
                  <a:pt x="68" y="539"/>
                  <a:pt x="68" y="539"/>
                  <a:pt x="68" y="539"/>
                </a:cubicBezTo>
                <a:cubicBezTo>
                  <a:pt x="99" y="526"/>
                  <a:pt x="99" y="526"/>
                  <a:pt x="99" y="526"/>
                </a:cubicBezTo>
                <a:cubicBezTo>
                  <a:pt x="109" y="539"/>
                  <a:pt x="120" y="550"/>
                  <a:pt x="131" y="560"/>
                </a:cubicBezTo>
                <a:cubicBezTo>
                  <a:pt x="117" y="591"/>
                  <a:pt x="117" y="591"/>
                  <a:pt x="117" y="591"/>
                </a:cubicBezTo>
                <a:cubicBezTo>
                  <a:pt x="128" y="600"/>
                  <a:pt x="128" y="600"/>
                  <a:pt x="128" y="600"/>
                </a:cubicBezTo>
                <a:cubicBezTo>
                  <a:pt x="139" y="609"/>
                  <a:pt x="139" y="609"/>
                  <a:pt x="139" y="609"/>
                </a:cubicBezTo>
                <a:cubicBezTo>
                  <a:pt x="166" y="588"/>
                  <a:pt x="166" y="588"/>
                  <a:pt x="166" y="588"/>
                </a:cubicBezTo>
                <a:cubicBezTo>
                  <a:pt x="179" y="596"/>
                  <a:pt x="193" y="604"/>
                  <a:pt x="207" y="611"/>
                </a:cubicBezTo>
                <a:cubicBezTo>
                  <a:pt x="202" y="644"/>
                  <a:pt x="202" y="644"/>
                  <a:pt x="202" y="644"/>
                </a:cubicBezTo>
                <a:cubicBezTo>
                  <a:pt x="215" y="650"/>
                  <a:pt x="215" y="650"/>
                  <a:pt x="215" y="650"/>
                </a:cubicBezTo>
                <a:cubicBezTo>
                  <a:pt x="229" y="655"/>
                  <a:pt x="229" y="655"/>
                  <a:pt x="229" y="655"/>
                </a:cubicBezTo>
                <a:cubicBezTo>
                  <a:pt x="248" y="627"/>
                  <a:pt x="248" y="627"/>
                  <a:pt x="248" y="627"/>
                </a:cubicBezTo>
                <a:cubicBezTo>
                  <a:pt x="263" y="631"/>
                  <a:pt x="278" y="635"/>
                  <a:pt x="293" y="637"/>
                </a:cubicBezTo>
                <a:cubicBezTo>
                  <a:pt x="299" y="670"/>
                  <a:pt x="299" y="670"/>
                  <a:pt x="299" y="670"/>
                </a:cubicBezTo>
                <a:cubicBezTo>
                  <a:pt x="313" y="671"/>
                  <a:pt x="313" y="671"/>
                  <a:pt x="313" y="671"/>
                </a:cubicBezTo>
                <a:cubicBezTo>
                  <a:pt x="327" y="672"/>
                  <a:pt x="327" y="672"/>
                  <a:pt x="327" y="672"/>
                </a:cubicBezTo>
                <a:cubicBezTo>
                  <a:pt x="338" y="640"/>
                  <a:pt x="338" y="640"/>
                  <a:pt x="338" y="640"/>
                </a:cubicBezTo>
                <a:cubicBezTo>
                  <a:pt x="353" y="640"/>
                  <a:pt x="369" y="639"/>
                  <a:pt x="384" y="636"/>
                </a:cubicBezTo>
                <a:cubicBezTo>
                  <a:pt x="399" y="666"/>
                  <a:pt x="399" y="666"/>
                  <a:pt x="399" y="666"/>
                </a:cubicBezTo>
                <a:cubicBezTo>
                  <a:pt x="413" y="663"/>
                  <a:pt x="413" y="663"/>
                  <a:pt x="413" y="663"/>
                </a:cubicBezTo>
                <a:cubicBezTo>
                  <a:pt x="427" y="660"/>
                  <a:pt x="427" y="660"/>
                  <a:pt x="427" y="660"/>
                </a:cubicBezTo>
                <a:cubicBezTo>
                  <a:pt x="427" y="626"/>
                  <a:pt x="427" y="626"/>
                  <a:pt x="427" y="626"/>
                </a:cubicBezTo>
                <a:cubicBezTo>
                  <a:pt x="428" y="626"/>
                  <a:pt x="428" y="626"/>
                  <a:pt x="428" y="626"/>
                </a:cubicBezTo>
                <a:cubicBezTo>
                  <a:pt x="443" y="621"/>
                  <a:pt x="457" y="615"/>
                  <a:pt x="471" y="609"/>
                </a:cubicBezTo>
                <a:cubicBezTo>
                  <a:pt x="494" y="633"/>
                  <a:pt x="494" y="633"/>
                  <a:pt x="494" y="633"/>
                </a:cubicBezTo>
                <a:cubicBezTo>
                  <a:pt x="506" y="626"/>
                  <a:pt x="506" y="626"/>
                  <a:pt x="506" y="626"/>
                </a:cubicBezTo>
                <a:cubicBezTo>
                  <a:pt x="518" y="619"/>
                  <a:pt x="518" y="619"/>
                  <a:pt x="518" y="619"/>
                </a:cubicBezTo>
                <a:cubicBezTo>
                  <a:pt x="509" y="586"/>
                  <a:pt x="509" y="586"/>
                  <a:pt x="509" y="586"/>
                </a:cubicBezTo>
                <a:cubicBezTo>
                  <a:pt x="522" y="578"/>
                  <a:pt x="534" y="568"/>
                  <a:pt x="545" y="557"/>
                </a:cubicBezTo>
                <a:cubicBezTo>
                  <a:pt x="575" y="574"/>
                  <a:pt x="575" y="574"/>
                  <a:pt x="575" y="574"/>
                </a:cubicBezTo>
                <a:cubicBezTo>
                  <a:pt x="584" y="563"/>
                  <a:pt x="584" y="563"/>
                  <a:pt x="584" y="563"/>
                </a:cubicBezTo>
                <a:cubicBezTo>
                  <a:pt x="594" y="553"/>
                  <a:pt x="594" y="553"/>
                  <a:pt x="594" y="553"/>
                </a:cubicBezTo>
                <a:cubicBezTo>
                  <a:pt x="575" y="525"/>
                  <a:pt x="575" y="525"/>
                  <a:pt x="575" y="525"/>
                </a:cubicBezTo>
                <a:cubicBezTo>
                  <a:pt x="585" y="512"/>
                  <a:pt x="593" y="499"/>
                  <a:pt x="601" y="486"/>
                </a:cubicBezTo>
                <a:cubicBezTo>
                  <a:pt x="634" y="493"/>
                  <a:pt x="634" y="493"/>
                  <a:pt x="634" y="493"/>
                </a:cubicBezTo>
                <a:cubicBezTo>
                  <a:pt x="640" y="480"/>
                  <a:pt x="640" y="480"/>
                  <a:pt x="640" y="480"/>
                </a:cubicBezTo>
                <a:cubicBezTo>
                  <a:pt x="646" y="467"/>
                  <a:pt x="646" y="467"/>
                  <a:pt x="646" y="467"/>
                </a:cubicBezTo>
                <a:lnTo>
                  <a:pt x="620" y="446"/>
                </a:lnTo>
                <a:close/>
                <a:moveTo>
                  <a:pt x="579" y="437"/>
                </a:moveTo>
                <a:cubicBezTo>
                  <a:pt x="540" y="420"/>
                  <a:pt x="540" y="420"/>
                  <a:pt x="540" y="420"/>
                </a:cubicBezTo>
                <a:cubicBezTo>
                  <a:pt x="543" y="412"/>
                  <a:pt x="546" y="405"/>
                  <a:pt x="548" y="397"/>
                </a:cubicBezTo>
                <a:cubicBezTo>
                  <a:pt x="589" y="408"/>
                  <a:pt x="589" y="408"/>
                  <a:pt x="589" y="408"/>
                </a:cubicBezTo>
                <a:cubicBezTo>
                  <a:pt x="587" y="418"/>
                  <a:pt x="583" y="428"/>
                  <a:pt x="579" y="437"/>
                </a:cubicBezTo>
                <a:close/>
                <a:moveTo>
                  <a:pt x="591" y="401"/>
                </a:moveTo>
                <a:cubicBezTo>
                  <a:pt x="550" y="390"/>
                  <a:pt x="550" y="390"/>
                  <a:pt x="550" y="390"/>
                </a:cubicBezTo>
                <a:cubicBezTo>
                  <a:pt x="552" y="382"/>
                  <a:pt x="554" y="374"/>
                  <a:pt x="555" y="366"/>
                </a:cubicBezTo>
                <a:cubicBezTo>
                  <a:pt x="597" y="372"/>
                  <a:pt x="597" y="372"/>
                  <a:pt x="597" y="372"/>
                </a:cubicBezTo>
                <a:cubicBezTo>
                  <a:pt x="596" y="382"/>
                  <a:pt x="594" y="392"/>
                  <a:pt x="591" y="401"/>
                </a:cubicBezTo>
                <a:close/>
                <a:moveTo>
                  <a:pt x="598" y="364"/>
                </a:moveTo>
                <a:cubicBezTo>
                  <a:pt x="556" y="359"/>
                  <a:pt x="556" y="359"/>
                  <a:pt x="556" y="359"/>
                </a:cubicBezTo>
                <a:cubicBezTo>
                  <a:pt x="556" y="351"/>
                  <a:pt x="557" y="343"/>
                  <a:pt x="557" y="335"/>
                </a:cubicBezTo>
                <a:cubicBezTo>
                  <a:pt x="600" y="334"/>
                  <a:pt x="600" y="334"/>
                  <a:pt x="600" y="334"/>
                </a:cubicBezTo>
                <a:cubicBezTo>
                  <a:pt x="600" y="344"/>
                  <a:pt x="599" y="354"/>
                  <a:pt x="598" y="364"/>
                </a:cubicBezTo>
                <a:close/>
                <a:moveTo>
                  <a:pt x="597" y="297"/>
                </a:moveTo>
                <a:cubicBezTo>
                  <a:pt x="598" y="307"/>
                  <a:pt x="599" y="317"/>
                  <a:pt x="599" y="327"/>
                </a:cubicBezTo>
                <a:cubicBezTo>
                  <a:pt x="557" y="328"/>
                  <a:pt x="557" y="328"/>
                  <a:pt x="557" y="328"/>
                </a:cubicBezTo>
                <a:cubicBezTo>
                  <a:pt x="556" y="320"/>
                  <a:pt x="556" y="312"/>
                  <a:pt x="554" y="304"/>
                </a:cubicBezTo>
                <a:lnTo>
                  <a:pt x="597" y="297"/>
                </a:lnTo>
                <a:close/>
                <a:moveTo>
                  <a:pt x="595" y="290"/>
                </a:moveTo>
                <a:cubicBezTo>
                  <a:pt x="553" y="297"/>
                  <a:pt x="553" y="297"/>
                  <a:pt x="553" y="297"/>
                </a:cubicBezTo>
                <a:cubicBezTo>
                  <a:pt x="552" y="289"/>
                  <a:pt x="550" y="281"/>
                  <a:pt x="548" y="273"/>
                </a:cubicBezTo>
                <a:cubicBezTo>
                  <a:pt x="588" y="260"/>
                  <a:pt x="588" y="260"/>
                  <a:pt x="588" y="260"/>
                </a:cubicBezTo>
                <a:cubicBezTo>
                  <a:pt x="591" y="270"/>
                  <a:pt x="594" y="280"/>
                  <a:pt x="595" y="290"/>
                </a:cubicBezTo>
                <a:close/>
                <a:moveTo>
                  <a:pt x="586" y="253"/>
                </a:moveTo>
                <a:cubicBezTo>
                  <a:pt x="545" y="266"/>
                  <a:pt x="545" y="266"/>
                  <a:pt x="545" y="266"/>
                </a:cubicBezTo>
                <a:cubicBezTo>
                  <a:pt x="543" y="259"/>
                  <a:pt x="540" y="251"/>
                  <a:pt x="537" y="244"/>
                </a:cubicBezTo>
                <a:cubicBezTo>
                  <a:pt x="575" y="225"/>
                  <a:pt x="575" y="225"/>
                  <a:pt x="575" y="225"/>
                </a:cubicBezTo>
                <a:cubicBezTo>
                  <a:pt x="579" y="234"/>
                  <a:pt x="583" y="244"/>
                  <a:pt x="586" y="253"/>
                </a:cubicBezTo>
                <a:close/>
                <a:moveTo>
                  <a:pt x="557" y="192"/>
                </a:moveTo>
                <a:cubicBezTo>
                  <a:pt x="562" y="201"/>
                  <a:pt x="567" y="209"/>
                  <a:pt x="572" y="219"/>
                </a:cubicBezTo>
                <a:cubicBezTo>
                  <a:pt x="533" y="237"/>
                  <a:pt x="533" y="237"/>
                  <a:pt x="533" y="237"/>
                </a:cubicBezTo>
                <a:cubicBezTo>
                  <a:pt x="530" y="230"/>
                  <a:pt x="526" y="223"/>
                  <a:pt x="521" y="216"/>
                </a:cubicBezTo>
                <a:lnTo>
                  <a:pt x="557" y="192"/>
                </a:lnTo>
                <a:close/>
                <a:moveTo>
                  <a:pt x="553" y="186"/>
                </a:moveTo>
                <a:cubicBezTo>
                  <a:pt x="517" y="210"/>
                  <a:pt x="517" y="210"/>
                  <a:pt x="517" y="210"/>
                </a:cubicBezTo>
                <a:cubicBezTo>
                  <a:pt x="513" y="204"/>
                  <a:pt x="508" y="197"/>
                  <a:pt x="503" y="191"/>
                </a:cubicBezTo>
                <a:cubicBezTo>
                  <a:pt x="534" y="162"/>
                  <a:pt x="534" y="162"/>
                  <a:pt x="534" y="162"/>
                </a:cubicBezTo>
                <a:cubicBezTo>
                  <a:pt x="541" y="170"/>
                  <a:pt x="547" y="178"/>
                  <a:pt x="553" y="186"/>
                </a:cubicBezTo>
                <a:close/>
                <a:moveTo>
                  <a:pt x="530" y="157"/>
                </a:moveTo>
                <a:cubicBezTo>
                  <a:pt x="498" y="186"/>
                  <a:pt x="498" y="186"/>
                  <a:pt x="498" y="186"/>
                </a:cubicBezTo>
                <a:cubicBezTo>
                  <a:pt x="492" y="180"/>
                  <a:pt x="486" y="174"/>
                  <a:pt x="480" y="169"/>
                </a:cubicBezTo>
                <a:cubicBezTo>
                  <a:pt x="508" y="136"/>
                  <a:pt x="508" y="136"/>
                  <a:pt x="508" y="136"/>
                </a:cubicBezTo>
                <a:cubicBezTo>
                  <a:pt x="515" y="142"/>
                  <a:pt x="523" y="149"/>
                  <a:pt x="530" y="157"/>
                </a:cubicBezTo>
                <a:close/>
                <a:moveTo>
                  <a:pt x="478" y="114"/>
                </a:moveTo>
                <a:cubicBezTo>
                  <a:pt x="486" y="119"/>
                  <a:pt x="494" y="125"/>
                  <a:pt x="502" y="131"/>
                </a:cubicBezTo>
                <a:cubicBezTo>
                  <a:pt x="475" y="164"/>
                  <a:pt x="475" y="164"/>
                  <a:pt x="475" y="164"/>
                </a:cubicBezTo>
                <a:cubicBezTo>
                  <a:pt x="468" y="159"/>
                  <a:pt x="462" y="155"/>
                  <a:pt x="455" y="150"/>
                </a:cubicBezTo>
                <a:lnTo>
                  <a:pt x="478" y="114"/>
                </a:lnTo>
                <a:close/>
                <a:moveTo>
                  <a:pt x="471" y="110"/>
                </a:moveTo>
                <a:cubicBezTo>
                  <a:pt x="449" y="146"/>
                  <a:pt x="449" y="146"/>
                  <a:pt x="449" y="146"/>
                </a:cubicBezTo>
                <a:cubicBezTo>
                  <a:pt x="443" y="143"/>
                  <a:pt x="436" y="139"/>
                  <a:pt x="429" y="136"/>
                </a:cubicBezTo>
                <a:cubicBezTo>
                  <a:pt x="429" y="136"/>
                  <a:pt x="428" y="136"/>
                  <a:pt x="427" y="135"/>
                </a:cubicBezTo>
                <a:cubicBezTo>
                  <a:pt x="445" y="96"/>
                  <a:pt x="445" y="96"/>
                  <a:pt x="445" y="96"/>
                </a:cubicBezTo>
                <a:cubicBezTo>
                  <a:pt x="454" y="100"/>
                  <a:pt x="463" y="105"/>
                  <a:pt x="471" y="110"/>
                </a:cubicBezTo>
                <a:close/>
                <a:moveTo>
                  <a:pt x="438" y="93"/>
                </a:moveTo>
                <a:cubicBezTo>
                  <a:pt x="421" y="132"/>
                  <a:pt x="421" y="132"/>
                  <a:pt x="421" y="132"/>
                </a:cubicBezTo>
                <a:cubicBezTo>
                  <a:pt x="413" y="129"/>
                  <a:pt x="406" y="127"/>
                  <a:pt x="398" y="124"/>
                </a:cubicBezTo>
                <a:cubicBezTo>
                  <a:pt x="409" y="83"/>
                  <a:pt x="409" y="83"/>
                  <a:pt x="409" y="83"/>
                </a:cubicBezTo>
                <a:cubicBezTo>
                  <a:pt x="419" y="85"/>
                  <a:pt x="429" y="89"/>
                  <a:pt x="438" y="93"/>
                </a:cubicBezTo>
                <a:close/>
                <a:moveTo>
                  <a:pt x="402" y="81"/>
                </a:moveTo>
                <a:cubicBezTo>
                  <a:pt x="391" y="122"/>
                  <a:pt x="391" y="122"/>
                  <a:pt x="391" y="122"/>
                </a:cubicBezTo>
                <a:cubicBezTo>
                  <a:pt x="383" y="120"/>
                  <a:pt x="375" y="119"/>
                  <a:pt x="367" y="118"/>
                </a:cubicBezTo>
                <a:cubicBezTo>
                  <a:pt x="373" y="75"/>
                  <a:pt x="373" y="75"/>
                  <a:pt x="373" y="75"/>
                </a:cubicBezTo>
                <a:cubicBezTo>
                  <a:pt x="383" y="76"/>
                  <a:pt x="393" y="78"/>
                  <a:pt x="402" y="81"/>
                </a:cubicBezTo>
                <a:close/>
                <a:moveTo>
                  <a:pt x="365" y="74"/>
                </a:moveTo>
                <a:cubicBezTo>
                  <a:pt x="360" y="117"/>
                  <a:pt x="360" y="117"/>
                  <a:pt x="360" y="117"/>
                </a:cubicBezTo>
                <a:cubicBezTo>
                  <a:pt x="352" y="116"/>
                  <a:pt x="344" y="115"/>
                  <a:pt x="336" y="116"/>
                </a:cubicBezTo>
                <a:cubicBezTo>
                  <a:pt x="335" y="72"/>
                  <a:pt x="335" y="72"/>
                  <a:pt x="335" y="72"/>
                </a:cubicBezTo>
                <a:cubicBezTo>
                  <a:pt x="345" y="72"/>
                  <a:pt x="355" y="73"/>
                  <a:pt x="365" y="74"/>
                </a:cubicBezTo>
                <a:close/>
                <a:moveTo>
                  <a:pt x="328" y="72"/>
                </a:moveTo>
                <a:cubicBezTo>
                  <a:pt x="329" y="116"/>
                  <a:pt x="329" y="116"/>
                  <a:pt x="329" y="116"/>
                </a:cubicBezTo>
                <a:cubicBezTo>
                  <a:pt x="321" y="116"/>
                  <a:pt x="313" y="117"/>
                  <a:pt x="305" y="118"/>
                </a:cubicBezTo>
                <a:cubicBezTo>
                  <a:pt x="298" y="75"/>
                  <a:pt x="298" y="75"/>
                  <a:pt x="298" y="75"/>
                </a:cubicBezTo>
                <a:cubicBezTo>
                  <a:pt x="308" y="73"/>
                  <a:pt x="318" y="72"/>
                  <a:pt x="328" y="72"/>
                </a:cubicBezTo>
                <a:close/>
                <a:moveTo>
                  <a:pt x="290" y="76"/>
                </a:moveTo>
                <a:cubicBezTo>
                  <a:pt x="297" y="119"/>
                  <a:pt x="297" y="119"/>
                  <a:pt x="297" y="119"/>
                </a:cubicBezTo>
                <a:cubicBezTo>
                  <a:pt x="289" y="120"/>
                  <a:pt x="282" y="122"/>
                  <a:pt x="274" y="125"/>
                </a:cubicBezTo>
                <a:cubicBezTo>
                  <a:pt x="261" y="83"/>
                  <a:pt x="261" y="83"/>
                  <a:pt x="261" y="83"/>
                </a:cubicBezTo>
                <a:cubicBezTo>
                  <a:pt x="271" y="80"/>
                  <a:pt x="280" y="78"/>
                  <a:pt x="290" y="76"/>
                </a:cubicBezTo>
                <a:close/>
                <a:moveTo>
                  <a:pt x="254" y="85"/>
                </a:moveTo>
                <a:cubicBezTo>
                  <a:pt x="267" y="127"/>
                  <a:pt x="267" y="127"/>
                  <a:pt x="267" y="127"/>
                </a:cubicBezTo>
                <a:cubicBezTo>
                  <a:pt x="259" y="129"/>
                  <a:pt x="252" y="132"/>
                  <a:pt x="244" y="136"/>
                </a:cubicBezTo>
                <a:cubicBezTo>
                  <a:pt x="225" y="96"/>
                  <a:pt x="225" y="96"/>
                  <a:pt x="225" y="96"/>
                </a:cubicBezTo>
                <a:cubicBezTo>
                  <a:pt x="235" y="92"/>
                  <a:pt x="244" y="88"/>
                  <a:pt x="254" y="85"/>
                </a:cubicBezTo>
                <a:close/>
                <a:moveTo>
                  <a:pt x="219" y="99"/>
                </a:moveTo>
                <a:cubicBezTo>
                  <a:pt x="238" y="139"/>
                  <a:pt x="238" y="139"/>
                  <a:pt x="238" y="139"/>
                </a:cubicBezTo>
                <a:cubicBezTo>
                  <a:pt x="231" y="142"/>
                  <a:pt x="224" y="146"/>
                  <a:pt x="217" y="151"/>
                </a:cubicBezTo>
                <a:cubicBezTo>
                  <a:pt x="192" y="114"/>
                  <a:pt x="192" y="114"/>
                  <a:pt x="192" y="114"/>
                </a:cubicBezTo>
                <a:cubicBezTo>
                  <a:pt x="201" y="109"/>
                  <a:pt x="210" y="104"/>
                  <a:pt x="219" y="99"/>
                </a:cubicBezTo>
                <a:close/>
                <a:moveTo>
                  <a:pt x="186" y="118"/>
                </a:moveTo>
                <a:cubicBezTo>
                  <a:pt x="211" y="155"/>
                  <a:pt x="211" y="155"/>
                  <a:pt x="211" y="155"/>
                </a:cubicBezTo>
                <a:cubicBezTo>
                  <a:pt x="204" y="159"/>
                  <a:pt x="198" y="164"/>
                  <a:pt x="192" y="170"/>
                </a:cubicBezTo>
                <a:cubicBezTo>
                  <a:pt x="162" y="137"/>
                  <a:pt x="162" y="137"/>
                  <a:pt x="162" y="137"/>
                </a:cubicBezTo>
                <a:cubicBezTo>
                  <a:pt x="170" y="130"/>
                  <a:pt x="178" y="124"/>
                  <a:pt x="186" y="118"/>
                </a:cubicBezTo>
                <a:close/>
                <a:moveTo>
                  <a:pt x="157" y="142"/>
                </a:moveTo>
                <a:cubicBezTo>
                  <a:pt x="186" y="175"/>
                  <a:pt x="186" y="175"/>
                  <a:pt x="186" y="175"/>
                </a:cubicBezTo>
                <a:cubicBezTo>
                  <a:pt x="180" y="180"/>
                  <a:pt x="175" y="186"/>
                  <a:pt x="170" y="192"/>
                </a:cubicBezTo>
                <a:cubicBezTo>
                  <a:pt x="136" y="164"/>
                  <a:pt x="136" y="164"/>
                  <a:pt x="136" y="164"/>
                </a:cubicBezTo>
                <a:cubicBezTo>
                  <a:pt x="142" y="156"/>
                  <a:pt x="149" y="149"/>
                  <a:pt x="157" y="142"/>
                </a:cubicBezTo>
                <a:close/>
                <a:moveTo>
                  <a:pt x="131" y="169"/>
                </a:moveTo>
                <a:cubicBezTo>
                  <a:pt x="165" y="198"/>
                  <a:pt x="165" y="198"/>
                  <a:pt x="165" y="198"/>
                </a:cubicBezTo>
                <a:cubicBezTo>
                  <a:pt x="160" y="204"/>
                  <a:pt x="155" y="210"/>
                  <a:pt x="151" y="217"/>
                </a:cubicBezTo>
                <a:cubicBezTo>
                  <a:pt x="113" y="194"/>
                  <a:pt x="113" y="194"/>
                  <a:pt x="113" y="194"/>
                </a:cubicBezTo>
                <a:cubicBezTo>
                  <a:pt x="119" y="185"/>
                  <a:pt x="125" y="177"/>
                  <a:pt x="131" y="169"/>
                </a:cubicBezTo>
                <a:close/>
                <a:moveTo>
                  <a:pt x="109" y="200"/>
                </a:moveTo>
                <a:cubicBezTo>
                  <a:pt x="147" y="223"/>
                  <a:pt x="147" y="223"/>
                  <a:pt x="147" y="223"/>
                </a:cubicBezTo>
                <a:cubicBezTo>
                  <a:pt x="143" y="230"/>
                  <a:pt x="140" y="236"/>
                  <a:pt x="136" y="243"/>
                </a:cubicBezTo>
                <a:cubicBezTo>
                  <a:pt x="136" y="244"/>
                  <a:pt x="136" y="244"/>
                  <a:pt x="136" y="245"/>
                </a:cubicBezTo>
                <a:cubicBezTo>
                  <a:pt x="95" y="227"/>
                  <a:pt x="95" y="227"/>
                  <a:pt x="95" y="227"/>
                </a:cubicBezTo>
                <a:cubicBezTo>
                  <a:pt x="99" y="218"/>
                  <a:pt x="104" y="209"/>
                  <a:pt x="109" y="200"/>
                </a:cubicBezTo>
                <a:close/>
                <a:moveTo>
                  <a:pt x="92" y="234"/>
                </a:moveTo>
                <a:cubicBezTo>
                  <a:pt x="133" y="251"/>
                  <a:pt x="133" y="251"/>
                  <a:pt x="133" y="251"/>
                </a:cubicBezTo>
                <a:cubicBezTo>
                  <a:pt x="130" y="259"/>
                  <a:pt x="127" y="267"/>
                  <a:pt x="125" y="274"/>
                </a:cubicBezTo>
                <a:cubicBezTo>
                  <a:pt x="82" y="263"/>
                  <a:pt x="82" y="263"/>
                  <a:pt x="82" y="263"/>
                </a:cubicBezTo>
                <a:cubicBezTo>
                  <a:pt x="85" y="253"/>
                  <a:pt x="88" y="243"/>
                  <a:pt x="92" y="234"/>
                </a:cubicBezTo>
                <a:close/>
                <a:moveTo>
                  <a:pt x="80" y="270"/>
                </a:moveTo>
                <a:cubicBezTo>
                  <a:pt x="123" y="281"/>
                  <a:pt x="123" y="281"/>
                  <a:pt x="123" y="281"/>
                </a:cubicBezTo>
                <a:cubicBezTo>
                  <a:pt x="121" y="289"/>
                  <a:pt x="119" y="297"/>
                  <a:pt x="118" y="305"/>
                </a:cubicBezTo>
                <a:cubicBezTo>
                  <a:pt x="74" y="300"/>
                  <a:pt x="74" y="300"/>
                  <a:pt x="74" y="300"/>
                </a:cubicBezTo>
                <a:cubicBezTo>
                  <a:pt x="75" y="289"/>
                  <a:pt x="78" y="279"/>
                  <a:pt x="80" y="270"/>
                </a:cubicBezTo>
                <a:close/>
                <a:moveTo>
                  <a:pt x="72" y="337"/>
                </a:moveTo>
                <a:cubicBezTo>
                  <a:pt x="71" y="327"/>
                  <a:pt x="72" y="317"/>
                  <a:pt x="73" y="307"/>
                </a:cubicBezTo>
                <a:cubicBezTo>
                  <a:pt x="117" y="312"/>
                  <a:pt x="117" y="312"/>
                  <a:pt x="117" y="312"/>
                </a:cubicBezTo>
                <a:cubicBezTo>
                  <a:pt x="116" y="320"/>
                  <a:pt x="116" y="328"/>
                  <a:pt x="116" y="336"/>
                </a:cubicBezTo>
                <a:lnTo>
                  <a:pt x="72" y="337"/>
                </a:lnTo>
                <a:close/>
                <a:moveTo>
                  <a:pt x="72" y="345"/>
                </a:moveTo>
                <a:cubicBezTo>
                  <a:pt x="116" y="344"/>
                  <a:pt x="116" y="344"/>
                  <a:pt x="116" y="344"/>
                </a:cubicBezTo>
                <a:cubicBezTo>
                  <a:pt x="116" y="352"/>
                  <a:pt x="117" y="360"/>
                  <a:pt x="118" y="368"/>
                </a:cubicBezTo>
                <a:cubicBezTo>
                  <a:pt x="74" y="375"/>
                  <a:pt x="74" y="375"/>
                  <a:pt x="74" y="375"/>
                </a:cubicBezTo>
                <a:cubicBezTo>
                  <a:pt x="73" y="365"/>
                  <a:pt x="72" y="355"/>
                  <a:pt x="72" y="345"/>
                </a:cubicBezTo>
                <a:close/>
                <a:moveTo>
                  <a:pt x="76" y="382"/>
                </a:moveTo>
                <a:cubicBezTo>
                  <a:pt x="120" y="375"/>
                  <a:pt x="120" y="375"/>
                  <a:pt x="120" y="375"/>
                </a:cubicBezTo>
                <a:cubicBezTo>
                  <a:pt x="121" y="383"/>
                  <a:pt x="123" y="391"/>
                  <a:pt x="125" y="399"/>
                </a:cubicBezTo>
                <a:cubicBezTo>
                  <a:pt x="83" y="412"/>
                  <a:pt x="83" y="412"/>
                  <a:pt x="83" y="412"/>
                </a:cubicBezTo>
                <a:cubicBezTo>
                  <a:pt x="80" y="402"/>
                  <a:pt x="77" y="392"/>
                  <a:pt x="76" y="382"/>
                </a:cubicBezTo>
                <a:close/>
                <a:moveTo>
                  <a:pt x="96" y="447"/>
                </a:moveTo>
                <a:cubicBezTo>
                  <a:pt x="92" y="438"/>
                  <a:pt x="88" y="429"/>
                  <a:pt x="85" y="419"/>
                </a:cubicBezTo>
                <a:cubicBezTo>
                  <a:pt x="127" y="406"/>
                  <a:pt x="127" y="406"/>
                  <a:pt x="127" y="406"/>
                </a:cubicBezTo>
                <a:cubicBezTo>
                  <a:pt x="130" y="413"/>
                  <a:pt x="133" y="421"/>
                  <a:pt x="136" y="428"/>
                </a:cubicBezTo>
                <a:lnTo>
                  <a:pt x="96" y="447"/>
                </a:lnTo>
                <a:close/>
                <a:moveTo>
                  <a:pt x="114" y="480"/>
                </a:moveTo>
                <a:cubicBezTo>
                  <a:pt x="109" y="472"/>
                  <a:pt x="104" y="463"/>
                  <a:pt x="99" y="454"/>
                </a:cubicBezTo>
                <a:cubicBezTo>
                  <a:pt x="139" y="435"/>
                  <a:pt x="139" y="435"/>
                  <a:pt x="139" y="435"/>
                </a:cubicBezTo>
                <a:cubicBezTo>
                  <a:pt x="143" y="442"/>
                  <a:pt x="147" y="449"/>
                  <a:pt x="151" y="456"/>
                </a:cubicBezTo>
                <a:lnTo>
                  <a:pt x="114" y="480"/>
                </a:lnTo>
                <a:close/>
                <a:moveTo>
                  <a:pt x="119" y="486"/>
                </a:moveTo>
                <a:cubicBezTo>
                  <a:pt x="155" y="462"/>
                  <a:pt x="155" y="462"/>
                  <a:pt x="155" y="462"/>
                </a:cubicBezTo>
                <a:cubicBezTo>
                  <a:pt x="160" y="468"/>
                  <a:pt x="165" y="475"/>
                  <a:pt x="170" y="481"/>
                </a:cubicBezTo>
                <a:cubicBezTo>
                  <a:pt x="137" y="510"/>
                  <a:pt x="137" y="510"/>
                  <a:pt x="137" y="510"/>
                </a:cubicBezTo>
                <a:cubicBezTo>
                  <a:pt x="131" y="503"/>
                  <a:pt x="124" y="495"/>
                  <a:pt x="119" y="486"/>
                </a:cubicBezTo>
                <a:close/>
                <a:moveTo>
                  <a:pt x="142" y="516"/>
                </a:moveTo>
                <a:cubicBezTo>
                  <a:pt x="175" y="486"/>
                  <a:pt x="175" y="486"/>
                  <a:pt x="175" y="486"/>
                </a:cubicBezTo>
                <a:cubicBezTo>
                  <a:pt x="181" y="492"/>
                  <a:pt x="186" y="498"/>
                  <a:pt x="193" y="503"/>
                </a:cubicBezTo>
                <a:cubicBezTo>
                  <a:pt x="164" y="537"/>
                  <a:pt x="164" y="537"/>
                  <a:pt x="164" y="537"/>
                </a:cubicBezTo>
                <a:cubicBezTo>
                  <a:pt x="157" y="530"/>
                  <a:pt x="149" y="523"/>
                  <a:pt x="142" y="516"/>
                </a:cubicBezTo>
                <a:close/>
                <a:moveTo>
                  <a:pt x="195" y="559"/>
                </a:moveTo>
                <a:cubicBezTo>
                  <a:pt x="186" y="554"/>
                  <a:pt x="178" y="548"/>
                  <a:pt x="170" y="542"/>
                </a:cubicBezTo>
                <a:cubicBezTo>
                  <a:pt x="198" y="508"/>
                  <a:pt x="198" y="508"/>
                  <a:pt x="198" y="508"/>
                </a:cubicBezTo>
                <a:cubicBezTo>
                  <a:pt x="204" y="513"/>
                  <a:pt x="211" y="517"/>
                  <a:pt x="218" y="522"/>
                </a:cubicBezTo>
                <a:lnTo>
                  <a:pt x="195" y="559"/>
                </a:lnTo>
                <a:close/>
                <a:moveTo>
                  <a:pt x="201" y="563"/>
                </a:moveTo>
                <a:cubicBezTo>
                  <a:pt x="224" y="526"/>
                  <a:pt x="224" y="526"/>
                  <a:pt x="224" y="526"/>
                </a:cubicBezTo>
                <a:cubicBezTo>
                  <a:pt x="230" y="529"/>
                  <a:pt x="237" y="533"/>
                  <a:pt x="244" y="536"/>
                </a:cubicBezTo>
                <a:cubicBezTo>
                  <a:pt x="244" y="536"/>
                  <a:pt x="245" y="536"/>
                  <a:pt x="245" y="537"/>
                </a:cubicBezTo>
                <a:cubicBezTo>
                  <a:pt x="228" y="577"/>
                  <a:pt x="228" y="577"/>
                  <a:pt x="228" y="577"/>
                </a:cubicBezTo>
                <a:cubicBezTo>
                  <a:pt x="219" y="573"/>
                  <a:pt x="210" y="568"/>
                  <a:pt x="201" y="563"/>
                </a:cubicBezTo>
                <a:close/>
                <a:moveTo>
                  <a:pt x="251" y="521"/>
                </a:moveTo>
                <a:cubicBezTo>
                  <a:pt x="148" y="473"/>
                  <a:pt x="104" y="352"/>
                  <a:pt x="152" y="250"/>
                </a:cubicBezTo>
                <a:cubicBezTo>
                  <a:pt x="199" y="148"/>
                  <a:pt x="320" y="104"/>
                  <a:pt x="422" y="151"/>
                </a:cubicBezTo>
                <a:cubicBezTo>
                  <a:pt x="524" y="199"/>
                  <a:pt x="569" y="320"/>
                  <a:pt x="521" y="422"/>
                </a:cubicBezTo>
                <a:cubicBezTo>
                  <a:pt x="474" y="524"/>
                  <a:pt x="353" y="568"/>
                  <a:pt x="251" y="521"/>
                </a:cubicBezTo>
                <a:close/>
                <a:moveTo>
                  <a:pt x="235" y="580"/>
                </a:moveTo>
                <a:cubicBezTo>
                  <a:pt x="252" y="540"/>
                  <a:pt x="252" y="540"/>
                  <a:pt x="252" y="540"/>
                </a:cubicBezTo>
                <a:cubicBezTo>
                  <a:pt x="260" y="543"/>
                  <a:pt x="267" y="545"/>
                  <a:pt x="275" y="548"/>
                </a:cubicBezTo>
                <a:cubicBezTo>
                  <a:pt x="263" y="590"/>
                  <a:pt x="263" y="590"/>
                  <a:pt x="263" y="590"/>
                </a:cubicBezTo>
                <a:cubicBezTo>
                  <a:pt x="254" y="587"/>
                  <a:pt x="244" y="584"/>
                  <a:pt x="235" y="580"/>
                </a:cubicBezTo>
                <a:close/>
                <a:moveTo>
                  <a:pt x="271" y="592"/>
                </a:moveTo>
                <a:cubicBezTo>
                  <a:pt x="282" y="550"/>
                  <a:pt x="282" y="550"/>
                  <a:pt x="282" y="550"/>
                </a:cubicBezTo>
                <a:cubicBezTo>
                  <a:pt x="290" y="552"/>
                  <a:pt x="298" y="553"/>
                  <a:pt x="306" y="554"/>
                </a:cubicBezTo>
                <a:cubicBezTo>
                  <a:pt x="300" y="598"/>
                  <a:pt x="300" y="598"/>
                  <a:pt x="300" y="598"/>
                </a:cubicBezTo>
                <a:cubicBezTo>
                  <a:pt x="290" y="596"/>
                  <a:pt x="280" y="594"/>
                  <a:pt x="271" y="592"/>
                </a:cubicBezTo>
                <a:close/>
                <a:moveTo>
                  <a:pt x="308" y="599"/>
                </a:moveTo>
                <a:cubicBezTo>
                  <a:pt x="313" y="555"/>
                  <a:pt x="313" y="555"/>
                  <a:pt x="313" y="555"/>
                </a:cubicBezTo>
                <a:cubicBezTo>
                  <a:pt x="321" y="556"/>
                  <a:pt x="329" y="556"/>
                  <a:pt x="337" y="556"/>
                </a:cubicBezTo>
                <a:cubicBezTo>
                  <a:pt x="338" y="600"/>
                  <a:pt x="338" y="600"/>
                  <a:pt x="338" y="600"/>
                </a:cubicBezTo>
                <a:cubicBezTo>
                  <a:pt x="328" y="600"/>
                  <a:pt x="318" y="600"/>
                  <a:pt x="308" y="599"/>
                </a:cubicBezTo>
                <a:close/>
                <a:moveTo>
                  <a:pt x="345" y="600"/>
                </a:moveTo>
                <a:cubicBezTo>
                  <a:pt x="345" y="556"/>
                  <a:pt x="345" y="556"/>
                  <a:pt x="345" y="556"/>
                </a:cubicBezTo>
                <a:cubicBezTo>
                  <a:pt x="353" y="556"/>
                  <a:pt x="361" y="555"/>
                  <a:pt x="369" y="554"/>
                </a:cubicBezTo>
                <a:cubicBezTo>
                  <a:pt x="376" y="597"/>
                  <a:pt x="376" y="597"/>
                  <a:pt x="376" y="597"/>
                </a:cubicBezTo>
                <a:cubicBezTo>
                  <a:pt x="366" y="599"/>
                  <a:pt x="355" y="600"/>
                  <a:pt x="345" y="600"/>
                </a:cubicBezTo>
                <a:close/>
                <a:moveTo>
                  <a:pt x="383" y="596"/>
                </a:moveTo>
                <a:cubicBezTo>
                  <a:pt x="376" y="553"/>
                  <a:pt x="376" y="553"/>
                  <a:pt x="376" y="553"/>
                </a:cubicBezTo>
                <a:cubicBezTo>
                  <a:pt x="384" y="551"/>
                  <a:pt x="392" y="549"/>
                  <a:pt x="399" y="547"/>
                </a:cubicBezTo>
                <a:cubicBezTo>
                  <a:pt x="412" y="589"/>
                  <a:pt x="412" y="589"/>
                  <a:pt x="412" y="589"/>
                </a:cubicBezTo>
                <a:cubicBezTo>
                  <a:pt x="403" y="592"/>
                  <a:pt x="393" y="594"/>
                  <a:pt x="383" y="596"/>
                </a:cubicBezTo>
                <a:close/>
                <a:moveTo>
                  <a:pt x="419" y="586"/>
                </a:moveTo>
                <a:cubicBezTo>
                  <a:pt x="406" y="545"/>
                  <a:pt x="406" y="545"/>
                  <a:pt x="406" y="545"/>
                </a:cubicBezTo>
                <a:cubicBezTo>
                  <a:pt x="414" y="542"/>
                  <a:pt x="421" y="539"/>
                  <a:pt x="429" y="536"/>
                </a:cubicBezTo>
                <a:cubicBezTo>
                  <a:pt x="448" y="575"/>
                  <a:pt x="448" y="575"/>
                  <a:pt x="448" y="575"/>
                </a:cubicBezTo>
                <a:cubicBezTo>
                  <a:pt x="438" y="579"/>
                  <a:pt x="429" y="583"/>
                  <a:pt x="419" y="586"/>
                </a:cubicBezTo>
                <a:close/>
                <a:moveTo>
                  <a:pt x="454" y="572"/>
                </a:moveTo>
                <a:cubicBezTo>
                  <a:pt x="435" y="533"/>
                  <a:pt x="435" y="533"/>
                  <a:pt x="435" y="533"/>
                </a:cubicBezTo>
                <a:cubicBezTo>
                  <a:pt x="443" y="529"/>
                  <a:pt x="449" y="525"/>
                  <a:pt x="456" y="521"/>
                </a:cubicBezTo>
                <a:cubicBezTo>
                  <a:pt x="480" y="557"/>
                  <a:pt x="480" y="557"/>
                  <a:pt x="480" y="557"/>
                </a:cubicBezTo>
                <a:cubicBezTo>
                  <a:pt x="472" y="562"/>
                  <a:pt x="463" y="567"/>
                  <a:pt x="454" y="572"/>
                </a:cubicBezTo>
                <a:close/>
                <a:moveTo>
                  <a:pt x="487" y="553"/>
                </a:moveTo>
                <a:cubicBezTo>
                  <a:pt x="462" y="517"/>
                  <a:pt x="462" y="517"/>
                  <a:pt x="462" y="517"/>
                </a:cubicBezTo>
                <a:cubicBezTo>
                  <a:pt x="469" y="512"/>
                  <a:pt x="475" y="507"/>
                  <a:pt x="481" y="502"/>
                </a:cubicBezTo>
                <a:cubicBezTo>
                  <a:pt x="510" y="534"/>
                  <a:pt x="510" y="534"/>
                  <a:pt x="510" y="534"/>
                </a:cubicBezTo>
                <a:cubicBezTo>
                  <a:pt x="503" y="541"/>
                  <a:pt x="495" y="547"/>
                  <a:pt x="487" y="553"/>
                </a:cubicBezTo>
                <a:close/>
                <a:moveTo>
                  <a:pt x="516" y="529"/>
                </a:moveTo>
                <a:cubicBezTo>
                  <a:pt x="487" y="497"/>
                  <a:pt x="487" y="497"/>
                  <a:pt x="487" y="497"/>
                </a:cubicBezTo>
                <a:cubicBezTo>
                  <a:pt x="493" y="492"/>
                  <a:pt x="498" y="486"/>
                  <a:pt x="503" y="480"/>
                </a:cubicBezTo>
                <a:cubicBezTo>
                  <a:pt x="537" y="507"/>
                  <a:pt x="537" y="507"/>
                  <a:pt x="537" y="507"/>
                </a:cubicBezTo>
                <a:cubicBezTo>
                  <a:pt x="530" y="515"/>
                  <a:pt x="523" y="522"/>
                  <a:pt x="516" y="529"/>
                </a:cubicBezTo>
                <a:close/>
                <a:moveTo>
                  <a:pt x="541" y="501"/>
                </a:moveTo>
                <a:cubicBezTo>
                  <a:pt x="508" y="474"/>
                  <a:pt x="508" y="474"/>
                  <a:pt x="508" y="474"/>
                </a:cubicBezTo>
                <a:cubicBezTo>
                  <a:pt x="513" y="468"/>
                  <a:pt x="518" y="461"/>
                  <a:pt x="522" y="454"/>
                </a:cubicBezTo>
                <a:cubicBezTo>
                  <a:pt x="559" y="477"/>
                  <a:pt x="559" y="477"/>
                  <a:pt x="559" y="477"/>
                </a:cubicBezTo>
                <a:cubicBezTo>
                  <a:pt x="553" y="485"/>
                  <a:pt x="548" y="494"/>
                  <a:pt x="541" y="501"/>
                </a:cubicBezTo>
                <a:close/>
                <a:moveTo>
                  <a:pt x="563" y="471"/>
                </a:moveTo>
                <a:cubicBezTo>
                  <a:pt x="526" y="448"/>
                  <a:pt x="526" y="448"/>
                  <a:pt x="526" y="448"/>
                </a:cubicBezTo>
                <a:cubicBezTo>
                  <a:pt x="530" y="442"/>
                  <a:pt x="533" y="435"/>
                  <a:pt x="536" y="429"/>
                </a:cubicBezTo>
                <a:cubicBezTo>
                  <a:pt x="537" y="428"/>
                  <a:pt x="537" y="427"/>
                  <a:pt x="537" y="427"/>
                </a:cubicBezTo>
                <a:cubicBezTo>
                  <a:pt x="577" y="444"/>
                  <a:pt x="577" y="444"/>
                  <a:pt x="577" y="444"/>
                </a:cubicBezTo>
                <a:cubicBezTo>
                  <a:pt x="572" y="453"/>
                  <a:pt x="568" y="462"/>
                  <a:pt x="563" y="471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Freeform 123"/>
          <p:cNvSpPr>
            <a:spLocks noEditPoints="1"/>
          </p:cNvSpPr>
          <p:nvPr/>
        </p:nvSpPr>
        <p:spPr bwMode="auto">
          <a:xfrm>
            <a:off x="5724631" y="4189763"/>
            <a:ext cx="971974" cy="969961"/>
          </a:xfrm>
          <a:custGeom>
            <a:avLst/>
            <a:gdLst>
              <a:gd name="T0" fmla="*/ 140 w 409"/>
              <a:gd name="T1" fmla="*/ 29 h 408"/>
              <a:gd name="T2" fmla="*/ 109 w 409"/>
              <a:gd name="T3" fmla="*/ 44 h 408"/>
              <a:gd name="T4" fmla="*/ 81 w 409"/>
              <a:gd name="T5" fmla="*/ 64 h 408"/>
              <a:gd name="T6" fmla="*/ 58 w 409"/>
              <a:gd name="T7" fmla="*/ 89 h 408"/>
              <a:gd name="T8" fmla="*/ 39 w 409"/>
              <a:gd name="T9" fmla="*/ 118 h 408"/>
              <a:gd name="T10" fmla="*/ 26 w 409"/>
              <a:gd name="T11" fmla="*/ 150 h 408"/>
              <a:gd name="T12" fmla="*/ 19 w 409"/>
              <a:gd name="T13" fmla="*/ 184 h 408"/>
              <a:gd name="T14" fmla="*/ 19 w 409"/>
              <a:gd name="T15" fmla="*/ 218 h 408"/>
              <a:gd name="T16" fmla="*/ 25 w 409"/>
              <a:gd name="T17" fmla="*/ 252 h 408"/>
              <a:gd name="T18" fmla="*/ 36 w 409"/>
              <a:gd name="T19" fmla="*/ 284 h 408"/>
              <a:gd name="T20" fmla="*/ 54 w 409"/>
              <a:gd name="T21" fmla="*/ 314 h 408"/>
              <a:gd name="T22" fmla="*/ 77 w 409"/>
              <a:gd name="T23" fmla="*/ 340 h 408"/>
              <a:gd name="T24" fmla="*/ 104 w 409"/>
              <a:gd name="T25" fmla="*/ 361 h 408"/>
              <a:gd name="T26" fmla="*/ 134 w 409"/>
              <a:gd name="T27" fmla="*/ 377 h 408"/>
              <a:gd name="T28" fmla="*/ 167 w 409"/>
              <a:gd name="T29" fmla="*/ 387 h 408"/>
              <a:gd name="T30" fmla="*/ 201 w 409"/>
              <a:gd name="T31" fmla="*/ 391 h 408"/>
              <a:gd name="T32" fmla="*/ 236 w 409"/>
              <a:gd name="T33" fmla="*/ 388 h 408"/>
              <a:gd name="T34" fmla="*/ 269 w 409"/>
              <a:gd name="T35" fmla="*/ 379 h 408"/>
              <a:gd name="T36" fmla="*/ 300 w 409"/>
              <a:gd name="T37" fmla="*/ 364 h 408"/>
              <a:gd name="T38" fmla="*/ 328 w 409"/>
              <a:gd name="T39" fmla="*/ 344 h 408"/>
              <a:gd name="T40" fmla="*/ 351 w 409"/>
              <a:gd name="T41" fmla="*/ 319 h 408"/>
              <a:gd name="T42" fmla="*/ 370 w 409"/>
              <a:gd name="T43" fmla="*/ 290 h 408"/>
              <a:gd name="T44" fmla="*/ 383 w 409"/>
              <a:gd name="T45" fmla="*/ 258 h 408"/>
              <a:gd name="T46" fmla="*/ 390 w 409"/>
              <a:gd name="T47" fmla="*/ 225 h 408"/>
              <a:gd name="T48" fmla="*/ 390 w 409"/>
              <a:gd name="T49" fmla="*/ 190 h 408"/>
              <a:gd name="T50" fmla="*/ 385 w 409"/>
              <a:gd name="T51" fmla="*/ 156 h 408"/>
              <a:gd name="T52" fmla="*/ 373 w 409"/>
              <a:gd name="T53" fmla="*/ 124 h 408"/>
              <a:gd name="T54" fmla="*/ 355 w 409"/>
              <a:gd name="T55" fmla="*/ 95 h 408"/>
              <a:gd name="T56" fmla="*/ 332 w 409"/>
              <a:gd name="T57" fmla="*/ 69 h 408"/>
              <a:gd name="T58" fmla="*/ 305 w 409"/>
              <a:gd name="T59" fmla="*/ 48 h 408"/>
              <a:gd name="T60" fmla="*/ 275 w 409"/>
              <a:gd name="T61" fmla="*/ 32 h 408"/>
              <a:gd name="T62" fmla="*/ 242 w 409"/>
              <a:gd name="T63" fmla="*/ 22 h 408"/>
              <a:gd name="T64" fmla="*/ 208 w 409"/>
              <a:gd name="T65" fmla="*/ 18 h 408"/>
              <a:gd name="T66" fmla="*/ 174 w 409"/>
              <a:gd name="T67" fmla="*/ 21 h 408"/>
              <a:gd name="T68" fmla="*/ 179 w 409"/>
              <a:gd name="T69" fmla="*/ 124 h 408"/>
              <a:gd name="T70" fmla="*/ 124 w 409"/>
              <a:gd name="T71" fmla="*/ 230 h 408"/>
              <a:gd name="T72" fmla="*/ 316 w 409"/>
              <a:gd name="T73" fmla="*/ 288 h 408"/>
              <a:gd name="T74" fmla="*/ 74 w 409"/>
              <a:gd name="T75" fmla="*/ 288 h 408"/>
              <a:gd name="T76" fmla="*/ 120 w 409"/>
              <a:gd name="T77" fmla="*/ 265 h 408"/>
              <a:gd name="T78" fmla="*/ 309 w 409"/>
              <a:gd name="T79" fmla="*/ 89 h 408"/>
              <a:gd name="T80" fmla="*/ 336 w 409"/>
              <a:gd name="T81" fmla="*/ 252 h 408"/>
              <a:gd name="T82" fmla="*/ 304 w 409"/>
              <a:gd name="T83" fmla="*/ 173 h 408"/>
              <a:gd name="T84" fmla="*/ 289 w 409"/>
              <a:gd name="T85" fmla="*/ 93 h 408"/>
              <a:gd name="T86" fmla="*/ 252 w 409"/>
              <a:gd name="T87" fmla="*/ 73 h 408"/>
              <a:gd name="T88" fmla="*/ 173 w 409"/>
              <a:gd name="T89" fmla="*/ 104 h 408"/>
              <a:gd name="T90" fmla="*/ 67 w 409"/>
              <a:gd name="T91" fmla="*/ 229 h 408"/>
              <a:gd name="T92" fmla="*/ 244 w 409"/>
              <a:gd name="T93" fmla="*/ 54 h 4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409" h="408">
                <a:moveTo>
                  <a:pt x="157" y="24"/>
                </a:moveTo>
                <a:cubicBezTo>
                  <a:pt x="143" y="9"/>
                  <a:pt x="143" y="9"/>
                  <a:pt x="143" y="9"/>
                </a:cubicBezTo>
                <a:cubicBezTo>
                  <a:pt x="140" y="29"/>
                  <a:pt x="140" y="29"/>
                  <a:pt x="140" y="29"/>
                </a:cubicBezTo>
                <a:cubicBezTo>
                  <a:pt x="139" y="37"/>
                  <a:pt x="131" y="40"/>
                  <a:pt x="125" y="36"/>
                </a:cubicBezTo>
                <a:cubicBezTo>
                  <a:pt x="108" y="24"/>
                  <a:pt x="108" y="24"/>
                  <a:pt x="108" y="24"/>
                </a:cubicBezTo>
                <a:cubicBezTo>
                  <a:pt x="109" y="44"/>
                  <a:pt x="109" y="44"/>
                  <a:pt x="109" y="44"/>
                </a:cubicBezTo>
                <a:cubicBezTo>
                  <a:pt x="110" y="52"/>
                  <a:pt x="102" y="57"/>
                  <a:pt x="95" y="53"/>
                </a:cubicBezTo>
                <a:cubicBezTo>
                  <a:pt x="77" y="45"/>
                  <a:pt x="77" y="45"/>
                  <a:pt x="77" y="45"/>
                </a:cubicBezTo>
                <a:cubicBezTo>
                  <a:pt x="81" y="64"/>
                  <a:pt x="81" y="64"/>
                  <a:pt x="81" y="64"/>
                </a:cubicBezTo>
                <a:cubicBezTo>
                  <a:pt x="83" y="72"/>
                  <a:pt x="76" y="78"/>
                  <a:pt x="69" y="76"/>
                </a:cubicBezTo>
                <a:cubicBezTo>
                  <a:pt x="50" y="71"/>
                  <a:pt x="50" y="71"/>
                  <a:pt x="50" y="71"/>
                </a:cubicBezTo>
                <a:cubicBezTo>
                  <a:pt x="58" y="89"/>
                  <a:pt x="58" y="89"/>
                  <a:pt x="58" y="89"/>
                </a:cubicBezTo>
                <a:cubicBezTo>
                  <a:pt x="61" y="96"/>
                  <a:pt x="55" y="104"/>
                  <a:pt x="48" y="103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39" y="118"/>
                  <a:pt x="39" y="118"/>
                  <a:pt x="39" y="118"/>
                </a:cubicBezTo>
                <a:cubicBezTo>
                  <a:pt x="43" y="125"/>
                  <a:pt x="40" y="133"/>
                  <a:pt x="32" y="134"/>
                </a:cubicBezTo>
                <a:cubicBezTo>
                  <a:pt x="12" y="136"/>
                  <a:pt x="12" y="136"/>
                  <a:pt x="12" y="136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32" y="155"/>
                  <a:pt x="29" y="164"/>
                  <a:pt x="22" y="167"/>
                </a:cubicBezTo>
                <a:cubicBezTo>
                  <a:pt x="3" y="172"/>
                  <a:pt x="3" y="172"/>
                  <a:pt x="3" y="172"/>
                </a:cubicBezTo>
                <a:cubicBezTo>
                  <a:pt x="19" y="184"/>
                  <a:pt x="19" y="184"/>
                  <a:pt x="19" y="184"/>
                </a:cubicBezTo>
                <a:cubicBezTo>
                  <a:pt x="26" y="188"/>
                  <a:pt x="25" y="197"/>
                  <a:pt x="18" y="201"/>
                </a:cubicBezTo>
                <a:cubicBezTo>
                  <a:pt x="0" y="210"/>
                  <a:pt x="0" y="210"/>
                  <a:pt x="0" y="210"/>
                </a:cubicBezTo>
                <a:cubicBezTo>
                  <a:pt x="19" y="218"/>
                  <a:pt x="19" y="218"/>
                  <a:pt x="19" y="218"/>
                </a:cubicBezTo>
                <a:cubicBezTo>
                  <a:pt x="26" y="221"/>
                  <a:pt x="27" y="230"/>
                  <a:pt x="21" y="235"/>
                </a:cubicBezTo>
                <a:cubicBezTo>
                  <a:pt x="5" y="247"/>
                  <a:pt x="5" y="247"/>
                  <a:pt x="5" y="247"/>
                </a:cubicBezTo>
                <a:cubicBezTo>
                  <a:pt x="25" y="252"/>
                  <a:pt x="25" y="252"/>
                  <a:pt x="25" y="252"/>
                </a:cubicBezTo>
                <a:cubicBezTo>
                  <a:pt x="32" y="254"/>
                  <a:pt x="35" y="263"/>
                  <a:pt x="30" y="268"/>
                </a:cubicBezTo>
                <a:cubicBezTo>
                  <a:pt x="16" y="283"/>
                  <a:pt x="16" y="283"/>
                  <a:pt x="16" y="283"/>
                </a:cubicBezTo>
                <a:cubicBezTo>
                  <a:pt x="36" y="284"/>
                  <a:pt x="36" y="284"/>
                  <a:pt x="36" y="284"/>
                </a:cubicBezTo>
                <a:cubicBezTo>
                  <a:pt x="44" y="285"/>
                  <a:pt x="48" y="293"/>
                  <a:pt x="44" y="299"/>
                </a:cubicBezTo>
                <a:cubicBezTo>
                  <a:pt x="34" y="317"/>
                  <a:pt x="34" y="317"/>
                  <a:pt x="34" y="317"/>
                </a:cubicBezTo>
                <a:cubicBezTo>
                  <a:pt x="54" y="314"/>
                  <a:pt x="54" y="314"/>
                  <a:pt x="54" y="314"/>
                </a:cubicBezTo>
                <a:cubicBezTo>
                  <a:pt x="61" y="313"/>
                  <a:pt x="67" y="320"/>
                  <a:pt x="65" y="327"/>
                </a:cubicBezTo>
                <a:cubicBezTo>
                  <a:pt x="57" y="346"/>
                  <a:pt x="57" y="346"/>
                  <a:pt x="57" y="346"/>
                </a:cubicBezTo>
                <a:cubicBezTo>
                  <a:pt x="77" y="340"/>
                  <a:pt x="77" y="340"/>
                  <a:pt x="77" y="340"/>
                </a:cubicBezTo>
                <a:cubicBezTo>
                  <a:pt x="84" y="337"/>
                  <a:pt x="91" y="343"/>
                  <a:pt x="89" y="351"/>
                </a:cubicBezTo>
                <a:cubicBezTo>
                  <a:pt x="86" y="371"/>
                  <a:pt x="86" y="371"/>
                  <a:pt x="86" y="371"/>
                </a:cubicBezTo>
                <a:cubicBezTo>
                  <a:pt x="104" y="361"/>
                  <a:pt x="104" y="361"/>
                  <a:pt x="104" y="361"/>
                </a:cubicBezTo>
                <a:cubicBezTo>
                  <a:pt x="110" y="357"/>
                  <a:pt x="118" y="362"/>
                  <a:pt x="118" y="369"/>
                </a:cubicBezTo>
                <a:cubicBezTo>
                  <a:pt x="119" y="390"/>
                  <a:pt x="119" y="390"/>
                  <a:pt x="119" y="390"/>
                </a:cubicBezTo>
                <a:cubicBezTo>
                  <a:pt x="134" y="377"/>
                  <a:pt x="134" y="377"/>
                  <a:pt x="134" y="377"/>
                </a:cubicBezTo>
                <a:cubicBezTo>
                  <a:pt x="140" y="372"/>
                  <a:pt x="149" y="375"/>
                  <a:pt x="150" y="382"/>
                </a:cubicBezTo>
                <a:cubicBezTo>
                  <a:pt x="154" y="402"/>
                  <a:pt x="154" y="402"/>
                  <a:pt x="154" y="402"/>
                </a:cubicBezTo>
                <a:cubicBezTo>
                  <a:pt x="167" y="387"/>
                  <a:pt x="167" y="387"/>
                  <a:pt x="167" y="387"/>
                </a:cubicBezTo>
                <a:cubicBezTo>
                  <a:pt x="172" y="381"/>
                  <a:pt x="181" y="383"/>
                  <a:pt x="184" y="389"/>
                </a:cubicBezTo>
                <a:cubicBezTo>
                  <a:pt x="191" y="408"/>
                  <a:pt x="191" y="408"/>
                  <a:pt x="191" y="408"/>
                </a:cubicBezTo>
                <a:cubicBezTo>
                  <a:pt x="201" y="391"/>
                  <a:pt x="201" y="391"/>
                  <a:pt x="201" y="391"/>
                </a:cubicBezTo>
                <a:cubicBezTo>
                  <a:pt x="205" y="384"/>
                  <a:pt x="214" y="384"/>
                  <a:pt x="218" y="390"/>
                </a:cubicBezTo>
                <a:cubicBezTo>
                  <a:pt x="229" y="407"/>
                  <a:pt x="229" y="407"/>
                  <a:pt x="229" y="407"/>
                </a:cubicBezTo>
                <a:cubicBezTo>
                  <a:pt x="236" y="388"/>
                  <a:pt x="236" y="388"/>
                  <a:pt x="236" y="388"/>
                </a:cubicBezTo>
                <a:cubicBezTo>
                  <a:pt x="238" y="381"/>
                  <a:pt x="247" y="379"/>
                  <a:pt x="252" y="384"/>
                </a:cubicBezTo>
                <a:cubicBezTo>
                  <a:pt x="266" y="399"/>
                  <a:pt x="266" y="399"/>
                  <a:pt x="266" y="399"/>
                </a:cubicBezTo>
                <a:cubicBezTo>
                  <a:pt x="269" y="379"/>
                  <a:pt x="269" y="379"/>
                  <a:pt x="269" y="379"/>
                </a:cubicBezTo>
                <a:cubicBezTo>
                  <a:pt x="270" y="372"/>
                  <a:pt x="278" y="368"/>
                  <a:pt x="284" y="373"/>
                </a:cubicBezTo>
                <a:cubicBezTo>
                  <a:pt x="301" y="385"/>
                  <a:pt x="301" y="385"/>
                  <a:pt x="301" y="385"/>
                </a:cubicBezTo>
                <a:cubicBezTo>
                  <a:pt x="300" y="364"/>
                  <a:pt x="300" y="364"/>
                  <a:pt x="300" y="364"/>
                </a:cubicBezTo>
                <a:cubicBezTo>
                  <a:pt x="300" y="357"/>
                  <a:pt x="307" y="352"/>
                  <a:pt x="314" y="355"/>
                </a:cubicBezTo>
                <a:cubicBezTo>
                  <a:pt x="332" y="364"/>
                  <a:pt x="332" y="364"/>
                  <a:pt x="332" y="364"/>
                </a:cubicBezTo>
                <a:cubicBezTo>
                  <a:pt x="328" y="344"/>
                  <a:pt x="328" y="344"/>
                  <a:pt x="328" y="344"/>
                </a:cubicBezTo>
                <a:cubicBezTo>
                  <a:pt x="326" y="337"/>
                  <a:pt x="333" y="330"/>
                  <a:pt x="340" y="332"/>
                </a:cubicBezTo>
                <a:cubicBezTo>
                  <a:pt x="359" y="338"/>
                  <a:pt x="359" y="338"/>
                  <a:pt x="359" y="338"/>
                </a:cubicBezTo>
                <a:cubicBezTo>
                  <a:pt x="351" y="319"/>
                  <a:pt x="351" y="319"/>
                  <a:pt x="351" y="319"/>
                </a:cubicBezTo>
                <a:cubicBezTo>
                  <a:pt x="348" y="312"/>
                  <a:pt x="354" y="305"/>
                  <a:pt x="361" y="305"/>
                </a:cubicBezTo>
                <a:cubicBezTo>
                  <a:pt x="381" y="307"/>
                  <a:pt x="381" y="307"/>
                  <a:pt x="381" y="307"/>
                </a:cubicBezTo>
                <a:cubicBezTo>
                  <a:pt x="370" y="290"/>
                  <a:pt x="370" y="290"/>
                  <a:pt x="370" y="290"/>
                </a:cubicBezTo>
                <a:cubicBezTo>
                  <a:pt x="366" y="284"/>
                  <a:pt x="370" y="276"/>
                  <a:pt x="377" y="275"/>
                </a:cubicBezTo>
                <a:cubicBezTo>
                  <a:pt x="397" y="273"/>
                  <a:pt x="397" y="273"/>
                  <a:pt x="397" y="273"/>
                </a:cubicBezTo>
                <a:cubicBezTo>
                  <a:pt x="383" y="258"/>
                  <a:pt x="383" y="258"/>
                  <a:pt x="383" y="258"/>
                </a:cubicBezTo>
                <a:cubicBezTo>
                  <a:pt x="378" y="253"/>
                  <a:pt x="380" y="244"/>
                  <a:pt x="387" y="242"/>
                </a:cubicBezTo>
                <a:cubicBezTo>
                  <a:pt x="406" y="236"/>
                  <a:pt x="406" y="236"/>
                  <a:pt x="406" y="236"/>
                </a:cubicBezTo>
                <a:cubicBezTo>
                  <a:pt x="390" y="225"/>
                  <a:pt x="390" y="225"/>
                  <a:pt x="390" y="225"/>
                </a:cubicBezTo>
                <a:cubicBezTo>
                  <a:pt x="384" y="220"/>
                  <a:pt x="384" y="211"/>
                  <a:pt x="391" y="208"/>
                </a:cubicBezTo>
                <a:cubicBezTo>
                  <a:pt x="409" y="199"/>
                  <a:pt x="409" y="199"/>
                  <a:pt x="409" y="199"/>
                </a:cubicBezTo>
                <a:cubicBezTo>
                  <a:pt x="390" y="190"/>
                  <a:pt x="390" y="190"/>
                  <a:pt x="390" y="190"/>
                </a:cubicBezTo>
                <a:cubicBezTo>
                  <a:pt x="384" y="187"/>
                  <a:pt x="382" y="178"/>
                  <a:pt x="388" y="174"/>
                </a:cubicBezTo>
                <a:cubicBezTo>
                  <a:pt x="404" y="161"/>
                  <a:pt x="404" y="161"/>
                  <a:pt x="404" y="161"/>
                </a:cubicBezTo>
                <a:cubicBezTo>
                  <a:pt x="385" y="156"/>
                  <a:pt x="385" y="156"/>
                  <a:pt x="385" y="156"/>
                </a:cubicBezTo>
                <a:cubicBezTo>
                  <a:pt x="377" y="155"/>
                  <a:pt x="375" y="146"/>
                  <a:pt x="380" y="140"/>
                </a:cubicBezTo>
                <a:cubicBezTo>
                  <a:pt x="393" y="125"/>
                  <a:pt x="393" y="125"/>
                  <a:pt x="393" y="125"/>
                </a:cubicBezTo>
                <a:cubicBezTo>
                  <a:pt x="373" y="124"/>
                  <a:pt x="373" y="124"/>
                  <a:pt x="373" y="124"/>
                </a:cubicBezTo>
                <a:cubicBezTo>
                  <a:pt x="365" y="124"/>
                  <a:pt x="361" y="116"/>
                  <a:pt x="365" y="109"/>
                </a:cubicBezTo>
                <a:cubicBezTo>
                  <a:pt x="375" y="92"/>
                  <a:pt x="375" y="92"/>
                  <a:pt x="375" y="92"/>
                </a:cubicBezTo>
                <a:cubicBezTo>
                  <a:pt x="355" y="95"/>
                  <a:pt x="355" y="95"/>
                  <a:pt x="355" y="95"/>
                </a:cubicBezTo>
                <a:cubicBezTo>
                  <a:pt x="348" y="96"/>
                  <a:pt x="342" y="88"/>
                  <a:pt x="345" y="81"/>
                </a:cubicBezTo>
                <a:cubicBezTo>
                  <a:pt x="352" y="62"/>
                  <a:pt x="352" y="62"/>
                  <a:pt x="352" y="62"/>
                </a:cubicBezTo>
                <a:cubicBezTo>
                  <a:pt x="332" y="69"/>
                  <a:pt x="332" y="69"/>
                  <a:pt x="332" y="69"/>
                </a:cubicBezTo>
                <a:cubicBezTo>
                  <a:pt x="325" y="71"/>
                  <a:pt x="318" y="65"/>
                  <a:pt x="320" y="58"/>
                </a:cubicBezTo>
                <a:cubicBezTo>
                  <a:pt x="323" y="38"/>
                  <a:pt x="323" y="38"/>
                  <a:pt x="323" y="38"/>
                </a:cubicBezTo>
                <a:cubicBezTo>
                  <a:pt x="305" y="48"/>
                  <a:pt x="305" y="48"/>
                  <a:pt x="305" y="48"/>
                </a:cubicBezTo>
                <a:cubicBezTo>
                  <a:pt x="299" y="51"/>
                  <a:pt x="291" y="47"/>
                  <a:pt x="291" y="39"/>
                </a:cubicBezTo>
                <a:cubicBezTo>
                  <a:pt x="291" y="19"/>
                  <a:pt x="291" y="19"/>
                  <a:pt x="291" y="19"/>
                </a:cubicBezTo>
                <a:cubicBezTo>
                  <a:pt x="275" y="32"/>
                  <a:pt x="275" y="32"/>
                  <a:pt x="275" y="32"/>
                </a:cubicBezTo>
                <a:cubicBezTo>
                  <a:pt x="269" y="36"/>
                  <a:pt x="260" y="33"/>
                  <a:pt x="259" y="26"/>
                </a:cubicBezTo>
                <a:cubicBezTo>
                  <a:pt x="255" y="6"/>
                  <a:pt x="255" y="6"/>
                  <a:pt x="255" y="6"/>
                </a:cubicBezTo>
                <a:cubicBezTo>
                  <a:pt x="242" y="22"/>
                  <a:pt x="242" y="22"/>
                  <a:pt x="242" y="22"/>
                </a:cubicBezTo>
                <a:cubicBezTo>
                  <a:pt x="237" y="27"/>
                  <a:pt x="228" y="26"/>
                  <a:pt x="225" y="19"/>
                </a:cubicBezTo>
                <a:cubicBezTo>
                  <a:pt x="218" y="0"/>
                  <a:pt x="218" y="0"/>
                  <a:pt x="218" y="0"/>
                </a:cubicBezTo>
                <a:cubicBezTo>
                  <a:pt x="208" y="18"/>
                  <a:pt x="208" y="18"/>
                  <a:pt x="208" y="18"/>
                </a:cubicBezTo>
                <a:cubicBezTo>
                  <a:pt x="204" y="24"/>
                  <a:pt x="195" y="25"/>
                  <a:pt x="191" y="18"/>
                </a:cubicBezTo>
                <a:cubicBezTo>
                  <a:pt x="180" y="1"/>
                  <a:pt x="180" y="1"/>
                  <a:pt x="180" y="1"/>
                </a:cubicBezTo>
                <a:cubicBezTo>
                  <a:pt x="174" y="21"/>
                  <a:pt x="174" y="21"/>
                  <a:pt x="174" y="21"/>
                </a:cubicBezTo>
                <a:cubicBezTo>
                  <a:pt x="171" y="28"/>
                  <a:pt x="162" y="30"/>
                  <a:pt x="157" y="24"/>
                </a:cubicBezTo>
                <a:close/>
                <a:moveTo>
                  <a:pt x="124" y="230"/>
                </a:moveTo>
                <a:cubicBezTo>
                  <a:pt x="110" y="185"/>
                  <a:pt x="135" y="138"/>
                  <a:pt x="179" y="124"/>
                </a:cubicBezTo>
                <a:cubicBezTo>
                  <a:pt x="224" y="110"/>
                  <a:pt x="271" y="134"/>
                  <a:pt x="285" y="179"/>
                </a:cubicBezTo>
                <a:cubicBezTo>
                  <a:pt x="299" y="223"/>
                  <a:pt x="274" y="271"/>
                  <a:pt x="230" y="285"/>
                </a:cubicBezTo>
                <a:cubicBezTo>
                  <a:pt x="185" y="299"/>
                  <a:pt x="138" y="274"/>
                  <a:pt x="124" y="230"/>
                </a:cubicBezTo>
                <a:close/>
                <a:moveTo>
                  <a:pt x="278" y="279"/>
                </a:moveTo>
                <a:cubicBezTo>
                  <a:pt x="282" y="275"/>
                  <a:pt x="288" y="274"/>
                  <a:pt x="293" y="276"/>
                </a:cubicBezTo>
                <a:cubicBezTo>
                  <a:pt x="316" y="288"/>
                  <a:pt x="316" y="288"/>
                  <a:pt x="316" y="288"/>
                </a:cubicBezTo>
                <a:cubicBezTo>
                  <a:pt x="324" y="292"/>
                  <a:pt x="326" y="302"/>
                  <a:pt x="320" y="308"/>
                </a:cubicBezTo>
                <a:cubicBezTo>
                  <a:pt x="302" y="328"/>
                  <a:pt x="279" y="344"/>
                  <a:pt x="251" y="352"/>
                </a:cubicBezTo>
                <a:cubicBezTo>
                  <a:pt x="183" y="374"/>
                  <a:pt x="110" y="346"/>
                  <a:pt x="74" y="288"/>
                </a:cubicBezTo>
                <a:cubicBezTo>
                  <a:pt x="69" y="281"/>
                  <a:pt x="72" y="271"/>
                  <a:pt x="81" y="268"/>
                </a:cubicBezTo>
                <a:cubicBezTo>
                  <a:pt x="105" y="261"/>
                  <a:pt x="105" y="261"/>
                  <a:pt x="105" y="261"/>
                </a:cubicBezTo>
                <a:cubicBezTo>
                  <a:pt x="110" y="259"/>
                  <a:pt x="116" y="261"/>
                  <a:pt x="120" y="265"/>
                </a:cubicBezTo>
                <a:cubicBezTo>
                  <a:pt x="145" y="301"/>
                  <a:pt x="192" y="318"/>
                  <a:pt x="236" y="304"/>
                </a:cubicBezTo>
                <a:cubicBezTo>
                  <a:pt x="252" y="299"/>
                  <a:pt x="267" y="290"/>
                  <a:pt x="278" y="279"/>
                </a:cubicBezTo>
                <a:close/>
                <a:moveTo>
                  <a:pt x="309" y="89"/>
                </a:moveTo>
                <a:cubicBezTo>
                  <a:pt x="329" y="107"/>
                  <a:pt x="344" y="130"/>
                  <a:pt x="353" y="158"/>
                </a:cubicBezTo>
                <a:cubicBezTo>
                  <a:pt x="362" y="187"/>
                  <a:pt x="362" y="216"/>
                  <a:pt x="355" y="244"/>
                </a:cubicBezTo>
                <a:cubicBezTo>
                  <a:pt x="353" y="252"/>
                  <a:pt x="344" y="256"/>
                  <a:pt x="336" y="252"/>
                </a:cubicBezTo>
                <a:cubicBezTo>
                  <a:pt x="314" y="240"/>
                  <a:pt x="314" y="240"/>
                  <a:pt x="314" y="240"/>
                </a:cubicBezTo>
                <a:cubicBezTo>
                  <a:pt x="309" y="238"/>
                  <a:pt x="306" y="232"/>
                  <a:pt x="307" y="226"/>
                </a:cubicBezTo>
                <a:cubicBezTo>
                  <a:pt x="311" y="209"/>
                  <a:pt x="310" y="191"/>
                  <a:pt x="304" y="173"/>
                </a:cubicBezTo>
                <a:cubicBezTo>
                  <a:pt x="299" y="156"/>
                  <a:pt x="290" y="142"/>
                  <a:pt x="279" y="131"/>
                </a:cubicBezTo>
                <a:cubicBezTo>
                  <a:pt x="275" y="127"/>
                  <a:pt x="274" y="121"/>
                  <a:pt x="277" y="116"/>
                </a:cubicBezTo>
                <a:cubicBezTo>
                  <a:pt x="289" y="93"/>
                  <a:pt x="289" y="93"/>
                  <a:pt x="289" y="93"/>
                </a:cubicBezTo>
                <a:cubicBezTo>
                  <a:pt x="293" y="85"/>
                  <a:pt x="302" y="83"/>
                  <a:pt x="309" y="89"/>
                </a:cubicBezTo>
                <a:close/>
                <a:moveTo>
                  <a:pt x="244" y="54"/>
                </a:moveTo>
                <a:cubicBezTo>
                  <a:pt x="252" y="56"/>
                  <a:pt x="256" y="65"/>
                  <a:pt x="252" y="73"/>
                </a:cubicBezTo>
                <a:cubicBezTo>
                  <a:pt x="241" y="95"/>
                  <a:pt x="241" y="95"/>
                  <a:pt x="241" y="95"/>
                </a:cubicBezTo>
                <a:cubicBezTo>
                  <a:pt x="238" y="100"/>
                  <a:pt x="232" y="103"/>
                  <a:pt x="227" y="102"/>
                </a:cubicBezTo>
                <a:cubicBezTo>
                  <a:pt x="209" y="98"/>
                  <a:pt x="191" y="99"/>
                  <a:pt x="173" y="104"/>
                </a:cubicBezTo>
                <a:cubicBezTo>
                  <a:pt x="127" y="119"/>
                  <a:pt x="98" y="163"/>
                  <a:pt x="100" y="209"/>
                </a:cubicBezTo>
                <a:cubicBezTo>
                  <a:pt x="100" y="215"/>
                  <a:pt x="96" y="220"/>
                  <a:pt x="91" y="222"/>
                </a:cubicBezTo>
                <a:cubicBezTo>
                  <a:pt x="67" y="229"/>
                  <a:pt x="67" y="229"/>
                  <a:pt x="67" y="229"/>
                </a:cubicBezTo>
                <a:cubicBezTo>
                  <a:pt x="59" y="232"/>
                  <a:pt x="51" y="226"/>
                  <a:pt x="50" y="218"/>
                </a:cubicBezTo>
                <a:cubicBezTo>
                  <a:pt x="43" y="147"/>
                  <a:pt x="87" y="78"/>
                  <a:pt x="158" y="56"/>
                </a:cubicBezTo>
                <a:cubicBezTo>
                  <a:pt x="187" y="47"/>
                  <a:pt x="217" y="47"/>
                  <a:pt x="244" y="54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Freeform 124"/>
          <p:cNvSpPr>
            <a:spLocks noEditPoints="1"/>
          </p:cNvSpPr>
          <p:nvPr/>
        </p:nvSpPr>
        <p:spPr bwMode="auto">
          <a:xfrm>
            <a:off x="5215503" y="1275855"/>
            <a:ext cx="2008342" cy="2010354"/>
          </a:xfrm>
          <a:custGeom>
            <a:avLst/>
            <a:gdLst>
              <a:gd name="T0" fmla="*/ 814 w 845"/>
              <a:gd name="T1" fmla="*/ 532 h 845"/>
              <a:gd name="T2" fmla="*/ 754 w 845"/>
              <a:gd name="T3" fmla="*/ 488 h 845"/>
              <a:gd name="T4" fmla="*/ 775 w 845"/>
              <a:gd name="T5" fmla="*/ 430 h 845"/>
              <a:gd name="T6" fmla="*/ 843 w 845"/>
              <a:gd name="T7" fmla="*/ 399 h 845"/>
              <a:gd name="T8" fmla="*/ 812 w 845"/>
              <a:gd name="T9" fmla="*/ 308 h 845"/>
              <a:gd name="T10" fmla="*/ 741 w 845"/>
              <a:gd name="T11" fmla="*/ 301 h 845"/>
              <a:gd name="T12" fmla="*/ 740 w 845"/>
              <a:gd name="T13" fmla="*/ 262 h 845"/>
              <a:gd name="T14" fmla="*/ 785 w 845"/>
              <a:gd name="T15" fmla="*/ 205 h 845"/>
              <a:gd name="T16" fmla="*/ 714 w 845"/>
              <a:gd name="T17" fmla="*/ 138 h 845"/>
              <a:gd name="T18" fmla="*/ 650 w 845"/>
              <a:gd name="T19" fmla="*/ 165 h 845"/>
              <a:gd name="T20" fmla="*/ 617 w 845"/>
              <a:gd name="T21" fmla="*/ 122 h 845"/>
              <a:gd name="T22" fmla="*/ 626 w 845"/>
              <a:gd name="T23" fmla="*/ 53 h 845"/>
              <a:gd name="T24" fmla="*/ 531 w 845"/>
              <a:gd name="T25" fmla="*/ 31 h 845"/>
              <a:gd name="T26" fmla="*/ 491 w 845"/>
              <a:gd name="T27" fmla="*/ 83 h 845"/>
              <a:gd name="T28" fmla="*/ 428 w 845"/>
              <a:gd name="T29" fmla="*/ 62 h 845"/>
              <a:gd name="T30" fmla="*/ 399 w 845"/>
              <a:gd name="T31" fmla="*/ 2 h 845"/>
              <a:gd name="T32" fmla="*/ 307 w 845"/>
              <a:gd name="T33" fmla="*/ 33 h 845"/>
              <a:gd name="T34" fmla="*/ 301 w 845"/>
              <a:gd name="T35" fmla="*/ 97 h 845"/>
              <a:gd name="T36" fmla="*/ 258 w 845"/>
              <a:gd name="T37" fmla="*/ 100 h 845"/>
              <a:gd name="T38" fmla="*/ 205 w 845"/>
              <a:gd name="T39" fmla="*/ 61 h 845"/>
              <a:gd name="T40" fmla="*/ 138 w 845"/>
              <a:gd name="T41" fmla="*/ 131 h 845"/>
              <a:gd name="T42" fmla="*/ 162 w 845"/>
              <a:gd name="T43" fmla="*/ 191 h 845"/>
              <a:gd name="T44" fmla="*/ 118 w 845"/>
              <a:gd name="T45" fmla="*/ 227 h 845"/>
              <a:gd name="T46" fmla="*/ 53 w 845"/>
              <a:gd name="T47" fmla="*/ 219 h 845"/>
              <a:gd name="T48" fmla="*/ 30 w 845"/>
              <a:gd name="T49" fmla="*/ 314 h 845"/>
              <a:gd name="T50" fmla="*/ 83 w 845"/>
              <a:gd name="T51" fmla="*/ 354 h 845"/>
              <a:gd name="T52" fmla="*/ 62 w 845"/>
              <a:gd name="T53" fmla="*/ 417 h 845"/>
              <a:gd name="T54" fmla="*/ 1 w 845"/>
              <a:gd name="T55" fmla="*/ 446 h 845"/>
              <a:gd name="T56" fmla="*/ 32 w 845"/>
              <a:gd name="T57" fmla="*/ 538 h 845"/>
              <a:gd name="T58" fmla="*/ 100 w 845"/>
              <a:gd name="T59" fmla="*/ 544 h 845"/>
              <a:gd name="T60" fmla="*/ 103 w 845"/>
              <a:gd name="T61" fmla="*/ 584 h 845"/>
              <a:gd name="T62" fmla="*/ 61 w 845"/>
              <a:gd name="T63" fmla="*/ 640 h 845"/>
              <a:gd name="T64" fmla="*/ 131 w 845"/>
              <a:gd name="T65" fmla="*/ 707 h 845"/>
              <a:gd name="T66" fmla="*/ 196 w 845"/>
              <a:gd name="T67" fmla="*/ 678 h 845"/>
              <a:gd name="T68" fmla="*/ 229 w 845"/>
              <a:gd name="T69" fmla="*/ 720 h 845"/>
              <a:gd name="T70" fmla="*/ 219 w 845"/>
              <a:gd name="T71" fmla="*/ 792 h 845"/>
              <a:gd name="T72" fmla="*/ 313 w 845"/>
              <a:gd name="T73" fmla="*/ 814 h 845"/>
              <a:gd name="T74" fmla="*/ 356 w 845"/>
              <a:gd name="T75" fmla="*/ 755 h 845"/>
              <a:gd name="T76" fmla="*/ 415 w 845"/>
              <a:gd name="T77" fmla="*/ 775 h 845"/>
              <a:gd name="T78" fmla="*/ 446 w 845"/>
              <a:gd name="T79" fmla="*/ 844 h 845"/>
              <a:gd name="T80" fmla="*/ 537 w 845"/>
              <a:gd name="T81" fmla="*/ 813 h 845"/>
              <a:gd name="T82" fmla="*/ 543 w 845"/>
              <a:gd name="T83" fmla="*/ 738 h 845"/>
              <a:gd name="T84" fmla="*/ 580 w 845"/>
              <a:gd name="T85" fmla="*/ 737 h 845"/>
              <a:gd name="T86" fmla="*/ 640 w 845"/>
              <a:gd name="T87" fmla="*/ 785 h 845"/>
              <a:gd name="T88" fmla="*/ 707 w 845"/>
              <a:gd name="T89" fmla="*/ 715 h 845"/>
              <a:gd name="T90" fmla="*/ 676 w 845"/>
              <a:gd name="T91" fmla="*/ 646 h 845"/>
              <a:gd name="T92" fmla="*/ 716 w 845"/>
              <a:gd name="T93" fmla="*/ 615 h 845"/>
              <a:gd name="T94" fmla="*/ 792 w 845"/>
              <a:gd name="T95" fmla="*/ 626 h 845"/>
              <a:gd name="T96" fmla="*/ 606 w 845"/>
              <a:gd name="T97" fmla="*/ 665 h 845"/>
              <a:gd name="T98" fmla="*/ 244 w 845"/>
              <a:gd name="T99" fmla="*/ 172 h 845"/>
              <a:gd name="T100" fmla="*/ 606 w 845"/>
              <a:gd name="T101" fmla="*/ 665 h 8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45" h="845">
                <a:moveTo>
                  <a:pt x="823" y="555"/>
                </a:moveTo>
                <a:cubicBezTo>
                  <a:pt x="826" y="546"/>
                  <a:pt x="823" y="536"/>
                  <a:pt x="814" y="532"/>
                </a:cubicBezTo>
                <a:cubicBezTo>
                  <a:pt x="764" y="508"/>
                  <a:pt x="764" y="508"/>
                  <a:pt x="764" y="508"/>
                </a:cubicBezTo>
                <a:cubicBezTo>
                  <a:pt x="757" y="504"/>
                  <a:pt x="753" y="496"/>
                  <a:pt x="754" y="488"/>
                </a:cubicBezTo>
                <a:cubicBezTo>
                  <a:pt x="757" y="474"/>
                  <a:pt x="759" y="460"/>
                  <a:pt x="761" y="446"/>
                </a:cubicBezTo>
                <a:cubicBezTo>
                  <a:pt x="761" y="438"/>
                  <a:pt x="767" y="431"/>
                  <a:pt x="775" y="430"/>
                </a:cubicBezTo>
                <a:cubicBezTo>
                  <a:pt x="829" y="420"/>
                  <a:pt x="829" y="420"/>
                  <a:pt x="829" y="420"/>
                </a:cubicBezTo>
                <a:cubicBezTo>
                  <a:pt x="838" y="418"/>
                  <a:pt x="845" y="409"/>
                  <a:pt x="843" y="399"/>
                </a:cubicBezTo>
                <a:cubicBezTo>
                  <a:pt x="832" y="323"/>
                  <a:pt x="832" y="323"/>
                  <a:pt x="832" y="323"/>
                </a:cubicBezTo>
                <a:cubicBezTo>
                  <a:pt x="830" y="313"/>
                  <a:pt x="822" y="307"/>
                  <a:pt x="812" y="308"/>
                </a:cubicBezTo>
                <a:cubicBezTo>
                  <a:pt x="760" y="313"/>
                  <a:pt x="760" y="313"/>
                  <a:pt x="760" y="313"/>
                </a:cubicBezTo>
                <a:cubicBezTo>
                  <a:pt x="752" y="314"/>
                  <a:pt x="744" y="309"/>
                  <a:pt x="741" y="301"/>
                </a:cubicBezTo>
                <a:cubicBezTo>
                  <a:pt x="739" y="295"/>
                  <a:pt x="737" y="289"/>
                  <a:pt x="734" y="283"/>
                </a:cubicBezTo>
                <a:cubicBezTo>
                  <a:pt x="731" y="276"/>
                  <a:pt x="733" y="267"/>
                  <a:pt x="740" y="262"/>
                </a:cubicBezTo>
                <a:cubicBezTo>
                  <a:pt x="781" y="229"/>
                  <a:pt x="781" y="229"/>
                  <a:pt x="781" y="229"/>
                </a:cubicBezTo>
                <a:cubicBezTo>
                  <a:pt x="789" y="223"/>
                  <a:pt x="790" y="213"/>
                  <a:pt x="785" y="205"/>
                </a:cubicBezTo>
                <a:cubicBezTo>
                  <a:pt x="739" y="142"/>
                  <a:pt x="739" y="142"/>
                  <a:pt x="739" y="142"/>
                </a:cubicBezTo>
                <a:cubicBezTo>
                  <a:pt x="733" y="135"/>
                  <a:pt x="722" y="133"/>
                  <a:pt x="714" y="138"/>
                </a:cubicBezTo>
                <a:cubicBezTo>
                  <a:pt x="672" y="167"/>
                  <a:pt x="672" y="167"/>
                  <a:pt x="672" y="167"/>
                </a:cubicBezTo>
                <a:cubicBezTo>
                  <a:pt x="666" y="171"/>
                  <a:pt x="657" y="170"/>
                  <a:pt x="650" y="165"/>
                </a:cubicBezTo>
                <a:cubicBezTo>
                  <a:pt x="642" y="157"/>
                  <a:pt x="633" y="150"/>
                  <a:pt x="623" y="143"/>
                </a:cubicBezTo>
                <a:cubicBezTo>
                  <a:pt x="617" y="138"/>
                  <a:pt x="614" y="130"/>
                  <a:pt x="617" y="122"/>
                </a:cubicBezTo>
                <a:cubicBezTo>
                  <a:pt x="635" y="76"/>
                  <a:pt x="635" y="76"/>
                  <a:pt x="635" y="76"/>
                </a:cubicBezTo>
                <a:cubicBezTo>
                  <a:pt x="639" y="67"/>
                  <a:pt x="634" y="57"/>
                  <a:pt x="626" y="53"/>
                </a:cubicBezTo>
                <a:cubicBezTo>
                  <a:pt x="555" y="22"/>
                  <a:pt x="555" y="22"/>
                  <a:pt x="555" y="22"/>
                </a:cubicBezTo>
                <a:cubicBezTo>
                  <a:pt x="546" y="19"/>
                  <a:pt x="536" y="22"/>
                  <a:pt x="531" y="31"/>
                </a:cubicBezTo>
                <a:cubicBezTo>
                  <a:pt x="511" y="74"/>
                  <a:pt x="511" y="74"/>
                  <a:pt x="511" y="74"/>
                </a:cubicBezTo>
                <a:cubicBezTo>
                  <a:pt x="507" y="81"/>
                  <a:pt x="499" y="85"/>
                  <a:pt x="491" y="83"/>
                </a:cubicBezTo>
                <a:cubicBezTo>
                  <a:pt x="475" y="80"/>
                  <a:pt x="460" y="78"/>
                  <a:pt x="444" y="77"/>
                </a:cubicBezTo>
                <a:cubicBezTo>
                  <a:pt x="436" y="76"/>
                  <a:pt x="429" y="70"/>
                  <a:pt x="428" y="62"/>
                </a:cubicBezTo>
                <a:cubicBezTo>
                  <a:pt x="419" y="16"/>
                  <a:pt x="419" y="16"/>
                  <a:pt x="419" y="16"/>
                </a:cubicBezTo>
                <a:cubicBezTo>
                  <a:pt x="417" y="7"/>
                  <a:pt x="408" y="0"/>
                  <a:pt x="399" y="2"/>
                </a:cubicBezTo>
                <a:cubicBezTo>
                  <a:pt x="322" y="13"/>
                  <a:pt x="322" y="13"/>
                  <a:pt x="322" y="13"/>
                </a:cubicBezTo>
                <a:cubicBezTo>
                  <a:pt x="313" y="15"/>
                  <a:pt x="306" y="23"/>
                  <a:pt x="307" y="33"/>
                </a:cubicBezTo>
                <a:cubicBezTo>
                  <a:pt x="312" y="78"/>
                  <a:pt x="312" y="78"/>
                  <a:pt x="312" y="78"/>
                </a:cubicBezTo>
                <a:cubicBezTo>
                  <a:pt x="313" y="86"/>
                  <a:pt x="308" y="94"/>
                  <a:pt x="301" y="97"/>
                </a:cubicBezTo>
                <a:cubicBezTo>
                  <a:pt x="293" y="99"/>
                  <a:pt x="286" y="102"/>
                  <a:pt x="279" y="106"/>
                </a:cubicBezTo>
                <a:cubicBezTo>
                  <a:pt x="272" y="109"/>
                  <a:pt x="263" y="107"/>
                  <a:pt x="258" y="100"/>
                </a:cubicBezTo>
                <a:cubicBezTo>
                  <a:pt x="229" y="65"/>
                  <a:pt x="229" y="65"/>
                  <a:pt x="229" y="65"/>
                </a:cubicBezTo>
                <a:cubicBezTo>
                  <a:pt x="223" y="57"/>
                  <a:pt x="213" y="56"/>
                  <a:pt x="205" y="61"/>
                </a:cubicBezTo>
                <a:cubicBezTo>
                  <a:pt x="143" y="107"/>
                  <a:pt x="143" y="107"/>
                  <a:pt x="143" y="107"/>
                </a:cubicBezTo>
                <a:cubicBezTo>
                  <a:pt x="135" y="113"/>
                  <a:pt x="133" y="124"/>
                  <a:pt x="138" y="131"/>
                </a:cubicBezTo>
                <a:cubicBezTo>
                  <a:pt x="164" y="169"/>
                  <a:pt x="164" y="169"/>
                  <a:pt x="164" y="169"/>
                </a:cubicBezTo>
                <a:cubicBezTo>
                  <a:pt x="168" y="176"/>
                  <a:pt x="168" y="185"/>
                  <a:pt x="162" y="191"/>
                </a:cubicBezTo>
                <a:cubicBezTo>
                  <a:pt x="154" y="201"/>
                  <a:pt x="146" y="210"/>
                  <a:pt x="139" y="220"/>
                </a:cubicBezTo>
                <a:cubicBezTo>
                  <a:pt x="135" y="227"/>
                  <a:pt x="126" y="230"/>
                  <a:pt x="118" y="227"/>
                </a:cubicBezTo>
                <a:cubicBezTo>
                  <a:pt x="76" y="210"/>
                  <a:pt x="76" y="210"/>
                  <a:pt x="76" y="210"/>
                </a:cubicBezTo>
                <a:cubicBezTo>
                  <a:pt x="67" y="207"/>
                  <a:pt x="57" y="211"/>
                  <a:pt x="53" y="219"/>
                </a:cubicBezTo>
                <a:cubicBezTo>
                  <a:pt x="22" y="290"/>
                  <a:pt x="22" y="290"/>
                  <a:pt x="22" y="290"/>
                </a:cubicBezTo>
                <a:cubicBezTo>
                  <a:pt x="18" y="299"/>
                  <a:pt x="22" y="309"/>
                  <a:pt x="30" y="314"/>
                </a:cubicBezTo>
                <a:cubicBezTo>
                  <a:pt x="73" y="334"/>
                  <a:pt x="73" y="334"/>
                  <a:pt x="73" y="334"/>
                </a:cubicBezTo>
                <a:cubicBezTo>
                  <a:pt x="80" y="338"/>
                  <a:pt x="84" y="346"/>
                  <a:pt x="83" y="354"/>
                </a:cubicBezTo>
                <a:cubicBezTo>
                  <a:pt x="80" y="369"/>
                  <a:pt x="78" y="385"/>
                  <a:pt x="77" y="401"/>
                </a:cubicBezTo>
                <a:cubicBezTo>
                  <a:pt x="76" y="409"/>
                  <a:pt x="70" y="416"/>
                  <a:pt x="62" y="417"/>
                </a:cubicBezTo>
                <a:cubicBezTo>
                  <a:pt x="16" y="426"/>
                  <a:pt x="16" y="426"/>
                  <a:pt x="16" y="426"/>
                </a:cubicBezTo>
                <a:cubicBezTo>
                  <a:pt x="6" y="428"/>
                  <a:pt x="0" y="437"/>
                  <a:pt x="1" y="446"/>
                </a:cubicBezTo>
                <a:cubicBezTo>
                  <a:pt x="13" y="523"/>
                  <a:pt x="13" y="523"/>
                  <a:pt x="13" y="523"/>
                </a:cubicBezTo>
                <a:cubicBezTo>
                  <a:pt x="14" y="532"/>
                  <a:pt x="23" y="539"/>
                  <a:pt x="32" y="538"/>
                </a:cubicBezTo>
                <a:cubicBezTo>
                  <a:pt x="82" y="532"/>
                  <a:pt x="82" y="532"/>
                  <a:pt x="82" y="532"/>
                </a:cubicBezTo>
                <a:cubicBezTo>
                  <a:pt x="89" y="532"/>
                  <a:pt x="97" y="536"/>
                  <a:pt x="100" y="544"/>
                </a:cubicBezTo>
                <a:cubicBezTo>
                  <a:pt x="102" y="550"/>
                  <a:pt x="105" y="556"/>
                  <a:pt x="108" y="563"/>
                </a:cubicBezTo>
                <a:cubicBezTo>
                  <a:pt x="112" y="570"/>
                  <a:pt x="110" y="579"/>
                  <a:pt x="103" y="584"/>
                </a:cubicBezTo>
                <a:cubicBezTo>
                  <a:pt x="64" y="615"/>
                  <a:pt x="64" y="615"/>
                  <a:pt x="64" y="615"/>
                </a:cubicBezTo>
                <a:cubicBezTo>
                  <a:pt x="57" y="621"/>
                  <a:pt x="55" y="632"/>
                  <a:pt x="61" y="640"/>
                </a:cubicBezTo>
                <a:cubicBezTo>
                  <a:pt x="107" y="702"/>
                  <a:pt x="107" y="702"/>
                  <a:pt x="107" y="702"/>
                </a:cubicBezTo>
                <a:cubicBezTo>
                  <a:pt x="112" y="710"/>
                  <a:pt x="123" y="712"/>
                  <a:pt x="131" y="707"/>
                </a:cubicBezTo>
                <a:cubicBezTo>
                  <a:pt x="175" y="677"/>
                  <a:pt x="175" y="677"/>
                  <a:pt x="175" y="677"/>
                </a:cubicBezTo>
                <a:cubicBezTo>
                  <a:pt x="181" y="673"/>
                  <a:pt x="190" y="673"/>
                  <a:pt x="196" y="678"/>
                </a:cubicBezTo>
                <a:cubicBezTo>
                  <a:pt x="204" y="686"/>
                  <a:pt x="213" y="693"/>
                  <a:pt x="222" y="699"/>
                </a:cubicBezTo>
                <a:cubicBezTo>
                  <a:pt x="229" y="704"/>
                  <a:pt x="232" y="712"/>
                  <a:pt x="229" y="720"/>
                </a:cubicBezTo>
                <a:cubicBezTo>
                  <a:pt x="209" y="769"/>
                  <a:pt x="209" y="769"/>
                  <a:pt x="209" y="769"/>
                </a:cubicBezTo>
                <a:cubicBezTo>
                  <a:pt x="206" y="778"/>
                  <a:pt x="210" y="788"/>
                  <a:pt x="219" y="792"/>
                </a:cubicBezTo>
                <a:cubicBezTo>
                  <a:pt x="290" y="823"/>
                  <a:pt x="290" y="823"/>
                  <a:pt x="290" y="823"/>
                </a:cubicBezTo>
                <a:cubicBezTo>
                  <a:pt x="299" y="827"/>
                  <a:pt x="309" y="823"/>
                  <a:pt x="313" y="814"/>
                </a:cubicBezTo>
                <a:cubicBezTo>
                  <a:pt x="337" y="765"/>
                  <a:pt x="337" y="765"/>
                  <a:pt x="337" y="765"/>
                </a:cubicBezTo>
                <a:cubicBezTo>
                  <a:pt x="341" y="758"/>
                  <a:pt x="348" y="754"/>
                  <a:pt x="356" y="755"/>
                </a:cubicBezTo>
                <a:cubicBezTo>
                  <a:pt x="370" y="758"/>
                  <a:pt x="384" y="760"/>
                  <a:pt x="399" y="760"/>
                </a:cubicBezTo>
                <a:cubicBezTo>
                  <a:pt x="407" y="761"/>
                  <a:pt x="413" y="767"/>
                  <a:pt x="415" y="775"/>
                </a:cubicBezTo>
                <a:cubicBezTo>
                  <a:pt x="425" y="829"/>
                  <a:pt x="425" y="829"/>
                  <a:pt x="425" y="829"/>
                </a:cubicBezTo>
                <a:cubicBezTo>
                  <a:pt x="427" y="839"/>
                  <a:pt x="436" y="845"/>
                  <a:pt x="446" y="844"/>
                </a:cubicBezTo>
                <a:cubicBezTo>
                  <a:pt x="522" y="832"/>
                  <a:pt x="522" y="832"/>
                  <a:pt x="522" y="832"/>
                </a:cubicBezTo>
                <a:cubicBezTo>
                  <a:pt x="532" y="831"/>
                  <a:pt x="538" y="822"/>
                  <a:pt x="537" y="813"/>
                </a:cubicBezTo>
                <a:cubicBezTo>
                  <a:pt x="531" y="757"/>
                  <a:pt x="531" y="757"/>
                  <a:pt x="531" y="757"/>
                </a:cubicBezTo>
                <a:cubicBezTo>
                  <a:pt x="530" y="749"/>
                  <a:pt x="535" y="741"/>
                  <a:pt x="543" y="738"/>
                </a:cubicBezTo>
                <a:cubicBezTo>
                  <a:pt x="548" y="736"/>
                  <a:pt x="553" y="734"/>
                  <a:pt x="559" y="732"/>
                </a:cubicBezTo>
                <a:cubicBezTo>
                  <a:pt x="566" y="729"/>
                  <a:pt x="575" y="731"/>
                  <a:pt x="580" y="737"/>
                </a:cubicBezTo>
                <a:cubicBezTo>
                  <a:pt x="616" y="782"/>
                  <a:pt x="616" y="782"/>
                  <a:pt x="616" y="782"/>
                </a:cubicBezTo>
                <a:cubicBezTo>
                  <a:pt x="622" y="789"/>
                  <a:pt x="632" y="791"/>
                  <a:pt x="640" y="785"/>
                </a:cubicBezTo>
                <a:cubicBezTo>
                  <a:pt x="702" y="739"/>
                  <a:pt x="702" y="739"/>
                  <a:pt x="702" y="739"/>
                </a:cubicBezTo>
                <a:cubicBezTo>
                  <a:pt x="710" y="734"/>
                  <a:pt x="712" y="723"/>
                  <a:pt x="707" y="715"/>
                </a:cubicBezTo>
                <a:cubicBezTo>
                  <a:pt x="675" y="667"/>
                  <a:pt x="675" y="667"/>
                  <a:pt x="675" y="667"/>
                </a:cubicBezTo>
                <a:cubicBezTo>
                  <a:pt x="670" y="661"/>
                  <a:pt x="671" y="652"/>
                  <a:pt x="676" y="646"/>
                </a:cubicBezTo>
                <a:cubicBezTo>
                  <a:pt x="683" y="638"/>
                  <a:pt x="689" y="630"/>
                  <a:pt x="695" y="621"/>
                </a:cubicBezTo>
                <a:cubicBezTo>
                  <a:pt x="700" y="615"/>
                  <a:pt x="709" y="612"/>
                  <a:pt x="716" y="615"/>
                </a:cubicBezTo>
                <a:cubicBezTo>
                  <a:pt x="769" y="636"/>
                  <a:pt x="769" y="636"/>
                  <a:pt x="769" y="636"/>
                </a:cubicBezTo>
                <a:cubicBezTo>
                  <a:pt x="778" y="639"/>
                  <a:pt x="788" y="635"/>
                  <a:pt x="792" y="626"/>
                </a:cubicBezTo>
                <a:lnTo>
                  <a:pt x="823" y="555"/>
                </a:lnTo>
                <a:close/>
                <a:moveTo>
                  <a:pt x="606" y="665"/>
                </a:moveTo>
                <a:cubicBezTo>
                  <a:pt x="470" y="765"/>
                  <a:pt x="278" y="736"/>
                  <a:pt x="178" y="599"/>
                </a:cubicBezTo>
                <a:cubicBezTo>
                  <a:pt x="79" y="463"/>
                  <a:pt x="108" y="272"/>
                  <a:pt x="244" y="172"/>
                </a:cubicBezTo>
                <a:cubicBezTo>
                  <a:pt x="380" y="72"/>
                  <a:pt x="571" y="102"/>
                  <a:pt x="671" y="238"/>
                </a:cubicBezTo>
                <a:cubicBezTo>
                  <a:pt x="771" y="374"/>
                  <a:pt x="742" y="565"/>
                  <a:pt x="606" y="66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Freeform 126"/>
          <p:cNvSpPr>
            <a:spLocks noEditPoints="1"/>
          </p:cNvSpPr>
          <p:nvPr/>
        </p:nvSpPr>
        <p:spPr bwMode="auto">
          <a:xfrm>
            <a:off x="5402652" y="1446907"/>
            <a:ext cx="1646116" cy="1648128"/>
          </a:xfrm>
          <a:custGeom>
            <a:avLst/>
            <a:gdLst>
              <a:gd name="T0" fmla="*/ 592 w 692"/>
              <a:gd name="T1" fmla="*/ 166 h 693"/>
              <a:gd name="T2" fmla="*/ 165 w 692"/>
              <a:gd name="T3" fmla="*/ 100 h 693"/>
              <a:gd name="T4" fmla="*/ 99 w 692"/>
              <a:gd name="T5" fmla="*/ 527 h 693"/>
              <a:gd name="T6" fmla="*/ 527 w 692"/>
              <a:gd name="T7" fmla="*/ 593 h 693"/>
              <a:gd name="T8" fmla="*/ 592 w 692"/>
              <a:gd name="T9" fmla="*/ 166 h 693"/>
              <a:gd name="T10" fmla="*/ 512 w 692"/>
              <a:gd name="T11" fmla="*/ 573 h 693"/>
              <a:gd name="T12" fmla="*/ 119 w 692"/>
              <a:gd name="T13" fmla="*/ 513 h 693"/>
              <a:gd name="T14" fmla="*/ 180 w 692"/>
              <a:gd name="T15" fmla="*/ 120 h 693"/>
              <a:gd name="T16" fmla="*/ 573 w 692"/>
              <a:gd name="T17" fmla="*/ 180 h 693"/>
              <a:gd name="T18" fmla="*/ 512 w 692"/>
              <a:gd name="T19" fmla="*/ 573 h 6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692" h="693">
                <a:moveTo>
                  <a:pt x="592" y="166"/>
                </a:moveTo>
                <a:cubicBezTo>
                  <a:pt x="492" y="30"/>
                  <a:pt x="301" y="0"/>
                  <a:pt x="165" y="100"/>
                </a:cubicBezTo>
                <a:cubicBezTo>
                  <a:pt x="29" y="200"/>
                  <a:pt x="0" y="391"/>
                  <a:pt x="99" y="527"/>
                </a:cubicBezTo>
                <a:cubicBezTo>
                  <a:pt x="199" y="664"/>
                  <a:pt x="391" y="693"/>
                  <a:pt x="527" y="593"/>
                </a:cubicBezTo>
                <a:cubicBezTo>
                  <a:pt x="663" y="493"/>
                  <a:pt x="692" y="302"/>
                  <a:pt x="592" y="166"/>
                </a:cubicBezTo>
                <a:close/>
                <a:moveTo>
                  <a:pt x="512" y="573"/>
                </a:moveTo>
                <a:cubicBezTo>
                  <a:pt x="387" y="665"/>
                  <a:pt x="211" y="638"/>
                  <a:pt x="119" y="513"/>
                </a:cubicBezTo>
                <a:cubicBezTo>
                  <a:pt x="27" y="388"/>
                  <a:pt x="54" y="212"/>
                  <a:pt x="180" y="120"/>
                </a:cubicBezTo>
                <a:cubicBezTo>
                  <a:pt x="305" y="28"/>
                  <a:pt x="481" y="55"/>
                  <a:pt x="573" y="180"/>
                </a:cubicBezTo>
                <a:cubicBezTo>
                  <a:pt x="664" y="305"/>
                  <a:pt x="637" y="481"/>
                  <a:pt x="512" y="573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Freeform 130"/>
          <p:cNvSpPr>
            <a:spLocks noEditPoints="1"/>
          </p:cNvSpPr>
          <p:nvPr/>
        </p:nvSpPr>
        <p:spPr bwMode="auto">
          <a:xfrm>
            <a:off x="4639966" y="4630472"/>
            <a:ext cx="1219494" cy="1217481"/>
          </a:xfrm>
          <a:custGeom>
            <a:avLst/>
            <a:gdLst>
              <a:gd name="T0" fmla="*/ 136 w 513"/>
              <a:gd name="T1" fmla="*/ 29 h 512"/>
              <a:gd name="T2" fmla="*/ 119 w 513"/>
              <a:gd name="T3" fmla="*/ 66 h 512"/>
              <a:gd name="T4" fmla="*/ 102 w 513"/>
              <a:gd name="T5" fmla="*/ 80 h 512"/>
              <a:gd name="T6" fmla="*/ 62 w 513"/>
              <a:gd name="T7" fmla="*/ 88 h 512"/>
              <a:gd name="T8" fmla="*/ 60 w 513"/>
              <a:gd name="T9" fmla="*/ 129 h 512"/>
              <a:gd name="T10" fmla="*/ 49 w 513"/>
              <a:gd name="T11" fmla="*/ 148 h 512"/>
              <a:gd name="T12" fmla="*/ 15 w 513"/>
              <a:gd name="T13" fmla="*/ 170 h 512"/>
              <a:gd name="T14" fmla="*/ 27 w 513"/>
              <a:gd name="T15" fmla="*/ 208 h 512"/>
              <a:gd name="T16" fmla="*/ 24 w 513"/>
              <a:gd name="T17" fmla="*/ 230 h 512"/>
              <a:gd name="T18" fmla="*/ 0 w 513"/>
              <a:gd name="T19" fmla="*/ 263 h 512"/>
              <a:gd name="T20" fmla="*/ 26 w 513"/>
              <a:gd name="T21" fmla="*/ 294 h 512"/>
              <a:gd name="T22" fmla="*/ 30 w 513"/>
              <a:gd name="T23" fmla="*/ 316 h 512"/>
              <a:gd name="T24" fmla="*/ 20 w 513"/>
              <a:gd name="T25" fmla="*/ 355 h 512"/>
              <a:gd name="T26" fmla="*/ 55 w 513"/>
              <a:gd name="T27" fmla="*/ 375 h 512"/>
              <a:gd name="T28" fmla="*/ 67 w 513"/>
              <a:gd name="T29" fmla="*/ 393 h 512"/>
              <a:gd name="T30" fmla="*/ 72 w 513"/>
              <a:gd name="T31" fmla="*/ 434 h 512"/>
              <a:gd name="T32" fmla="*/ 112 w 513"/>
              <a:gd name="T33" fmla="*/ 440 h 512"/>
              <a:gd name="T34" fmla="*/ 130 w 513"/>
              <a:gd name="T35" fmla="*/ 452 h 512"/>
              <a:gd name="T36" fmla="*/ 148 w 513"/>
              <a:gd name="T37" fmla="*/ 488 h 512"/>
              <a:gd name="T38" fmla="*/ 188 w 513"/>
              <a:gd name="T39" fmla="*/ 479 h 512"/>
              <a:gd name="T40" fmla="*/ 209 w 513"/>
              <a:gd name="T41" fmla="*/ 485 h 512"/>
              <a:gd name="T42" fmla="*/ 240 w 513"/>
              <a:gd name="T43" fmla="*/ 512 h 512"/>
              <a:gd name="T44" fmla="*/ 273 w 513"/>
              <a:gd name="T45" fmla="*/ 489 h 512"/>
              <a:gd name="T46" fmla="*/ 295 w 513"/>
              <a:gd name="T47" fmla="*/ 486 h 512"/>
              <a:gd name="T48" fmla="*/ 333 w 513"/>
              <a:gd name="T49" fmla="*/ 500 h 512"/>
              <a:gd name="T50" fmla="*/ 357 w 513"/>
              <a:gd name="T51" fmla="*/ 467 h 512"/>
              <a:gd name="T52" fmla="*/ 376 w 513"/>
              <a:gd name="T53" fmla="*/ 457 h 512"/>
              <a:gd name="T54" fmla="*/ 417 w 513"/>
              <a:gd name="T55" fmla="*/ 456 h 512"/>
              <a:gd name="T56" fmla="*/ 426 w 513"/>
              <a:gd name="T57" fmla="*/ 417 h 512"/>
              <a:gd name="T58" fmla="*/ 441 w 513"/>
              <a:gd name="T59" fmla="*/ 400 h 512"/>
              <a:gd name="T60" fmla="*/ 478 w 513"/>
              <a:gd name="T61" fmla="*/ 385 h 512"/>
              <a:gd name="T62" fmla="*/ 473 w 513"/>
              <a:gd name="T63" fmla="*/ 344 h 512"/>
              <a:gd name="T64" fmla="*/ 480 w 513"/>
              <a:gd name="T65" fmla="*/ 324 h 512"/>
              <a:gd name="T66" fmla="*/ 510 w 513"/>
              <a:gd name="T67" fmla="*/ 296 h 512"/>
              <a:gd name="T68" fmla="*/ 490 w 513"/>
              <a:gd name="T69" fmla="*/ 260 h 512"/>
              <a:gd name="T70" fmla="*/ 490 w 513"/>
              <a:gd name="T71" fmla="*/ 238 h 512"/>
              <a:gd name="T72" fmla="*/ 507 w 513"/>
              <a:gd name="T73" fmla="*/ 202 h 512"/>
              <a:gd name="T74" fmla="*/ 476 w 513"/>
              <a:gd name="T75" fmla="*/ 175 h 512"/>
              <a:gd name="T76" fmla="*/ 468 w 513"/>
              <a:gd name="T77" fmla="*/ 155 h 512"/>
              <a:gd name="T78" fmla="*/ 471 w 513"/>
              <a:gd name="T79" fmla="*/ 115 h 512"/>
              <a:gd name="T80" fmla="*/ 432 w 513"/>
              <a:gd name="T81" fmla="*/ 101 h 512"/>
              <a:gd name="T82" fmla="*/ 417 w 513"/>
              <a:gd name="T83" fmla="*/ 86 h 512"/>
              <a:gd name="T84" fmla="*/ 405 w 513"/>
              <a:gd name="T85" fmla="*/ 47 h 512"/>
              <a:gd name="T86" fmla="*/ 365 w 513"/>
              <a:gd name="T87" fmla="*/ 48 h 512"/>
              <a:gd name="T88" fmla="*/ 345 w 513"/>
              <a:gd name="T89" fmla="*/ 39 h 512"/>
              <a:gd name="T90" fmla="*/ 320 w 513"/>
              <a:gd name="T91" fmla="*/ 7 h 512"/>
              <a:gd name="T92" fmla="*/ 282 w 513"/>
              <a:gd name="T93" fmla="*/ 23 h 512"/>
              <a:gd name="T94" fmla="*/ 260 w 513"/>
              <a:gd name="T95" fmla="*/ 22 h 512"/>
              <a:gd name="T96" fmla="*/ 226 w 513"/>
              <a:gd name="T97" fmla="*/ 1 h 512"/>
              <a:gd name="T98" fmla="*/ 197 w 513"/>
              <a:gd name="T99" fmla="*/ 30 h 512"/>
              <a:gd name="T100" fmla="*/ 176 w 513"/>
              <a:gd name="T101" fmla="*/ 36 h 512"/>
              <a:gd name="T102" fmla="*/ 407 w 513"/>
              <a:gd name="T103" fmla="*/ 207 h 512"/>
              <a:gd name="T104" fmla="*/ 106 w 513"/>
              <a:gd name="T105" fmla="*/ 304 h 512"/>
              <a:gd name="T106" fmla="*/ 407 w 513"/>
              <a:gd name="T107" fmla="*/ 207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13" h="512">
                <a:moveTo>
                  <a:pt x="156" y="44"/>
                </a:moveTo>
                <a:cubicBezTo>
                  <a:pt x="136" y="29"/>
                  <a:pt x="136" y="29"/>
                  <a:pt x="136" y="29"/>
                </a:cubicBezTo>
                <a:cubicBezTo>
                  <a:pt x="137" y="55"/>
                  <a:pt x="137" y="55"/>
                  <a:pt x="137" y="55"/>
                </a:cubicBezTo>
                <a:cubicBezTo>
                  <a:pt x="137" y="64"/>
                  <a:pt x="127" y="70"/>
                  <a:pt x="119" y="66"/>
                </a:cubicBezTo>
                <a:cubicBezTo>
                  <a:pt x="96" y="55"/>
                  <a:pt x="96" y="55"/>
                  <a:pt x="96" y="55"/>
                </a:cubicBezTo>
                <a:cubicBezTo>
                  <a:pt x="102" y="80"/>
                  <a:pt x="102" y="80"/>
                  <a:pt x="102" y="80"/>
                </a:cubicBezTo>
                <a:cubicBezTo>
                  <a:pt x="104" y="89"/>
                  <a:pt x="96" y="97"/>
                  <a:pt x="87" y="95"/>
                </a:cubicBezTo>
                <a:cubicBezTo>
                  <a:pt x="62" y="88"/>
                  <a:pt x="62" y="88"/>
                  <a:pt x="62" y="88"/>
                </a:cubicBezTo>
                <a:cubicBezTo>
                  <a:pt x="72" y="111"/>
                  <a:pt x="72" y="111"/>
                  <a:pt x="72" y="111"/>
                </a:cubicBezTo>
                <a:cubicBezTo>
                  <a:pt x="76" y="120"/>
                  <a:pt x="69" y="129"/>
                  <a:pt x="60" y="129"/>
                </a:cubicBezTo>
                <a:cubicBezTo>
                  <a:pt x="35" y="127"/>
                  <a:pt x="35" y="127"/>
                  <a:pt x="35" y="127"/>
                </a:cubicBezTo>
                <a:cubicBezTo>
                  <a:pt x="49" y="148"/>
                  <a:pt x="49" y="148"/>
                  <a:pt x="49" y="148"/>
                </a:cubicBezTo>
                <a:cubicBezTo>
                  <a:pt x="54" y="156"/>
                  <a:pt x="49" y="166"/>
                  <a:pt x="40" y="167"/>
                </a:cubicBezTo>
                <a:cubicBezTo>
                  <a:pt x="15" y="170"/>
                  <a:pt x="15" y="170"/>
                  <a:pt x="15" y="170"/>
                </a:cubicBezTo>
                <a:cubicBezTo>
                  <a:pt x="32" y="188"/>
                  <a:pt x="32" y="188"/>
                  <a:pt x="32" y="188"/>
                </a:cubicBezTo>
                <a:cubicBezTo>
                  <a:pt x="39" y="194"/>
                  <a:pt x="36" y="206"/>
                  <a:pt x="27" y="208"/>
                </a:cubicBezTo>
                <a:cubicBezTo>
                  <a:pt x="3" y="216"/>
                  <a:pt x="3" y="216"/>
                  <a:pt x="3" y="216"/>
                </a:cubicBezTo>
                <a:cubicBezTo>
                  <a:pt x="24" y="230"/>
                  <a:pt x="24" y="230"/>
                  <a:pt x="24" y="230"/>
                </a:cubicBezTo>
                <a:cubicBezTo>
                  <a:pt x="32" y="235"/>
                  <a:pt x="31" y="247"/>
                  <a:pt x="22" y="251"/>
                </a:cubicBezTo>
                <a:cubicBezTo>
                  <a:pt x="0" y="263"/>
                  <a:pt x="0" y="263"/>
                  <a:pt x="0" y="263"/>
                </a:cubicBezTo>
                <a:cubicBezTo>
                  <a:pt x="23" y="273"/>
                  <a:pt x="23" y="273"/>
                  <a:pt x="23" y="273"/>
                </a:cubicBezTo>
                <a:cubicBezTo>
                  <a:pt x="32" y="277"/>
                  <a:pt x="33" y="289"/>
                  <a:pt x="26" y="294"/>
                </a:cubicBezTo>
                <a:cubicBezTo>
                  <a:pt x="6" y="310"/>
                  <a:pt x="6" y="310"/>
                  <a:pt x="6" y="310"/>
                </a:cubicBezTo>
                <a:cubicBezTo>
                  <a:pt x="30" y="316"/>
                  <a:pt x="30" y="316"/>
                  <a:pt x="30" y="316"/>
                </a:cubicBezTo>
                <a:cubicBezTo>
                  <a:pt x="39" y="318"/>
                  <a:pt x="43" y="329"/>
                  <a:pt x="37" y="336"/>
                </a:cubicBezTo>
                <a:cubicBezTo>
                  <a:pt x="20" y="355"/>
                  <a:pt x="20" y="355"/>
                  <a:pt x="20" y="355"/>
                </a:cubicBezTo>
                <a:cubicBezTo>
                  <a:pt x="45" y="356"/>
                  <a:pt x="45" y="356"/>
                  <a:pt x="45" y="356"/>
                </a:cubicBezTo>
                <a:cubicBezTo>
                  <a:pt x="54" y="357"/>
                  <a:pt x="60" y="367"/>
                  <a:pt x="55" y="375"/>
                </a:cubicBezTo>
                <a:cubicBezTo>
                  <a:pt x="42" y="397"/>
                  <a:pt x="42" y="397"/>
                  <a:pt x="42" y="397"/>
                </a:cubicBezTo>
                <a:cubicBezTo>
                  <a:pt x="67" y="393"/>
                  <a:pt x="67" y="393"/>
                  <a:pt x="67" y="393"/>
                </a:cubicBezTo>
                <a:cubicBezTo>
                  <a:pt x="76" y="392"/>
                  <a:pt x="84" y="401"/>
                  <a:pt x="80" y="410"/>
                </a:cubicBezTo>
                <a:cubicBezTo>
                  <a:pt x="72" y="434"/>
                  <a:pt x="72" y="434"/>
                  <a:pt x="72" y="434"/>
                </a:cubicBezTo>
                <a:cubicBezTo>
                  <a:pt x="96" y="426"/>
                  <a:pt x="96" y="426"/>
                  <a:pt x="96" y="426"/>
                </a:cubicBezTo>
                <a:cubicBezTo>
                  <a:pt x="105" y="423"/>
                  <a:pt x="113" y="430"/>
                  <a:pt x="112" y="440"/>
                </a:cubicBezTo>
                <a:cubicBezTo>
                  <a:pt x="108" y="465"/>
                  <a:pt x="108" y="465"/>
                  <a:pt x="108" y="465"/>
                </a:cubicBezTo>
                <a:cubicBezTo>
                  <a:pt x="130" y="452"/>
                  <a:pt x="130" y="452"/>
                  <a:pt x="130" y="452"/>
                </a:cubicBezTo>
                <a:cubicBezTo>
                  <a:pt x="138" y="448"/>
                  <a:pt x="148" y="454"/>
                  <a:pt x="148" y="463"/>
                </a:cubicBezTo>
                <a:cubicBezTo>
                  <a:pt x="148" y="488"/>
                  <a:pt x="148" y="488"/>
                  <a:pt x="148" y="488"/>
                </a:cubicBezTo>
                <a:cubicBezTo>
                  <a:pt x="168" y="472"/>
                  <a:pt x="168" y="472"/>
                  <a:pt x="168" y="472"/>
                </a:cubicBezTo>
                <a:cubicBezTo>
                  <a:pt x="175" y="466"/>
                  <a:pt x="186" y="470"/>
                  <a:pt x="188" y="479"/>
                </a:cubicBezTo>
                <a:cubicBezTo>
                  <a:pt x="193" y="504"/>
                  <a:pt x="193" y="504"/>
                  <a:pt x="193" y="504"/>
                </a:cubicBezTo>
                <a:cubicBezTo>
                  <a:pt x="209" y="485"/>
                  <a:pt x="209" y="485"/>
                  <a:pt x="209" y="485"/>
                </a:cubicBezTo>
                <a:cubicBezTo>
                  <a:pt x="215" y="478"/>
                  <a:pt x="227" y="479"/>
                  <a:pt x="230" y="488"/>
                </a:cubicBezTo>
                <a:cubicBezTo>
                  <a:pt x="240" y="512"/>
                  <a:pt x="240" y="512"/>
                  <a:pt x="240" y="512"/>
                </a:cubicBezTo>
                <a:cubicBezTo>
                  <a:pt x="252" y="490"/>
                  <a:pt x="252" y="490"/>
                  <a:pt x="252" y="490"/>
                </a:cubicBezTo>
                <a:cubicBezTo>
                  <a:pt x="257" y="481"/>
                  <a:pt x="268" y="481"/>
                  <a:pt x="273" y="489"/>
                </a:cubicBezTo>
                <a:cubicBezTo>
                  <a:pt x="287" y="510"/>
                  <a:pt x="287" y="510"/>
                  <a:pt x="287" y="510"/>
                </a:cubicBezTo>
                <a:cubicBezTo>
                  <a:pt x="295" y="486"/>
                  <a:pt x="295" y="486"/>
                  <a:pt x="295" y="486"/>
                </a:cubicBezTo>
                <a:cubicBezTo>
                  <a:pt x="298" y="477"/>
                  <a:pt x="310" y="475"/>
                  <a:pt x="316" y="482"/>
                </a:cubicBezTo>
                <a:cubicBezTo>
                  <a:pt x="333" y="500"/>
                  <a:pt x="333" y="500"/>
                  <a:pt x="333" y="500"/>
                </a:cubicBezTo>
                <a:cubicBezTo>
                  <a:pt x="337" y="475"/>
                  <a:pt x="337" y="475"/>
                  <a:pt x="337" y="475"/>
                </a:cubicBezTo>
                <a:cubicBezTo>
                  <a:pt x="338" y="466"/>
                  <a:pt x="349" y="462"/>
                  <a:pt x="357" y="467"/>
                </a:cubicBezTo>
                <a:cubicBezTo>
                  <a:pt x="377" y="482"/>
                  <a:pt x="377" y="482"/>
                  <a:pt x="377" y="482"/>
                </a:cubicBezTo>
                <a:cubicBezTo>
                  <a:pt x="376" y="457"/>
                  <a:pt x="376" y="457"/>
                  <a:pt x="376" y="457"/>
                </a:cubicBezTo>
                <a:cubicBezTo>
                  <a:pt x="376" y="447"/>
                  <a:pt x="385" y="441"/>
                  <a:pt x="394" y="445"/>
                </a:cubicBezTo>
                <a:cubicBezTo>
                  <a:pt x="417" y="456"/>
                  <a:pt x="417" y="456"/>
                  <a:pt x="417" y="456"/>
                </a:cubicBezTo>
                <a:cubicBezTo>
                  <a:pt x="411" y="431"/>
                  <a:pt x="411" y="431"/>
                  <a:pt x="411" y="431"/>
                </a:cubicBezTo>
                <a:cubicBezTo>
                  <a:pt x="409" y="422"/>
                  <a:pt x="417" y="414"/>
                  <a:pt x="426" y="417"/>
                </a:cubicBezTo>
                <a:cubicBezTo>
                  <a:pt x="451" y="423"/>
                  <a:pt x="451" y="423"/>
                  <a:pt x="451" y="423"/>
                </a:cubicBezTo>
                <a:cubicBezTo>
                  <a:pt x="441" y="400"/>
                  <a:pt x="441" y="400"/>
                  <a:pt x="441" y="400"/>
                </a:cubicBezTo>
                <a:cubicBezTo>
                  <a:pt x="437" y="391"/>
                  <a:pt x="444" y="382"/>
                  <a:pt x="453" y="383"/>
                </a:cubicBezTo>
                <a:cubicBezTo>
                  <a:pt x="478" y="385"/>
                  <a:pt x="478" y="385"/>
                  <a:pt x="478" y="385"/>
                </a:cubicBezTo>
                <a:cubicBezTo>
                  <a:pt x="464" y="364"/>
                  <a:pt x="464" y="364"/>
                  <a:pt x="464" y="364"/>
                </a:cubicBezTo>
                <a:cubicBezTo>
                  <a:pt x="459" y="356"/>
                  <a:pt x="464" y="345"/>
                  <a:pt x="473" y="344"/>
                </a:cubicBezTo>
                <a:cubicBezTo>
                  <a:pt x="498" y="342"/>
                  <a:pt x="498" y="342"/>
                  <a:pt x="498" y="342"/>
                </a:cubicBezTo>
                <a:cubicBezTo>
                  <a:pt x="480" y="324"/>
                  <a:pt x="480" y="324"/>
                  <a:pt x="480" y="324"/>
                </a:cubicBezTo>
                <a:cubicBezTo>
                  <a:pt x="474" y="317"/>
                  <a:pt x="476" y="306"/>
                  <a:pt x="485" y="303"/>
                </a:cubicBezTo>
                <a:cubicBezTo>
                  <a:pt x="510" y="296"/>
                  <a:pt x="510" y="296"/>
                  <a:pt x="510" y="296"/>
                </a:cubicBezTo>
                <a:cubicBezTo>
                  <a:pt x="489" y="281"/>
                  <a:pt x="489" y="281"/>
                  <a:pt x="489" y="281"/>
                </a:cubicBezTo>
                <a:cubicBezTo>
                  <a:pt x="481" y="276"/>
                  <a:pt x="482" y="264"/>
                  <a:pt x="490" y="260"/>
                </a:cubicBezTo>
                <a:cubicBezTo>
                  <a:pt x="513" y="249"/>
                  <a:pt x="513" y="249"/>
                  <a:pt x="513" y="249"/>
                </a:cubicBezTo>
                <a:cubicBezTo>
                  <a:pt x="490" y="238"/>
                  <a:pt x="490" y="238"/>
                  <a:pt x="490" y="238"/>
                </a:cubicBezTo>
                <a:cubicBezTo>
                  <a:pt x="481" y="234"/>
                  <a:pt x="480" y="223"/>
                  <a:pt x="487" y="217"/>
                </a:cubicBezTo>
                <a:cubicBezTo>
                  <a:pt x="507" y="202"/>
                  <a:pt x="507" y="202"/>
                  <a:pt x="507" y="202"/>
                </a:cubicBezTo>
                <a:cubicBezTo>
                  <a:pt x="482" y="196"/>
                  <a:pt x="482" y="196"/>
                  <a:pt x="482" y="196"/>
                </a:cubicBezTo>
                <a:cubicBezTo>
                  <a:pt x="473" y="193"/>
                  <a:pt x="470" y="182"/>
                  <a:pt x="476" y="175"/>
                </a:cubicBezTo>
                <a:cubicBezTo>
                  <a:pt x="493" y="156"/>
                  <a:pt x="493" y="156"/>
                  <a:pt x="493" y="156"/>
                </a:cubicBezTo>
                <a:cubicBezTo>
                  <a:pt x="468" y="155"/>
                  <a:pt x="468" y="155"/>
                  <a:pt x="468" y="155"/>
                </a:cubicBezTo>
                <a:cubicBezTo>
                  <a:pt x="458" y="155"/>
                  <a:pt x="453" y="144"/>
                  <a:pt x="458" y="136"/>
                </a:cubicBezTo>
                <a:cubicBezTo>
                  <a:pt x="471" y="115"/>
                  <a:pt x="471" y="115"/>
                  <a:pt x="471" y="115"/>
                </a:cubicBezTo>
                <a:cubicBezTo>
                  <a:pt x="445" y="118"/>
                  <a:pt x="445" y="118"/>
                  <a:pt x="445" y="118"/>
                </a:cubicBezTo>
                <a:cubicBezTo>
                  <a:pt x="436" y="119"/>
                  <a:pt x="429" y="110"/>
                  <a:pt x="432" y="101"/>
                </a:cubicBezTo>
                <a:cubicBezTo>
                  <a:pt x="441" y="78"/>
                  <a:pt x="441" y="78"/>
                  <a:pt x="441" y="78"/>
                </a:cubicBezTo>
                <a:cubicBezTo>
                  <a:pt x="417" y="86"/>
                  <a:pt x="417" y="86"/>
                  <a:pt x="417" y="86"/>
                </a:cubicBezTo>
                <a:cubicBezTo>
                  <a:pt x="408" y="89"/>
                  <a:pt x="399" y="81"/>
                  <a:pt x="401" y="72"/>
                </a:cubicBezTo>
                <a:cubicBezTo>
                  <a:pt x="405" y="47"/>
                  <a:pt x="405" y="47"/>
                  <a:pt x="405" y="47"/>
                </a:cubicBezTo>
                <a:cubicBezTo>
                  <a:pt x="383" y="59"/>
                  <a:pt x="383" y="59"/>
                  <a:pt x="383" y="59"/>
                </a:cubicBezTo>
                <a:cubicBezTo>
                  <a:pt x="375" y="63"/>
                  <a:pt x="365" y="58"/>
                  <a:pt x="365" y="48"/>
                </a:cubicBezTo>
                <a:cubicBezTo>
                  <a:pt x="364" y="23"/>
                  <a:pt x="364" y="23"/>
                  <a:pt x="364" y="23"/>
                </a:cubicBezTo>
                <a:cubicBezTo>
                  <a:pt x="345" y="39"/>
                  <a:pt x="345" y="39"/>
                  <a:pt x="345" y="39"/>
                </a:cubicBezTo>
                <a:cubicBezTo>
                  <a:pt x="337" y="45"/>
                  <a:pt x="326" y="41"/>
                  <a:pt x="325" y="32"/>
                </a:cubicBezTo>
                <a:cubicBezTo>
                  <a:pt x="320" y="7"/>
                  <a:pt x="320" y="7"/>
                  <a:pt x="320" y="7"/>
                </a:cubicBezTo>
                <a:cubicBezTo>
                  <a:pt x="303" y="27"/>
                  <a:pt x="303" y="27"/>
                  <a:pt x="303" y="27"/>
                </a:cubicBezTo>
                <a:cubicBezTo>
                  <a:pt x="297" y="34"/>
                  <a:pt x="286" y="32"/>
                  <a:pt x="282" y="23"/>
                </a:cubicBezTo>
                <a:cubicBezTo>
                  <a:pt x="273" y="0"/>
                  <a:pt x="273" y="0"/>
                  <a:pt x="273" y="0"/>
                </a:cubicBezTo>
                <a:cubicBezTo>
                  <a:pt x="260" y="22"/>
                  <a:pt x="260" y="22"/>
                  <a:pt x="260" y="22"/>
                </a:cubicBezTo>
                <a:cubicBezTo>
                  <a:pt x="256" y="30"/>
                  <a:pt x="244" y="30"/>
                  <a:pt x="239" y="22"/>
                </a:cubicBezTo>
                <a:cubicBezTo>
                  <a:pt x="226" y="1"/>
                  <a:pt x="226" y="1"/>
                  <a:pt x="226" y="1"/>
                </a:cubicBezTo>
                <a:cubicBezTo>
                  <a:pt x="217" y="25"/>
                  <a:pt x="217" y="25"/>
                  <a:pt x="217" y="25"/>
                </a:cubicBezTo>
                <a:cubicBezTo>
                  <a:pt x="214" y="34"/>
                  <a:pt x="203" y="36"/>
                  <a:pt x="197" y="30"/>
                </a:cubicBezTo>
                <a:cubicBezTo>
                  <a:pt x="179" y="11"/>
                  <a:pt x="179" y="11"/>
                  <a:pt x="179" y="11"/>
                </a:cubicBezTo>
                <a:cubicBezTo>
                  <a:pt x="176" y="36"/>
                  <a:pt x="176" y="36"/>
                  <a:pt x="176" y="36"/>
                </a:cubicBezTo>
                <a:cubicBezTo>
                  <a:pt x="174" y="45"/>
                  <a:pt x="164" y="50"/>
                  <a:pt x="156" y="44"/>
                </a:cubicBezTo>
                <a:close/>
                <a:moveTo>
                  <a:pt x="407" y="207"/>
                </a:moveTo>
                <a:cubicBezTo>
                  <a:pt x="434" y="290"/>
                  <a:pt x="388" y="379"/>
                  <a:pt x="305" y="406"/>
                </a:cubicBezTo>
                <a:cubicBezTo>
                  <a:pt x="222" y="433"/>
                  <a:pt x="133" y="387"/>
                  <a:pt x="106" y="304"/>
                </a:cubicBezTo>
                <a:cubicBezTo>
                  <a:pt x="79" y="221"/>
                  <a:pt x="125" y="132"/>
                  <a:pt x="208" y="105"/>
                </a:cubicBezTo>
                <a:cubicBezTo>
                  <a:pt x="291" y="78"/>
                  <a:pt x="380" y="124"/>
                  <a:pt x="407" y="20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Freeform 131"/>
          <p:cNvSpPr>
            <a:spLocks noEditPoints="1"/>
          </p:cNvSpPr>
          <p:nvPr/>
        </p:nvSpPr>
        <p:spPr bwMode="auto">
          <a:xfrm>
            <a:off x="7189634" y="4668705"/>
            <a:ext cx="229410" cy="217336"/>
          </a:xfrm>
          <a:custGeom>
            <a:avLst/>
            <a:gdLst>
              <a:gd name="T0" fmla="*/ 89 w 97"/>
              <a:gd name="T1" fmla="*/ 0 h 92"/>
              <a:gd name="T2" fmla="*/ 8 w 97"/>
              <a:gd name="T3" fmla="*/ 0 h 92"/>
              <a:gd name="T4" fmla="*/ 0 w 97"/>
              <a:gd name="T5" fmla="*/ 8 h 92"/>
              <a:gd name="T6" fmla="*/ 0 w 97"/>
              <a:gd name="T7" fmla="*/ 64 h 92"/>
              <a:gd name="T8" fmla="*/ 8 w 97"/>
              <a:gd name="T9" fmla="*/ 72 h 92"/>
              <a:gd name="T10" fmla="*/ 41 w 97"/>
              <a:gd name="T11" fmla="*/ 72 h 92"/>
              <a:gd name="T12" fmla="*/ 41 w 97"/>
              <a:gd name="T13" fmla="*/ 85 h 92"/>
              <a:gd name="T14" fmla="*/ 9 w 97"/>
              <a:gd name="T15" fmla="*/ 85 h 92"/>
              <a:gd name="T16" fmla="*/ 9 w 97"/>
              <a:gd name="T17" fmla="*/ 92 h 92"/>
              <a:gd name="T18" fmla="*/ 85 w 97"/>
              <a:gd name="T19" fmla="*/ 92 h 92"/>
              <a:gd name="T20" fmla="*/ 85 w 97"/>
              <a:gd name="T21" fmla="*/ 85 h 92"/>
              <a:gd name="T22" fmla="*/ 54 w 97"/>
              <a:gd name="T23" fmla="*/ 85 h 92"/>
              <a:gd name="T24" fmla="*/ 54 w 97"/>
              <a:gd name="T25" fmla="*/ 72 h 92"/>
              <a:gd name="T26" fmla="*/ 89 w 97"/>
              <a:gd name="T27" fmla="*/ 72 h 92"/>
              <a:gd name="T28" fmla="*/ 97 w 97"/>
              <a:gd name="T29" fmla="*/ 64 h 92"/>
              <a:gd name="T30" fmla="*/ 97 w 97"/>
              <a:gd name="T31" fmla="*/ 8 h 92"/>
              <a:gd name="T32" fmla="*/ 89 w 97"/>
              <a:gd name="T33" fmla="*/ 0 h 92"/>
              <a:gd name="T34" fmla="*/ 44 w 97"/>
              <a:gd name="T35" fmla="*/ 66 h 92"/>
              <a:gd name="T36" fmla="*/ 47 w 97"/>
              <a:gd name="T37" fmla="*/ 62 h 92"/>
              <a:gd name="T38" fmla="*/ 51 w 97"/>
              <a:gd name="T39" fmla="*/ 66 h 92"/>
              <a:gd name="T40" fmla="*/ 47 w 97"/>
              <a:gd name="T41" fmla="*/ 69 h 92"/>
              <a:gd name="T42" fmla="*/ 44 w 97"/>
              <a:gd name="T43" fmla="*/ 66 h 92"/>
              <a:gd name="T44" fmla="*/ 89 w 97"/>
              <a:gd name="T45" fmla="*/ 57 h 92"/>
              <a:gd name="T46" fmla="*/ 8 w 97"/>
              <a:gd name="T47" fmla="*/ 57 h 92"/>
              <a:gd name="T48" fmla="*/ 8 w 97"/>
              <a:gd name="T49" fmla="*/ 11 h 92"/>
              <a:gd name="T50" fmla="*/ 89 w 97"/>
              <a:gd name="T51" fmla="*/ 11 h 92"/>
              <a:gd name="T52" fmla="*/ 89 w 97"/>
              <a:gd name="T53" fmla="*/ 57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97" h="92">
                <a:moveTo>
                  <a:pt x="89" y="0"/>
                </a:moveTo>
                <a:cubicBezTo>
                  <a:pt x="8" y="0"/>
                  <a:pt x="8" y="0"/>
                  <a:pt x="8" y="0"/>
                </a:cubicBezTo>
                <a:cubicBezTo>
                  <a:pt x="3" y="0"/>
                  <a:pt x="0" y="3"/>
                  <a:pt x="0" y="8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69"/>
                  <a:pt x="3" y="72"/>
                  <a:pt x="8" y="72"/>
                </a:cubicBezTo>
                <a:cubicBezTo>
                  <a:pt x="41" y="72"/>
                  <a:pt x="41" y="72"/>
                  <a:pt x="41" y="72"/>
                </a:cubicBezTo>
                <a:cubicBezTo>
                  <a:pt x="41" y="85"/>
                  <a:pt x="41" y="85"/>
                  <a:pt x="41" y="8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92"/>
                  <a:pt x="9" y="92"/>
                  <a:pt x="9" y="92"/>
                </a:cubicBezTo>
                <a:cubicBezTo>
                  <a:pt x="85" y="92"/>
                  <a:pt x="85" y="92"/>
                  <a:pt x="85" y="92"/>
                </a:cubicBezTo>
                <a:cubicBezTo>
                  <a:pt x="85" y="85"/>
                  <a:pt x="85" y="85"/>
                  <a:pt x="85" y="85"/>
                </a:cubicBezTo>
                <a:cubicBezTo>
                  <a:pt x="54" y="85"/>
                  <a:pt x="54" y="85"/>
                  <a:pt x="54" y="85"/>
                </a:cubicBezTo>
                <a:cubicBezTo>
                  <a:pt x="54" y="72"/>
                  <a:pt x="54" y="72"/>
                  <a:pt x="54" y="72"/>
                </a:cubicBezTo>
                <a:cubicBezTo>
                  <a:pt x="89" y="72"/>
                  <a:pt x="89" y="72"/>
                  <a:pt x="89" y="72"/>
                </a:cubicBezTo>
                <a:cubicBezTo>
                  <a:pt x="94" y="72"/>
                  <a:pt x="97" y="69"/>
                  <a:pt x="97" y="64"/>
                </a:cubicBezTo>
                <a:cubicBezTo>
                  <a:pt x="97" y="8"/>
                  <a:pt x="97" y="8"/>
                  <a:pt x="97" y="8"/>
                </a:cubicBezTo>
                <a:cubicBezTo>
                  <a:pt x="97" y="3"/>
                  <a:pt x="94" y="0"/>
                  <a:pt x="89" y="0"/>
                </a:cubicBezTo>
                <a:close/>
                <a:moveTo>
                  <a:pt x="44" y="66"/>
                </a:moveTo>
                <a:cubicBezTo>
                  <a:pt x="44" y="64"/>
                  <a:pt x="45" y="62"/>
                  <a:pt x="47" y="62"/>
                </a:cubicBezTo>
                <a:cubicBezTo>
                  <a:pt x="49" y="62"/>
                  <a:pt x="51" y="64"/>
                  <a:pt x="51" y="66"/>
                </a:cubicBezTo>
                <a:cubicBezTo>
                  <a:pt x="51" y="68"/>
                  <a:pt x="49" y="69"/>
                  <a:pt x="47" y="69"/>
                </a:cubicBezTo>
                <a:cubicBezTo>
                  <a:pt x="45" y="69"/>
                  <a:pt x="44" y="68"/>
                  <a:pt x="44" y="66"/>
                </a:cubicBezTo>
                <a:close/>
                <a:moveTo>
                  <a:pt x="89" y="57"/>
                </a:moveTo>
                <a:cubicBezTo>
                  <a:pt x="8" y="57"/>
                  <a:pt x="8" y="57"/>
                  <a:pt x="8" y="57"/>
                </a:cubicBezTo>
                <a:cubicBezTo>
                  <a:pt x="8" y="11"/>
                  <a:pt x="8" y="11"/>
                  <a:pt x="8" y="11"/>
                </a:cubicBezTo>
                <a:cubicBezTo>
                  <a:pt x="89" y="11"/>
                  <a:pt x="89" y="11"/>
                  <a:pt x="89" y="11"/>
                </a:cubicBezTo>
                <a:lnTo>
                  <a:pt x="89" y="57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>
              <a:lnSpc>
                <a:spcPct val="120000"/>
              </a:lnSpc>
            </a:pPr>
            <a:endParaRPr lang="en-US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33" name="Group 2088"/>
          <p:cNvGrpSpPr/>
          <p:nvPr/>
        </p:nvGrpSpPr>
        <p:grpSpPr>
          <a:xfrm>
            <a:off x="2663252" y="4770330"/>
            <a:ext cx="1757367" cy="373294"/>
            <a:chOff x="3346472" y="4769414"/>
            <a:chExt cx="1757367" cy="373294"/>
          </a:xfrm>
        </p:grpSpPr>
        <p:cxnSp>
          <p:nvCxnSpPr>
            <p:cNvPr id="34" name="Straight Connector 2080"/>
            <p:cNvCxnSpPr/>
            <p:nvPr/>
          </p:nvCxnSpPr>
          <p:spPr>
            <a:xfrm>
              <a:off x="3346472" y="4769414"/>
              <a:ext cx="0" cy="37329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2082"/>
            <p:cNvCxnSpPr/>
            <p:nvPr/>
          </p:nvCxnSpPr>
          <p:spPr>
            <a:xfrm>
              <a:off x="3346472" y="5142708"/>
              <a:ext cx="1757367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95"/>
          <p:cNvGrpSpPr/>
          <p:nvPr/>
        </p:nvGrpSpPr>
        <p:grpSpPr>
          <a:xfrm>
            <a:off x="2798801" y="2820853"/>
            <a:ext cx="1757367" cy="373294"/>
            <a:chOff x="3346472" y="4769414"/>
            <a:chExt cx="1757367" cy="373294"/>
          </a:xfrm>
        </p:grpSpPr>
        <p:cxnSp>
          <p:nvCxnSpPr>
            <p:cNvPr id="37" name="Straight Connector 396"/>
            <p:cNvCxnSpPr/>
            <p:nvPr/>
          </p:nvCxnSpPr>
          <p:spPr>
            <a:xfrm>
              <a:off x="3346472" y="4769414"/>
              <a:ext cx="0" cy="37329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97"/>
            <p:cNvCxnSpPr/>
            <p:nvPr/>
          </p:nvCxnSpPr>
          <p:spPr>
            <a:xfrm>
              <a:off x="3346472" y="5142708"/>
              <a:ext cx="1757367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9" name="Straight Connector 405"/>
          <p:cNvCxnSpPr/>
          <p:nvPr/>
        </p:nvCxnSpPr>
        <p:spPr>
          <a:xfrm flipV="1">
            <a:off x="8401080" y="4474982"/>
            <a:ext cx="0" cy="86639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406"/>
          <p:cNvCxnSpPr/>
          <p:nvPr/>
        </p:nvCxnSpPr>
        <p:spPr>
          <a:xfrm flipH="1">
            <a:off x="7900229" y="4474982"/>
            <a:ext cx="5008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2092"/>
          <p:cNvGrpSpPr/>
          <p:nvPr/>
        </p:nvGrpSpPr>
        <p:grpSpPr>
          <a:xfrm>
            <a:off x="8755237" y="2317061"/>
            <a:ext cx="500853" cy="866390"/>
            <a:chOff x="9860919" y="4474066"/>
            <a:chExt cx="500853" cy="866390"/>
          </a:xfrm>
        </p:grpSpPr>
        <p:cxnSp>
          <p:nvCxnSpPr>
            <p:cNvPr id="42" name="Straight Connector 409"/>
            <p:cNvCxnSpPr/>
            <p:nvPr/>
          </p:nvCxnSpPr>
          <p:spPr>
            <a:xfrm flipV="1">
              <a:off x="10361771" y="4474066"/>
              <a:ext cx="0" cy="86639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10"/>
            <p:cNvCxnSpPr/>
            <p:nvPr/>
          </p:nvCxnSpPr>
          <p:spPr>
            <a:xfrm flipH="1">
              <a:off x="9860919" y="4474066"/>
              <a:ext cx="500853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组合 43"/>
          <p:cNvGrpSpPr/>
          <p:nvPr/>
        </p:nvGrpSpPr>
        <p:grpSpPr>
          <a:xfrm>
            <a:off x="1384837" y="2166499"/>
            <a:ext cx="2333999" cy="709995"/>
            <a:chOff x="1488031" y="2509833"/>
            <a:chExt cx="2333999" cy="709995"/>
          </a:xfrm>
        </p:grpSpPr>
        <p:sp>
          <p:nvSpPr>
            <p:cNvPr id="45" name="TextBox 13"/>
            <p:cNvSpPr txBox="1"/>
            <p:nvPr/>
          </p:nvSpPr>
          <p:spPr>
            <a:xfrm>
              <a:off x="2421968" y="2509833"/>
              <a:ext cx="1400062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13"/>
            <p:cNvSpPr txBox="1"/>
            <p:nvPr/>
          </p:nvSpPr>
          <p:spPr>
            <a:xfrm>
              <a:off x="1488031" y="2795738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066523" y="4040847"/>
            <a:ext cx="2333999" cy="709995"/>
            <a:chOff x="1337062" y="4209534"/>
            <a:chExt cx="2333999" cy="709995"/>
          </a:xfrm>
        </p:grpSpPr>
        <p:sp>
          <p:nvSpPr>
            <p:cNvPr id="48" name="TextBox 13"/>
            <p:cNvSpPr txBox="1"/>
            <p:nvPr/>
          </p:nvSpPr>
          <p:spPr>
            <a:xfrm>
              <a:off x="2270999" y="4209534"/>
              <a:ext cx="1400062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13"/>
            <p:cNvSpPr txBox="1"/>
            <p:nvPr/>
          </p:nvSpPr>
          <p:spPr>
            <a:xfrm>
              <a:off x="1337062" y="449543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algn="r"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791479" y="3347928"/>
            <a:ext cx="2333999" cy="709995"/>
            <a:chOff x="8879285" y="1856624"/>
            <a:chExt cx="2333999" cy="709995"/>
          </a:xfrm>
        </p:grpSpPr>
        <p:sp>
          <p:nvSpPr>
            <p:cNvPr id="51" name="TextBox 13"/>
            <p:cNvSpPr txBox="1"/>
            <p:nvPr/>
          </p:nvSpPr>
          <p:spPr>
            <a:xfrm>
              <a:off x="8879285" y="1856624"/>
              <a:ext cx="1400062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TextBox 13"/>
            <p:cNvSpPr txBox="1"/>
            <p:nvPr/>
          </p:nvSpPr>
          <p:spPr>
            <a:xfrm>
              <a:off x="8879285" y="2142529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900229" y="5520334"/>
            <a:ext cx="2333999" cy="709995"/>
            <a:chOff x="8879285" y="3444280"/>
            <a:chExt cx="2333999" cy="709995"/>
          </a:xfrm>
        </p:grpSpPr>
        <p:sp>
          <p:nvSpPr>
            <p:cNvPr id="54" name="TextBox 13"/>
            <p:cNvSpPr txBox="1"/>
            <p:nvPr/>
          </p:nvSpPr>
          <p:spPr>
            <a:xfrm>
              <a:off x="8879285" y="3444280"/>
              <a:ext cx="1400062" cy="27001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600" b="1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单击编辑标题</a:t>
              </a:r>
              <a:endParaRPr lang="en-US" sz="1600" b="1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TextBox 13"/>
            <p:cNvSpPr txBox="1"/>
            <p:nvPr/>
          </p:nvSpPr>
          <p:spPr>
            <a:xfrm>
              <a:off x="8879285" y="3730185"/>
              <a:ext cx="2333999" cy="424090"/>
            </a:xfrm>
            <a:prstGeom prst="rect">
              <a:avLst/>
            </a:prstGeom>
            <a:noFill/>
          </p:spPr>
          <p:txBody>
            <a:bodyPr wrap="square" lIns="0" tIns="0" rIns="0" bIns="0" rtlCol="0" anchor="t" anchorCtr="0">
              <a:spAutoFit/>
            </a:bodyPr>
            <a:lstStyle/>
            <a:p>
              <a:pPr defTabSz="1216660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zh-CN" altLang="en-US" sz="12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28217" r="33705" b="11351"/>
          <a:stretch>
            <a:fillRect/>
          </a:stretch>
        </p:blipFill>
        <p:spPr>
          <a:xfrm flipV="1">
            <a:off x="-368671" y="-17009"/>
            <a:ext cx="3769532" cy="6883486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441" t="28217" r="33705" b="11351"/>
          <a:stretch>
            <a:fillRect/>
          </a:stretch>
        </p:blipFill>
        <p:spPr>
          <a:xfrm flipH="1" flipV="1">
            <a:off x="8791140" y="-17009"/>
            <a:ext cx="3769532" cy="6883486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941322" y="2688214"/>
            <a:ext cx="63093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200" b="1" smtClean="0">
                <a:solidFill>
                  <a:schemeClr val="bg1">
                    <a:lumMod val="50000"/>
                  </a:schemeClr>
                </a:solidFill>
                <a:latin typeface="造字工房悦黑 G0v1 特细体" pitchFamily="50" charset="-122"/>
                <a:ea typeface="造字工房悦黑 G0v1 特细体" pitchFamily="50" charset="-122"/>
              </a:rPr>
              <a:t>谢谢欣赏  欢迎指正</a:t>
            </a:r>
            <a:endParaRPr lang="zh-CN" altLang="en-US" sz="5200" b="1">
              <a:solidFill>
                <a:schemeClr val="bg1">
                  <a:lumMod val="50000"/>
                </a:schemeClr>
              </a:solidFill>
              <a:latin typeface="造字工房悦黑 G0v1 特细体" pitchFamily="50" charset="-122"/>
              <a:ea typeface="造字工房悦黑 G0v1 特细体" pitchFamily="50" charset="-122"/>
            </a:endParaRPr>
          </a:p>
        </p:txBody>
      </p:sp>
      <p:sp>
        <p:nvSpPr>
          <p:cNvPr id="12" name="PA_文本框 14"/>
          <p:cNvSpPr txBox="1"/>
          <p:nvPr>
            <p:custDataLst>
              <p:tags r:id="rId2"/>
            </p:custDataLst>
          </p:nvPr>
        </p:nvSpPr>
        <p:spPr>
          <a:xfrm>
            <a:off x="3162300" y="3343659"/>
            <a:ext cx="5867400" cy="402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>
              <a:lnSpc>
                <a:spcPct val="120000"/>
              </a:lnSpc>
            </a:pPr>
            <a:r>
              <a:rPr lang="en-US" altLang="zh-CN" smtClean="0">
                <a:solidFill>
                  <a:schemeClr val="bg1">
                    <a:lumMod val="50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Powerpoint Template Of Graduation Thesis</a:t>
            </a:r>
            <a:endParaRPr lang="zh-CN" altLang="en-US">
              <a:solidFill>
                <a:schemeClr val="bg1">
                  <a:lumMod val="50000"/>
                </a:schemeClr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cxnSp>
        <p:nvCxnSpPr>
          <p:cNvPr id="14" name="PA_直接连接符 15"/>
          <p:cNvCxnSpPr/>
          <p:nvPr>
            <p:custDataLst>
              <p:tags r:id="rId3"/>
            </p:custDataLst>
          </p:nvPr>
        </p:nvCxnSpPr>
        <p:spPr>
          <a:xfrm>
            <a:off x="3251200" y="3755859"/>
            <a:ext cx="5689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A_矩形 16"/>
          <p:cNvSpPr/>
          <p:nvPr>
            <p:custDataLst>
              <p:tags r:id="rId4"/>
            </p:custDataLst>
          </p:nvPr>
        </p:nvSpPr>
        <p:spPr>
          <a:xfrm>
            <a:off x="3600530" y="3784164"/>
            <a:ext cx="1824910" cy="386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答辩人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6" name="PA_矩形 17"/>
          <p:cNvSpPr/>
          <p:nvPr>
            <p:custDataLst>
              <p:tags r:id="rId5"/>
            </p:custDataLst>
          </p:nvPr>
        </p:nvSpPr>
        <p:spPr>
          <a:xfrm>
            <a:off x="6858469" y="3784164"/>
            <a:ext cx="1733002" cy="3643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lnSpc>
                <a:spcPct val="12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导师</a:t>
            </a:r>
            <a:r>
              <a:rPr lang="zh-CN" altLang="en-US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PA" val="v3.0.1"/>
</p:tagLst>
</file>

<file path=ppt/tags/tag2.xml><?xml version="1.0" encoding="utf-8"?>
<p:tagLst xmlns:p="http://schemas.openxmlformats.org/presentationml/2006/main">
  <p:tag name="PA" val="v3.0.1"/>
</p:tagLst>
</file>

<file path=ppt/tags/tag3.xml><?xml version="1.0" encoding="utf-8"?>
<p:tagLst xmlns:p="http://schemas.openxmlformats.org/presentationml/2006/main">
  <p:tag name="PA" val="v3.0.1"/>
</p:tagLst>
</file>

<file path=ppt/tags/tag4.xml><?xml version="1.0" encoding="utf-8"?>
<p:tagLst xmlns:p="http://schemas.openxmlformats.org/presentationml/2006/main">
  <p:tag name="PA" val="v3.0.1"/>
</p:tagLst>
</file>

<file path=ppt/tags/tag5.xml><?xml version="1.0" encoding="utf-8"?>
<p:tagLst xmlns:p="http://schemas.openxmlformats.org/presentationml/2006/main">
  <p:tag name="PA" val="v3.0.1"/>
</p:tagLst>
</file>

<file path=ppt/tags/tag6.xml><?xml version="1.0" encoding="utf-8"?>
<p:tagLst xmlns:p="http://schemas.openxmlformats.org/presentationml/2006/main">
  <p:tag name="PA" val="v3.0.1"/>
</p:tagLst>
</file>

<file path=ppt/tags/tag7.xml><?xml version="1.0" encoding="utf-8"?>
<p:tagLst xmlns:p="http://schemas.openxmlformats.org/presentationml/2006/main">
  <p:tag name="PA" val="v3.0.1"/>
</p:tagLst>
</file>

<file path=ppt/tags/tag8.xml><?xml version="1.0" encoding="utf-8"?>
<p:tagLst xmlns:p="http://schemas.openxmlformats.org/presentationml/2006/main">
  <p:tag name="PA" val="v3.0.1"/>
</p:tagLst>
</file>

<file path=ppt/tags/tag9.xml><?xml version="1.0" encoding="utf-8"?>
<p:tagLst xmlns:p="http://schemas.openxmlformats.org/presentationml/2006/main">
  <p:tag name="PA" val="v3.0.1"/>
</p:tagLst>
</file>

<file path=ppt/tags/tag10.xml><?xml version="1.0" encoding="utf-8"?>
<p:tagLst xmlns:p="http://schemas.openxmlformats.org/presentationml/2006/main">
  <p:tag name="PA" val="v3.0.1"/>
</p:tagLst>
</file>

<file path=ppt/tags/tag11.xml><?xml version="1.0" encoding="utf-8"?>
<p:tagLst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2861</Words>
  <Application>WPS 演示</Application>
  <PresentationFormat>宽屏</PresentationFormat>
  <Paragraphs>446</Paragraphs>
  <Slides>28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53" baseType="lpstr">
      <vt:lpstr>Arial</vt:lpstr>
      <vt:lpstr>宋体</vt:lpstr>
      <vt:lpstr>Wingdings</vt:lpstr>
      <vt:lpstr>造字工房悦黑 G0v1 特细体</vt:lpstr>
      <vt:lpstr>Calibri Light</vt:lpstr>
      <vt:lpstr>微软雅黑 Light</vt:lpstr>
      <vt:lpstr>微软雅黑</vt:lpstr>
      <vt:lpstr>Calibri</vt:lpstr>
      <vt:lpstr>Gill Sans</vt:lpstr>
      <vt:lpstr>Open Sans Light</vt:lpstr>
      <vt:lpstr>Source Sans Pro Light</vt:lpstr>
      <vt:lpstr>ヒラギノ角ゴ ProN W3</vt:lpstr>
      <vt:lpstr>黑体</vt:lpstr>
      <vt:lpstr>Arial Unicode MS</vt:lpstr>
      <vt:lpstr>等线</vt:lpstr>
      <vt:lpstr>Segoe Print</vt:lpstr>
      <vt:lpstr>方正姚体</vt:lpstr>
      <vt:lpstr>U.S. 101</vt:lpstr>
      <vt:lpstr>Helvetica Light</vt:lpstr>
      <vt:lpstr>Segoe UI</vt:lpstr>
      <vt:lpstr>Open Sans</vt:lpstr>
      <vt:lpstr>Open Sans Bold</vt:lpstr>
      <vt:lpstr>Lato Regular</vt:lpstr>
      <vt:lpstr>Gill Sans MT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拉普耶鲁</cp:lastModifiedBy>
  <cp:revision>74</cp:revision>
  <dcterms:created xsi:type="dcterms:W3CDTF">2017-02-24T13:51:00Z</dcterms:created>
  <dcterms:modified xsi:type="dcterms:W3CDTF">2018-03-30T05:29:26Z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