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9" r:id="rId4"/>
    <p:sldId id="258"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7"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CFAF5"/>
    <a:srgbClr val="F893D8"/>
    <a:srgbClr val="F02A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31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A47A37D8-C403-4DD6-B698-33D0A293F285}" type="datetimeFigureOut">
              <a:rPr lang="zh-CN" altLang="en-US" smtClean="0"/>
              <a:t>2018/3/31</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A9F508F4-134E-4E91-9727-91001536716C}" type="slidenum">
              <a:rPr lang="zh-CN" altLang="en-US" smtClean="0"/>
              <a:t>‹#›</a:t>
            </a:fld>
            <a:endParaRPr lang="zh-CN" altLang="en-US"/>
          </a:p>
        </p:txBody>
      </p:sp>
    </p:spTree>
    <p:extLst>
      <p:ext uri="{BB962C8B-B14F-4D97-AF65-F5344CB8AC3E}">
        <p14:creationId xmlns:p14="http://schemas.microsoft.com/office/powerpoint/2010/main" val="368975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a:t>
            </a:fld>
            <a:endParaRPr lang="zh-CN" altLang="en-US"/>
          </a:p>
        </p:txBody>
      </p:sp>
    </p:spTree>
    <p:extLst>
      <p:ext uri="{BB962C8B-B14F-4D97-AF65-F5344CB8AC3E}">
        <p14:creationId xmlns:p14="http://schemas.microsoft.com/office/powerpoint/2010/main" val="2178083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a:t>
            </a:fld>
            <a:endParaRPr lang="zh-CN" altLang="en-US"/>
          </a:p>
        </p:txBody>
      </p:sp>
    </p:spTree>
    <p:extLst>
      <p:ext uri="{BB962C8B-B14F-4D97-AF65-F5344CB8AC3E}">
        <p14:creationId xmlns:p14="http://schemas.microsoft.com/office/powerpoint/2010/main" val="2211550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3</a:t>
            </a:fld>
            <a:endParaRPr lang="zh-CN" altLang="en-US"/>
          </a:p>
        </p:txBody>
      </p:sp>
    </p:spTree>
    <p:extLst>
      <p:ext uri="{BB962C8B-B14F-4D97-AF65-F5344CB8AC3E}">
        <p14:creationId xmlns:p14="http://schemas.microsoft.com/office/powerpoint/2010/main" val="3420169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4</a:t>
            </a:fld>
            <a:endParaRPr lang="zh-CN" altLang="en-US"/>
          </a:p>
        </p:txBody>
      </p:sp>
    </p:spTree>
    <p:extLst>
      <p:ext uri="{BB962C8B-B14F-4D97-AF65-F5344CB8AC3E}">
        <p14:creationId xmlns:p14="http://schemas.microsoft.com/office/powerpoint/2010/main" val="317923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5</a:t>
            </a:fld>
            <a:endParaRPr lang="zh-CN" altLang="en-US"/>
          </a:p>
        </p:txBody>
      </p:sp>
    </p:spTree>
    <p:extLst>
      <p:ext uri="{BB962C8B-B14F-4D97-AF65-F5344CB8AC3E}">
        <p14:creationId xmlns:p14="http://schemas.microsoft.com/office/powerpoint/2010/main" val="1665047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6</a:t>
            </a:fld>
            <a:endParaRPr lang="zh-CN" altLang="en-US"/>
          </a:p>
        </p:txBody>
      </p:sp>
    </p:spTree>
    <p:extLst>
      <p:ext uri="{BB962C8B-B14F-4D97-AF65-F5344CB8AC3E}">
        <p14:creationId xmlns:p14="http://schemas.microsoft.com/office/powerpoint/2010/main" val="142239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7</a:t>
            </a:fld>
            <a:endParaRPr lang="zh-CN" altLang="en-US"/>
          </a:p>
        </p:txBody>
      </p:sp>
    </p:spTree>
    <p:extLst>
      <p:ext uri="{BB962C8B-B14F-4D97-AF65-F5344CB8AC3E}">
        <p14:creationId xmlns:p14="http://schemas.microsoft.com/office/powerpoint/2010/main" val="18960093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8</a:t>
            </a:fld>
            <a:endParaRPr lang="zh-CN" altLang="en-US"/>
          </a:p>
        </p:txBody>
      </p:sp>
    </p:spTree>
    <p:extLst>
      <p:ext uri="{BB962C8B-B14F-4D97-AF65-F5344CB8AC3E}">
        <p14:creationId xmlns:p14="http://schemas.microsoft.com/office/powerpoint/2010/main" val="675849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9</a:t>
            </a:fld>
            <a:endParaRPr lang="zh-CN" altLang="en-US"/>
          </a:p>
        </p:txBody>
      </p:sp>
    </p:spTree>
    <p:extLst>
      <p:ext uri="{BB962C8B-B14F-4D97-AF65-F5344CB8AC3E}">
        <p14:creationId xmlns:p14="http://schemas.microsoft.com/office/powerpoint/2010/main" val="2471755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10</a:t>
            </a:fld>
            <a:endParaRPr lang="zh-CN" altLang="en-US"/>
          </a:p>
        </p:txBody>
      </p:sp>
    </p:spTree>
    <p:extLst>
      <p:ext uri="{BB962C8B-B14F-4D97-AF65-F5344CB8AC3E}">
        <p14:creationId xmlns:p14="http://schemas.microsoft.com/office/powerpoint/2010/main" val="8777855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11</a:t>
            </a:fld>
            <a:endParaRPr lang="zh-CN" altLang="en-US"/>
          </a:p>
        </p:txBody>
      </p:sp>
    </p:spTree>
    <p:extLst>
      <p:ext uri="{BB962C8B-B14F-4D97-AF65-F5344CB8AC3E}">
        <p14:creationId xmlns:p14="http://schemas.microsoft.com/office/powerpoint/2010/main" val="2818677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12</a:t>
            </a:fld>
            <a:endParaRPr lang="zh-CN" altLang="en-US"/>
          </a:p>
        </p:txBody>
      </p:sp>
    </p:spTree>
    <p:extLst>
      <p:ext uri="{BB962C8B-B14F-4D97-AF65-F5344CB8AC3E}">
        <p14:creationId xmlns:p14="http://schemas.microsoft.com/office/powerpoint/2010/main" val="1795103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13</a:t>
            </a:fld>
            <a:endParaRPr lang="zh-CN" altLang="en-US"/>
          </a:p>
        </p:txBody>
      </p:sp>
    </p:spTree>
    <p:extLst>
      <p:ext uri="{BB962C8B-B14F-4D97-AF65-F5344CB8AC3E}">
        <p14:creationId xmlns:p14="http://schemas.microsoft.com/office/powerpoint/2010/main" val="3413172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14</a:t>
            </a:fld>
            <a:endParaRPr lang="zh-CN" altLang="en-US"/>
          </a:p>
        </p:txBody>
      </p:sp>
    </p:spTree>
    <p:extLst>
      <p:ext uri="{BB962C8B-B14F-4D97-AF65-F5344CB8AC3E}">
        <p14:creationId xmlns:p14="http://schemas.microsoft.com/office/powerpoint/2010/main" val="158759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15</a:t>
            </a:fld>
            <a:endParaRPr lang="zh-CN" altLang="en-US"/>
          </a:p>
        </p:txBody>
      </p:sp>
    </p:spTree>
    <p:extLst>
      <p:ext uri="{BB962C8B-B14F-4D97-AF65-F5344CB8AC3E}">
        <p14:creationId xmlns:p14="http://schemas.microsoft.com/office/powerpoint/2010/main" val="10195792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16</a:t>
            </a:fld>
            <a:endParaRPr lang="zh-CN" altLang="en-US"/>
          </a:p>
        </p:txBody>
      </p:sp>
    </p:spTree>
    <p:extLst>
      <p:ext uri="{BB962C8B-B14F-4D97-AF65-F5344CB8AC3E}">
        <p14:creationId xmlns:p14="http://schemas.microsoft.com/office/powerpoint/2010/main" val="262138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17</a:t>
            </a:fld>
            <a:endParaRPr lang="zh-CN" altLang="en-US"/>
          </a:p>
        </p:txBody>
      </p:sp>
    </p:spTree>
    <p:extLst>
      <p:ext uri="{BB962C8B-B14F-4D97-AF65-F5344CB8AC3E}">
        <p14:creationId xmlns:p14="http://schemas.microsoft.com/office/powerpoint/2010/main" val="13634792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18</a:t>
            </a:fld>
            <a:endParaRPr lang="zh-CN" altLang="en-US"/>
          </a:p>
        </p:txBody>
      </p:sp>
    </p:spTree>
    <p:extLst>
      <p:ext uri="{BB962C8B-B14F-4D97-AF65-F5344CB8AC3E}">
        <p14:creationId xmlns:p14="http://schemas.microsoft.com/office/powerpoint/2010/main" val="4013380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19</a:t>
            </a:fld>
            <a:endParaRPr lang="zh-CN" altLang="en-US"/>
          </a:p>
        </p:txBody>
      </p:sp>
    </p:spTree>
    <p:extLst>
      <p:ext uri="{BB962C8B-B14F-4D97-AF65-F5344CB8AC3E}">
        <p14:creationId xmlns:p14="http://schemas.microsoft.com/office/powerpoint/2010/main" val="135091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20</a:t>
            </a:fld>
            <a:endParaRPr lang="zh-CN" altLang="en-US"/>
          </a:p>
        </p:txBody>
      </p:sp>
    </p:spTree>
    <p:extLst>
      <p:ext uri="{BB962C8B-B14F-4D97-AF65-F5344CB8AC3E}">
        <p14:creationId xmlns:p14="http://schemas.microsoft.com/office/powerpoint/2010/main" val="2639464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21</a:t>
            </a:fld>
            <a:endParaRPr lang="zh-CN" altLang="en-US"/>
          </a:p>
        </p:txBody>
      </p:sp>
    </p:spTree>
    <p:extLst>
      <p:ext uri="{BB962C8B-B14F-4D97-AF65-F5344CB8AC3E}">
        <p14:creationId xmlns:p14="http://schemas.microsoft.com/office/powerpoint/2010/main" val="655718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22</a:t>
            </a:fld>
            <a:endParaRPr lang="zh-CN" altLang="en-US"/>
          </a:p>
        </p:txBody>
      </p:sp>
    </p:spTree>
    <p:extLst>
      <p:ext uri="{BB962C8B-B14F-4D97-AF65-F5344CB8AC3E}">
        <p14:creationId xmlns:p14="http://schemas.microsoft.com/office/powerpoint/2010/main" val="1309201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23</a:t>
            </a:fld>
            <a:endParaRPr lang="zh-CN" altLang="en-US"/>
          </a:p>
        </p:txBody>
      </p:sp>
    </p:spTree>
    <p:extLst>
      <p:ext uri="{BB962C8B-B14F-4D97-AF65-F5344CB8AC3E}">
        <p14:creationId xmlns:p14="http://schemas.microsoft.com/office/powerpoint/2010/main" val="4336720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24</a:t>
            </a:fld>
            <a:endParaRPr lang="zh-CN" altLang="en-US"/>
          </a:p>
        </p:txBody>
      </p:sp>
    </p:spTree>
    <p:extLst>
      <p:ext uri="{BB962C8B-B14F-4D97-AF65-F5344CB8AC3E}">
        <p14:creationId xmlns:p14="http://schemas.microsoft.com/office/powerpoint/2010/main" val="1704321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25</a:t>
            </a:fld>
            <a:endParaRPr lang="zh-CN" altLang="en-US"/>
          </a:p>
        </p:txBody>
      </p:sp>
    </p:spTree>
    <p:extLst>
      <p:ext uri="{BB962C8B-B14F-4D97-AF65-F5344CB8AC3E}">
        <p14:creationId xmlns:p14="http://schemas.microsoft.com/office/powerpoint/2010/main" val="20277878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F508F4-134E-4E91-9727-91001536716C}" type="slidenum">
              <a:rPr lang="zh-CN" altLang="en-US" smtClean="0"/>
              <a:t>26</a:t>
            </a:fld>
            <a:endParaRPr lang="zh-CN" altLang="en-US"/>
          </a:p>
        </p:txBody>
      </p:sp>
    </p:spTree>
    <p:extLst>
      <p:ext uri="{BB962C8B-B14F-4D97-AF65-F5344CB8AC3E}">
        <p14:creationId xmlns:p14="http://schemas.microsoft.com/office/powerpoint/2010/main" val="1468381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2018/3/31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2018/3/31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5.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8"/>
          <p:cNvPicPr>
            <a:picLocks noChangeAspect="1"/>
          </p:cNvPicPr>
          <p:nvPr/>
        </p:nvPicPr>
        <p:blipFill>
          <a:blip r:embed="rId4"/>
          <a:stretch>
            <a:fillRect/>
          </a:stretch>
        </p:blipFill>
        <p:spPr>
          <a:xfrm>
            <a:off x="-340995" y="201295"/>
            <a:ext cx="12187555" cy="5897245"/>
          </a:xfrm>
          <a:prstGeom prst="rect">
            <a:avLst/>
          </a:prstGeom>
        </p:spPr>
      </p:pic>
      <p:pic>
        <p:nvPicPr>
          <p:cNvPr id="4" name="图片 3" descr="8ee55a6403f30d6bc85f5745d0920867"/>
          <p:cNvPicPr>
            <a:picLocks noChangeAspect="1"/>
          </p:cNvPicPr>
          <p:nvPr/>
        </p:nvPicPr>
        <p:blipFill>
          <a:blip r:embed="rId5"/>
          <a:stretch>
            <a:fillRect/>
          </a:stretch>
        </p:blipFill>
        <p:spPr>
          <a:xfrm>
            <a:off x="2124075" y="30480"/>
            <a:ext cx="7943850" cy="5443220"/>
          </a:xfrm>
          <a:prstGeom prst="rect">
            <a:avLst/>
          </a:prstGeom>
        </p:spPr>
      </p:pic>
      <p:pic>
        <p:nvPicPr>
          <p:cNvPr id="6" name="图片 5" descr="80"/>
          <p:cNvPicPr>
            <a:picLocks noChangeAspect="1"/>
          </p:cNvPicPr>
          <p:nvPr/>
        </p:nvPicPr>
        <p:blipFill>
          <a:blip r:embed="rId6"/>
          <a:stretch>
            <a:fillRect/>
          </a:stretch>
        </p:blipFill>
        <p:spPr>
          <a:xfrm>
            <a:off x="-441325" y="-57150"/>
            <a:ext cx="6069965" cy="6971665"/>
          </a:xfrm>
          <a:prstGeom prst="rect">
            <a:avLst/>
          </a:prstGeom>
        </p:spPr>
      </p:pic>
      <p:pic>
        <p:nvPicPr>
          <p:cNvPr id="7" name="图片 6" descr="80"/>
          <p:cNvPicPr>
            <a:picLocks noChangeAspect="1"/>
          </p:cNvPicPr>
          <p:nvPr/>
        </p:nvPicPr>
        <p:blipFill>
          <a:blip r:embed="rId6"/>
          <a:stretch>
            <a:fillRect/>
          </a:stretch>
        </p:blipFill>
        <p:spPr>
          <a:xfrm rot="14220000">
            <a:off x="5884545" y="268605"/>
            <a:ext cx="6069965" cy="6971665"/>
          </a:xfrm>
          <a:prstGeom prst="rect">
            <a:avLst/>
          </a:prstGeom>
        </p:spPr>
      </p:pic>
      <p:grpSp>
        <p:nvGrpSpPr>
          <p:cNvPr id="5123" name="PA_组合 2"/>
          <p:cNvGrpSpPr/>
          <p:nvPr>
            <p:custDataLst>
              <p:tags r:id="rId1"/>
            </p:custDataLst>
          </p:nvPr>
        </p:nvGrpSpPr>
        <p:grpSpPr bwMode="auto">
          <a:xfrm>
            <a:off x="3288665" y="4470718"/>
            <a:ext cx="5614670" cy="1447798"/>
            <a:chOff x="3288665" y="4253878"/>
            <a:chExt cx="5614670" cy="1447362"/>
          </a:xfrm>
        </p:grpSpPr>
        <p:sp>
          <p:nvSpPr>
            <p:cNvPr id="5124" name="文本框 4"/>
            <p:cNvSpPr txBox="1">
              <a:spLocks noChangeArrowheads="1"/>
            </p:cNvSpPr>
            <p:nvPr/>
          </p:nvSpPr>
          <p:spPr bwMode="auto">
            <a:xfrm>
              <a:off x="3288665" y="4253878"/>
              <a:ext cx="5614670" cy="52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a:r>
                <a:rPr lang="zh-CN" altLang="en-US" sz="2800" b="1" dirty="0">
                  <a:solidFill>
                    <a:schemeClr val="bg1"/>
                  </a:solidFill>
                </a:rPr>
                <a:t>五一劳动节商业活动</a:t>
              </a:r>
              <a:r>
                <a:rPr lang="zh-CN" altLang="en-US" sz="2800" b="1" dirty="0" smtClean="0">
                  <a:solidFill>
                    <a:schemeClr val="bg1"/>
                  </a:solidFill>
                </a:rPr>
                <a:t>策划</a:t>
              </a:r>
              <a:r>
                <a:rPr lang="en-US" altLang="zh-CN" sz="2800" b="1" dirty="0" smtClean="0">
                  <a:solidFill>
                    <a:schemeClr val="bg1"/>
                  </a:solidFill>
                </a:rPr>
                <a:t>PPT</a:t>
              </a:r>
              <a:r>
                <a:rPr lang="zh-CN" altLang="en-US" sz="2800" b="1" dirty="0" smtClean="0">
                  <a:solidFill>
                    <a:schemeClr val="bg1"/>
                  </a:solidFill>
                </a:rPr>
                <a:t>模板</a:t>
              </a:r>
              <a:endParaRPr lang="zh-CN" altLang="en-US" sz="2800" b="1" dirty="0">
                <a:solidFill>
                  <a:schemeClr val="bg1"/>
                </a:solidFill>
              </a:endParaRPr>
            </a:p>
          </p:txBody>
        </p:sp>
        <p:sp>
          <p:nvSpPr>
            <p:cNvPr id="5125" name="Text Placeholder 24"/>
            <p:cNvSpPr txBox="1">
              <a:spLocks noChangeArrowheads="1"/>
            </p:cNvSpPr>
            <p:nvPr/>
          </p:nvSpPr>
          <p:spPr bwMode="auto">
            <a:xfrm>
              <a:off x="4343400" y="4965001"/>
              <a:ext cx="3505200" cy="73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lnSpc>
                  <a:spcPct val="90000"/>
                </a:lnSpc>
                <a:spcBef>
                  <a:spcPts val="1000"/>
                </a:spcBef>
                <a:buFont typeface="Arial" panose="020B0604020202020204" pitchFamily="34" charset="0"/>
                <a:buNone/>
              </a:pPr>
              <a:r>
                <a:rPr lang="en-US" altLang="en-US" sz="1400">
                  <a:solidFill>
                    <a:schemeClr val="bg1"/>
                  </a:solidFill>
                </a:rPr>
                <a:t>There are many variations of passages of Lorem Ipsum available, but the majority have suffered alteration in some form.</a:t>
              </a:r>
              <a:endParaRPr lang="en-US" altLang="en-US" sz="1400" b="1">
                <a:solidFill>
                  <a:schemeClr val="bg1"/>
                </a:solidFill>
                <a:latin typeface="Signika Negative" pitchFamily="2" charset="0"/>
              </a:endParaRPr>
            </a:p>
          </p:txBody>
        </p:sp>
      </p:grpSp>
      <p:sp>
        <p:nvSpPr>
          <p:cNvPr id="2" name="文本框 1"/>
          <p:cNvSpPr txBox="1"/>
          <p:nvPr/>
        </p:nvSpPr>
        <p:spPr>
          <a:xfrm>
            <a:off x="115909" y="6465194"/>
            <a:ext cx="3512500" cy="369332"/>
          </a:xfrm>
          <a:prstGeom prst="rect">
            <a:avLst/>
          </a:prstGeom>
          <a:noFill/>
        </p:spPr>
        <p:txBody>
          <a:bodyPr wrap="none" rtlCol="0">
            <a:spAutoFit/>
          </a:bodyPr>
          <a:lstStyle/>
          <a:p>
            <a:r>
              <a:rPr lang="zh-CN" altLang="en-US" dirty="0">
                <a:solidFill>
                  <a:srgbClr val="FFFFFF"/>
                </a:solidFill>
                <a:latin typeface="微软雅黑" panose="020B0503020204020204" pitchFamily="34" charset="-122"/>
                <a:ea typeface="微软雅黑" panose="020B0503020204020204" pitchFamily="34" charset="-122"/>
              </a:rPr>
              <a:t>汇报人</a:t>
            </a:r>
            <a:r>
              <a:rPr lang="zh-CN" altLang="en-US" dirty="0" smtClean="0">
                <a:solidFill>
                  <a:srgbClr val="FFFFFF"/>
                </a:solidFill>
                <a:latin typeface="微软雅黑" panose="020B0503020204020204" pitchFamily="34" charset="-122"/>
                <a:ea typeface="微软雅黑" panose="020B0503020204020204" pitchFamily="34" charset="-122"/>
              </a:rPr>
              <a:t>：</a:t>
            </a:r>
            <a:r>
              <a:rPr lang="en-US" altLang="zh-CN" smtClean="0">
                <a:solidFill>
                  <a:srgbClr val="FFFFFF"/>
                </a:solidFill>
                <a:latin typeface="微软雅黑" panose="020B0503020204020204" pitchFamily="34" charset="-122"/>
                <a:ea typeface="微软雅黑" panose="020B0503020204020204" pitchFamily="34" charset="-122"/>
              </a:rPr>
              <a:t>XXX</a:t>
            </a:r>
            <a:r>
              <a:rPr lang="zh-CN" altLang="en-US" smtClean="0">
                <a:solidFill>
                  <a:srgbClr val="FFFFFF"/>
                </a:solidFill>
                <a:latin typeface="微软雅黑" panose="020B0503020204020204" pitchFamily="34" charset="-122"/>
                <a:ea typeface="微软雅黑" panose="020B0503020204020204" pitchFamily="34" charset="-122"/>
              </a:rPr>
              <a:t>   </a:t>
            </a:r>
            <a:r>
              <a:rPr lang="zh-CN" altLang="en-US" dirty="0">
                <a:solidFill>
                  <a:srgbClr val="FFFFFF"/>
                </a:solidFill>
                <a:latin typeface="微软雅黑" panose="020B0503020204020204" pitchFamily="34" charset="-122"/>
                <a:ea typeface="微软雅黑" panose="020B0503020204020204" pitchFamily="34" charset="-122"/>
              </a:rPr>
              <a:t>时间：</a:t>
            </a:r>
            <a:r>
              <a:rPr lang="en-US" altLang="zh-CN" dirty="0">
                <a:solidFill>
                  <a:srgbClr val="FFFFFF"/>
                </a:solidFill>
                <a:latin typeface="微软雅黑" panose="020B0503020204020204" pitchFamily="34" charset="-122"/>
                <a:ea typeface="微软雅黑" panose="020B0503020204020204" pitchFamily="34" charset="-122"/>
              </a:rPr>
              <a:t>XX</a:t>
            </a:r>
            <a:r>
              <a:rPr lang="zh-CN" altLang="en-US" dirty="0">
                <a:solidFill>
                  <a:srgbClr val="FFFFFF"/>
                </a:solidFill>
                <a:latin typeface="微软雅黑" panose="020B0503020204020204" pitchFamily="34" charset="-122"/>
                <a:ea typeface="微软雅黑" panose="020B0503020204020204" pitchFamily="34" charset="-122"/>
              </a:rPr>
              <a:t>年</a:t>
            </a:r>
            <a:r>
              <a:rPr lang="en-US" altLang="zh-CN" dirty="0">
                <a:solidFill>
                  <a:srgbClr val="FFFFFF"/>
                </a:solidFill>
                <a:latin typeface="微软雅黑" panose="020B0503020204020204" pitchFamily="34" charset="-122"/>
                <a:ea typeface="微软雅黑" panose="020B0503020204020204" pitchFamily="34" charset="-122"/>
              </a:rPr>
              <a:t>XX</a:t>
            </a:r>
            <a:r>
              <a:rPr lang="zh-CN" altLang="en-US" dirty="0">
                <a:solidFill>
                  <a:srgbClr val="FFFFFF"/>
                </a:solidFill>
                <a:latin typeface="微软雅黑" panose="020B0503020204020204" pitchFamily="34" charset="-122"/>
                <a:ea typeface="微软雅黑" panose="020B0503020204020204" pitchFamily="34" charset="-122"/>
              </a:rPr>
              <a:t>月</a:t>
            </a:r>
          </a:p>
        </p:txBody>
      </p:sp>
    </p:spTree>
  </p:cSld>
  <p:clrMapOvr>
    <a:masterClrMapping/>
  </p:clrMapOvr>
  <p:transition advTm="6458">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3"/>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5123"/>
                                        </p:tgtEl>
                                        <p:attrNameLst>
                                          <p:attrName>style.visibility</p:attrName>
                                        </p:attrNameLst>
                                      </p:cBhvr>
                                      <p:to>
                                        <p:strVal val="visible"/>
                                      </p:to>
                                    </p:set>
                                    <p:anim calcmode="lin" valueType="num">
                                      <p:cBhvr>
                                        <p:cTn id="24" dur="1100" fill="hold"/>
                                        <p:tgtEl>
                                          <p:spTgt spid="5123"/>
                                        </p:tgtEl>
                                        <p:attrNameLst>
                                          <p:attrName>ppt_w</p:attrName>
                                        </p:attrNameLst>
                                      </p:cBhvr>
                                      <p:tavLst>
                                        <p:tav tm="0">
                                          <p:val>
                                            <p:fltVal val="0"/>
                                          </p:val>
                                        </p:tav>
                                        <p:tav tm="100000">
                                          <p:val>
                                            <p:strVal val="#ppt_w"/>
                                          </p:val>
                                        </p:tav>
                                      </p:tavLst>
                                    </p:anim>
                                    <p:anim calcmode="lin" valueType="num">
                                      <p:cBhvr>
                                        <p:cTn id="25" dur="1100" fill="hold"/>
                                        <p:tgtEl>
                                          <p:spTgt spid="5123"/>
                                        </p:tgtEl>
                                        <p:attrNameLst>
                                          <p:attrName>ppt_h</p:attrName>
                                        </p:attrNameLst>
                                      </p:cBhvr>
                                      <p:tavLst>
                                        <p:tav tm="0">
                                          <p:val>
                                            <p:fltVal val="0"/>
                                          </p:val>
                                        </p:tav>
                                        <p:tav tm="100000">
                                          <p:val>
                                            <p:strVal val="#ppt_h"/>
                                          </p:val>
                                        </p:tav>
                                      </p:tavLst>
                                    </p:anim>
                                    <p:animEffect transition="in" filter="fade">
                                      <p:cBhvr>
                                        <p:cTn id="26" dur="1100"/>
                                        <p:tgtEl>
                                          <p:spTgt spid="5123"/>
                                        </p:tgtEl>
                                      </p:cBhvr>
                                    </p:animEffect>
                                  </p:childTnLst>
                                </p:cTn>
                              </p:par>
                            </p:childTnLst>
                          </p:cTn>
                        </p:par>
                        <p:par>
                          <p:cTn id="27" fill="hold">
                            <p:stCondLst>
                              <p:cond delay="3000"/>
                            </p:stCondLst>
                            <p:childTnLst>
                              <p:par>
                                <p:cTn id="28" presetID="53" presetClass="entr" presetSubtype="16"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p:val>
                                            <p:fltVal val="0"/>
                                          </p:val>
                                        </p:tav>
                                        <p:tav tm="100000">
                                          <p:val>
                                            <p:strVal val="#ppt_w"/>
                                          </p:val>
                                        </p:tav>
                                      </p:tavLst>
                                    </p:anim>
                                    <p:anim calcmode="lin" valueType="num">
                                      <p:cBhvr>
                                        <p:cTn id="31" dur="2000" fill="hold"/>
                                        <p:tgtEl>
                                          <p:spTgt spid="5"/>
                                        </p:tgtEl>
                                        <p:attrNameLst>
                                          <p:attrName>ppt_h</p:attrName>
                                        </p:attrNameLst>
                                      </p:cBhvr>
                                      <p:tavLst>
                                        <p:tav tm="0">
                                          <p:val>
                                            <p:fltVal val="0"/>
                                          </p:val>
                                        </p:tav>
                                        <p:tav tm="100000">
                                          <p:val>
                                            <p:strVal val="#ppt_h"/>
                                          </p:val>
                                        </p:tav>
                                      </p:tavLst>
                                    </p:anim>
                                    <p:animEffect transition="in" filter="fade">
                                      <p:cBhvr>
                                        <p:cTn id="32" dur="2000"/>
                                        <p:tgtEl>
                                          <p:spTgt spid="5"/>
                                        </p:tgtEl>
                                      </p:cBhvr>
                                    </p:animEffect>
                                  </p:childTnLst>
                                </p:cTn>
                              </p:par>
                            </p:childTnLst>
                          </p:cTn>
                        </p:par>
                        <p:par>
                          <p:cTn id="33" fill="hold">
                            <p:stCondLst>
                              <p:cond delay="5000"/>
                            </p:stCondLst>
                            <p:childTnLst>
                              <p:par>
                                <p:cTn id="34" presetID="10" presetClass="entr" presetSubtype="0" fill="hold" nodeType="afterEffect">
                                  <p:stCondLst>
                                    <p:cond delay="0"/>
                                  </p:stCondLst>
                                  <p:childTnLst>
                                    <p:set>
                                      <p:cBhvr>
                                        <p:cTn id="35" dur="1" fill="hold">
                                          <p:stCondLst>
                                            <p:cond delay="0"/>
                                          </p:stCondLst>
                                        </p:cTn>
                                        <p:tgtEl>
                                          <p:spTgt spid="2">
                                            <p:txEl>
                                              <p:pRg st="0" end="0"/>
                                            </p:txEl>
                                          </p:spTgt>
                                        </p:tgtEl>
                                        <p:attrNameLst>
                                          <p:attrName>style.visibility</p:attrName>
                                        </p:attrNameLst>
                                      </p:cBhvr>
                                      <p:to>
                                        <p:strVal val="visible"/>
                                      </p:to>
                                    </p:set>
                                    <p:animEffect transition="in" filter="fade">
                                      <p:cBhvr>
                                        <p:cTn id="36"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flipH="1">
            <a:off x="-1270" y="38735"/>
            <a:ext cx="1717560" cy="17018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587" y="1701800"/>
            <a:ext cx="5600880" cy="787400"/>
            <a:chOff x="-1587" y="1701800"/>
            <a:chExt cx="5600880" cy="787400"/>
          </a:xfrm>
        </p:grpSpPr>
        <p:sp>
          <p:nvSpPr>
            <p:cNvPr id="7" name="矩形 6"/>
            <p:cNvSpPr/>
            <p:nvPr/>
          </p:nvSpPr>
          <p:spPr>
            <a:xfrm>
              <a:off x="-1587" y="1701800"/>
              <a:ext cx="2185987" cy="7874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文本框 7"/>
            <p:cNvSpPr txBox="1"/>
            <p:nvPr/>
          </p:nvSpPr>
          <p:spPr>
            <a:xfrm>
              <a:off x="2489266" y="1741557"/>
              <a:ext cx="3110027"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charset="-122"/>
                  <a:ea typeface="微软雅黑" panose="020B0503020204020204" charset="-122"/>
                </a:rPr>
                <a:t>CONTENTS</a:t>
              </a:r>
            </a:p>
          </p:txBody>
        </p:sp>
      </p:grpSp>
      <p:cxnSp>
        <p:nvCxnSpPr>
          <p:cNvPr id="10" name="直接连接符 9"/>
          <p:cNvCxnSpPr/>
          <p:nvPr/>
        </p:nvCxnSpPr>
        <p:spPr>
          <a:xfrm flipH="1">
            <a:off x="3762093" y="38735"/>
            <a:ext cx="1023267" cy="10138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270" y="2743835"/>
            <a:ext cx="2114908" cy="20955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858780" y="3810000"/>
            <a:ext cx="2435348" cy="2413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6477000" y="1866900"/>
            <a:ext cx="4136390" cy="3538367"/>
            <a:chOff x="6477000" y="1866900"/>
            <a:chExt cx="4136390" cy="3538367"/>
          </a:xfrm>
        </p:grpSpPr>
        <p:grpSp>
          <p:nvGrpSpPr>
            <p:cNvPr id="23" name="组合 22"/>
            <p:cNvGrpSpPr/>
            <p:nvPr/>
          </p:nvGrpSpPr>
          <p:grpSpPr>
            <a:xfrm>
              <a:off x="6477000" y="1866900"/>
              <a:ext cx="1524000" cy="2067083"/>
              <a:chOff x="6477000" y="850900"/>
              <a:chExt cx="1524000" cy="3759200"/>
            </a:xfrm>
          </p:grpSpPr>
          <p:cxnSp>
            <p:nvCxnSpPr>
              <p:cNvPr id="18" name="直接连接符 17"/>
              <p:cNvCxnSpPr/>
              <p:nvPr/>
            </p:nvCxnSpPr>
            <p:spPr>
              <a:xfrm>
                <a:off x="6477000" y="850900"/>
                <a:ext cx="1524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477000" y="850900"/>
                <a:ext cx="0" cy="3759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9089390" y="3289300"/>
              <a:ext cx="1524000" cy="2115967"/>
              <a:chOff x="9089390" y="2470690"/>
              <a:chExt cx="1524000" cy="3759200"/>
            </a:xfrm>
          </p:grpSpPr>
          <p:cxnSp>
            <p:nvCxnSpPr>
              <p:cNvPr id="21" name="直接连接符 20"/>
              <p:cNvCxnSpPr/>
              <p:nvPr/>
            </p:nvCxnSpPr>
            <p:spPr>
              <a:xfrm>
                <a:off x="9089390" y="6229890"/>
                <a:ext cx="1524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613262" y="2470690"/>
                <a:ext cx="0" cy="3759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5" name="文本框 24"/>
          <p:cNvSpPr txBox="1"/>
          <p:nvPr/>
        </p:nvSpPr>
        <p:spPr>
          <a:xfrm>
            <a:off x="6962140" y="2743835"/>
            <a:ext cx="3368040" cy="352425"/>
          </a:xfrm>
          <a:prstGeom prst="rect">
            <a:avLst/>
          </a:prstGeom>
          <a:noFill/>
        </p:spPr>
        <p:txBody>
          <a:bodyPr wrap="square" rtlCol="0">
            <a:spAutoFit/>
          </a:bodyPr>
          <a:lstStyle/>
          <a:p>
            <a:r>
              <a:rPr lang="en-US" altLang="zh-CN" sz="1600" b="1" dirty="0" smtClean="0">
                <a:solidFill>
                  <a:schemeClr val="bg1"/>
                </a:solidFill>
                <a:latin typeface="微软雅黑" panose="020B0503020204020204" charset="-122"/>
                <a:ea typeface="微软雅黑" panose="020B0503020204020204" charset="-122"/>
              </a:rPr>
              <a:t>1 / </a:t>
            </a:r>
            <a:r>
              <a:rPr lang="zh-CN" altLang="en-US" sz="1600" b="1" dirty="0" smtClean="0">
                <a:solidFill>
                  <a:schemeClr val="bg1"/>
                </a:solidFill>
                <a:latin typeface="微软雅黑" panose="020B0503020204020204" charset="-122"/>
                <a:ea typeface="微软雅黑" panose="020B0503020204020204" charset="-122"/>
              </a:rPr>
              <a:t>添加标题  </a:t>
            </a:r>
            <a:r>
              <a:rPr lang="en-US" altLang="zh-CN" sz="1600" b="1" dirty="0" smtClean="0">
                <a:solidFill>
                  <a:schemeClr val="bg1"/>
                </a:solidFill>
                <a:latin typeface="微软雅黑" panose="020B0503020204020204" charset="-122"/>
                <a:ea typeface="微软雅黑" panose="020B0503020204020204" charset="-122"/>
                <a:sym typeface="+mn-ea"/>
              </a:rPr>
              <a:t>POST COGNTIVE</a:t>
            </a:r>
            <a:endParaRPr lang="en-US" altLang="zh-CN" sz="1600" b="1" dirty="0" smtClean="0">
              <a:solidFill>
                <a:schemeClr val="bg1"/>
              </a:solidFill>
              <a:latin typeface="微软雅黑" panose="020B0503020204020204" charset="-122"/>
              <a:ea typeface="微软雅黑" panose="020B0503020204020204" charset="-122"/>
            </a:endParaRPr>
          </a:p>
        </p:txBody>
      </p:sp>
      <p:sp>
        <p:nvSpPr>
          <p:cNvPr id="26" name="文本框 25"/>
          <p:cNvSpPr txBox="1"/>
          <p:nvPr/>
        </p:nvSpPr>
        <p:spPr>
          <a:xfrm>
            <a:off x="6961893" y="3396956"/>
            <a:ext cx="3208515" cy="352425"/>
          </a:xfrm>
          <a:prstGeom prst="rect">
            <a:avLst/>
          </a:prstGeom>
          <a:noFill/>
        </p:spPr>
        <p:txBody>
          <a:bodyPr wrap="square" rtlCol="0">
            <a:spAutoFit/>
          </a:bodyPr>
          <a:lstStyle/>
          <a:p>
            <a:r>
              <a:rPr lang="en-US" altLang="zh-CN" sz="1600" b="1" dirty="0" smtClean="0">
                <a:solidFill>
                  <a:schemeClr val="bg1"/>
                </a:solidFill>
                <a:latin typeface="微软雅黑" panose="020B0503020204020204" charset="-122"/>
                <a:ea typeface="微软雅黑" panose="020B0503020204020204" charset="-122"/>
              </a:rPr>
              <a:t>2 / </a:t>
            </a:r>
            <a:r>
              <a:rPr lang="zh-CN" altLang="en-US" sz="1600" b="1" dirty="0" smtClean="0">
                <a:solidFill>
                  <a:schemeClr val="bg1"/>
                </a:solidFill>
                <a:latin typeface="微软雅黑" panose="020B0503020204020204" charset="-122"/>
                <a:ea typeface="微软雅黑" panose="020B0503020204020204" charset="-122"/>
              </a:rPr>
              <a:t>添加标题  </a:t>
            </a:r>
            <a:r>
              <a:rPr lang="en-US" altLang="zh-CN" sz="1600" b="1" dirty="0" smtClean="0">
                <a:solidFill>
                  <a:schemeClr val="bg1"/>
                </a:solidFill>
                <a:latin typeface="微软雅黑" panose="020B0503020204020204" charset="-122"/>
                <a:ea typeface="微软雅黑" panose="020B0503020204020204" charset="-122"/>
              </a:rPr>
              <a:t>POST COGNTIVE</a:t>
            </a:r>
          </a:p>
        </p:txBody>
      </p:sp>
      <p:sp>
        <p:nvSpPr>
          <p:cNvPr id="28" name="文本框 27"/>
          <p:cNvSpPr txBox="1"/>
          <p:nvPr/>
        </p:nvSpPr>
        <p:spPr>
          <a:xfrm>
            <a:off x="6961892" y="4050162"/>
            <a:ext cx="3208515" cy="352425"/>
          </a:xfrm>
          <a:prstGeom prst="rect">
            <a:avLst/>
          </a:prstGeom>
          <a:noFill/>
        </p:spPr>
        <p:txBody>
          <a:bodyPr wrap="square" rtlCol="0">
            <a:spAutoFit/>
          </a:bodyPr>
          <a:lstStyle/>
          <a:p>
            <a:r>
              <a:rPr lang="en-US" altLang="zh-CN" sz="1600" b="1" dirty="0" smtClean="0">
                <a:solidFill>
                  <a:schemeClr val="bg1"/>
                </a:solidFill>
                <a:latin typeface="微软雅黑" panose="020B0503020204020204" charset="-122"/>
                <a:ea typeface="微软雅黑" panose="020B0503020204020204" charset="-122"/>
              </a:rPr>
              <a:t>3 / </a:t>
            </a:r>
            <a:r>
              <a:rPr sz="1600" b="1" dirty="0" smtClean="0">
                <a:solidFill>
                  <a:schemeClr val="bg1"/>
                </a:solidFill>
                <a:latin typeface="微软雅黑" panose="020B0503020204020204" charset="-122"/>
                <a:ea typeface="微软雅黑" panose="020B0503020204020204" charset="-122"/>
              </a:rPr>
              <a:t>添加标题</a:t>
            </a:r>
            <a:r>
              <a:rPr lang="zh-CN" altLang="en-US" sz="1600" b="1" dirty="0" smtClean="0">
                <a:solidFill>
                  <a:schemeClr val="bg1"/>
                </a:solidFill>
                <a:latin typeface="微软雅黑" panose="020B0503020204020204" charset="-122"/>
                <a:ea typeface="微软雅黑" panose="020B0503020204020204" charset="-122"/>
              </a:rPr>
              <a:t>  </a:t>
            </a:r>
            <a:r>
              <a:rPr lang="en-US" altLang="zh-CN" sz="1600" b="1" dirty="0" smtClean="0">
                <a:solidFill>
                  <a:schemeClr val="bg1"/>
                </a:solidFill>
                <a:latin typeface="微软雅黑" panose="020B0503020204020204" charset="-122"/>
                <a:ea typeface="微软雅黑" panose="020B0503020204020204" charset="-122"/>
                <a:sym typeface="+mn-ea"/>
              </a:rPr>
              <a:t>POST COGNTIVE</a:t>
            </a:r>
            <a:endParaRPr lang="en-US" altLang="zh-CN" sz="1600" b="1" dirty="0" smtClean="0">
              <a:solidFill>
                <a:schemeClr val="bg1"/>
              </a:solidFill>
              <a:latin typeface="微软雅黑" panose="020B0503020204020204" charset="-122"/>
              <a:ea typeface="微软雅黑" panose="020B0503020204020204" charset="-122"/>
            </a:endParaRPr>
          </a:p>
        </p:txBody>
      </p:sp>
      <p:cxnSp>
        <p:nvCxnSpPr>
          <p:cNvPr id="27" name="直接连接符 26"/>
          <p:cNvCxnSpPr/>
          <p:nvPr/>
        </p:nvCxnSpPr>
        <p:spPr>
          <a:xfrm flipH="1">
            <a:off x="858780" y="4305300"/>
            <a:ext cx="1336848" cy="132458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6961892" y="4657857"/>
            <a:ext cx="3208515" cy="352425"/>
          </a:xfrm>
          <a:prstGeom prst="rect">
            <a:avLst/>
          </a:prstGeom>
          <a:noFill/>
        </p:spPr>
        <p:txBody>
          <a:bodyPr wrap="square" rtlCol="0">
            <a:spAutoFit/>
          </a:bodyPr>
          <a:lstStyle/>
          <a:p>
            <a:r>
              <a:rPr lang="en-US" altLang="zh-CN" sz="1600" b="1" dirty="0" smtClean="0">
                <a:solidFill>
                  <a:schemeClr val="bg1"/>
                </a:solidFill>
                <a:latin typeface="微软雅黑" panose="020B0503020204020204" charset="-122"/>
                <a:ea typeface="微软雅黑" panose="020B0503020204020204" charset="-122"/>
              </a:rPr>
              <a:t>3 / </a:t>
            </a:r>
            <a:r>
              <a:rPr lang="zh-CN" altLang="en-US" sz="1600" b="1" dirty="0" smtClean="0">
                <a:solidFill>
                  <a:schemeClr val="bg1"/>
                </a:solidFill>
                <a:latin typeface="微软雅黑" panose="020B0503020204020204" charset="-122"/>
                <a:ea typeface="微软雅黑" panose="020B0503020204020204" charset="-122"/>
              </a:rPr>
              <a:t>添加标题  </a:t>
            </a:r>
            <a:r>
              <a:rPr lang="en-US" altLang="zh-CN" sz="1600" b="1" dirty="0" smtClean="0">
                <a:solidFill>
                  <a:schemeClr val="bg1"/>
                </a:solidFill>
                <a:latin typeface="微软雅黑" panose="020B0503020204020204" charset="-122"/>
                <a:ea typeface="微软雅黑" panose="020B0503020204020204" charset="-122"/>
                <a:sym typeface="+mn-ea"/>
              </a:rPr>
              <a:t>POST COGNTIVE</a:t>
            </a:r>
            <a:endParaRPr lang="en-US" altLang="zh-CN" sz="1600" b="1" dirty="0" smtClean="0">
              <a:solidFill>
                <a:schemeClr val="bg1"/>
              </a:solidFill>
              <a:latin typeface="微软雅黑" panose="020B0503020204020204" charset="-122"/>
              <a:ea typeface="微软雅黑" panose="020B0503020204020204" charset="-122"/>
            </a:endParaRPr>
          </a:p>
        </p:txBody>
      </p:sp>
    </p:spTree>
  </p:cSld>
  <p:clrMapOvr>
    <a:masterClrMapping/>
  </p:clrMapOvr>
  <p:transition advTm="4212">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1" fill="hold" nodeType="withEffect">
                                  <p:stCondLst>
                                    <p:cond delay="25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par>
                                <p:cTn id="11" presetID="22" presetClass="entr" presetSubtype="1" fill="hold" nodeType="withEffect">
                                  <p:stCondLst>
                                    <p:cond delay="500"/>
                                  </p:stCondLst>
                                  <p:childTnLst>
                                    <p:set>
                                      <p:cBhvr>
                                        <p:cTn id="12" dur="1" fill="hold">
                                          <p:stCondLst>
                                            <p:cond delay="0"/>
                                          </p:stCondLst>
                                        </p:cTn>
                                        <p:tgtEl>
                                          <p:spTgt spid="27"/>
                                        </p:tgtEl>
                                        <p:attrNameLst>
                                          <p:attrName>style.visibility</p:attrName>
                                        </p:attrNameLst>
                                      </p:cBhvr>
                                      <p:to>
                                        <p:strVal val="visible"/>
                                      </p:to>
                                    </p:set>
                                    <p:animEffect transition="in" filter="wipe(up)">
                                      <p:cBhvr>
                                        <p:cTn id="13" dur="500"/>
                                        <p:tgtEl>
                                          <p:spTgt spid="27"/>
                                        </p:tgtEl>
                                      </p:cBhvr>
                                    </p:animEffect>
                                  </p:childTnLst>
                                </p:cTn>
                              </p:par>
                              <p:par>
                                <p:cTn id="14" presetID="22" presetClass="entr" presetSubtype="1" fill="hold" nodeType="withEffect">
                                  <p:stCondLst>
                                    <p:cond delay="7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16" presetClass="entr" presetSubtype="37"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500"/>
                                        <p:tgtEl>
                                          <p:spTgt spid="3"/>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25">
                                            <p:txEl>
                                              <p:pRg st="0" end="0"/>
                                            </p:txEl>
                                          </p:spTgt>
                                        </p:tgtEl>
                                        <p:attrNameLst>
                                          <p:attrName>style.visibility</p:attrName>
                                        </p:attrNameLst>
                                      </p:cBhvr>
                                      <p:to>
                                        <p:strVal val="visible"/>
                                      </p:to>
                                    </p:set>
                                    <p:animEffect transition="in" filter="wipe(left)">
                                      <p:cBhvr>
                                        <p:cTn id="23" dur="500"/>
                                        <p:tgtEl>
                                          <p:spTgt spid="25">
                                            <p:txEl>
                                              <p:pRg st="0" end="0"/>
                                            </p:txEl>
                                          </p:spTgt>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26">
                                            <p:txEl>
                                              <p:pRg st="0" end="0"/>
                                            </p:txEl>
                                          </p:spTgt>
                                        </p:tgtEl>
                                        <p:attrNameLst>
                                          <p:attrName>style.visibility</p:attrName>
                                        </p:attrNameLst>
                                      </p:cBhvr>
                                      <p:to>
                                        <p:strVal val="visible"/>
                                      </p:to>
                                    </p:set>
                                    <p:animEffect transition="in" filter="wipe(left)">
                                      <p:cBhvr>
                                        <p:cTn id="27" dur="500"/>
                                        <p:tgtEl>
                                          <p:spTgt spid="26">
                                            <p:txEl>
                                              <p:pRg st="0" end="0"/>
                                            </p:txEl>
                                          </p:spTgt>
                                        </p:tgtEl>
                                      </p:cBhvr>
                                    </p:animEffect>
                                  </p:childTnLst>
                                </p:cTn>
                              </p:par>
                            </p:childTnLst>
                          </p:cTn>
                        </p:par>
                        <p:par>
                          <p:cTn id="28" fill="hold">
                            <p:stCondLst>
                              <p:cond delay="1500"/>
                            </p:stCondLst>
                            <p:childTnLst>
                              <p:par>
                                <p:cTn id="29" presetID="22" presetClass="entr" presetSubtype="8" fill="hold" grpId="0" nodeType="afterEffect">
                                  <p:stCondLst>
                                    <p:cond delay="0"/>
                                  </p:stCondLst>
                                  <p:childTnLst>
                                    <p:set>
                                      <p:cBhvr>
                                        <p:cTn id="30" dur="1" fill="hold">
                                          <p:stCondLst>
                                            <p:cond delay="0"/>
                                          </p:stCondLst>
                                        </p:cTn>
                                        <p:tgtEl>
                                          <p:spTgt spid="28">
                                            <p:txEl>
                                              <p:pRg st="0" end="0"/>
                                            </p:txEl>
                                          </p:spTgt>
                                        </p:tgtEl>
                                        <p:attrNameLst>
                                          <p:attrName>style.visibility</p:attrName>
                                        </p:attrNameLst>
                                      </p:cBhvr>
                                      <p:to>
                                        <p:strVal val="visible"/>
                                      </p:to>
                                    </p:set>
                                    <p:animEffect transition="in" filter="wipe(left)">
                                      <p:cBhvr>
                                        <p:cTn id="31" dur="500"/>
                                        <p:tgtEl>
                                          <p:spTgt spid="28">
                                            <p:txEl>
                                              <p:pRg st="0" end="0"/>
                                            </p:txEl>
                                          </p:spTgt>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wipe(left)">
                                      <p:cBhvr>
                                        <p:cTn id="35"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uild="p"/>
      <p:bldP spid="26" grpId="0" build="p"/>
      <p:bldP spid="28"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7"/>
          <p:cNvGrpSpPr/>
          <p:nvPr>
            <p:custDataLst>
              <p:tags r:id="rId1"/>
            </p:custDataLst>
          </p:nvPr>
        </p:nvGrpSpPr>
        <p:grpSpPr bwMode="auto">
          <a:xfrm>
            <a:off x="2491105" y="3308350"/>
            <a:ext cx="5602288" cy="2582545"/>
            <a:chOff x="2026920" y="1287042"/>
            <a:chExt cx="5603240" cy="2582581"/>
          </a:xfrm>
        </p:grpSpPr>
        <p:grpSp>
          <p:nvGrpSpPr>
            <p:cNvPr id="3" name="组合 6"/>
            <p:cNvGrpSpPr/>
            <p:nvPr/>
          </p:nvGrpSpPr>
          <p:grpSpPr bwMode="auto">
            <a:xfrm>
              <a:off x="2337255" y="1287042"/>
              <a:ext cx="5292905" cy="2582581"/>
              <a:chOff x="2337255" y="1287042"/>
              <a:chExt cx="5292905" cy="2582581"/>
            </a:xfrm>
          </p:grpSpPr>
          <p:sp>
            <p:nvSpPr>
              <p:cNvPr id="4" name="文本框 2"/>
              <p:cNvSpPr txBox="1">
                <a:spLocks noChangeArrowheads="1"/>
              </p:cNvSpPr>
              <p:nvPr/>
            </p:nvSpPr>
            <p:spPr bwMode="auto">
              <a:xfrm>
                <a:off x="2337255" y="1287042"/>
                <a:ext cx="5292905" cy="14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4400" b="1">
                    <a:solidFill>
                      <a:schemeClr val="bg1"/>
                    </a:solidFill>
                  </a:rPr>
                  <a:t>单击此处添加标题PRESENTATION</a:t>
                </a:r>
              </a:p>
            </p:txBody>
          </p:sp>
          <p:sp>
            <p:nvSpPr>
              <p:cNvPr id="6" name="Text Placeholder 24"/>
              <p:cNvSpPr txBox="1">
                <a:spLocks noChangeArrowheads="1"/>
              </p:cNvSpPr>
              <p:nvPr/>
            </p:nvSpPr>
            <p:spPr bwMode="auto">
              <a:xfrm>
                <a:off x="2337255" y="3133648"/>
                <a:ext cx="4729013" cy="73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00000"/>
                  </a:lnSpc>
                  <a:spcBef>
                    <a:spcPts val="1000"/>
                  </a:spcBef>
                  <a:buFont typeface="Arial" panose="020B0604020202020204" pitchFamily="34" charset="0"/>
                  <a:buNone/>
                </a:pPr>
                <a:r>
                  <a:rPr lang="en-US" altLang="en-US" sz="1300">
                    <a:solidFill>
                      <a:schemeClr val="bg1"/>
                    </a:solidFill>
                  </a:rPr>
                  <a:t>您的内容打在这里，或者通过复制您的文本后，在此框中选择粘贴，并选择只保留文字。您的内容打在这里，或者通过复制您的文本后，在此框中</a:t>
                </a:r>
              </a:p>
            </p:txBody>
          </p:sp>
          <p:sp>
            <p:nvSpPr>
              <p:cNvPr id="7" name="矩形 5"/>
              <p:cNvSpPr>
                <a:spLocks noChangeArrowheads="1"/>
              </p:cNvSpPr>
              <p:nvPr/>
            </p:nvSpPr>
            <p:spPr bwMode="auto">
              <a:xfrm>
                <a:off x="2337255" y="2733592"/>
                <a:ext cx="4618505" cy="4114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dist" eaLnBrk="1" hangingPunct="1"/>
                <a:r>
                  <a:rPr lang="en-US" altLang="zh-CN" sz="2000" b="1">
                    <a:solidFill>
                      <a:srgbClr val="F02AA1"/>
                    </a:solidFill>
                  </a:rPr>
                  <a:t>请在此粘贴或者输入您的文字内容</a:t>
                </a:r>
              </a:p>
            </p:txBody>
          </p:sp>
        </p:grpSp>
        <p:cxnSp>
          <p:nvCxnSpPr>
            <p:cNvPr id="8" name="直接连接符 7"/>
            <p:cNvCxnSpPr/>
            <p:nvPr/>
          </p:nvCxnSpPr>
          <p:spPr>
            <a:xfrm>
              <a:off x="2026920" y="1360068"/>
              <a:ext cx="0" cy="243684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 name="PA_文本框 8"/>
          <p:cNvSpPr txBox="1">
            <a:spLocks noChangeArrowheads="1"/>
          </p:cNvSpPr>
          <p:nvPr>
            <p:custDataLst>
              <p:tags r:id="rId2"/>
            </p:custDataLst>
          </p:nvPr>
        </p:nvSpPr>
        <p:spPr bwMode="auto">
          <a:xfrm>
            <a:off x="552768" y="3022600"/>
            <a:ext cx="1758950"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19900" b="1">
                <a:solidFill>
                  <a:schemeClr val="bg1"/>
                </a:solidFill>
              </a:rPr>
              <a:t>1</a:t>
            </a:r>
          </a:p>
        </p:txBody>
      </p:sp>
      <p:pic>
        <p:nvPicPr>
          <p:cNvPr id="12" name="图片 11" descr="ab564ae0bec1ccd1a209d80030cb42ab"/>
          <p:cNvPicPr>
            <a:picLocks noChangeAspect="1"/>
          </p:cNvPicPr>
          <p:nvPr/>
        </p:nvPicPr>
        <p:blipFill>
          <a:blip r:embed="rId5"/>
          <a:stretch>
            <a:fillRect/>
          </a:stretch>
        </p:blipFill>
        <p:spPr>
          <a:xfrm>
            <a:off x="7076440" y="608965"/>
            <a:ext cx="5129530" cy="6291580"/>
          </a:xfrm>
          <a:prstGeom prst="rect">
            <a:avLst/>
          </a:prstGeom>
        </p:spPr>
      </p:pic>
    </p:spTree>
  </p:cSld>
  <p:clrMapOvr>
    <a:masterClrMapping/>
  </p:clrMapOvr>
  <p:transition advTm="2761">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3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1100"/>
                            </p:stCondLst>
                            <p:childTnLst>
                              <p:par>
                                <p:cTn id="12" presetID="50" presetClass="entr" presetSubtype="0" decel="10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3"/>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28" name="Slide Number Placeholder 15"/>
          <p:cNvSpPr>
            <a:spLocks noGrp="1"/>
          </p:cNvSpPr>
          <p:nvPr>
            <p:ph type="sldNum" sz="quarter" idx="12"/>
          </p:nvPr>
        </p:nvSpPr>
        <p:spPr>
          <a:xfrm>
            <a:off x="7390130" y="6154420"/>
            <a:ext cx="2743200" cy="365125"/>
          </a:xfrm>
        </p:spPr>
        <p:txBody>
          <a:bodyPr/>
          <a:lstStyle/>
          <a:p>
            <a:pPr>
              <a:defRPr/>
            </a:pPr>
            <a:fld id="{F147CC88-EB37-4BAC-81AF-0A3611D0940E}" type="slidenum">
              <a:rPr lang="en-IN">
                <a:solidFill>
                  <a:schemeClr val="tx1"/>
                </a:solidFill>
              </a:rPr>
              <a:pPr>
                <a:defRPr/>
              </a:pPr>
              <a:t>4</a:t>
            </a:fld>
            <a:endParaRPr lang="en-IN">
              <a:solidFill>
                <a:schemeClr val="tx1"/>
              </a:solidFill>
            </a:endParaRPr>
          </a:p>
        </p:txBody>
      </p:sp>
      <p:sp>
        <p:nvSpPr>
          <p:cNvPr id="34" name="Arc 4"/>
          <p:cNvSpPr/>
          <p:nvPr/>
        </p:nvSpPr>
        <p:spPr>
          <a:xfrm rot="10800000">
            <a:off x="8331518" y="3235008"/>
            <a:ext cx="1828800" cy="1828800"/>
          </a:xfrm>
          <a:prstGeom prst="arc">
            <a:avLst>
              <a:gd name="adj1" fmla="val 7317316"/>
              <a:gd name="adj2" fmla="val 1752597"/>
            </a:avLst>
          </a:prstGeom>
          <a:ln w="269875" cap="rnd">
            <a:solidFill>
              <a:srgbClr val="F893D8"/>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defRPr/>
            </a:pPr>
            <a:endParaRPr lang="en-IN" noProof="1">
              <a:solidFill>
                <a:schemeClr val="tx1"/>
              </a:solidFill>
            </a:endParaRPr>
          </a:p>
        </p:txBody>
      </p:sp>
      <p:sp>
        <p:nvSpPr>
          <p:cNvPr id="37" name="Arc 7"/>
          <p:cNvSpPr/>
          <p:nvPr/>
        </p:nvSpPr>
        <p:spPr>
          <a:xfrm>
            <a:off x="6717030" y="2376170"/>
            <a:ext cx="1828800" cy="1828800"/>
          </a:xfrm>
          <a:prstGeom prst="arc">
            <a:avLst>
              <a:gd name="adj1" fmla="val 9048070"/>
              <a:gd name="adj2" fmla="val 1752597"/>
            </a:avLst>
          </a:prstGeom>
          <a:ln w="269875">
            <a:solidFill>
              <a:srgbClr val="F02AA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defRPr/>
            </a:pPr>
            <a:endParaRPr lang="en-IN" noProof="1">
              <a:solidFill>
                <a:schemeClr val="tx1"/>
              </a:solidFill>
            </a:endParaRPr>
          </a:p>
        </p:txBody>
      </p:sp>
      <p:sp>
        <p:nvSpPr>
          <p:cNvPr id="62" name="Arc 8"/>
          <p:cNvSpPr/>
          <p:nvPr/>
        </p:nvSpPr>
        <p:spPr>
          <a:xfrm rot="10800000">
            <a:off x="5118418" y="3258820"/>
            <a:ext cx="1828800" cy="1828800"/>
          </a:xfrm>
          <a:prstGeom prst="arc">
            <a:avLst>
              <a:gd name="adj1" fmla="val 9080254"/>
              <a:gd name="adj2" fmla="val 1752597"/>
            </a:avLst>
          </a:prstGeom>
          <a:ln w="269875">
            <a:solidFill>
              <a:srgbClr val="F893D8"/>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defRPr/>
            </a:pPr>
            <a:endParaRPr lang="en-IN" noProof="1">
              <a:solidFill>
                <a:schemeClr val="tx1"/>
              </a:solidFill>
            </a:endParaRPr>
          </a:p>
        </p:txBody>
      </p:sp>
      <p:sp>
        <p:nvSpPr>
          <p:cNvPr id="63" name="Arc 9"/>
          <p:cNvSpPr/>
          <p:nvPr/>
        </p:nvSpPr>
        <p:spPr>
          <a:xfrm rot="10800000">
            <a:off x="1919605" y="3258820"/>
            <a:ext cx="1828800" cy="1828800"/>
          </a:xfrm>
          <a:prstGeom prst="arc">
            <a:avLst>
              <a:gd name="adj1" fmla="val 8983190"/>
              <a:gd name="adj2" fmla="val 3389890"/>
            </a:avLst>
          </a:prstGeom>
          <a:ln w="269875" cap="rnd">
            <a:solidFill>
              <a:srgbClr val="F893D8"/>
            </a:solidFill>
            <a:round/>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defRPr/>
            </a:pPr>
            <a:endParaRPr lang="en-IN" noProof="1">
              <a:solidFill>
                <a:schemeClr val="tx1"/>
              </a:solidFill>
            </a:endParaRPr>
          </a:p>
        </p:txBody>
      </p:sp>
      <p:sp>
        <p:nvSpPr>
          <p:cNvPr id="64" name="Arc 10"/>
          <p:cNvSpPr/>
          <p:nvPr/>
        </p:nvSpPr>
        <p:spPr>
          <a:xfrm>
            <a:off x="3521393" y="2376170"/>
            <a:ext cx="1827212" cy="1828800"/>
          </a:xfrm>
          <a:prstGeom prst="arc">
            <a:avLst>
              <a:gd name="adj1" fmla="val 9048070"/>
              <a:gd name="adj2" fmla="val 1752597"/>
            </a:avLst>
          </a:prstGeom>
          <a:ln w="269875">
            <a:solidFill>
              <a:srgbClr val="F02AA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defRPr/>
            </a:pPr>
            <a:endParaRPr lang="en-IN" noProof="1">
              <a:solidFill>
                <a:schemeClr val="tx1"/>
              </a:solidFill>
            </a:endParaRPr>
          </a:p>
        </p:txBody>
      </p:sp>
      <p:sp>
        <p:nvSpPr>
          <p:cNvPr id="65" name="TextBox 13"/>
          <p:cNvSpPr txBox="1">
            <a:spLocks noChangeArrowheads="1"/>
          </p:cNvSpPr>
          <p:nvPr/>
        </p:nvSpPr>
        <p:spPr bwMode="auto">
          <a:xfrm>
            <a:off x="3748405" y="5563870"/>
            <a:ext cx="2187575" cy="34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100">
                <a:solidFill>
                  <a:schemeClr val="tx1"/>
                </a:solidFill>
              </a:rPr>
              <a:t>请在此粘贴或者输入您的文字内容请在此粘贴或者输入您的文字内容</a:t>
            </a:r>
          </a:p>
        </p:txBody>
      </p:sp>
      <p:sp>
        <p:nvSpPr>
          <p:cNvPr id="66" name="TextBox 14"/>
          <p:cNvSpPr txBox="1">
            <a:spLocks noChangeArrowheads="1"/>
          </p:cNvSpPr>
          <p:nvPr/>
        </p:nvSpPr>
        <p:spPr bwMode="auto">
          <a:xfrm>
            <a:off x="4011930" y="5290820"/>
            <a:ext cx="1924050"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600">
                <a:solidFill>
                  <a:schemeClr val="tx1"/>
                </a:solidFill>
              </a:rPr>
              <a:t>单击此处添加标题</a:t>
            </a:r>
          </a:p>
        </p:txBody>
      </p:sp>
      <p:sp>
        <p:nvSpPr>
          <p:cNvPr id="67" name="TextBox 16"/>
          <p:cNvSpPr txBox="1">
            <a:spLocks noChangeArrowheads="1"/>
          </p:cNvSpPr>
          <p:nvPr/>
        </p:nvSpPr>
        <p:spPr bwMode="auto">
          <a:xfrm>
            <a:off x="6953568" y="5563870"/>
            <a:ext cx="2187575" cy="34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100">
                <a:solidFill>
                  <a:schemeClr val="tx1"/>
                </a:solidFill>
              </a:rPr>
              <a:t>请在此粘贴或者输入您的文字内容请在此粘贴或者输入您的文字内容</a:t>
            </a:r>
          </a:p>
        </p:txBody>
      </p:sp>
      <p:sp>
        <p:nvSpPr>
          <p:cNvPr id="69" name="TextBox 17"/>
          <p:cNvSpPr txBox="1">
            <a:spLocks noChangeArrowheads="1"/>
          </p:cNvSpPr>
          <p:nvPr/>
        </p:nvSpPr>
        <p:spPr bwMode="auto">
          <a:xfrm>
            <a:off x="7218680" y="5290820"/>
            <a:ext cx="1922463"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600">
                <a:solidFill>
                  <a:schemeClr val="tx1"/>
                </a:solidFill>
              </a:rPr>
              <a:t>单击此处添加标题</a:t>
            </a:r>
          </a:p>
        </p:txBody>
      </p:sp>
      <p:sp>
        <p:nvSpPr>
          <p:cNvPr id="79" name="TextBox 18"/>
          <p:cNvSpPr txBox="1">
            <a:spLocks noChangeArrowheads="1"/>
          </p:cNvSpPr>
          <p:nvPr/>
        </p:nvSpPr>
        <p:spPr bwMode="auto">
          <a:xfrm>
            <a:off x="7725093" y="1749108"/>
            <a:ext cx="2179637" cy="34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IN" altLang="en-US" sz="1100">
                <a:solidFill>
                  <a:schemeClr val="tx1"/>
                </a:solidFill>
              </a:rPr>
              <a:t>请在此粘贴或者输入您的文字内容请在此粘贴或者输入您的文字内容</a:t>
            </a:r>
          </a:p>
        </p:txBody>
      </p:sp>
      <p:sp>
        <p:nvSpPr>
          <p:cNvPr id="80" name="TextBox 19"/>
          <p:cNvSpPr txBox="1">
            <a:spLocks noChangeArrowheads="1"/>
          </p:cNvSpPr>
          <p:nvPr/>
        </p:nvSpPr>
        <p:spPr bwMode="auto">
          <a:xfrm>
            <a:off x="7725093" y="1490345"/>
            <a:ext cx="1924050"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IN" altLang="en-US" sz="1600">
                <a:solidFill>
                  <a:schemeClr val="tx1"/>
                </a:solidFill>
              </a:rPr>
              <a:t>单击此处添加标题</a:t>
            </a:r>
          </a:p>
        </p:txBody>
      </p:sp>
      <p:cxnSp>
        <p:nvCxnSpPr>
          <p:cNvPr id="81" name="Straight Connector 20"/>
          <p:cNvCxnSpPr/>
          <p:nvPr/>
        </p:nvCxnSpPr>
        <p:spPr>
          <a:xfrm>
            <a:off x="2834005" y="5228908"/>
            <a:ext cx="0" cy="612775"/>
          </a:xfrm>
          <a:prstGeom prst="line">
            <a:avLst/>
          </a:prstGeom>
          <a:ln w="19050" cap="rnd">
            <a:solidFill>
              <a:srgbClr val="F02AA1"/>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82" name="Straight Connector 21"/>
          <p:cNvCxnSpPr/>
          <p:nvPr/>
        </p:nvCxnSpPr>
        <p:spPr>
          <a:xfrm>
            <a:off x="6080443" y="5228908"/>
            <a:ext cx="0" cy="612775"/>
          </a:xfrm>
          <a:prstGeom prst="line">
            <a:avLst/>
          </a:prstGeom>
          <a:ln w="19050" cap="rnd">
            <a:solidFill>
              <a:srgbClr val="F02AA1"/>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83" name="Straight Connector 22"/>
          <p:cNvCxnSpPr/>
          <p:nvPr/>
        </p:nvCxnSpPr>
        <p:spPr>
          <a:xfrm>
            <a:off x="9279255" y="5228908"/>
            <a:ext cx="0" cy="612775"/>
          </a:xfrm>
          <a:prstGeom prst="line">
            <a:avLst/>
          </a:prstGeom>
          <a:ln w="19050" cap="rnd">
            <a:solidFill>
              <a:srgbClr val="F02AA1"/>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84" name="Straight Connector 23"/>
          <p:cNvCxnSpPr/>
          <p:nvPr/>
        </p:nvCxnSpPr>
        <p:spPr>
          <a:xfrm flipV="1">
            <a:off x="4408805" y="1564958"/>
            <a:ext cx="0" cy="669925"/>
          </a:xfrm>
          <a:prstGeom prst="line">
            <a:avLst/>
          </a:prstGeom>
          <a:ln w="19050" cap="rnd">
            <a:solidFill>
              <a:srgbClr val="F02AA1"/>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85" name="Straight Connector 24"/>
          <p:cNvCxnSpPr/>
          <p:nvPr/>
        </p:nvCxnSpPr>
        <p:spPr>
          <a:xfrm flipV="1">
            <a:off x="7583805" y="1564958"/>
            <a:ext cx="0" cy="669925"/>
          </a:xfrm>
          <a:prstGeom prst="line">
            <a:avLst/>
          </a:prstGeom>
          <a:ln w="19050" cap="rnd">
            <a:solidFill>
              <a:srgbClr val="F02AA1"/>
            </a:solidFill>
            <a:prstDash val="solid"/>
            <a:tailEnd type="oval"/>
          </a:ln>
        </p:spPr>
        <p:style>
          <a:lnRef idx="1">
            <a:schemeClr val="accent1"/>
          </a:lnRef>
          <a:fillRef idx="0">
            <a:schemeClr val="accent1"/>
          </a:fillRef>
          <a:effectRef idx="0">
            <a:schemeClr val="accent1"/>
          </a:effectRef>
          <a:fontRef idx="minor">
            <a:schemeClr val="tx1"/>
          </a:fontRef>
        </p:style>
      </p:cxnSp>
      <p:grpSp>
        <p:nvGrpSpPr>
          <p:cNvPr id="86" name="Group 25"/>
          <p:cNvGrpSpPr/>
          <p:nvPr/>
        </p:nvGrpSpPr>
        <p:grpSpPr bwMode="auto">
          <a:xfrm>
            <a:off x="8842693" y="3874770"/>
            <a:ext cx="823912" cy="823913"/>
            <a:chOff x="8961607" y="3867173"/>
            <a:chExt cx="823768" cy="823768"/>
          </a:xfrm>
        </p:grpSpPr>
        <p:sp>
          <p:nvSpPr>
            <p:cNvPr id="87" name="Oval 26"/>
            <p:cNvSpPr/>
            <p:nvPr/>
          </p:nvSpPr>
          <p:spPr>
            <a:xfrm>
              <a:off x="8961607" y="3867173"/>
              <a:ext cx="823768" cy="823768"/>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defRPr/>
              </a:pPr>
              <a:endParaRPr lang="en-IN" sz="2000" noProof="1">
                <a:solidFill>
                  <a:schemeClr val="tx1"/>
                </a:solidFill>
              </a:endParaRPr>
            </a:p>
          </p:txBody>
        </p:sp>
        <p:sp>
          <p:nvSpPr>
            <p:cNvPr id="8233" name="Freeform 37"/>
            <p:cNvSpPr>
              <a:spLocks noEditPoints="1" noChangeArrowheads="1"/>
            </p:cNvSpPr>
            <p:nvPr/>
          </p:nvSpPr>
          <p:spPr bwMode="auto">
            <a:xfrm>
              <a:off x="9103474" y="4131132"/>
              <a:ext cx="540034" cy="295850"/>
            </a:xfrm>
            <a:custGeom>
              <a:avLst/>
              <a:gdLst>
                <a:gd name="T0" fmla="*/ 421977 w 3815"/>
                <a:gd name="T1" fmla="*/ 166203 h 2088"/>
                <a:gd name="T2" fmla="*/ 425374 w 3815"/>
                <a:gd name="T3" fmla="*/ 171446 h 2088"/>
                <a:gd name="T4" fmla="*/ 433867 w 3815"/>
                <a:gd name="T5" fmla="*/ 258019 h 2088"/>
                <a:gd name="T6" fmla="*/ 427214 w 3815"/>
                <a:gd name="T7" fmla="*/ 274596 h 2088"/>
                <a:gd name="T8" fmla="*/ 414616 w 3815"/>
                <a:gd name="T9" fmla="*/ 287207 h 2088"/>
                <a:gd name="T10" fmla="*/ 397063 w 3815"/>
                <a:gd name="T11" fmla="*/ 295567 h 2088"/>
                <a:gd name="T12" fmla="*/ 388003 w 3815"/>
                <a:gd name="T13" fmla="*/ 294716 h 2088"/>
                <a:gd name="T14" fmla="*/ 313687 w 3815"/>
                <a:gd name="T15" fmla="*/ 212111 h 2088"/>
                <a:gd name="T16" fmla="*/ 312130 w 3815"/>
                <a:gd name="T17" fmla="*/ 205310 h 2088"/>
                <a:gd name="T18" fmla="*/ 316660 w 3815"/>
                <a:gd name="T19" fmla="*/ 200492 h 2088"/>
                <a:gd name="T20" fmla="*/ 110130 w 3815"/>
                <a:gd name="T21" fmla="*/ 0 h 2088"/>
                <a:gd name="T22" fmla="*/ 311280 w 3815"/>
                <a:gd name="T23" fmla="*/ 51292 h 2088"/>
                <a:gd name="T24" fmla="*/ 347519 w 3815"/>
                <a:gd name="T25" fmla="*/ 37690 h 2088"/>
                <a:gd name="T26" fmla="*/ 381633 w 3815"/>
                <a:gd name="T27" fmla="*/ 26354 h 2088"/>
                <a:gd name="T28" fmla="*/ 412068 w 3815"/>
                <a:gd name="T29" fmla="*/ 18136 h 2088"/>
                <a:gd name="T30" fmla="*/ 438256 w 3815"/>
                <a:gd name="T31" fmla="*/ 13461 h 2088"/>
                <a:gd name="T32" fmla="*/ 465293 w 3815"/>
                <a:gd name="T33" fmla="*/ 12752 h 2088"/>
                <a:gd name="T34" fmla="*/ 419853 w 3815"/>
                <a:gd name="T35" fmla="*/ 57668 h 2088"/>
                <a:gd name="T36" fmla="*/ 517102 w 3815"/>
                <a:gd name="T37" fmla="*/ 20970 h 2088"/>
                <a:gd name="T38" fmla="*/ 529417 w 3815"/>
                <a:gd name="T39" fmla="*/ 27630 h 2088"/>
                <a:gd name="T40" fmla="*/ 537203 w 3815"/>
                <a:gd name="T41" fmla="*/ 37265 h 2088"/>
                <a:gd name="T42" fmla="*/ 540034 w 3815"/>
                <a:gd name="T43" fmla="*/ 50442 h 2088"/>
                <a:gd name="T44" fmla="*/ 535080 w 3815"/>
                <a:gd name="T45" fmla="*/ 67870 h 2088"/>
                <a:gd name="T46" fmla="*/ 521349 w 3815"/>
                <a:gd name="T47" fmla="*/ 85014 h 2088"/>
                <a:gd name="T48" fmla="*/ 499832 w 3815"/>
                <a:gd name="T49" fmla="*/ 102301 h 2088"/>
                <a:gd name="T50" fmla="*/ 471804 w 3815"/>
                <a:gd name="T51" fmla="*/ 119303 h 2088"/>
                <a:gd name="T52" fmla="*/ 438256 w 3815"/>
                <a:gd name="T53" fmla="*/ 135881 h 2088"/>
                <a:gd name="T54" fmla="*/ 400602 w 3815"/>
                <a:gd name="T55" fmla="*/ 151892 h 2088"/>
                <a:gd name="T56" fmla="*/ 359975 w 3815"/>
                <a:gd name="T57" fmla="*/ 167337 h 2088"/>
                <a:gd name="T58" fmla="*/ 317792 w 3815"/>
                <a:gd name="T59" fmla="*/ 181789 h 2088"/>
                <a:gd name="T60" fmla="*/ 274759 w 3815"/>
                <a:gd name="T61" fmla="*/ 195250 h 2088"/>
                <a:gd name="T62" fmla="*/ 232576 w 3815"/>
                <a:gd name="T63" fmla="*/ 207293 h 2088"/>
                <a:gd name="T64" fmla="*/ 191949 w 3815"/>
                <a:gd name="T65" fmla="*/ 218345 h 2088"/>
                <a:gd name="T66" fmla="*/ 154437 w 3815"/>
                <a:gd name="T67" fmla="*/ 227697 h 2088"/>
                <a:gd name="T68" fmla="*/ 121030 w 3815"/>
                <a:gd name="T69" fmla="*/ 235348 h 2088"/>
                <a:gd name="T70" fmla="*/ 93143 w 3815"/>
                <a:gd name="T71" fmla="*/ 241441 h 2088"/>
                <a:gd name="T72" fmla="*/ 71910 w 3815"/>
                <a:gd name="T73" fmla="*/ 245408 h 2088"/>
                <a:gd name="T74" fmla="*/ 58038 w 3815"/>
                <a:gd name="T75" fmla="*/ 247108 h 2088"/>
                <a:gd name="T76" fmla="*/ 46572 w 3815"/>
                <a:gd name="T77" fmla="*/ 246967 h 2088"/>
                <a:gd name="T78" fmla="*/ 33690 w 3815"/>
                <a:gd name="T79" fmla="*/ 244841 h 2088"/>
                <a:gd name="T80" fmla="*/ 23074 w 3815"/>
                <a:gd name="T81" fmla="*/ 240307 h 2088"/>
                <a:gd name="T82" fmla="*/ 16137 w 3815"/>
                <a:gd name="T83" fmla="*/ 232514 h 2088"/>
                <a:gd name="T84" fmla="*/ 15288 w 3815"/>
                <a:gd name="T85" fmla="*/ 222596 h 2088"/>
                <a:gd name="T86" fmla="*/ 21092 w 3815"/>
                <a:gd name="T87" fmla="*/ 212678 h 2088"/>
                <a:gd name="T88" fmla="*/ 33549 w 3815"/>
                <a:gd name="T89" fmla="*/ 200634 h 2088"/>
                <a:gd name="T90" fmla="*/ 708 w 3815"/>
                <a:gd name="T91" fmla="*/ 141407 h 2088"/>
                <a:gd name="T92" fmla="*/ 849 w 3815"/>
                <a:gd name="T93" fmla="*/ 132481 h 2088"/>
                <a:gd name="T94" fmla="*/ 6228 w 3815"/>
                <a:gd name="T95" fmla="*/ 125396 h 2088"/>
                <a:gd name="T96" fmla="*/ 19535 w 3815"/>
                <a:gd name="T97" fmla="*/ 120012 h 2088"/>
                <a:gd name="T98" fmla="*/ 34964 w 3815"/>
                <a:gd name="T99" fmla="*/ 119729 h 2088"/>
                <a:gd name="T100" fmla="*/ 102345 w 3815"/>
                <a:gd name="T101" fmla="*/ 153734 h 2088"/>
                <a:gd name="T102" fmla="*/ 145377 w 3815"/>
                <a:gd name="T103" fmla="*/ 129364 h 2088"/>
                <a:gd name="T104" fmla="*/ 64832 w 3815"/>
                <a:gd name="T105" fmla="*/ 40098 h 2088"/>
                <a:gd name="T106" fmla="*/ 58887 w 3815"/>
                <a:gd name="T107" fmla="*/ 32447 h 2088"/>
                <a:gd name="T108" fmla="*/ 58887 w 3815"/>
                <a:gd name="T109" fmla="*/ 23237 h 2088"/>
                <a:gd name="T110" fmla="*/ 64974 w 3815"/>
                <a:gd name="T111" fmla="*/ 15728 h 2088"/>
                <a:gd name="T112" fmla="*/ 87906 w 3815"/>
                <a:gd name="T113" fmla="*/ 3401 h 2088"/>
                <a:gd name="T114" fmla="*/ 110130 w 3815"/>
                <a:gd name="T115" fmla="*/ 0 h 20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815" h="2088">
                  <a:moveTo>
                    <a:pt x="2953" y="1165"/>
                  </a:moveTo>
                  <a:lnTo>
                    <a:pt x="2968" y="1167"/>
                  </a:lnTo>
                  <a:lnTo>
                    <a:pt x="2981" y="1173"/>
                  </a:lnTo>
                  <a:lnTo>
                    <a:pt x="2993" y="1182"/>
                  </a:lnTo>
                  <a:lnTo>
                    <a:pt x="3001" y="1195"/>
                  </a:lnTo>
                  <a:lnTo>
                    <a:pt x="3005" y="1210"/>
                  </a:lnTo>
                  <a:lnTo>
                    <a:pt x="3066" y="1735"/>
                  </a:lnTo>
                  <a:lnTo>
                    <a:pt x="3068" y="1779"/>
                  </a:lnTo>
                  <a:lnTo>
                    <a:pt x="3065" y="1821"/>
                  </a:lnTo>
                  <a:lnTo>
                    <a:pt x="3054" y="1862"/>
                  </a:lnTo>
                  <a:lnTo>
                    <a:pt x="3039" y="1902"/>
                  </a:lnTo>
                  <a:lnTo>
                    <a:pt x="3018" y="1938"/>
                  </a:lnTo>
                  <a:lnTo>
                    <a:pt x="2993" y="1971"/>
                  </a:lnTo>
                  <a:lnTo>
                    <a:pt x="2964" y="2001"/>
                  </a:lnTo>
                  <a:lnTo>
                    <a:pt x="2929" y="2027"/>
                  </a:lnTo>
                  <a:lnTo>
                    <a:pt x="2891" y="2049"/>
                  </a:lnTo>
                  <a:lnTo>
                    <a:pt x="2825" y="2079"/>
                  </a:lnTo>
                  <a:lnTo>
                    <a:pt x="2805" y="2086"/>
                  </a:lnTo>
                  <a:lnTo>
                    <a:pt x="2784" y="2088"/>
                  </a:lnTo>
                  <a:lnTo>
                    <a:pt x="2762" y="2086"/>
                  </a:lnTo>
                  <a:lnTo>
                    <a:pt x="2741" y="2080"/>
                  </a:lnTo>
                  <a:lnTo>
                    <a:pt x="2723" y="2068"/>
                  </a:lnTo>
                  <a:lnTo>
                    <a:pt x="2706" y="2053"/>
                  </a:lnTo>
                  <a:lnTo>
                    <a:pt x="2216" y="1497"/>
                  </a:lnTo>
                  <a:lnTo>
                    <a:pt x="2207" y="1482"/>
                  </a:lnTo>
                  <a:lnTo>
                    <a:pt x="2203" y="1466"/>
                  </a:lnTo>
                  <a:lnTo>
                    <a:pt x="2205" y="1449"/>
                  </a:lnTo>
                  <a:lnTo>
                    <a:pt x="2212" y="1435"/>
                  </a:lnTo>
                  <a:lnTo>
                    <a:pt x="2222" y="1423"/>
                  </a:lnTo>
                  <a:lnTo>
                    <a:pt x="2237" y="1415"/>
                  </a:lnTo>
                  <a:lnTo>
                    <a:pt x="2938" y="1168"/>
                  </a:lnTo>
                  <a:lnTo>
                    <a:pt x="2953" y="1165"/>
                  </a:lnTo>
                  <a:close/>
                  <a:moveTo>
                    <a:pt x="778" y="0"/>
                  </a:moveTo>
                  <a:lnTo>
                    <a:pt x="831" y="4"/>
                  </a:lnTo>
                  <a:lnTo>
                    <a:pt x="884" y="15"/>
                  </a:lnTo>
                  <a:lnTo>
                    <a:pt x="2199" y="362"/>
                  </a:lnTo>
                  <a:lnTo>
                    <a:pt x="2287" y="328"/>
                  </a:lnTo>
                  <a:lnTo>
                    <a:pt x="2372" y="296"/>
                  </a:lnTo>
                  <a:lnTo>
                    <a:pt x="2455" y="266"/>
                  </a:lnTo>
                  <a:lnTo>
                    <a:pt x="2538" y="237"/>
                  </a:lnTo>
                  <a:lnTo>
                    <a:pt x="2618" y="210"/>
                  </a:lnTo>
                  <a:lnTo>
                    <a:pt x="2696" y="186"/>
                  </a:lnTo>
                  <a:lnTo>
                    <a:pt x="2770" y="164"/>
                  </a:lnTo>
                  <a:lnTo>
                    <a:pt x="2842" y="145"/>
                  </a:lnTo>
                  <a:lnTo>
                    <a:pt x="2911" y="128"/>
                  </a:lnTo>
                  <a:lnTo>
                    <a:pt x="2976" y="114"/>
                  </a:lnTo>
                  <a:lnTo>
                    <a:pt x="3038" y="103"/>
                  </a:lnTo>
                  <a:lnTo>
                    <a:pt x="3096" y="95"/>
                  </a:lnTo>
                  <a:lnTo>
                    <a:pt x="3149" y="90"/>
                  </a:lnTo>
                  <a:lnTo>
                    <a:pt x="3199" y="89"/>
                  </a:lnTo>
                  <a:lnTo>
                    <a:pt x="3287" y="90"/>
                  </a:lnTo>
                  <a:lnTo>
                    <a:pt x="3372" y="93"/>
                  </a:lnTo>
                  <a:lnTo>
                    <a:pt x="2976" y="273"/>
                  </a:lnTo>
                  <a:lnTo>
                    <a:pt x="2966" y="407"/>
                  </a:lnTo>
                  <a:lnTo>
                    <a:pt x="3579" y="125"/>
                  </a:lnTo>
                  <a:lnTo>
                    <a:pt x="3617" y="135"/>
                  </a:lnTo>
                  <a:lnTo>
                    <a:pt x="3653" y="148"/>
                  </a:lnTo>
                  <a:lnTo>
                    <a:pt x="3686" y="162"/>
                  </a:lnTo>
                  <a:lnTo>
                    <a:pt x="3714" y="177"/>
                  </a:lnTo>
                  <a:lnTo>
                    <a:pt x="3740" y="195"/>
                  </a:lnTo>
                  <a:lnTo>
                    <a:pt x="3763" y="215"/>
                  </a:lnTo>
                  <a:lnTo>
                    <a:pt x="3781" y="238"/>
                  </a:lnTo>
                  <a:lnTo>
                    <a:pt x="3795" y="263"/>
                  </a:lnTo>
                  <a:lnTo>
                    <a:pt x="3806" y="291"/>
                  </a:lnTo>
                  <a:lnTo>
                    <a:pt x="3813" y="322"/>
                  </a:lnTo>
                  <a:lnTo>
                    <a:pt x="3815" y="356"/>
                  </a:lnTo>
                  <a:lnTo>
                    <a:pt x="3812" y="396"/>
                  </a:lnTo>
                  <a:lnTo>
                    <a:pt x="3800" y="437"/>
                  </a:lnTo>
                  <a:lnTo>
                    <a:pt x="3780" y="479"/>
                  </a:lnTo>
                  <a:lnTo>
                    <a:pt x="3755" y="519"/>
                  </a:lnTo>
                  <a:lnTo>
                    <a:pt x="3723" y="560"/>
                  </a:lnTo>
                  <a:lnTo>
                    <a:pt x="3683" y="600"/>
                  </a:lnTo>
                  <a:lnTo>
                    <a:pt x="3638" y="641"/>
                  </a:lnTo>
                  <a:lnTo>
                    <a:pt x="3587" y="682"/>
                  </a:lnTo>
                  <a:lnTo>
                    <a:pt x="3531" y="722"/>
                  </a:lnTo>
                  <a:lnTo>
                    <a:pt x="3469" y="762"/>
                  </a:lnTo>
                  <a:lnTo>
                    <a:pt x="3403" y="803"/>
                  </a:lnTo>
                  <a:lnTo>
                    <a:pt x="3333" y="842"/>
                  </a:lnTo>
                  <a:lnTo>
                    <a:pt x="3258" y="881"/>
                  </a:lnTo>
                  <a:lnTo>
                    <a:pt x="3179" y="921"/>
                  </a:lnTo>
                  <a:lnTo>
                    <a:pt x="3096" y="959"/>
                  </a:lnTo>
                  <a:lnTo>
                    <a:pt x="3010" y="997"/>
                  </a:lnTo>
                  <a:lnTo>
                    <a:pt x="2921" y="1035"/>
                  </a:lnTo>
                  <a:lnTo>
                    <a:pt x="2830" y="1072"/>
                  </a:lnTo>
                  <a:lnTo>
                    <a:pt x="2736" y="1109"/>
                  </a:lnTo>
                  <a:lnTo>
                    <a:pt x="2642" y="1145"/>
                  </a:lnTo>
                  <a:lnTo>
                    <a:pt x="2543" y="1181"/>
                  </a:lnTo>
                  <a:lnTo>
                    <a:pt x="2445" y="1216"/>
                  </a:lnTo>
                  <a:lnTo>
                    <a:pt x="2346" y="1249"/>
                  </a:lnTo>
                  <a:lnTo>
                    <a:pt x="2245" y="1283"/>
                  </a:lnTo>
                  <a:lnTo>
                    <a:pt x="2143" y="1315"/>
                  </a:lnTo>
                  <a:lnTo>
                    <a:pt x="2043" y="1346"/>
                  </a:lnTo>
                  <a:lnTo>
                    <a:pt x="1941" y="1378"/>
                  </a:lnTo>
                  <a:lnTo>
                    <a:pt x="1840" y="1407"/>
                  </a:lnTo>
                  <a:lnTo>
                    <a:pt x="1741" y="1435"/>
                  </a:lnTo>
                  <a:lnTo>
                    <a:pt x="1643" y="1463"/>
                  </a:lnTo>
                  <a:lnTo>
                    <a:pt x="1544" y="1490"/>
                  </a:lnTo>
                  <a:lnTo>
                    <a:pt x="1450" y="1515"/>
                  </a:lnTo>
                  <a:lnTo>
                    <a:pt x="1356" y="1541"/>
                  </a:lnTo>
                  <a:lnTo>
                    <a:pt x="1265" y="1564"/>
                  </a:lnTo>
                  <a:lnTo>
                    <a:pt x="1177" y="1586"/>
                  </a:lnTo>
                  <a:lnTo>
                    <a:pt x="1091" y="1607"/>
                  </a:lnTo>
                  <a:lnTo>
                    <a:pt x="1009" y="1626"/>
                  </a:lnTo>
                  <a:lnTo>
                    <a:pt x="931" y="1645"/>
                  </a:lnTo>
                  <a:lnTo>
                    <a:pt x="855" y="1661"/>
                  </a:lnTo>
                  <a:lnTo>
                    <a:pt x="785" y="1677"/>
                  </a:lnTo>
                  <a:lnTo>
                    <a:pt x="719" y="1691"/>
                  </a:lnTo>
                  <a:lnTo>
                    <a:pt x="658" y="1704"/>
                  </a:lnTo>
                  <a:lnTo>
                    <a:pt x="602" y="1714"/>
                  </a:lnTo>
                  <a:lnTo>
                    <a:pt x="551" y="1724"/>
                  </a:lnTo>
                  <a:lnTo>
                    <a:pt x="508" y="1732"/>
                  </a:lnTo>
                  <a:lnTo>
                    <a:pt x="468" y="1737"/>
                  </a:lnTo>
                  <a:lnTo>
                    <a:pt x="436" y="1742"/>
                  </a:lnTo>
                  <a:lnTo>
                    <a:pt x="410" y="1744"/>
                  </a:lnTo>
                  <a:lnTo>
                    <a:pt x="393" y="1746"/>
                  </a:lnTo>
                  <a:lnTo>
                    <a:pt x="361" y="1746"/>
                  </a:lnTo>
                  <a:lnTo>
                    <a:pt x="329" y="1743"/>
                  </a:lnTo>
                  <a:lnTo>
                    <a:pt x="298" y="1740"/>
                  </a:lnTo>
                  <a:lnTo>
                    <a:pt x="268" y="1735"/>
                  </a:lnTo>
                  <a:lnTo>
                    <a:pt x="238" y="1728"/>
                  </a:lnTo>
                  <a:lnTo>
                    <a:pt x="210" y="1720"/>
                  </a:lnTo>
                  <a:lnTo>
                    <a:pt x="185" y="1709"/>
                  </a:lnTo>
                  <a:lnTo>
                    <a:pt x="163" y="1696"/>
                  </a:lnTo>
                  <a:lnTo>
                    <a:pt x="143" y="1681"/>
                  </a:lnTo>
                  <a:lnTo>
                    <a:pt x="127" y="1662"/>
                  </a:lnTo>
                  <a:lnTo>
                    <a:pt x="114" y="1641"/>
                  </a:lnTo>
                  <a:lnTo>
                    <a:pt x="106" y="1617"/>
                  </a:lnTo>
                  <a:lnTo>
                    <a:pt x="104" y="1591"/>
                  </a:lnTo>
                  <a:lnTo>
                    <a:pt x="108" y="1571"/>
                  </a:lnTo>
                  <a:lnTo>
                    <a:pt x="116" y="1550"/>
                  </a:lnTo>
                  <a:lnTo>
                    <a:pt x="129" y="1527"/>
                  </a:lnTo>
                  <a:lnTo>
                    <a:pt x="149" y="1501"/>
                  </a:lnTo>
                  <a:lnTo>
                    <a:pt x="173" y="1475"/>
                  </a:lnTo>
                  <a:lnTo>
                    <a:pt x="202" y="1446"/>
                  </a:lnTo>
                  <a:lnTo>
                    <a:pt x="237" y="1416"/>
                  </a:lnTo>
                  <a:lnTo>
                    <a:pt x="13" y="1019"/>
                  </a:lnTo>
                  <a:lnTo>
                    <a:pt x="5" y="998"/>
                  </a:lnTo>
                  <a:lnTo>
                    <a:pt x="0" y="976"/>
                  </a:lnTo>
                  <a:lnTo>
                    <a:pt x="1" y="955"/>
                  </a:lnTo>
                  <a:lnTo>
                    <a:pt x="6" y="935"/>
                  </a:lnTo>
                  <a:lnTo>
                    <a:pt x="15" y="916"/>
                  </a:lnTo>
                  <a:lnTo>
                    <a:pt x="28" y="899"/>
                  </a:lnTo>
                  <a:lnTo>
                    <a:pt x="44" y="885"/>
                  </a:lnTo>
                  <a:lnTo>
                    <a:pt x="64" y="873"/>
                  </a:lnTo>
                  <a:lnTo>
                    <a:pt x="103" y="858"/>
                  </a:lnTo>
                  <a:lnTo>
                    <a:pt x="138" y="847"/>
                  </a:lnTo>
                  <a:lnTo>
                    <a:pt x="175" y="841"/>
                  </a:lnTo>
                  <a:lnTo>
                    <a:pt x="210" y="841"/>
                  </a:lnTo>
                  <a:lnTo>
                    <a:pt x="247" y="845"/>
                  </a:lnTo>
                  <a:lnTo>
                    <a:pt x="282" y="855"/>
                  </a:lnTo>
                  <a:lnTo>
                    <a:pt x="317" y="870"/>
                  </a:lnTo>
                  <a:lnTo>
                    <a:pt x="723" y="1085"/>
                  </a:lnTo>
                  <a:lnTo>
                    <a:pt x="820" y="1028"/>
                  </a:lnTo>
                  <a:lnTo>
                    <a:pt x="921" y="970"/>
                  </a:lnTo>
                  <a:lnTo>
                    <a:pt x="1027" y="913"/>
                  </a:lnTo>
                  <a:lnTo>
                    <a:pt x="1135" y="855"/>
                  </a:lnTo>
                  <a:lnTo>
                    <a:pt x="1247" y="796"/>
                  </a:lnTo>
                  <a:lnTo>
                    <a:pt x="458" y="283"/>
                  </a:lnTo>
                  <a:lnTo>
                    <a:pt x="439" y="268"/>
                  </a:lnTo>
                  <a:lnTo>
                    <a:pt x="425" y="250"/>
                  </a:lnTo>
                  <a:lnTo>
                    <a:pt x="416" y="229"/>
                  </a:lnTo>
                  <a:lnTo>
                    <a:pt x="412" y="208"/>
                  </a:lnTo>
                  <a:lnTo>
                    <a:pt x="412" y="186"/>
                  </a:lnTo>
                  <a:lnTo>
                    <a:pt x="416" y="164"/>
                  </a:lnTo>
                  <a:lnTo>
                    <a:pt x="427" y="144"/>
                  </a:lnTo>
                  <a:lnTo>
                    <a:pt x="440" y="126"/>
                  </a:lnTo>
                  <a:lnTo>
                    <a:pt x="459" y="111"/>
                  </a:lnTo>
                  <a:lnTo>
                    <a:pt x="524" y="70"/>
                  </a:lnTo>
                  <a:lnTo>
                    <a:pt x="571" y="45"/>
                  </a:lnTo>
                  <a:lnTo>
                    <a:pt x="621" y="24"/>
                  </a:lnTo>
                  <a:lnTo>
                    <a:pt x="672" y="10"/>
                  </a:lnTo>
                  <a:lnTo>
                    <a:pt x="725" y="2"/>
                  </a:lnTo>
                  <a:lnTo>
                    <a:pt x="778" y="0"/>
                  </a:lnTo>
                  <a:close/>
                </a:path>
              </a:pathLst>
            </a:custGeom>
            <a:solidFill>
              <a:schemeClr val="bg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solidFill>
                  <a:schemeClr val="tx1"/>
                </a:solidFill>
              </a:endParaRPr>
            </a:p>
          </p:txBody>
        </p:sp>
      </p:grpSp>
      <p:grpSp>
        <p:nvGrpSpPr>
          <p:cNvPr id="88" name="Group 28"/>
          <p:cNvGrpSpPr/>
          <p:nvPr/>
        </p:nvGrpSpPr>
        <p:grpSpPr bwMode="auto">
          <a:xfrm>
            <a:off x="7244080" y="2820670"/>
            <a:ext cx="822325" cy="823913"/>
            <a:chOff x="7361894" y="2812536"/>
            <a:chExt cx="823768" cy="823768"/>
          </a:xfrm>
        </p:grpSpPr>
        <p:sp>
          <p:nvSpPr>
            <p:cNvPr id="89" name="Oval 29"/>
            <p:cNvSpPr/>
            <p:nvPr/>
          </p:nvSpPr>
          <p:spPr>
            <a:xfrm>
              <a:off x="7361894" y="2812536"/>
              <a:ext cx="823768" cy="823768"/>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defRPr/>
              </a:pPr>
              <a:endParaRPr lang="en-IN" sz="2000" noProof="1">
                <a:solidFill>
                  <a:schemeClr val="tx1"/>
                </a:solidFill>
              </a:endParaRPr>
            </a:p>
          </p:txBody>
        </p:sp>
        <p:sp>
          <p:nvSpPr>
            <p:cNvPr id="8231" name="Freeform 83"/>
            <p:cNvSpPr>
              <a:spLocks noEditPoints="1" noChangeArrowheads="1"/>
            </p:cNvSpPr>
            <p:nvPr/>
          </p:nvSpPr>
          <p:spPr bwMode="auto">
            <a:xfrm>
              <a:off x="7507946" y="3022744"/>
              <a:ext cx="531664" cy="403352"/>
            </a:xfrm>
            <a:custGeom>
              <a:avLst/>
              <a:gdLst>
                <a:gd name="T0" fmla="*/ 393069 w 3464"/>
                <a:gd name="T1" fmla="*/ 356611 h 2632"/>
                <a:gd name="T2" fmla="*/ 409645 w 3464"/>
                <a:gd name="T3" fmla="*/ 381744 h 2632"/>
                <a:gd name="T4" fmla="*/ 434816 w 3464"/>
                <a:gd name="T5" fmla="*/ 365193 h 2632"/>
                <a:gd name="T6" fmla="*/ 418240 w 3464"/>
                <a:gd name="T7" fmla="*/ 340060 h 2632"/>
                <a:gd name="T8" fmla="*/ 171747 w 3464"/>
                <a:gd name="T9" fmla="*/ 352627 h 2632"/>
                <a:gd name="T10" fmla="*/ 182951 w 3464"/>
                <a:gd name="T11" fmla="*/ 380365 h 2632"/>
                <a:gd name="T12" fmla="*/ 210885 w 3464"/>
                <a:gd name="T13" fmla="*/ 369177 h 2632"/>
                <a:gd name="T14" fmla="*/ 199681 w 3464"/>
                <a:gd name="T15" fmla="*/ 341286 h 2632"/>
                <a:gd name="T16" fmla="*/ 441723 w 3464"/>
                <a:gd name="T17" fmla="*/ 328720 h 2632"/>
                <a:gd name="T18" fmla="*/ 454616 w 3464"/>
                <a:gd name="T19" fmla="*/ 373162 h 2632"/>
                <a:gd name="T20" fmla="*/ 420236 w 3464"/>
                <a:gd name="T21" fmla="*/ 403046 h 2632"/>
                <a:gd name="T22" fmla="*/ 378335 w 3464"/>
                <a:gd name="T23" fmla="*/ 384043 h 2632"/>
                <a:gd name="T24" fmla="*/ 378335 w 3464"/>
                <a:gd name="T25" fmla="*/ 337761 h 2632"/>
                <a:gd name="T26" fmla="*/ 191393 w 3464"/>
                <a:gd name="T27" fmla="*/ 318299 h 2632"/>
                <a:gd name="T28" fmla="*/ 229917 w 3464"/>
                <a:gd name="T29" fmla="*/ 342819 h 2632"/>
                <a:gd name="T30" fmla="*/ 223471 w 3464"/>
                <a:gd name="T31" fmla="*/ 388793 h 2632"/>
                <a:gd name="T32" fmla="*/ 179114 w 3464"/>
                <a:gd name="T33" fmla="*/ 401513 h 2632"/>
                <a:gd name="T34" fmla="*/ 149339 w 3464"/>
                <a:gd name="T35" fmla="*/ 367032 h 2632"/>
                <a:gd name="T36" fmla="*/ 168217 w 3464"/>
                <a:gd name="T37" fmla="*/ 325195 h 2632"/>
                <a:gd name="T38" fmla="*/ 145809 w 3464"/>
                <a:gd name="T39" fmla="*/ 328107 h 2632"/>
                <a:gd name="T40" fmla="*/ 54026 w 3464"/>
                <a:gd name="T41" fmla="*/ 350021 h 2632"/>
                <a:gd name="T42" fmla="*/ 59398 w 3464"/>
                <a:gd name="T43" fmla="*/ 318299 h 2632"/>
                <a:gd name="T44" fmla="*/ 365135 w 3464"/>
                <a:gd name="T45" fmla="*/ 202442 h 2632"/>
                <a:gd name="T46" fmla="*/ 462290 w 3464"/>
                <a:gd name="T47" fmla="*/ 204281 h 2632"/>
                <a:gd name="T48" fmla="*/ 423459 w 3464"/>
                <a:gd name="T49" fmla="*/ 146200 h 2632"/>
                <a:gd name="T50" fmla="*/ 443258 w 3464"/>
                <a:gd name="T51" fmla="*/ 118921 h 2632"/>
                <a:gd name="T52" fmla="*/ 507874 w 3464"/>
                <a:gd name="T53" fmla="*/ 218840 h 2632"/>
                <a:gd name="T54" fmla="*/ 531664 w 3464"/>
                <a:gd name="T55" fmla="*/ 325195 h 2632"/>
                <a:gd name="T56" fmla="*/ 467815 w 3464"/>
                <a:gd name="T57" fmla="*/ 345424 h 2632"/>
                <a:gd name="T58" fmla="*/ 428677 w 3464"/>
                <a:gd name="T59" fmla="*/ 306652 h 2632"/>
                <a:gd name="T60" fmla="*/ 374344 w 3464"/>
                <a:gd name="T61" fmla="*/ 320904 h 2632"/>
                <a:gd name="T62" fmla="*/ 243424 w 3464"/>
                <a:gd name="T63" fmla="*/ 339600 h 2632"/>
                <a:gd name="T64" fmla="*/ 335667 w 3464"/>
                <a:gd name="T65" fmla="*/ 115856 h 2632"/>
                <a:gd name="T66" fmla="*/ 301593 w 3464"/>
                <a:gd name="T67" fmla="*/ 68349 h 2632"/>
                <a:gd name="T68" fmla="*/ 313872 w 3464"/>
                <a:gd name="T69" fmla="*/ 293166 h 2632"/>
                <a:gd name="T70" fmla="*/ 70756 w 3464"/>
                <a:gd name="T71" fmla="*/ 295005 h 2632"/>
                <a:gd name="T72" fmla="*/ 113884 w 3464"/>
                <a:gd name="T73" fmla="*/ 219913 h 2632"/>
                <a:gd name="T74" fmla="*/ 186021 w 3464"/>
                <a:gd name="T75" fmla="*/ 186045 h 2632"/>
                <a:gd name="T76" fmla="*/ 219941 w 3464"/>
                <a:gd name="T77" fmla="*/ 114017 h 2632"/>
                <a:gd name="T78" fmla="*/ 105750 w 3464"/>
                <a:gd name="T79" fmla="*/ 40918 h 2632"/>
                <a:gd name="T80" fmla="*/ 141204 w 3464"/>
                <a:gd name="T81" fmla="*/ 102830 h 2632"/>
                <a:gd name="T82" fmla="*/ 136446 w 3464"/>
                <a:gd name="T83" fmla="*/ 119841 h 2632"/>
                <a:gd name="T84" fmla="*/ 90248 w 3464"/>
                <a:gd name="T85" fmla="*/ 100991 h 2632"/>
                <a:gd name="T86" fmla="*/ 103294 w 3464"/>
                <a:gd name="T87" fmla="*/ 23600 h 2632"/>
                <a:gd name="T88" fmla="*/ 44203 w 3464"/>
                <a:gd name="T89" fmla="*/ 49806 h 2632"/>
                <a:gd name="T90" fmla="*/ 23943 w 3464"/>
                <a:gd name="T91" fmla="*/ 112025 h 2632"/>
                <a:gd name="T92" fmla="*/ 56175 w 3464"/>
                <a:gd name="T93" fmla="*/ 167808 h 2632"/>
                <a:gd name="T94" fmla="*/ 120484 w 3464"/>
                <a:gd name="T95" fmla="*/ 181447 h 2632"/>
                <a:gd name="T96" fmla="*/ 172208 w 3464"/>
                <a:gd name="T97" fmla="*/ 143748 h 2632"/>
                <a:gd name="T98" fmla="*/ 179114 w 3464"/>
                <a:gd name="T99" fmla="*/ 78157 h 2632"/>
                <a:gd name="T100" fmla="*/ 136293 w 3464"/>
                <a:gd name="T101" fmla="*/ 30650 h 2632"/>
                <a:gd name="T102" fmla="*/ 132456 w 3464"/>
                <a:gd name="T103" fmla="*/ 4138 h 2632"/>
                <a:gd name="T104" fmla="*/ 190932 w 3464"/>
                <a:gd name="T105" fmla="*/ 48580 h 2632"/>
                <a:gd name="T106" fmla="*/ 204746 w 3464"/>
                <a:gd name="T107" fmla="*/ 122906 h 2632"/>
                <a:gd name="T108" fmla="*/ 165915 w 3464"/>
                <a:gd name="T109" fmla="*/ 185585 h 2632"/>
                <a:gd name="T110" fmla="*/ 93471 w 3464"/>
                <a:gd name="T111" fmla="*/ 206273 h 2632"/>
                <a:gd name="T112" fmla="*/ 27013 w 3464"/>
                <a:gd name="T113" fmla="*/ 173018 h 2632"/>
                <a:gd name="T114" fmla="*/ 0 w 3464"/>
                <a:gd name="T115" fmla="*/ 103290 h 2632"/>
                <a:gd name="T116" fmla="*/ 27013 w 3464"/>
                <a:gd name="T117" fmla="*/ 33715 h 2632"/>
                <a:gd name="T118" fmla="*/ 93471 w 3464"/>
                <a:gd name="T119" fmla="*/ 460 h 263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464" h="2632">
                  <a:moveTo>
                    <a:pt x="2697" y="2216"/>
                  </a:moveTo>
                  <a:lnTo>
                    <a:pt x="2669" y="2219"/>
                  </a:lnTo>
                  <a:lnTo>
                    <a:pt x="2643" y="2227"/>
                  </a:lnTo>
                  <a:lnTo>
                    <a:pt x="2620" y="2240"/>
                  </a:lnTo>
                  <a:lnTo>
                    <a:pt x="2599" y="2256"/>
                  </a:lnTo>
                  <a:lnTo>
                    <a:pt x="2582" y="2277"/>
                  </a:lnTo>
                  <a:lnTo>
                    <a:pt x="2570" y="2301"/>
                  </a:lnTo>
                  <a:lnTo>
                    <a:pt x="2561" y="2327"/>
                  </a:lnTo>
                  <a:lnTo>
                    <a:pt x="2558" y="2354"/>
                  </a:lnTo>
                  <a:lnTo>
                    <a:pt x="2561" y="2383"/>
                  </a:lnTo>
                  <a:lnTo>
                    <a:pt x="2570" y="2409"/>
                  </a:lnTo>
                  <a:lnTo>
                    <a:pt x="2582" y="2432"/>
                  </a:lnTo>
                  <a:lnTo>
                    <a:pt x="2599" y="2453"/>
                  </a:lnTo>
                  <a:lnTo>
                    <a:pt x="2620" y="2470"/>
                  </a:lnTo>
                  <a:lnTo>
                    <a:pt x="2643" y="2482"/>
                  </a:lnTo>
                  <a:lnTo>
                    <a:pt x="2669" y="2491"/>
                  </a:lnTo>
                  <a:lnTo>
                    <a:pt x="2697" y="2493"/>
                  </a:lnTo>
                  <a:lnTo>
                    <a:pt x="2725" y="2491"/>
                  </a:lnTo>
                  <a:lnTo>
                    <a:pt x="2751" y="2482"/>
                  </a:lnTo>
                  <a:lnTo>
                    <a:pt x="2774" y="2470"/>
                  </a:lnTo>
                  <a:lnTo>
                    <a:pt x="2795" y="2453"/>
                  </a:lnTo>
                  <a:lnTo>
                    <a:pt x="2812" y="2432"/>
                  </a:lnTo>
                  <a:lnTo>
                    <a:pt x="2825" y="2409"/>
                  </a:lnTo>
                  <a:lnTo>
                    <a:pt x="2833" y="2383"/>
                  </a:lnTo>
                  <a:lnTo>
                    <a:pt x="2835" y="2354"/>
                  </a:lnTo>
                  <a:lnTo>
                    <a:pt x="2833" y="2327"/>
                  </a:lnTo>
                  <a:lnTo>
                    <a:pt x="2825" y="2301"/>
                  </a:lnTo>
                  <a:lnTo>
                    <a:pt x="2812" y="2277"/>
                  </a:lnTo>
                  <a:lnTo>
                    <a:pt x="2795" y="2256"/>
                  </a:lnTo>
                  <a:lnTo>
                    <a:pt x="2774" y="2240"/>
                  </a:lnTo>
                  <a:lnTo>
                    <a:pt x="2751" y="2227"/>
                  </a:lnTo>
                  <a:lnTo>
                    <a:pt x="2725" y="2219"/>
                  </a:lnTo>
                  <a:lnTo>
                    <a:pt x="2697" y="2216"/>
                  </a:lnTo>
                  <a:close/>
                  <a:moveTo>
                    <a:pt x="1247" y="2216"/>
                  </a:moveTo>
                  <a:lnTo>
                    <a:pt x="1219" y="2219"/>
                  </a:lnTo>
                  <a:lnTo>
                    <a:pt x="1192" y="2227"/>
                  </a:lnTo>
                  <a:lnTo>
                    <a:pt x="1169" y="2240"/>
                  </a:lnTo>
                  <a:lnTo>
                    <a:pt x="1149" y="2256"/>
                  </a:lnTo>
                  <a:lnTo>
                    <a:pt x="1132" y="2277"/>
                  </a:lnTo>
                  <a:lnTo>
                    <a:pt x="1119" y="2301"/>
                  </a:lnTo>
                  <a:lnTo>
                    <a:pt x="1112" y="2327"/>
                  </a:lnTo>
                  <a:lnTo>
                    <a:pt x="1108" y="2354"/>
                  </a:lnTo>
                  <a:lnTo>
                    <a:pt x="1112" y="2383"/>
                  </a:lnTo>
                  <a:lnTo>
                    <a:pt x="1119" y="2409"/>
                  </a:lnTo>
                  <a:lnTo>
                    <a:pt x="1132" y="2432"/>
                  </a:lnTo>
                  <a:lnTo>
                    <a:pt x="1149" y="2453"/>
                  </a:lnTo>
                  <a:lnTo>
                    <a:pt x="1169" y="2470"/>
                  </a:lnTo>
                  <a:lnTo>
                    <a:pt x="1192" y="2482"/>
                  </a:lnTo>
                  <a:lnTo>
                    <a:pt x="1219" y="2491"/>
                  </a:lnTo>
                  <a:lnTo>
                    <a:pt x="1247" y="2493"/>
                  </a:lnTo>
                  <a:lnTo>
                    <a:pt x="1275" y="2491"/>
                  </a:lnTo>
                  <a:lnTo>
                    <a:pt x="1301" y="2482"/>
                  </a:lnTo>
                  <a:lnTo>
                    <a:pt x="1325" y="2470"/>
                  </a:lnTo>
                  <a:lnTo>
                    <a:pt x="1345" y="2453"/>
                  </a:lnTo>
                  <a:lnTo>
                    <a:pt x="1361" y="2432"/>
                  </a:lnTo>
                  <a:lnTo>
                    <a:pt x="1374" y="2409"/>
                  </a:lnTo>
                  <a:lnTo>
                    <a:pt x="1382" y="2383"/>
                  </a:lnTo>
                  <a:lnTo>
                    <a:pt x="1386" y="2354"/>
                  </a:lnTo>
                  <a:lnTo>
                    <a:pt x="1382" y="2327"/>
                  </a:lnTo>
                  <a:lnTo>
                    <a:pt x="1374" y="2301"/>
                  </a:lnTo>
                  <a:lnTo>
                    <a:pt x="1361" y="2277"/>
                  </a:lnTo>
                  <a:lnTo>
                    <a:pt x="1345" y="2256"/>
                  </a:lnTo>
                  <a:lnTo>
                    <a:pt x="1325" y="2240"/>
                  </a:lnTo>
                  <a:lnTo>
                    <a:pt x="1301" y="2227"/>
                  </a:lnTo>
                  <a:lnTo>
                    <a:pt x="1275" y="2219"/>
                  </a:lnTo>
                  <a:lnTo>
                    <a:pt x="1247" y="2216"/>
                  </a:lnTo>
                  <a:close/>
                  <a:moveTo>
                    <a:pt x="2697" y="2077"/>
                  </a:moveTo>
                  <a:lnTo>
                    <a:pt x="2738" y="2080"/>
                  </a:lnTo>
                  <a:lnTo>
                    <a:pt x="2777" y="2088"/>
                  </a:lnTo>
                  <a:lnTo>
                    <a:pt x="2814" y="2103"/>
                  </a:lnTo>
                  <a:lnTo>
                    <a:pt x="2848" y="2122"/>
                  </a:lnTo>
                  <a:lnTo>
                    <a:pt x="2878" y="2145"/>
                  </a:lnTo>
                  <a:lnTo>
                    <a:pt x="2906" y="2172"/>
                  </a:lnTo>
                  <a:lnTo>
                    <a:pt x="2930" y="2204"/>
                  </a:lnTo>
                  <a:lnTo>
                    <a:pt x="2949" y="2237"/>
                  </a:lnTo>
                  <a:lnTo>
                    <a:pt x="2962" y="2274"/>
                  </a:lnTo>
                  <a:lnTo>
                    <a:pt x="2971" y="2313"/>
                  </a:lnTo>
                  <a:lnTo>
                    <a:pt x="2974" y="2354"/>
                  </a:lnTo>
                  <a:lnTo>
                    <a:pt x="2971" y="2395"/>
                  </a:lnTo>
                  <a:lnTo>
                    <a:pt x="2962" y="2435"/>
                  </a:lnTo>
                  <a:lnTo>
                    <a:pt x="2949" y="2472"/>
                  </a:lnTo>
                  <a:lnTo>
                    <a:pt x="2930" y="2506"/>
                  </a:lnTo>
                  <a:lnTo>
                    <a:pt x="2906" y="2537"/>
                  </a:lnTo>
                  <a:lnTo>
                    <a:pt x="2878" y="2564"/>
                  </a:lnTo>
                  <a:lnTo>
                    <a:pt x="2848" y="2588"/>
                  </a:lnTo>
                  <a:lnTo>
                    <a:pt x="2814" y="2606"/>
                  </a:lnTo>
                  <a:lnTo>
                    <a:pt x="2777" y="2620"/>
                  </a:lnTo>
                  <a:lnTo>
                    <a:pt x="2738" y="2630"/>
                  </a:lnTo>
                  <a:lnTo>
                    <a:pt x="2697" y="2632"/>
                  </a:lnTo>
                  <a:lnTo>
                    <a:pt x="2656" y="2630"/>
                  </a:lnTo>
                  <a:lnTo>
                    <a:pt x="2617" y="2620"/>
                  </a:lnTo>
                  <a:lnTo>
                    <a:pt x="2580" y="2606"/>
                  </a:lnTo>
                  <a:lnTo>
                    <a:pt x="2547" y="2588"/>
                  </a:lnTo>
                  <a:lnTo>
                    <a:pt x="2515" y="2564"/>
                  </a:lnTo>
                  <a:lnTo>
                    <a:pt x="2488" y="2537"/>
                  </a:lnTo>
                  <a:lnTo>
                    <a:pt x="2465" y="2506"/>
                  </a:lnTo>
                  <a:lnTo>
                    <a:pt x="2446" y="2472"/>
                  </a:lnTo>
                  <a:lnTo>
                    <a:pt x="2432" y="2435"/>
                  </a:lnTo>
                  <a:lnTo>
                    <a:pt x="2423" y="2395"/>
                  </a:lnTo>
                  <a:lnTo>
                    <a:pt x="2420" y="2354"/>
                  </a:lnTo>
                  <a:lnTo>
                    <a:pt x="2423" y="2313"/>
                  </a:lnTo>
                  <a:lnTo>
                    <a:pt x="2432" y="2274"/>
                  </a:lnTo>
                  <a:lnTo>
                    <a:pt x="2446" y="2237"/>
                  </a:lnTo>
                  <a:lnTo>
                    <a:pt x="2465" y="2204"/>
                  </a:lnTo>
                  <a:lnTo>
                    <a:pt x="2488" y="2172"/>
                  </a:lnTo>
                  <a:lnTo>
                    <a:pt x="2515" y="2145"/>
                  </a:lnTo>
                  <a:lnTo>
                    <a:pt x="2547" y="2122"/>
                  </a:lnTo>
                  <a:lnTo>
                    <a:pt x="2580" y="2103"/>
                  </a:lnTo>
                  <a:lnTo>
                    <a:pt x="2617" y="2088"/>
                  </a:lnTo>
                  <a:lnTo>
                    <a:pt x="2656" y="2080"/>
                  </a:lnTo>
                  <a:lnTo>
                    <a:pt x="2697" y="2077"/>
                  </a:lnTo>
                  <a:close/>
                  <a:moveTo>
                    <a:pt x="1247" y="2077"/>
                  </a:moveTo>
                  <a:lnTo>
                    <a:pt x="1288" y="2080"/>
                  </a:lnTo>
                  <a:lnTo>
                    <a:pt x="1327" y="2088"/>
                  </a:lnTo>
                  <a:lnTo>
                    <a:pt x="1364" y="2103"/>
                  </a:lnTo>
                  <a:lnTo>
                    <a:pt x="1398" y="2122"/>
                  </a:lnTo>
                  <a:lnTo>
                    <a:pt x="1429" y="2145"/>
                  </a:lnTo>
                  <a:lnTo>
                    <a:pt x="1456" y="2172"/>
                  </a:lnTo>
                  <a:lnTo>
                    <a:pt x="1479" y="2204"/>
                  </a:lnTo>
                  <a:lnTo>
                    <a:pt x="1498" y="2237"/>
                  </a:lnTo>
                  <a:lnTo>
                    <a:pt x="1513" y="2274"/>
                  </a:lnTo>
                  <a:lnTo>
                    <a:pt x="1521" y="2313"/>
                  </a:lnTo>
                  <a:lnTo>
                    <a:pt x="1524" y="2354"/>
                  </a:lnTo>
                  <a:lnTo>
                    <a:pt x="1521" y="2395"/>
                  </a:lnTo>
                  <a:lnTo>
                    <a:pt x="1513" y="2435"/>
                  </a:lnTo>
                  <a:lnTo>
                    <a:pt x="1498" y="2472"/>
                  </a:lnTo>
                  <a:lnTo>
                    <a:pt x="1479" y="2506"/>
                  </a:lnTo>
                  <a:lnTo>
                    <a:pt x="1456" y="2537"/>
                  </a:lnTo>
                  <a:lnTo>
                    <a:pt x="1429" y="2564"/>
                  </a:lnTo>
                  <a:lnTo>
                    <a:pt x="1398" y="2588"/>
                  </a:lnTo>
                  <a:lnTo>
                    <a:pt x="1364" y="2606"/>
                  </a:lnTo>
                  <a:lnTo>
                    <a:pt x="1327" y="2620"/>
                  </a:lnTo>
                  <a:lnTo>
                    <a:pt x="1288" y="2630"/>
                  </a:lnTo>
                  <a:lnTo>
                    <a:pt x="1247" y="2632"/>
                  </a:lnTo>
                  <a:lnTo>
                    <a:pt x="1206" y="2630"/>
                  </a:lnTo>
                  <a:lnTo>
                    <a:pt x="1167" y="2620"/>
                  </a:lnTo>
                  <a:lnTo>
                    <a:pt x="1131" y="2606"/>
                  </a:lnTo>
                  <a:lnTo>
                    <a:pt x="1096" y="2588"/>
                  </a:lnTo>
                  <a:lnTo>
                    <a:pt x="1065" y="2564"/>
                  </a:lnTo>
                  <a:lnTo>
                    <a:pt x="1038" y="2537"/>
                  </a:lnTo>
                  <a:lnTo>
                    <a:pt x="1015" y="2506"/>
                  </a:lnTo>
                  <a:lnTo>
                    <a:pt x="996" y="2472"/>
                  </a:lnTo>
                  <a:lnTo>
                    <a:pt x="981" y="2435"/>
                  </a:lnTo>
                  <a:lnTo>
                    <a:pt x="973" y="2395"/>
                  </a:lnTo>
                  <a:lnTo>
                    <a:pt x="970" y="2354"/>
                  </a:lnTo>
                  <a:lnTo>
                    <a:pt x="973" y="2313"/>
                  </a:lnTo>
                  <a:lnTo>
                    <a:pt x="981" y="2274"/>
                  </a:lnTo>
                  <a:lnTo>
                    <a:pt x="996" y="2237"/>
                  </a:lnTo>
                  <a:lnTo>
                    <a:pt x="1015" y="2204"/>
                  </a:lnTo>
                  <a:lnTo>
                    <a:pt x="1038" y="2172"/>
                  </a:lnTo>
                  <a:lnTo>
                    <a:pt x="1065" y="2145"/>
                  </a:lnTo>
                  <a:lnTo>
                    <a:pt x="1096" y="2122"/>
                  </a:lnTo>
                  <a:lnTo>
                    <a:pt x="1131" y="2103"/>
                  </a:lnTo>
                  <a:lnTo>
                    <a:pt x="1167" y="2088"/>
                  </a:lnTo>
                  <a:lnTo>
                    <a:pt x="1206" y="2080"/>
                  </a:lnTo>
                  <a:lnTo>
                    <a:pt x="1247" y="2077"/>
                  </a:lnTo>
                  <a:close/>
                  <a:moveTo>
                    <a:pt x="387" y="2077"/>
                  </a:moveTo>
                  <a:lnTo>
                    <a:pt x="1008" y="2077"/>
                  </a:lnTo>
                  <a:lnTo>
                    <a:pt x="977" y="2107"/>
                  </a:lnTo>
                  <a:lnTo>
                    <a:pt x="950" y="2141"/>
                  </a:lnTo>
                  <a:lnTo>
                    <a:pt x="927" y="2176"/>
                  </a:lnTo>
                  <a:lnTo>
                    <a:pt x="908" y="2216"/>
                  </a:lnTo>
                  <a:lnTo>
                    <a:pt x="894" y="2257"/>
                  </a:lnTo>
                  <a:lnTo>
                    <a:pt x="885" y="2302"/>
                  </a:lnTo>
                  <a:lnTo>
                    <a:pt x="387" y="2302"/>
                  </a:lnTo>
                  <a:lnTo>
                    <a:pt x="374" y="2299"/>
                  </a:lnTo>
                  <a:lnTo>
                    <a:pt x="361" y="2293"/>
                  </a:lnTo>
                  <a:lnTo>
                    <a:pt x="352" y="2284"/>
                  </a:lnTo>
                  <a:lnTo>
                    <a:pt x="345" y="2271"/>
                  </a:lnTo>
                  <a:lnTo>
                    <a:pt x="343" y="2257"/>
                  </a:lnTo>
                  <a:lnTo>
                    <a:pt x="343" y="2122"/>
                  </a:lnTo>
                  <a:lnTo>
                    <a:pt x="345" y="2107"/>
                  </a:lnTo>
                  <a:lnTo>
                    <a:pt x="352" y="2095"/>
                  </a:lnTo>
                  <a:lnTo>
                    <a:pt x="361" y="2085"/>
                  </a:lnTo>
                  <a:lnTo>
                    <a:pt x="374" y="2079"/>
                  </a:lnTo>
                  <a:lnTo>
                    <a:pt x="387" y="2077"/>
                  </a:lnTo>
                  <a:close/>
                  <a:moveTo>
                    <a:pt x="2421" y="954"/>
                  </a:moveTo>
                  <a:lnTo>
                    <a:pt x="2407" y="956"/>
                  </a:lnTo>
                  <a:lnTo>
                    <a:pt x="2394" y="962"/>
                  </a:lnTo>
                  <a:lnTo>
                    <a:pt x="2385" y="973"/>
                  </a:lnTo>
                  <a:lnTo>
                    <a:pt x="2379" y="984"/>
                  </a:lnTo>
                  <a:lnTo>
                    <a:pt x="2377" y="999"/>
                  </a:lnTo>
                  <a:lnTo>
                    <a:pt x="2377" y="1307"/>
                  </a:lnTo>
                  <a:lnTo>
                    <a:pt x="2379" y="1321"/>
                  </a:lnTo>
                  <a:lnTo>
                    <a:pt x="2385" y="1333"/>
                  </a:lnTo>
                  <a:lnTo>
                    <a:pt x="2394" y="1343"/>
                  </a:lnTo>
                  <a:lnTo>
                    <a:pt x="2407" y="1349"/>
                  </a:lnTo>
                  <a:lnTo>
                    <a:pt x="2421" y="1351"/>
                  </a:lnTo>
                  <a:lnTo>
                    <a:pt x="2976" y="1351"/>
                  </a:lnTo>
                  <a:lnTo>
                    <a:pt x="2991" y="1349"/>
                  </a:lnTo>
                  <a:lnTo>
                    <a:pt x="3002" y="1343"/>
                  </a:lnTo>
                  <a:lnTo>
                    <a:pt x="3012" y="1333"/>
                  </a:lnTo>
                  <a:lnTo>
                    <a:pt x="3018" y="1322"/>
                  </a:lnTo>
                  <a:lnTo>
                    <a:pt x="3020" y="1308"/>
                  </a:lnTo>
                  <a:lnTo>
                    <a:pt x="3019" y="1294"/>
                  </a:lnTo>
                  <a:lnTo>
                    <a:pt x="3013" y="1282"/>
                  </a:lnTo>
                  <a:lnTo>
                    <a:pt x="2795" y="973"/>
                  </a:lnTo>
                  <a:lnTo>
                    <a:pt x="2786" y="963"/>
                  </a:lnTo>
                  <a:lnTo>
                    <a:pt x="2773" y="956"/>
                  </a:lnTo>
                  <a:lnTo>
                    <a:pt x="2759" y="954"/>
                  </a:lnTo>
                  <a:lnTo>
                    <a:pt x="2421" y="954"/>
                  </a:lnTo>
                  <a:close/>
                  <a:moveTo>
                    <a:pt x="2263" y="712"/>
                  </a:moveTo>
                  <a:lnTo>
                    <a:pt x="2684" y="712"/>
                  </a:lnTo>
                  <a:lnTo>
                    <a:pt x="2728" y="714"/>
                  </a:lnTo>
                  <a:lnTo>
                    <a:pt x="2770" y="722"/>
                  </a:lnTo>
                  <a:lnTo>
                    <a:pt x="2812" y="735"/>
                  </a:lnTo>
                  <a:lnTo>
                    <a:pt x="2851" y="753"/>
                  </a:lnTo>
                  <a:lnTo>
                    <a:pt x="2888" y="776"/>
                  </a:lnTo>
                  <a:lnTo>
                    <a:pt x="2921" y="802"/>
                  </a:lnTo>
                  <a:lnTo>
                    <a:pt x="2952" y="834"/>
                  </a:lnTo>
                  <a:lnTo>
                    <a:pt x="2979" y="869"/>
                  </a:lnTo>
                  <a:lnTo>
                    <a:pt x="3250" y="1271"/>
                  </a:lnTo>
                  <a:lnTo>
                    <a:pt x="3272" y="1308"/>
                  </a:lnTo>
                  <a:lnTo>
                    <a:pt x="3289" y="1346"/>
                  </a:lnTo>
                  <a:lnTo>
                    <a:pt x="3301" y="1387"/>
                  </a:lnTo>
                  <a:lnTo>
                    <a:pt x="3309" y="1428"/>
                  </a:lnTo>
                  <a:lnTo>
                    <a:pt x="3311" y="1471"/>
                  </a:lnTo>
                  <a:lnTo>
                    <a:pt x="3311" y="2077"/>
                  </a:lnTo>
                  <a:lnTo>
                    <a:pt x="3420" y="2077"/>
                  </a:lnTo>
                  <a:lnTo>
                    <a:pt x="3434" y="2079"/>
                  </a:lnTo>
                  <a:lnTo>
                    <a:pt x="3446" y="2085"/>
                  </a:lnTo>
                  <a:lnTo>
                    <a:pt x="3456" y="2095"/>
                  </a:lnTo>
                  <a:lnTo>
                    <a:pt x="3462" y="2107"/>
                  </a:lnTo>
                  <a:lnTo>
                    <a:pt x="3464" y="2122"/>
                  </a:lnTo>
                  <a:lnTo>
                    <a:pt x="3464" y="2257"/>
                  </a:lnTo>
                  <a:lnTo>
                    <a:pt x="3462" y="2271"/>
                  </a:lnTo>
                  <a:lnTo>
                    <a:pt x="3456" y="2284"/>
                  </a:lnTo>
                  <a:lnTo>
                    <a:pt x="3446" y="2293"/>
                  </a:lnTo>
                  <a:lnTo>
                    <a:pt x="3434" y="2299"/>
                  </a:lnTo>
                  <a:lnTo>
                    <a:pt x="3420" y="2302"/>
                  </a:lnTo>
                  <a:lnTo>
                    <a:pt x="3059" y="2302"/>
                  </a:lnTo>
                  <a:lnTo>
                    <a:pt x="3048" y="2254"/>
                  </a:lnTo>
                  <a:lnTo>
                    <a:pt x="3033" y="2209"/>
                  </a:lnTo>
                  <a:lnTo>
                    <a:pt x="3012" y="2168"/>
                  </a:lnTo>
                  <a:lnTo>
                    <a:pt x="2985" y="2129"/>
                  </a:lnTo>
                  <a:lnTo>
                    <a:pt x="2954" y="2094"/>
                  </a:lnTo>
                  <a:lnTo>
                    <a:pt x="2919" y="2063"/>
                  </a:lnTo>
                  <a:lnTo>
                    <a:pt x="2880" y="2038"/>
                  </a:lnTo>
                  <a:lnTo>
                    <a:pt x="2838" y="2017"/>
                  </a:lnTo>
                  <a:lnTo>
                    <a:pt x="2793" y="2001"/>
                  </a:lnTo>
                  <a:lnTo>
                    <a:pt x="2746" y="1990"/>
                  </a:lnTo>
                  <a:lnTo>
                    <a:pt x="2697" y="1987"/>
                  </a:lnTo>
                  <a:lnTo>
                    <a:pt x="2647" y="1990"/>
                  </a:lnTo>
                  <a:lnTo>
                    <a:pt x="2600" y="2001"/>
                  </a:lnTo>
                  <a:lnTo>
                    <a:pt x="2556" y="2017"/>
                  </a:lnTo>
                  <a:lnTo>
                    <a:pt x="2514" y="2038"/>
                  </a:lnTo>
                  <a:lnTo>
                    <a:pt x="2475" y="2063"/>
                  </a:lnTo>
                  <a:lnTo>
                    <a:pt x="2439" y="2094"/>
                  </a:lnTo>
                  <a:lnTo>
                    <a:pt x="2409" y="2129"/>
                  </a:lnTo>
                  <a:lnTo>
                    <a:pt x="2383" y="2168"/>
                  </a:lnTo>
                  <a:lnTo>
                    <a:pt x="2361" y="2209"/>
                  </a:lnTo>
                  <a:lnTo>
                    <a:pt x="2345" y="2254"/>
                  </a:lnTo>
                  <a:lnTo>
                    <a:pt x="2335" y="2302"/>
                  </a:lnTo>
                  <a:lnTo>
                    <a:pt x="1609" y="2302"/>
                  </a:lnTo>
                  <a:lnTo>
                    <a:pt x="1600" y="2257"/>
                  </a:lnTo>
                  <a:lnTo>
                    <a:pt x="1586" y="2216"/>
                  </a:lnTo>
                  <a:lnTo>
                    <a:pt x="1567" y="2176"/>
                  </a:lnTo>
                  <a:lnTo>
                    <a:pt x="1544" y="2141"/>
                  </a:lnTo>
                  <a:lnTo>
                    <a:pt x="1517" y="2107"/>
                  </a:lnTo>
                  <a:lnTo>
                    <a:pt x="1485" y="2077"/>
                  </a:lnTo>
                  <a:lnTo>
                    <a:pt x="2174" y="2077"/>
                  </a:lnTo>
                  <a:lnTo>
                    <a:pt x="2174" y="801"/>
                  </a:lnTo>
                  <a:lnTo>
                    <a:pt x="2177" y="777"/>
                  </a:lnTo>
                  <a:lnTo>
                    <a:pt x="2187" y="756"/>
                  </a:lnTo>
                  <a:lnTo>
                    <a:pt x="2200" y="738"/>
                  </a:lnTo>
                  <a:lnTo>
                    <a:pt x="2218" y="723"/>
                  </a:lnTo>
                  <a:lnTo>
                    <a:pt x="2239" y="715"/>
                  </a:lnTo>
                  <a:lnTo>
                    <a:pt x="2263" y="712"/>
                  </a:lnTo>
                  <a:close/>
                  <a:moveTo>
                    <a:pt x="1397" y="435"/>
                  </a:moveTo>
                  <a:lnTo>
                    <a:pt x="1914" y="435"/>
                  </a:lnTo>
                  <a:lnTo>
                    <a:pt x="1940" y="437"/>
                  </a:lnTo>
                  <a:lnTo>
                    <a:pt x="1965" y="446"/>
                  </a:lnTo>
                  <a:lnTo>
                    <a:pt x="1988" y="457"/>
                  </a:lnTo>
                  <a:lnTo>
                    <a:pt x="2008" y="474"/>
                  </a:lnTo>
                  <a:lnTo>
                    <a:pt x="2024" y="494"/>
                  </a:lnTo>
                  <a:lnTo>
                    <a:pt x="2036" y="516"/>
                  </a:lnTo>
                  <a:lnTo>
                    <a:pt x="2044" y="542"/>
                  </a:lnTo>
                  <a:lnTo>
                    <a:pt x="2047" y="569"/>
                  </a:lnTo>
                  <a:lnTo>
                    <a:pt x="2047" y="1899"/>
                  </a:lnTo>
                  <a:lnTo>
                    <a:pt x="2045" y="1913"/>
                  </a:lnTo>
                  <a:lnTo>
                    <a:pt x="2039" y="1925"/>
                  </a:lnTo>
                  <a:lnTo>
                    <a:pt x="2028" y="1935"/>
                  </a:lnTo>
                  <a:lnTo>
                    <a:pt x="2016" y="1941"/>
                  </a:lnTo>
                  <a:lnTo>
                    <a:pt x="2002" y="1943"/>
                  </a:lnTo>
                  <a:lnTo>
                    <a:pt x="497" y="1943"/>
                  </a:lnTo>
                  <a:lnTo>
                    <a:pt x="483" y="1941"/>
                  </a:lnTo>
                  <a:lnTo>
                    <a:pt x="470" y="1935"/>
                  </a:lnTo>
                  <a:lnTo>
                    <a:pt x="461" y="1925"/>
                  </a:lnTo>
                  <a:lnTo>
                    <a:pt x="455" y="1913"/>
                  </a:lnTo>
                  <a:lnTo>
                    <a:pt x="452" y="1899"/>
                  </a:lnTo>
                  <a:lnTo>
                    <a:pt x="452" y="1406"/>
                  </a:lnTo>
                  <a:lnTo>
                    <a:pt x="506" y="1419"/>
                  </a:lnTo>
                  <a:lnTo>
                    <a:pt x="561" y="1430"/>
                  </a:lnTo>
                  <a:lnTo>
                    <a:pt x="616" y="1436"/>
                  </a:lnTo>
                  <a:lnTo>
                    <a:pt x="673" y="1438"/>
                  </a:lnTo>
                  <a:lnTo>
                    <a:pt x="742" y="1435"/>
                  </a:lnTo>
                  <a:lnTo>
                    <a:pt x="810" y="1426"/>
                  </a:lnTo>
                  <a:lnTo>
                    <a:pt x="875" y="1411"/>
                  </a:lnTo>
                  <a:lnTo>
                    <a:pt x="939" y="1390"/>
                  </a:lnTo>
                  <a:lnTo>
                    <a:pt x="1000" y="1365"/>
                  </a:lnTo>
                  <a:lnTo>
                    <a:pt x="1058" y="1334"/>
                  </a:lnTo>
                  <a:lnTo>
                    <a:pt x="1113" y="1299"/>
                  </a:lnTo>
                  <a:lnTo>
                    <a:pt x="1164" y="1259"/>
                  </a:lnTo>
                  <a:lnTo>
                    <a:pt x="1212" y="1214"/>
                  </a:lnTo>
                  <a:lnTo>
                    <a:pt x="1256" y="1166"/>
                  </a:lnTo>
                  <a:lnTo>
                    <a:pt x="1296" y="1115"/>
                  </a:lnTo>
                  <a:lnTo>
                    <a:pt x="1331" y="1060"/>
                  </a:lnTo>
                  <a:lnTo>
                    <a:pt x="1363" y="1002"/>
                  </a:lnTo>
                  <a:lnTo>
                    <a:pt x="1388" y="941"/>
                  </a:lnTo>
                  <a:lnTo>
                    <a:pt x="1409" y="877"/>
                  </a:lnTo>
                  <a:lnTo>
                    <a:pt x="1423" y="812"/>
                  </a:lnTo>
                  <a:lnTo>
                    <a:pt x="1433" y="744"/>
                  </a:lnTo>
                  <a:lnTo>
                    <a:pt x="1436" y="675"/>
                  </a:lnTo>
                  <a:lnTo>
                    <a:pt x="1433" y="613"/>
                  </a:lnTo>
                  <a:lnTo>
                    <a:pt x="1425" y="552"/>
                  </a:lnTo>
                  <a:lnTo>
                    <a:pt x="1414" y="492"/>
                  </a:lnTo>
                  <a:lnTo>
                    <a:pt x="1397" y="435"/>
                  </a:lnTo>
                  <a:close/>
                  <a:moveTo>
                    <a:pt x="655" y="258"/>
                  </a:moveTo>
                  <a:lnTo>
                    <a:pt x="673" y="260"/>
                  </a:lnTo>
                  <a:lnTo>
                    <a:pt x="689" y="267"/>
                  </a:lnTo>
                  <a:lnTo>
                    <a:pt x="702" y="278"/>
                  </a:lnTo>
                  <a:lnTo>
                    <a:pt x="713" y="290"/>
                  </a:lnTo>
                  <a:lnTo>
                    <a:pt x="719" y="307"/>
                  </a:lnTo>
                  <a:lnTo>
                    <a:pt x="722" y="325"/>
                  </a:lnTo>
                  <a:lnTo>
                    <a:pt x="722" y="608"/>
                  </a:lnTo>
                  <a:lnTo>
                    <a:pt x="889" y="653"/>
                  </a:lnTo>
                  <a:lnTo>
                    <a:pt x="906" y="660"/>
                  </a:lnTo>
                  <a:lnTo>
                    <a:pt x="920" y="671"/>
                  </a:lnTo>
                  <a:lnTo>
                    <a:pt x="930" y="685"/>
                  </a:lnTo>
                  <a:lnTo>
                    <a:pt x="936" y="700"/>
                  </a:lnTo>
                  <a:lnTo>
                    <a:pt x="938" y="717"/>
                  </a:lnTo>
                  <a:lnTo>
                    <a:pt x="936" y="735"/>
                  </a:lnTo>
                  <a:lnTo>
                    <a:pt x="930" y="752"/>
                  </a:lnTo>
                  <a:lnTo>
                    <a:pt x="918" y="766"/>
                  </a:lnTo>
                  <a:lnTo>
                    <a:pt x="905" y="776"/>
                  </a:lnTo>
                  <a:lnTo>
                    <a:pt x="889" y="782"/>
                  </a:lnTo>
                  <a:lnTo>
                    <a:pt x="872" y="784"/>
                  </a:lnTo>
                  <a:lnTo>
                    <a:pt x="854" y="782"/>
                  </a:lnTo>
                  <a:lnTo>
                    <a:pt x="637" y="723"/>
                  </a:lnTo>
                  <a:lnTo>
                    <a:pt x="621" y="717"/>
                  </a:lnTo>
                  <a:lnTo>
                    <a:pt x="608" y="707"/>
                  </a:lnTo>
                  <a:lnTo>
                    <a:pt x="597" y="693"/>
                  </a:lnTo>
                  <a:lnTo>
                    <a:pt x="591" y="676"/>
                  </a:lnTo>
                  <a:lnTo>
                    <a:pt x="588" y="659"/>
                  </a:lnTo>
                  <a:lnTo>
                    <a:pt x="588" y="325"/>
                  </a:lnTo>
                  <a:lnTo>
                    <a:pt x="591" y="307"/>
                  </a:lnTo>
                  <a:lnTo>
                    <a:pt x="597" y="290"/>
                  </a:lnTo>
                  <a:lnTo>
                    <a:pt x="608" y="278"/>
                  </a:lnTo>
                  <a:lnTo>
                    <a:pt x="621" y="267"/>
                  </a:lnTo>
                  <a:lnTo>
                    <a:pt x="637" y="260"/>
                  </a:lnTo>
                  <a:lnTo>
                    <a:pt x="655" y="258"/>
                  </a:lnTo>
                  <a:close/>
                  <a:moveTo>
                    <a:pt x="673" y="154"/>
                  </a:moveTo>
                  <a:lnTo>
                    <a:pt x="616" y="157"/>
                  </a:lnTo>
                  <a:lnTo>
                    <a:pt x="562" y="165"/>
                  </a:lnTo>
                  <a:lnTo>
                    <a:pt x="509" y="180"/>
                  </a:lnTo>
                  <a:lnTo>
                    <a:pt x="459" y="200"/>
                  </a:lnTo>
                  <a:lnTo>
                    <a:pt x="410" y="225"/>
                  </a:lnTo>
                  <a:lnTo>
                    <a:pt x="366" y="255"/>
                  </a:lnTo>
                  <a:lnTo>
                    <a:pt x="324" y="288"/>
                  </a:lnTo>
                  <a:lnTo>
                    <a:pt x="288" y="325"/>
                  </a:lnTo>
                  <a:lnTo>
                    <a:pt x="254" y="367"/>
                  </a:lnTo>
                  <a:lnTo>
                    <a:pt x="225" y="411"/>
                  </a:lnTo>
                  <a:lnTo>
                    <a:pt x="199" y="460"/>
                  </a:lnTo>
                  <a:lnTo>
                    <a:pt x="179" y="510"/>
                  </a:lnTo>
                  <a:lnTo>
                    <a:pt x="165" y="563"/>
                  </a:lnTo>
                  <a:lnTo>
                    <a:pt x="156" y="617"/>
                  </a:lnTo>
                  <a:lnTo>
                    <a:pt x="153" y="674"/>
                  </a:lnTo>
                  <a:lnTo>
                    <a:pt x="156" y="731"/>
                  </a:lnTo>
                  <a:lnTo>
                    <a:pt x="165" y="787"/>
                  </a:lnTo>
                  <a:lnTo>
                    <a:pt x="179" y="839"/>
                  </a:lnTo>
                  <a:lnTo>
                    <a:pt x="199" y="890"/>
                  </a:lnTo>
                  <a:lnTo>
                    <a:pt x="225" y="938"/>
                  </a:lnTo>
                  <a:lnTo>
                    <a:pt x="254" y="982"/>
                  </a:lnTo>
                  <a:lnTo>
                    <a:pt x="288" y="1023"/>
                  </a:lnTo>
                  <a:lnTo>
                    <a:pt x="324" y="1061"/>
                  </a:lnTo>
                  <a:lnTo>
                    <a:pt x="366" y="1095"/>
                  </a:lnTo>
                  <a:lnTo>
                    <a:pt x="410" y="1124"/>
                  </a:lnTo>
                  <a:lnTo>
                    <a:pt x="459" y="1149"/>
                  </a:lnTo>
                  <a:lnTo>
                    <a:pt x="509" y="1169"/>
                  </a:lnTo>
                  <a:lnTo>
                    <a:pt x="562" y="1184"/>
                  </a:lnTo>
                  <a:lnTo>
                    <a:pt x="616" y="1192"/>
                  </a:lnTo>
                  <a:lnTo>
                    <a:pt x="673" y="1196"/>
                  </a:lnTo>
                  <a:lnTo>
                    <a:pt x="730" y="1192"/>
                  </a:lnTo>
                  <a:lnTo>
                    <a:pt x="785" y="1184"/>
                  </a:lnTo>
                  <a:lnTo>
                    <a:pt x="838" y="1169"/>
                  </a:lnTo>
                  <a:lnTo>
                    <a:pt x="888" y="1149"/>
                  </a:lnTo>
                  <a:lnTo>
                    <a:pt x="936" y="1124"/>
                  </a:lnTo>
                  <a:lnTo>
                    <a:pt x="980" y="1095"/>
                  </a:lnTo>
                  <a:lnTo>
                    <a:pt x="1021" y="1061"/>
                  </a:lnTo>
                  <a:lnTo>
                    <a:pt x="1059" y="1023"/>
                  </a:lnTo>
                  <a:lnTo>
                    <a:pt x="1093" y="982"/>
                  </a:lnTo>
                  <a:lnTo>
                    <a:pt x="1122" y="938"/>
                  </a:lnTo>
                  <a:lnTo>
                    <a:pt x="1147" y="890"/>
                  </a:lnTo>
                  <a:lnTo>
                    <a:pt x="1167" y="839"/>
                  </a:lnTo>
                  <a:lnTo>
                    <a:pt x="1182" y="787"/>
                  </a:lnTo>
                  <a:lnTo>
                    <a:pt x="1190" y="731"/>
                  </a:lnTo>
                  <a:lnTo>
                    <a:pt x="1194" y="674"/>
                  </a:lnTo>
                  <a:lnTo>
                    <a:pt x="1190" y="617"/>
                  </a:lnTo>
                  <a:lnTo>
                    <a:pt x="1182" y="563"/>
                  </a:lnTo>
                  <a:lnTo>
                    <a:pt x="1167" y="510"/>
                  </a:lnTo>
                  <a:lnTo>
                    <a:pt x="1147" y="460"/>
                  </a:lnTo>
                  <a:lnTo>
                    <a:pt x="1122" y="411"/>
                  </a:lnTo>
                  <a:lnTo>
                    <a:pt x="1093" y="367"/>
                  </a:lnTo>
                  <a:lnTo>
                    <a:pt x="1059" y="325"/>
                  </a:lnTo>
                  <a:lnTo>
                    <a:pt x="1021" y="288"/>
                  </a:lnTo>
                  <a:lnTo>
                    <a:pt x="980" y="255"/>
                  </a:lnTo>
                  <a:lnTo>
                    <a:pt x="936" y="225"/>
                  </a:lnTo>
                  <a:lnTo>
                    <a:pt x="888" y="200"/>
                  </a:lnTo>
                  <a:lnTo>
                    <a:pt x="838" y="180"/>
                  </a:lnTo>
                  <a:lnTo>
                    <a:pt x="785" y="165"/>
                  </a:lnTo>
                  <a:lnTo>
                    <a:pt x="730" y="157"/>
                  </a:lnTo>
                  <a:lnTo>
                    <a:pt x="673" y="154"/>
                  </a:lnTo>
                  <a:close/>
                  <a:moveTo>
                    <a:pt x="673" y="0"/>
                  </a:moveTo>
                  <a:lnTo>
                    <a:pt x="738" y="3"/>
                  </a:lnTo>
                  <a:lnTo>
                    <a:pt x="801" y="13"/>
                  </a:lnTo>
                  <a:lnTo>
                    <a:pt x="863" y="27"/>
                  </a:lnTo>
                  <a:lnTo>
                    <a:pt x="922" y="47"/>
                  </a:lnTo>
                  <a:lnTo>
                    <a:pt x="977" y="73"/>
                  </a:lnTo>
                  <a:lnTo>
                    <a:pt x="1031" y="103"/>
                  </a:lnTo>
                  <a:lnTo>
                    <a:pt x="1081" y="138"/>
                  </a:lnTo>
                  <a:lnTo>
                    <a:pt x="1127" y="177"/>
                  </a:lnTo>
                  <a:lnTo>
                    <a:pt x="1170" y="220"/>
                  </a:lnTo>
                  <a:lnTo>
                    <a:pt x="1209" y="266"/>
                  </a:lnTo>
                  <a:lnTo>
                    <a:pt x="1244" y="317"/>
                  </a:lnTo>
                  <a:lnTo>
                    <a:pt x="1274" y="370"/>
                  </a:lnTo>
                  <a:lnTo>
                    <a:pt x="1300" y="426"/>
                  </a:lnTo>
                  <a:lnTo>
                    <a:pt x="1319" y="485"/>
                  </a:lnTo>
                  <a:lnTo>
                    <a:pt x="1334" y="547"/>
                  </a:lnTo>
                  <a:lnTo>
                    <a:pt x="1344" y="610"/>
                  </a:lnTo>
                  <a:lnTo>
                    <a:pt x="1347" y="674"/>
                  </a:lnTo>
                  <a:lnTo>
                    <a:pt x="1344" y="739"/>
                  </a:lnTo>
                  <a:lnTo>
                    <a:pt x="1334" y="802"/>
                  </a:lnTo>
                  <a:lnTo>
                    <a:pt x="1319" y="864"/>
                  </a:lnTo>
                  <a:lnTo>
                    <a:pt x="1300" y="923"/>
                  </a:lnTo>
                  <a:lnTo>
                    <a:pt x="1274" y="979"/>
                  </a:lnTo>
                  <a:lnTo>
                    <a:pt x="1244" y="1033"/>
                  </a:lnTo>
                  <a:lnTo>
                    <a:pt x="1209" y="1083"/>
                  </a:lnTo>
                  <a:lnTo>
                    <a:pt x="1170" y="1129"/>
                  </a:lnTo>
                  <a:lnTo>
                    <a:pt x="1127" y="1172"/>
                  </a:lnTo>
                  <a:lnTo>
                    <a:pt x="1081" y="1211"/>
                  </a:lnTo>
                  <a:lnTo>
                    <a:pt x="1031" y="1246"/>
                  </a:lnTo>
                  <a:lnTo>
                    <a:pt x="977" y="1276"/>
                  </a:lnTo>
                  <a:lnTo>
                    <a:pt x="922" y="1302"/>
                  </a:lnTo>
                  <a:lnTo>
                    <a:pt x="863" y="1322"/>
                  </a:lnTo>
                  <a:lnTo>
                    <a:pt x="801" y="1336"/>
                  </a:lnTo>
                  <a:lnTo>
                    <a:pt x="738" y="1346"/>
                  </a:lnTo>
                  <a:lnTo>
                    <a:pt x="673" y="1349"/>
                  </a:lnTo>
                  <a:lnTo>
                    <a:pt x="609" y="1346"/>
                  </a:lnTo>
                  <a:lnTo>
                    <a:pt x="546" y="1336"/>
                  </a:lnTo>
                  <a:lnTo>
                    <a:pt x="484" y="1322"/>
                  </a:lnTo>
                  <a:lnTo>
                    <a:pt x="425" y="1302"/>
                  </a:lnTo>
                  <a:lnTo>
                    <a:pt x="369" y="1276"/>
                  </a:lnTo>
                  <a:lnTo>
                    <a:pt x="316" y="1246"/>
                  </a:lnTo>
                  <a:lnTo>
                    <a:pt x="266" y="1211"/>
                  </a:lnTo>
                  <a:lnTo>
                    <a:pt x="219" y="1172"/>
                  </a:lnTo>
                  <a:lnTo>
                    <a:pt x="176" y="1129"/>
                  </a:lnTo>
                  <a:lnTo>
                    <a:pt x="138" y="1083"/>
                  </a:lnTo>
                  <a:lnTo>
                    <a:pt x="103" y="1033"/>
                  </a:lnTo>
                  <a:lnTo>
                    <a:pt x="72" y="979"/>
                  </a:lnTo>
                  <a:lnTo>
                    <a:pt x="47" y="923"/>
                  </a:lnTo>
                  <a:lnTo>
                    <a:pt x="27" y="864"/>
                  </a:lnTo>
                  <a:lnTo>
                    <a:pt x="13" y="802"/>
                  </a:lnTo>
                  <a:lnTo>
                    <a:pt x="3" y="739"/>
                  </a:lnTo>
                  <a:lnTo>
                    <a:pt x="0" y="674"/>
                  </a:lnTo>
                  <a:lnTo>
                    <a:pt x="3" y="610"/>
                  </a:lnTo>
                  <a:lnTo>
                    <a:pt x="13" y="547"/>
                  </a:lnTo>
                  <a:lnTo>
                    <a:pt x="27" y="485"/>
                  </a:lnTo>
                  <a:lnTo>
                    <a:pt x="47" y="426"/>
                  </a:lnTo>
                  <a:lnTo>
                    <a:pt x="72" y="370"/>
                  </a:lnTo>
                  <a:lnTo>
                    <a:pt x="103" y="317"/>
                  </a:lnTo>
                  <a:lnTo>
                    <a:pt x="138" y="266"/>
                  </a:lnTo>
                  <a:lnTo>
                    <a:pt x="176" y="220"/>
                  </a:lnTo>
                  <a:lnTo>
                    <a:pt x="219" y="177"/>
                  </a:lnTo>
                  <a:lnTo>
                    <a:pt x="266" y="138"/>
                  </a:lnTo>
                  <a:lnTo>
                    <a:pt x="316" y="103"/>
                  </a:lnTo>
                  <a:lnTo>
                    <a:pt x="369" y="73"/>
                  </a:lnTo>
                  <a:lnTo>
                    <a:pt x="425" y="47"/>
                  </a:lnTo>
                  <a:lnTo>
                    <a:pt x="484" y="27"/>
                  </a:lnTo>
                  <a:lnTo>
                    <a:pt x="546" y="13"/>
                  </a:lnTo>
                  <a:lnTo>
                    <a:pt x="609" y="3"/>
                  </a:lnTo>
                  <a:lnTo>
                    <a:pt x="673" y="0"/>
                  </a:lnTo>
                  <a:close/>
                </a:path>
              </a:pathLst>
            </a:custGeom>
            <a:solidFill>
              <a:schemeClr val="bg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solidFill>
                  <a:schemeClr val="tx1"/>
                </a:solidFill>
              </a:endParaRPr>
            </a:p>
          </p:txBody>
        </p:sp>
      </p:grpSp>
      <p:grpSp>
        <p:nvGrpSpPr>
          <p:cNvPr id="90" name="Group 31"/>
          <p:cNvGrpSpPr/>
          <p:nvPr/>
        </p:nvGrpSpPr>
        <p:grpSpPr bwMode="auto">
          <a:xfrm>
            <a:off x="5658168" y="3874770"/>
            <a:ext cx="823912" cy="823913"/>
            <a:chOff x="5777001" y="3867173"/>
            <a:chExt cx="823768" cy="823768"/>
          </a:xfrm>
        </p:grpSpPr>
        <p:sp>
          <p:nvSpPr>
            <p:cNvPr id="91" name="Oval 32"/>
            <p:cNvSpPr/>
            <p:nvPr/>
          </p:nvSpPr>
          <p:spPr>
            <a:xfrm>
              <a:off x="5777001" y="3867173"/>
              <a:ext cx="823768" cy="823768"/>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defRPr/>
              </a:pPr>
              <a:endParaRPr lang="en-IN" sz="2000" noProof="1">
                <a:solidFill>
                  <a:schemeClr val="tx1"/>
                </a:solidFill>
              </a:endParaRPr>
            </a:p>
          </p:txBody>
        </p:sp>
        <p:sp>
          <p:nvSpPr>
            <p:cNvPr id="8229" name="Freeform 28"/>
            <p:cNvSpPr>
              <a:spLocks noEditPoints="1" noChangeArrowheads="1"/>
            </p:cNvSpPr>
            <p:nvPr/>
          </p:nvSpPr>
          <p:spPr bwMode="auto">
            <a:xfrm>
              <a:off x="5988926" y="4030086"/>
              <a:ext cx="411874" cy="496672"/>
            </a:xfrm>
            <a:custGeom>
              <a:avLst/>
              <a:gdLst>
                <a:gd name="T0" fmla="*/ 159904 w 3060"/>
                <a:gd name="T1" fmla="*/ 172779 h 3691"/>
                <a:gd name="T2" fmla="*/ 195977 w 3060"/>
                <a:gd name="T3" fmla="*/ 161341 h 3691"/>
                <a:gd name="T4" fmla="*/ 160981 w 3060"/>
                <a:gd name="T5" fmla="*/ 283121 h 3691"/>
                <a:gd name="T6" fmla="*/ 252105 w 3060"/>
                <a:gd name="T7" fmla="*/ 280160 h 3691"/>
                <a:gd name="T8" fmla="*/ 219666 w 3060"/>
                <a:gd name="T9" fmla="*/ 129315 h 3691"/>
                <a:gd name="T10" fmla="*/ 238510 w 3060"/>
                <a:gd name="T11" fmla="*/ 72260 h 3691"/>
                <a:gd name="T12" fmla="*/ 321692 w 3060"/>
                <a:gd name="T13" fmla="*/ 132814 h 3691"/>
                <a:gd name="T14" fmla="*/ 338248 w 3060"/>
                <a:gd name="T15" fmla="*/ 237369 h 3691"/>
                <a:gd name="T16" fmla="*/ 277678 w 3060"/>
                <a:gd name="T17" fmla="*/ 320529 h 3691"/>
                <a:gd name="T18" fmla="*/ 173229 w 3060"/>
                <a:gd name="T19" fmla="*/ 336946 h 3691"/>
                <a:gd name="T20" fmla="*/ 90047 w 3060"/>
                <a:gd name="T21" fmla="*/ 276392 h 3691"/>
                <a:gd name="T22" fmla="*/ 73626 w 3060"/>
                <a:gd name="T23" fmla="*/ 171972 h 3691"/>
                <a:gd name="T24" fmla="*/ 134196 w 3060"/>
                <a:gd name="T25" fmla="*/ 88946 h 3691"/>
                <a:gd name="T26" fmla="*/ 181171 w 3060"/>
                <a:gd name="T27" fmla="*/ 46290 h 3691"/>
                <a:gd name="T28" fmla="*/ 80894 w 3060"/>
                <a:gd name="T29" fmla="*/ 104421 h 3691"/>
                <a:gd name="T30" fmla="*/ 46033 w 3060"/>
                <a:gd name="T31" fmla="*/ 217185 h 3691"/>
                <a:gd name="T32" fmla="*/ 96912 w 3060"/>
                <a:gd name="T33" fmla="*/ 322009 h 3691"/>
                <a:gd name="T34" fmla="*/ 205802 w 3060"/>
                <a:gd name="T35" fmla="*/ 364935 h 3691"/>
                <a:gd name="T36" fmla="*/ 314962 w 3060"/>
                <a:gd name="T37" fmla="*/ 322009 h 3691"/>
                <a:gd name="T38" fmla="*/ 365706 w 3060"/>
                <a:gd name="T39" fmla="*/ 217185 h 3691"/>
                <a:gd name="T40" fmla="*/ 330845 w 3060"/>
                <a:gd name="T41" fmla="*/ 104421 h 3691"/>
                <a:gd name="T42" fmla="*/ 230703 w 3060"/>
                <a:gd name="T43" fmla="*/ 46290 h 3691"/>
                <a:gd name="T44" fmla="*/ 207956 w 3060"/>
                <a:gd name="T45" fmla="*/ 19377 h 3691"/>
                <a:gd name="T46" fmla="*/ 244163 w 3060"/>
                <a:gd name="T47" fmla="*/ 2557 h 3691"/>
                <a:gd name="T48" fmla="*/ 265026 w 3060"/>
                <a:gd name="T49" fmla="*/ 21126 h 3691"/>
                <a:gd name="T50" fmla="*/ 302579 w 3060"/>
                <a:gd name="T51" fmla="*/ 24221 h 3691"/>
                <a:gd name="T52" fmla="*/ 318193 w 3060"/>
                <a:gd name="T53" fmla="*/ 43868 h 3691"/>
                <a:gd name="T54" fmla="*/ 351035 w 3060"/>
                <a:gd name="T55" fmla="*/ 62437 h 3691"/>
                <a:gd name="T56" fmla="*/ 362745 w 3060"/>
                <a:gd name="T57" fmla="*/ 82353 h 3691"/>
                <a:gd name="T58" fmla="*/ 385089 w 3060"/>
                <a:gd name="T59" fmla="*/ 112898 h 3691"/>
                <a:gd name="T60" fmla="*/ 394241 w 3060"/>
                <a:gd name="T61" fmla="*/ 133352 h 3691"/>
                <a:gd name="T62" fmla="*/ 401779 w 3060"/>
                <a:gd name="T63" fmla="*/ 170491 h 3691"/>
                <a:gd name="T64" fmla="*/ 409990 w 3060"/>
                <a:gd name="T65" fmla="*/ 195251 h 3691"/>
                <a:gd name="T66" fmla="*/ 397741 w 3060"/>
                <a:gd name="T67" fmla="*/ 231179 h 3691"/>
                <a:gd name="T68" fmla="*/ 404202 w 3060"/>
                <a:gd name="T69" fmla="*/ 258630 h 3691"/>
                <a:gd name="T70" fmla="*/ 377417 w 3060"/>
                <a:gd name="T71" fmla="*/ 284466 h 3691"/>
                <a:gd name="T72" fmla="*/ 379166 w 3060"/>
                <a:gd name="T73" fmla="*/ 315954 h 3691"/>
                <a:gd name="T74" fmla="*/ 344305 w 3060"/>
                <a:gd name="T75" fmla="*/ 327795 h 3691"/>
                <a:gd name="T76" fmla="*/ 336633 w 3060"/>
                <a:gd name="T77" fmla="*/ 363724 h 3691"/>
                <a:gd name="T78" fmla="*/ 246182 w 3060"/>
                <a:gd name="T79" fmla="*/ 496268 h 3691"/>
                <a:gd name="T80" fmla="*/ 179690 w 3060"/>
                <a:gd name="T81" fmla="*/ 490617 h 3691"/>
                <a:gd name="T82" fmla="*/ 58147 w 3060"/>
                <a:gd name="T83" fmla="*/ 460340 h 3691"/>
                <a:gd name="T84" fmla="*/ 62185 w 3060"/>
                <a:gd name="T85" fmla="*/ 350267 h 3691"/>
                <a:gd name="T86" fmla="*/ 52898 w 3060"/>
                <a:gd name="T87" fmla="*/ 327257 h 3691"/>
                <a:gd name="T88" fmla="*/ 26516 w 3060"/>
                <a:gd name="T89" fmla="*/ 300075 h 3691"/>
                <a:gd name="T90" fmla="*/ 20997 w 3060"/>
                <a:gd name="T91" fmla="*/ 277738 h 3691"/>
                <a:gd name="T92" fmla="*/ 8211 w 3060"/>
                <a:gd name="T93" fmla="*/ 241810 h 3691"/>
                <a:gd name="T94" fmla="*/ 3769 w 3060"/>
                <a:gd name="T95" fmla="*/ 217723 h 3691"/>
                <a:gd name="T96" fmla="*/ 10230 w 3060"/>
                <a:gd name="T97" fmla="*/ 180449 h 3691"/>
                <a:gd name="T98" fmla="*/ 7268 w 3060"/>
                <a:gd name="T99" fmla="*/ 154882 h 3691"/>
                <a:gd name="T100" fmla="*/ 30285 w 3060"/>
                <a:gd name="T101" fmla="*/ 125144 h 3691"/>
                <a:gd name="T102" fmla="*/ 30689 w 3060"/>
                <a:gd name="T103" fmla="*/ 97154 h 3691"/>
                <a:gd name="T104" fmla="*/ 63531 w 3060"/>
                <a:gd name="T105" fmla="*/ 79930 h 3691"/>
                <a:gd name="T106" fmla="*/ 70934 w 3060"/>
                <a:gd name="T107" fmla="*/ 49115 h 3691"/>
                <a:gd name="T108" fmla="*/ 107545 w 3060"/>
                <a:gd name="T109" fmla="*/ 47501 h 3691"/>
                <a:gd name="T110" fmla="*/ 124908 w 3060"/>
                <a:gd name="T111" fmla="*/ 15206 h 3691"/>
                <a:gd name="T112" fmla="*/ 155731 w 3060"/>
                <a:gd name="T113" fmla="*/ 21665 h 369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60" h="3691">
                  <a:moveTo>
                    <a:pt x="1537" y="894"/>
                  </a:moveTo>
                  <a:lnTo>
                    <a:pt x="1517" y="898"/>
                  </a:lnTo>
                  <a:lnTo>
                    <a:pt x="1499" y="906"/>
                  </a:lnTo>
                  <a:lnTo>
                    <a:pt x="1482" y="920"/>
                  </a:lnTo>
                  <a:lnTo>
                    <a:pt x="1209" y="1192"/>
                  </a:lnTo>
                  <a:lnTo>
                    <a:pt x="1197" y="1208"/>
                  </a:lnTo>
                  <a:lnTo>
                    <a:pt x="1188" y="1226"/>
                  </a:lnTo>
                  <a:lnTo>
                    <a:pt x="1185" y="1245"/>
                  </a:lnTo>
                  <a:lnTo>
                    <a:pt x="1185" y="1264"/>
                  </a:lnTo>
                  <a:lnTo>
                    <a:pt x="1188" y="1284"/>
                  </a:lnTo>
                  <a:lnTo>
                    <a:pt x="1197" y="1302"/>
                  </a:lnTo>
                  <a:lnTo>
                    <a:pt x="1209" y="1318"/>
                  </a:lnTo>
                  <a:lnTo>
                    <a:pt x="1226" y="1331"/>
                  </a:lnTo>
                  <a:lnTo>
                    <a:pt x="1243" y="1339"/>
                  </a:lnTo>
                  <a:lnTo>
                    <a:pt x="1263" y="1344"/>
                  </a:lnTo>
                  <a:lnTo>
                    <a:pt x="1283" y="1344"/>
                  </a:lnTo>
                  <a:lnTo>
                    <a:pt x="1302" y="1339"/>
                  </a:lnTo>
                  <a:lnTo>
                    <a:pt x="1320" y="1331"/>
                  </a:lnTo>
                  <a:lnTo>
                    <a:pt x="1336" y="1318"/>
                  </a:lnTo>
                  <a:lnTo>
                    <a:pt x="1456" y="1199"/>
                  </a:lnTo>
                  <a:lnTo>
                    <a:pt x="1456" y="1969"/>
                  </a:lnTo>
                  <a:lnTo>
                    <a:pt x="1273" y="1969"/>
                  </a:lnTo>
                  <a:lnTo>
                    <a:pt x="1249" y="1972"/>
                  </a:lnTo>
                  <a:lnTo>
                    <a:pt x="1227" y="1981"/>
                  </a:lnTo>
                  <a:lnTo>
                    <a:pt x="1209" y="1996"/>
                  </a:lnTo>
                  <a:lnTo>
                    <a:pt x="1196" y="2014"/>
                  </a:lnTo>
                  <a:lnTo>
                    <a:pt x="1187" y="2035"/>
                  </a:lnTo>
                  <a:lnTo>
                    <a:pt x="1183" y="2058"/>
                  </a:lnTo>
                  <a:lnTo>
                    <a:pt x="1187" y="2082"/>
                  </a:lnTo>
                  <a:lnTo>
                    <a:pt x="1196" y="2104"/>
                  </a:lnTo>
                  <a:lnTo>
                    <a:pt x="1209" y="2122"/>
                  </a:lnTo>
                  <a:lnTo>
                    <a:pt x="1227" y="2136"/>
                  </a:lnTo>
                  <a:lnTo>
                    <a:pt x="1249" y="2145"/>
                  </a:lnTo>
                  <a:lnTo>
                    <a:pt x="1273" y="2149"/>
                  </a:lnTo>
                  <a:lnTo>
                    <a:pt x="1787" y="2149"/>
                  </a:lnTo>
                  <a:lnTo>
                    <a:pt x="1811" y="2145"/>
                  </a:lnTo>
                  <a:lnTo>
                    <a:pt x="1832" y="2136"/>
                  </a:lnTo>
                  <a:lnTo>
                    <a:pt x="1850" y="2122"/>
                  </a:lnTo>
                  <a:lnTo>
                    <a:pt x="1864" y="2104"/>
                  </a:lnTo>
                  <a:lnTo>
                    <a:pt x="1873" y="2082"/>
                  </a:lnTo>
                  <a:lnTo>
                    <a:pt x="1876" y="2058"/>
                  </a:lnTo>
                  <a:lnTo>
                    <a:pt x="1873" y="2035"/>
                  </a:lnTo>
                  <a:lnTo>
                    <a:pt x="1864" y="2014"/>
                  </a:lnTo>
                  <a:lnTo>
                    <a:pt x="1850" y="1996"/>
                  </a:lnTo>
                  <a:lnTo>
                    <a:pt x="1832" y="1981"/>
                  </a:lnTo>
                  <a:lnTo>
                    <a:pt x="1811" y="1972"/>
                  </a:lnTo>
                  <a:lnTo>
                    <a:pt x="1787" y="1969"/>
                  </a:lnTo>
                  <a:lnTo>
                    <a:pt x="1634" y="1969"/>
                  </a:lnTo>
                  <a:lnTo>
                    <a:pt x="1634" y="983"/>
                  </a:lnTo>
                  <a:lnTo>
                    <a:pt x="1632" y="961"/>
                  </a:lnTo>
                  <a:lnTo>
                    <a:pt x="1624" y="942"/>
                  </a:lnTo>
                  <a:lnTo>
                    <a:pt x="1613" y="925"/>
                  </a:lnTo>
                  <a:lnTo>
                    <a:pt x="1597" y="910"/>
                  </a:lnTo>
                  <a:lnTo>
                    <a:pt x="1579" y="900"/>
                  </a:lnTo>
                  <a:lnTo>
                    <a:pt x="1559" y="895"/>
                  </a:lnTo>
                  <a:lnTo>
                    <a:pt x="1537" y="894"/>
                  </a:lnTo>
                  <a:close/>
                  <a:moveTo>
                    <a:pt x="1529" y="508"/>
                  </a:moveTo>
                  <a:lnTo>
                    <a:pt x="1613" y="511"/>
                  </a:lnTo>
                  <a:lnTo>
                    <a:pt x="1694" y="521"/>
                  </a:lnTo>
                  <a:lnTo>
                    <a:pt x="1772" y="537"/>
                  </a:lnTo>
                  <a:lnTo>
                    <a:pt x="1849" y="560"/>
                  </a:lnTo>
                  <a:lnTo>
                    <a:pt x="1924" y="588"/>
                  </a:lnTo>
                  <a:lnTo>
                    <a:pt x="1995" y="621"/>
                  </a:lnTo>
                  <a:lnTo>
                    <a:pt x="2063" y="661"/>
                  </a:lnTo>
                  <a:lnTo>
                    <a:pt x="2127" y="704"/>
                  </a:lnTo>
                  <a:lnTo>
                    <a:pt x="2188" y="752"/>
                  </a:lnTo>
                  <a:lnTo>
                    <a:pt x="2245" y="805"/>
                  </a:lnTo>
                  <a:lnTo>
                    <a:pt x="2298" y="862"/>
                  </a:lnTo>
                  <a:lnTo>
                    <a:pt x="2347" y="923"/>
                  </a:lnTo>
                  <a:lnTo>
                    <a:pt x="2390" y="987"/>
                  </a:lnTo>
                  <a:lnTo>
                    <a:pt x="2429" y="1056"/>
                  </a:lnTo>
                  <a:lnTo>
                    <a:pt x="2462" y="1126"/>
                  </a:lnTo>
                  <a:lnTo>
                    <a:pt x="2490" y="1201"/>
                  </a:lnTo>
                  <a:lnTo>
                    <a:pt x="2513" y="1278"/>
                  </a:lnTo>
                  <a:lnTo>
                    <a:pt x="2529" y="1357"/>
                  </a:lnTo>
                  <a:lnTo>
                    <a:pt x="2539" y="1437"/>
                  </a:lnTo>
                  <a:lnTo>
                    <a:pt x="2542" y="1521"/>
                  </a:lnTo>
                  <a:lnTo>
                    <a:pt x="2539" y="1604"/>
                  </a:lnTo>
                  <a:lnTo>
                    <a:pt x="2529" y="1685"/>
                  </a:lnTo>
                  <a:lnTo>
                    <a:pt x="2513" y="1764"/>
                  </a:lnTo>
                  <a:lnTo>
                    <a:pt x="2490" y="1840"/>
                  </a:lnTo>
                  <a:lnTo>
                    <a:pt x="2462" y="1915"/>
                  </a:lnTo>
                  <a:lnTo>
                    <a:pt x="2429" y="1986"/>
                  </a:lnTo>
                  <a:lnTo>
                    <a:pt x="2390" y="2054"/>
                  </a:lnTo>
                  <a:lnTo>
                    <a:pt x="2347" y="2118"/>
                  </a:lnTo>
                  <a:lnTo>
                    <a:pt x="2298" y="2179"/>
                  </a:lnTo>
                  <a:lnTo>
                    <a:pt x="2245" y="2236"/>
                  </a:lnTo>
                  <a:lnTo>
                    <a:pt x="2188" y="2289"/>
                  </a:lnTo>
                  <a:lnTo>
                    <a:pt x="2127" y="2338"/>
                  </a:lnTo>
                  <a:lnTo>
                    <a:pt x="2063" y="2382"/>
                  </a:lnTo>
                  <a:lnTo>
                    <a:pt x="1995" y="2420"/>
                  </a:lnTo>
                  <a:lnTo>
                    <a:pt x="1924" y="2453"/>
                  </a:lnTo>
                  <a:lnTo>
                    <a:pt x="1849" y="2481"/>
                  </a:lnTo>
                  <a:lnTo>
                    <a:pt x="1772" y="2504"/>
                  </a:lnTo>
                  <a:lnTo>
                    <a:pt x="1694" y="2520"/>
                  </a:lnTo>
                  <a:lnTo>
                    <a:pt x="1613" y="2530"/>
                  </a:lnTo>
                  <a:lnTo>
                    <a:pt x="1529" y="2533"/>
                  </a:lnTo>
                  <a:lnTo>
                    <a:pt x="1447" y="2530"/>
                  </a:lnTo>
                  <a:lnTo>
                    <a:pt x="1365" y="2520"/>
                  </a:lnTo>
                  <a:lnTo>
                    <a:pt x="1287" y="2504"/>
                  </a:lnTo>
                  <a:lnTo>
                    <a:pt x="1211" y="2481"/>
                  </a:lnTo>
                  <a:lnTo>
                    <a:pt x="1136" y="2453"/>
                  </a:lnTo>
                  <a:lnTo>
                    <a:pt x="1065" y="2420"/>
                  </a:lnTo>
                  <a:lnTo>
                    <a:pt x="997" y="2382"/>
                  </a:lnTo>
                  <a:lnTo>
                    <a:pt x="932" y="2338"/>
                  </a:lnTo>
                  <a:lnTo>
                    <a:pt x="871" y="2289"/>
                  </a:lnTo>
                  <a:lnTo>
                    <a:pt x="815" y="2236"/>
                  </a:lnTo>
                  <a:lnTo>
                    <a:pt x="762" y="2179"/>
                  </a:lnTo>
                  <a:lnTo>
                    <a:pt x="713" y="2118"/>
                  </a:lnTo>
                  <a:lnTo>
                    <a:pt x="669" y="2054"/>
                  </a:lnTo>
                  <a:lnTo>
                    <a:pt x="631" y="1986"/>
                  </a:lnTo>
                  <a:lnTo>
                    <a:pt x="598" y="1915"/>
                  </a:lnTo>
                  <a:lnTo>
                    <a:pt x="570" y="1840"/>
                  </a:lnTo>
                  <a:lnTo>
                    <a:pt x="547" y="1764"/>
                  </a:lnTo>
                  <a:lnTo>
                    <a:pt x="531" y="1685"/>
                  </a:lnTo>
                  <a:lnTo>
                    <a:pt x="521" y="1604"/>
                  </a:lnTo>
                  <a:lnTo>
                    <a:pt x="518" y="1521"/>
                  </a:lnTo>
                  <a:lnTo>
                    <a:pt x="521" y="1437"/>
                  </a:lnTo>
                  <a:lnTo>
                    <a:pt x="531" y="1357"/>
                  </a:lnTo>
                  <a:lnTo>
                    <a:pt x="547" y="1278"/>
                  </a:lnTo>
                  <a:lnTo>
                    <a:pt x="570" y="1201"/>
                  </a:lnTo>
                  <a:lnTo>
                    <a:pt x="598" y="1126"/>
                  </a:lnTo>
                  <a:lnTo>
                    <a:pt x="631" y="1056"/>
                  </a:lnTo>
                  <a:lnTo>
                    <a:pt x="669" y="987"/>
                  </a:lnTo>
                  <a:lnTo>
                    <a:pt x="713" y="923"/>
                  </a:lnTo>
                  <a:lnTo>
                    <a:pt x="762" y="862"/>
                  </a:lnTo>
                  <a:lnTo>
                    <a:pt x="815" y="805"/>
                  </a:lnTo>
                  <a:lnTo>
                    <a:pt x="871" y="752"/>
                  </a:lnTo>
                  <a:lnTo>
                    <a:pt x="932" y="704"/>
                  </a:lnTo>
                  <a:lnTo>
                    <a:pt x="997" y="661"/>
                  </a:lnTo>
                  <a:lnTo>
                    <a:pt x="1065" y="621"/>
                  </a:lnTo>
                  <a:lnTo>
                    <a:pt x="1136" y="588"/>
                  </a:lnTo>
                  <a:lnTo>
                    <a:pt x="1211" y="560"/>
                  </a:lnTo>
                  <a:lnTo>
                    <a:pt x="1287" y="537"/>
                  </a:lnTo>
                  <a:lnTo>
                    <a:pt x="1365" y="521"/>
                  </a:lnTo>
                  <a:lnTo>
                    <a:pt x="1447" y="511"/>
                  </a:lnTo>
                  <a:lnTo>
                    <a:pt x="1529" y="508"/>
                  </a:lnTo>
                  <a:close/>
                  <a:moveTo>
                    <a:pt x="1529" y="329"/>
                  </a:moveTo>
                  <a:lnTo>
                    <a:pt x="1437" y="333"/>
                  </a:lnTo>
                  <a:lnTo>
                    <a:pt x="1346" y="344"/>
                  </a:lnTo>
                  <a:lnTo>
                    <a:pt x="1257" y="361"/>
                  </a:lnTo>
                  <a:lnTo>
                    <a:pt x="1171" y="385"/>
                  </a:lnTo>
                  <a:lnTo>
                    <a:pt x="1087" y="415"/>
                  </a:lnTo>
                  <a:lnTo>
                    <a:pt x="1007" y="450"/>
                  </a:lnTo>
                  <a:lnTo>
                    <a:pt x="929" y="492"/>
                  </a:lnTo>
                  <a:lnTo>
                    <a:pt x="856" y="540"/>
                  </a:lnTo>
                  <a:lnTo>
                    <a:pt x="785" y="592"/>
                  </a:lnTo>
                  <a:lnTo>
                    <a:pt x="720" y="648"/>
                  </a:lnTo>
                  <a:lnTo>
                    <a:pt x="658" y="710"/>
                  </a:lnTo>
                  <a:lnTo>
                    <a:pt x="601" y="776"/>
                  </a:lnTo>
                  <a:lnTo>
                    <a:pt x="549" y="846"/>
                  </a:lnTo>
                  <a:lnTo>
                    <a:pt x="502" y="920"/>
                  </a:lnTo>
                  <a:lnTo>
                    <a:pt x="460" y="998"/>
                  </a:lnTo>
                  <a:lnTo>
                    <a:pt x="425" y="1078"/>
                  </a:lnTo>
                  <a:lnTo>
                    <a:pt x="394" y="1162"/>
                  </a:lnTo>
                  <a:lnTo>
                    <a:pt x="371" y="1247"/>
                  </a:lnTo>
                  <a:lnTo>
                    <a:pt x="354" y="1337"/>
                  </a:lnTo>
                  <a:lnTo>
                    <a:pt x="342" y="1427"/>
                  </a:lnTo>
                  <a:lnTo>
                    <a:pt x="339" y="1521"/>
                  </a:lnTo>
                  <a:lnTo>
                    <a:pt x="342" y="1614"/>
                  </a:lnTo>
                  <a:lnTo>
                    <a:pt x="354" y="1704"/>
                  </a:lnTo>
                  <a:lnTo>
                    <a:pt x="371" y="1794"/>
                  </a:lnTo>
                  <a:lnTo>
                    <a:pt x="394" y="1880"/>
                  </a:lnTo>
                  <a:lnTo>
                    <a:pt x="425" y="1963"/>
                  </a:lnTo>
                  <a:lnTo>
                    <a:pt x="460" y="2045"/>
                  </a:lnTo>
                  <a:lnTo>
                    <a:pt x="502" y="2122"/>
                  </a:lnTo>
                  <a:lnTo>
                    <a:pt x="549" y="2195"/>
                  </a:lnTo>
                  <a:lnTo>
                    <a:pt x="601" y="2265"/>
                  </a:lnTo>
                  <a:lnTo>
                    <a:pt x="658" y="2331"/>
                  </a:lnTo>
                  <a:lnTo>
                    <a:pt x="720" y="2393"/>
                  </a:lnTo>
                  <a:lnTo>
                    <a:pt x="785" y="2450"/>
                  </a:lnTo>
                  <a:lnTo>
                    <a:pt x="856" y="2502"/>
                  </a:lnTo>
                  <a:lnTo>
                    <a:pt x="929" y="2549"/>
                  </a:lnTo>
                  <a:lnTo>
                    <a:pt x="1007" y="2591"/>
                  </a:lnTo>
                  <a:lnTo>
                    <a:pt x="1087" y="2627"/>
                  </a:lnTo>
                  <a:lnTo>
                    <a:pt x="1171" y="2657"/>
                  </a:lnTo>
                  <a:lnTo>
                    <a:pt x="1257" y="2680"/>
                  </a:lnTo>
                  <a:lnTo>
                    <a:pt x="1346" y="2698"/>
                  </a:lnTo>
                  <a:lnTo>
                    <a:pt x="1437" y="2709"/>
                  </a:lnTo>
                  <a:lnTo>
                    <a:pt x="1529" y="2712"/>
                  </a:lnTo>
                  <a:lnTo>
                    <a:pt x="1623" y="2709"/>
                  </a:lnTo>
                  <a:lnTo>
                    <a:pt x="1714" y="2698"/>
                  </a:lnTo>
                  <a:lnTo>
                    <a:pt x="1803" y="2680"/>
                  </a:lnTo>
                  <a:lnTo>
                    <a:pt x="1889" y="2657"/>
                  </a:lnTo>
                  <a:lnTo>
                    <a:pt x="1972" y="2627"/>
                  </a:lnTo>
                  <a:lnTo>
                    <a:pt x="2053" y="2591"/>
                  </a:lnTo>
                  <a:lnTo>
                    <a:pt x="2131" y="2549"/>
                  </a:lnTo>
                  <a:lnTo>
                    <a:pt x="2204" y="2502"/>
                  </a:lnTo>
                  <a:lnTo>
                    <a:pt x="2274" y="2450"/>
                  </a:lnTo>
                  <a:lnTo>
                    <a:pt x="2340" y="2393"/>
                  </a:lnTo>
                  <a:lnTo>
                    <a:pt x="2402" y="2331"/>
                  </a:lnTo>
                  <a:lnTo>
                    <a:pt x="2458" y="2265"/>
                  </a:lnTo>
                  <a:lnTo>
                    <a:pt x="2510" y="2195"/>
                  </a:lnTo>
                  <a:lnTo>
                    <a:pt x="2558" y="2122"/>
                  </a:lnTo>
                  <a:lnTo>
                    <a:pt x="2600" y="2045"/>
                  </a:lnTo>
                  <a:lnTo>
                    <a:pt x="2635" y="1963"/>
                  </a:lnTo>
                  <a:lnTo>
                    <a:pt x="2665" y="1880"/>
                  </a:lnTo>
                  <a:lnTo>
                    <a:pt x="2689" y="1794"/>
                  </a:lnTo>
                  <a:lnTo>
                    <a:pt x="2706" y="1704"/>
                  </a:lnTo>
                  <a:lnTo>
                    <a:pt x="2717" y="1614"/>
                  </a:lnTo>
                  <a:lnTo>
                    <a:pt x="2721" y="1521"/>
                  </a:lnTo>
                  <a:lnTo>
                    <a:pt x="2717" y="1427"/>
                  </a:lnTo>
                  <a:lnTo>
                    <a:pt x="2706" y="1337"/>
                  </a:lnTo>
                  <a:lnTo>
                    <a:pt x="2689" y="1247"/>
                  </a:lnTo>
                  <a:lnTo>
                    <a:pt x="2665" y="1162"/>
                  </a:lnTo>
                  <a:lnTo>
                    <a:pt x="2635" y="1078"/>
                  </a:lnTo>
                  <a:lnTo>
                    <a:pt x="2600" y="998"/>
                  </a:lnTo>
                  <a:lnTo>
                    <a:pt x="2558" y="920"/>
                  </a:lnTo>
                  <a:lnTo>
                    <a:pt x="2510" y="846"/>
                  </a:lnTo>
                  <a:lnTo>
                    <a:pt x="2458" y="776"/>
                  </a:lnTo>
                  <a:lnTo>
                    <a:pt x="2402" y="710"/>
                  </a:lnTo>
                  <a:lnTo>
                    <a:pt x="2340" y="648"/>
                  </a:lnTo>
                  <a:lnTo>
                    <a:pt x="2274" y="592"/>
                  </a:lnTo>
                  <a:lnTo>
                    <a:pt x="2204" y="540"/>
                  </a:lnTo>
                  <a:lnTo>
                    <a:pt x="2131" y="492"/>
                  </a:lnTo>
                  <a:lnTo>
                    <a:pt x="2053" y="450"/>
                  </a:lnTo>
                  <a:lnTo>
                    <a:pt x="1972" y="415"/>
                  </a:lnTo>
                  <a:lnTo>
                    <a:pt x="1889" y="385"/>
                  </a:lnTo>
                  <a:lnTo>
                    <a:pt x="1803" y="361"/>
                  </a:lnTo>
                  <a:lnTo>
                    <a:pt x="1714" y="344"/>
                  </a:lnTo>
                  <a:lnTo>
                    <a:pt x="1623" y="333"/>
                  </a:lnTo>
                  <a:lnTo>
                    <a:pt x="1529" y="329"/>
                  </a:lnTo>
                  <a:close/>
                  <a:moveTo>
                    <a:pt x="1383" y="0"/>
                  </a:moveTo>
                  <a:lnTo>
                    <a:pt x="1416" y="6"/>
                  </a:lnTo>
                  <a:lnTo>
                    <a:pt x="1447" y="17"/>
                  </a:lnTo>
                  <a:lnTo>
                    <a:pt x="1475" y="34"/>
                  </a:lnTo>
                  <a:lnTo>
                    <a:pt x="1500" y="56"/>
                  </a:lnTo>
                  <a:lnTo>
                    <a:pt x="1520" y="82"/>
                  </a:lnTo>
                  <a:lnTo>
                    <a:pt x="1535" y="111"/>
                  </a:lnTo>
                  <a:lnTo>
                    <a:pt x="1545" y="144"/>
                  </a:lnTo>
                  <a:lnTo>
                    <a:pt x="1555" y="111"/>
                  </a:lnTo>
                  <a:lnTo>
                    <a:pt x="1572" y="83"/>
                  </a:lnTo>
                  <a:lnTo>
                    <a:pt x="1593" y="57"/>
                  </a:lnTo>
                  <a:lnTo>
                    <a:pt x="1617" y="36"/>
                  </a:lnTo>
                  <a:lnTo>
                    <a:pt x="1646" y="19"/>
                  </a:lnTo>
                  <a:lnTo>
                    <a:pt x="1677" y="9"/>
                  </a:lnTo>
                  <a:lnTo>
                    <a:pt x="1710" y="3"/>
                  </a:lnTo>
                  <a:lnTo>
                    <a:pt x="1744" y="6"/>
                  </a:lnTo>
                  <a:lnTo>
                    <a:pt x="1784" y="11"/>
                  </a:lnTo>
                  <a:lnTo>
                    <a:pt x="1814" y="19"/>
                  </a:lnTo>
                  <a:lnTo>
                    <a:pt x="1841" y="32"/>
                  </a:lnTo>
                  <a:lnTo>
                    <a:pt x="1865" y="48"/>
                  </a:lnTo>
                  <a:lnTo>
                    <a:pt x="1887" y="68"/>
                  </a:lnTo>
                  <a:lnTo>
                    <a:pt x="1905" y="91"/>
                  </a:lnTo>
                  <a:lnTo>
                    <a:pt x="1918" y="117"/>
                  </a:lnTo>
                  <a:lnTo>
                    <a:pt x="1927" y="144"/>
                  </a:lnTo>
                  <a:lnTo>
                    <a:pt x="1933" y="173"/>
                  </a:lnTo>
                  <a:lnTo>
                    <a:pt x="1932" y="204"/>
                  </a:lnTo>
                  <a:lnTo>
                    <a:pt x="1949" y="179"/>
                  </a:lnTo>
                  <a:lnTo>
                    <a:pt x="1969" y="157"/>
                  </a:lnTo>
                  <a:lnTo>
                    <a:pt x="1993" y="139"/>
                  </a:lnTo>
                  <a:lnTo>
                    <a:pt x="2019" y="126"/>
                  </a:lnTo>
                  <a:lnTo>
                    <a:pt x="2046" y="117"/>
                  </a:lnTo>
                  <a:lnTo>
                    <a:pt x="2075" y="112"/>
                  </a:lnTo>
                  <a:lnTo>
                    <a:pt x="2105" y="112"/>
                  </a:lnTo>
                  <a:lnTo>
                    <a:pt x="2134" y="117"/>
                  </a:lnTo>
                  <a:lnTo>
                    <a:pt x="2162" y="127"/>
                  </a:lnTo>
                  <a:lnTo>
                    <a:pt x="2199" y="145"/>
                  </a:lnTo>
                  <a:lnTo>
                    <a:pt x="2226" y="160"/>
                  </a:lnTo>
                  <a:lnTo>
                    <a:pt x="2248" y="180"/>
                  </a:lnTo>
                  <a:lnTo>
                    <a:pt x="2266" y="203"/>
                  </a:lnTo>
                  <a:lnTo>
                    <a:pt x="2281" y="227"/>
                  </a:lnTo>
                  <a:lnTo>
                    <a:pt x="2292" y="255"/>
                  </a:lnTo>
                  <a:lnTo>
                    <a:pt x="2298" y="283"/>
                  </a:lnTo>
                  <a:lnTo>
                    <a:pt x="2299" y="312"/>
                  </a:lnTo>
                  <a:lnTo>
                    <a:pt x="2296" y="342"/>
                  </a:lnTo>
                  <a:lnTo>
                    <a:pt x="2287" y="371"/>
                  </a:lnTo>
                  <a:lnTo>
                    <a:pt x="2310" y="351"/>
                  </a:lnTo>
                  <a:lnTo>
                    <a:pt x="2335" y="336"/>
                  </a:lnTo>
                  <a:lnTo>
                    <a:pt x="2364" y="326"/>
                  </a:lnTo>
                  <a:lnTo>
                    <a:pt x="2392" y="320"/>
                  </a:lnTo>
                  <a:lnTo>
                    <a:pt x="2420" y="319"/>
                  </a:lnTo>
                  <a:lnTo>
                    <a:pt x="2449" y="322"/>
                  </a:lnTo>
                  <a:lnTo>
                    <a:pt x="2478" y="331"/>
                  </a:lnTo>
                  <a:lnTo>
                    <a:pt x="2505" y="344"/>
                  </a:lnTo>
                  <a:lnTo>
                    <a:pt x="2530" y="362"/>
                  </a:lnTo>
                  <a:lnTo>
                    <a:pt x="2559" y="389"/>
                  </a:lnTo>
                  <a:lnTo>
                    <a:pt x="2579" y="412"/>
                  </a:lnTo>
                  <a:lnTo>
                    <a:pt x="2596" y="437"/>
                  </a:lnTo>
                  <a:lnTo>
                    <a:pt x="2608" y="464"/>
                  </a:lnTo>
                  <a:lnTo>
                    <a:pt x="2614" y="492"/>
                  </a:lnTo>
                  <a:lnTo>
                    <a:pt x="2618" y="520"/>
                  </a:lnTo>
                  <a:lnTo>
                    <a:pt x="2616" y="550"/>
                  </a:lnTo>
                  <a:lnTo>
                    <a:pt x="2608" y="578"/>
                  </a:lnTo>
                  <a:lnTo>
                    <a:pt x="2596" y="605"/>
                  </a:lnTo>
                  <a:lnTo>
                    <a:pt x="2581" y="630"/>
                  </a:lnTo>
                  <a:lnTo>
                    <a:pt x="2608" y="619"/>
                  </a:lnTo>
                  <a:lnTo>
                    <a:pt x="2637" y="611"/>
                  </a:lnTo>
                  <a:lnTo>
                    <a:pt x="2665" y="609"/>
                  </a:lnTo>
                  <a:lnTo>
                    <a:pt x="2695" y="612"/>
                  </a:lnTo>
                  <a:lnTo>
                    <a:pt x="2723" y="619"/>
                  </a:lnTo>
                  <a:lnTo>
                    <a:pt x="2749" y="630"/>
                  </a:lnTo>
                  <a:lnTo>
                    <a:pt x="2774" y="646"/>
                  </a:lnTo>
                  <a:lnTo>
                    <a:pt x="2796" y="666"/>
                  </a:lnTo>
                  <a:lnTo>
                    <a:pt x="2815" y="691"/>
                  </a:lnTo>
                  <a:lnTo>
                    <a:pt x="2836" y="724"/>
                  </a:lnTo>
                  <a:lnTo>
                    <a:pt x="2850" y="752"/>
                  </a:lnTo>
                  <a:lnTo>
                    <a:pt x="2859" y="780"/>
                  </a:lnTo>
                  <a:lnTo>
                    <a:pt x="2862" y="810"/>
                  </a:lnTo>
                  <a:lnTo>
                    <a:pt x="2861" y="839"/>
                  </a:lnTo>
                  <a:lnTo>
                    <a:pt x="2855" y="868"/>
                  </a:lnTo>
                  <a:lnTo>
                    <a:pt x="2845" y="895"/>
                  </a:lnTo>
                  <a:lnTo>
                    <a:pt x="2830" y="920"/>
                  </a:lnTo>
                  <a:lnTo>
                    <a:pt x="2811" y="942"/>
                  </a:lnTo>
                  <a:lnTo>
                    <a:pt x="2789" y="962"/>
                  </a:lnTo>
                  <a:lnTo>
                    <a:pt x="2818" y="958"/>
                  </a:lnTo>
                  <a:lnTo>
                    <a:pt x="2848" y="960"/>
                  </a:lnTo>
                  <a:lnTo>
                    <a:pt x="2877" y="966"/>
                  </a:lnTo>
                  <a:lnTo>
                    <a:pt x="2904" y="976"/>
                  </a:lnTo>
                  <a:lnTo>
                    <a:pt x="2929" y="991"/>
                  </a:lnTo>
                  <a:lnTo>
                    <a:pt x="2951" y="1010"/>
                  </a:lnTo>
                  <a:lnTo>
                    <a:pt x="2971" y="1033"/>
                  </a:lnTo>
                  <a:lnTo>
                    <a:pt x="2985" y="1057"/>
                  </a:lnTo>
                  <a:lnTo>
                    <a:pt x="2997" y="1087"/>
                  </a:lnTo>
                  <a:lnTo>
                    <a:pt x="3008" y="1124"/>
                  </a:lnTo>
                  <a:lnTo>
                    <a:pt x="3014" y="1155"/>
                  </a:lnTo>
                  <a:lnTo>
                    <a:pt x="3014" y="1185"/>
                  </a:lnTo>
                  <a:lnTo>
                    <a:pt x="3009" y="1214"/>
                  </a:lnTo>
                  <a:lnTo>
                    <a:pt x="2999" y="1242"/>
                  </a:lnTo>
                  <a:lnTo>
                    <a:pt x="2985" y="1267"/>
                  </a:lnTo>
                  <a:lnTo>
                    <a:pt x="2968" y="1290"/>
                  </a:lnTo>
                  <a:lnTo>
                    <a:pt x="2947" y="1311"/>
                  </a:lnTo>
                  <a:lnTo>
                    <a:pt x="2922" y="1327"/>
                  </a:lnTo>
                  <a:lnTo>
                    <a:pt x="2895" y="1339"/>
                  </a:lnTo>
                  <a:lnTo>
                    <a:pt x="2928" y="1346"/>
                  </a:lnTo>
                  <a:lnTo>
                    <a:pt x="2959" y="1357"/>
                  </a:lnTo>
                  <a:lnTo>
                    <a:pt x="2988" y="1374"/>
                  </a:lnTo>
                  <a:lnTo>
                    <a:pt x="3011" y="1396"/>
                  </a:lnTo>
                  <a:lnTo>
                    <a:pt x="3032" y="1422"/>
                  </a:lnTo>
                  <a:lnTo>
                    <a:pt x="3046" y="1451"/>
                  </a:lnTo>
                  <a:lnTo>
                    <a:pt x="3056" y="1484"/>
                  </a:lnTo>
                  <a:lnTo>
                    <a:pt x="3060" y="1518"/>
                  </a:lnTo>
                  <a:lnTo>
                    <a:pt x="3060" y="1521"/>
                  </a:lnTo>
                  <a:lnTo>
                    <a:pt x="3059" y="1561"/>
                  </a:lnTo>
                  <a:lnTo>
                    <a:pt x="3054" y="1595"/>
                  </a:lnTo>
                  <a:lnTo>
                    <a:pt x="3044" y="1626"/>
                  </a:lnTo>
                  <a:lnTo>
                    <a:pt x="3028" y="1656"/>
                  </a:lnTo>
                  <a:lnTo>
                    <a:pt x="3008" y="1681"/>
                  </a:lnTo>
                  <a:lnTo>
                    <a:pt x="2983" y="1702"/>
                  </a:lnTo>
                  <a:lnTo>
                    <a:pt x="2955" y="1718"/>
                  </a:lnTo>
                  <a:lnTo>
                    <a:pt x="2923" y="1729"/>
                  </a:lnTo>
                  <a:lnTo>
                    <a:pt x="2890" y="1735"/>
                  </a:lnTo>
                  <a:lnTo>
                    <a:pt x="2917" y="1747"/>
                  </a:lnTo>
                  <a:lnTo>
                    <a:pt x="2941" y="1764"/>
                  </a:lnTo>
                  <a:lnTo>
                    <a:pt x="2963" y="1786"/>
                  </a:lnTo>
                  <a:lnTo>
                    <a:pt x="2980" y="1808"/>
                  </a:lnTo>
                  <a:lnTo>
                    <a:pt x="2992" y="1834"/>
                  </a:lnTo>
                  <a:lnTo>
                    <a:pt x="3001" y="1863"/>
                  </a:lnTo>
                  <a:lnTo>
                    <a:pt x="3004" y="1892"/>
                  </a:lnTo>
                  <a:lnTo>
                    <a:pt x="3003" y="1922"/>
                  </a:lnTo>
                  <a:lnTo>
                    <a:pt x="2998" y="1952"/>
                  </a:lnTo>
                  <a:lnTo>
                    <a:pt x="2986" y="1989"/>
                  </a:lnTo>
                  <a:lnTo>
                    <a:pt x="2974" y="2018"/>
                  </a:lnTo>
                  <a:lnTo>
                    <a:pt x="2958" y="2044"/>
                  </a:lnTo>
                  <a:lnTo>
                    <a:pt x="2939" y="2065"/>
                  </a:lnTo>
                  <a:lnTo>
                    <a:pt x="2916" y="2083"/>
                  </a:lnTo>
                  <a:lnTo>
                    <a:pt x="2890" y="2098"/>
                  </a:lnTo>
                  <a:lnTo>
                    <a:pt x="2863" y="2107"/>
                  </a:lnTo>
                  <a:lnTo>
                    <a:pt x="2834" y="2113"/>
                  </a:lnTo>
                  <a:lnTo>
                    <a:pt x="2804" y="2114"/>
                  </a:lnTo>
                  <a:lnTo>
                    <a:pt x="2775" y="2109"/>
                  </a:lnTo>
                  <a:lnTo>
                    <a:pt x="2798" y="2130"/>
                  </a:lnTo>
                  <a:lnTo>
                    <a:pt x="2816" y="2152"/>
                  </a:lnTo>
                  <a:lnTo>
                    <a:pt x="2829" y="2178"/>
                  </a:lnTo>
                  <a:lnTo>
                    <a:pt x="2839" y="2205"/>
                  </a:lnTo>
                  <a:lnTo>
                    <a:pt x="2844" y="2234"/>
                  </a:lnTo>
                  <a:lnTo>
                    <a:pt x="2845" y="2263"/>
                  </a:lnTo>
                  <a:lnTo>
                    <a:pt x="2841" y="2292"/>
                  </a:lnTo>
                  <a:lnTo>
                    <a:pt x="2832" y="2321"/>
                  </a:lnTo>
                  <a:lnTo>
                    <a:pt x="2817" y="2348"/>
                  </a:lnTo>
                  <a:lnTo>
                    <a:pt x="2794" y="2382"/>
                  </a:lnTo>
                  <a:lnTo>
                    <a:pt x="2775" y="2406"/>
                  </a:lnTo>
                  <a:lnTo>
                    <a:pt x="2752" y="2425"/>
                  </a:lnTo>
                  <a:lnTo>
                    <a:pt x="2728" y="2441"/>
                  </a:lnTo>
                  <a:lnTo>
                    <a:pt x="2700" y="2451"/>
                  </a:lnTo>
                  <a:lnTo>
                    <a:pt x="2672" y="2458"/>
                  </a:lnTo>
                  <a:lnTo>
                    <a:pt x="2644" y="2460"/>
                  </a:lnTo>
                  <a:lnTo>
                    <a:pt x="2614" y="2456"/>
                  </a:lnTo>
                  <a:lnTo>
                    <a:pt x="2586" y="2449"/>
                  </a:lnTo>
                  <a:lnTo>
                    <a:pt x="2558" y="2436"/>
                  </a:lnTo>
                  <a:lnTo>
                    <a:pt x="2574" y="2462"/>
                  </a:lnTo>
                  <a:lnTo>
                    <a:pt x="2585" y="2489"/>
                  </a:lnTo>
                  <a:lnTo>
                    <a:pt x="2592" y="2517"/>
                  </a:lnTo>
                  <a:lnTo>
                    <a:pt x="2593" y="2547"/>
                  </a:lnTo>
                  <a:lnTo>
                    <a:pt x="2590" y="2575"/>
                  </a:lnTo>
                  <a:lnTo>
                    <a:pt x="2583" y="2603"/>
                  </a:lnTo>
                  <a:lnTo>
                    <a:pt x="2570" y="2631"/>
                  </a:lnTo>
                  <a:lnTo>
                    <a:pt x="2553" y="2654"/>
                  </a:lnTo>
                  <a:lnTo>
                    <a:pt x="2532" y="2677"/>
                  </a:lnTo>
                  <a:lnTo>
                    <a:pt x="2501" y="2703"/>
                  </a:lnTo>
                  <a:lnTo>
                    <a:pt x="2477" y="2720"/>
                  </a:lnTo>
                  <a:lnTo>
                    <a:pt x="2449" y="2732"/>
                  </a:lnTo>
                  <a:lnTo>
                    <a:pt x="2635" y="3353"/>
                  </a:lnTo>
                  <a:lnTo>
                    <a:pt x="2638" y="3376"/>
                  </a:lnTo>
                  <a:lnTo>
                    <a:pt x="2636" y="3398"/>
                  </a:lnTo>
                  <a:lnTo>
                    <a:pt x="2628" y="3421"/>
                  </a:lnTo>
                  <a:lnTo>
                    <a:pt x="2614" y="3439"/>
                  </a:lnTo>
                  <a:lnTo>
                    <a:pt x="2596" y="3454"/>
                  </a:lnTo>
                  <a:lnTo>
                    <a:pt x="2575" y="3464"/>
                  </a:lnTo>
                  <a:lnTo>
                    <a:pt x="1829" y="3688"/>
                  </a:lnTo>
                  <a:lnTo>
                    <a:pt x="1803" y="3691"/>
                  </a:lnTo>
                  <a:lnTo>
                    <a:pt x="1785" y="3689"/>
                  </a:lnTo>
                  <a:lnTo>
                    <a:pt x="1767" y="3683"/>
                  </a:lnTo>
                  <a:lnTo>
                    <a:pt x="1751" y="3674"/>
                  </a:lnTo>
                  <a:lnTo>
                    <a:pt x="1736" y="3662"/>
                  </a:lnTo>
                  <a:lnTo>
                    <a:pt x="1725" y="3646"/>
                  </a:lnTo>
                  <a:lnTo>
                    <a:pt x="1718" y="3628"/>
                  </a:lnTo>
                  <a:lnTo>
                    <a:pt x="1529" y="3002"/>
                  </a:lnTo>
                  <a:lnTo>
                    <a:pt x="1342" y="3628"/>
                  </a:lnTo>
                  <a:lnTo>
                    <a:pt x="1335" y="3646"/>
                  </a:lnTo>
                  <a:lnTo>
                    <a:pt x="1324" y="3662"/>
                  </a:lnTo>
                  <a:lnTo>
                    <a:pt x="1309" y="3674"/>
                  </a:lnTo>
                  <a:lnTo>
                    <a:pt x="1293" y="3683"/>
                  </a:lnTo>
                  <a:lnTo>
                    <a:pt x="1275" y="3689"/>
                  </a:lnTo>
                  <a:lnTo>
                    <a:pt x="1257" y="3691"/>
                  </a:lnTo>
                  <a:lnTo>
                    <a:pt x="1231" y="3688"/>
                  </a:lnTo>
                  <a:lnTo>
                    <a:pt x="485" y="3464"/>
                  </a:lnTo>
                  <a:lnTo>
                    <a:pt x="463" y="3454"/>
                  </a:lnTo>
                  <a:lnTo>
                    <a:pt x="445" y="3439"/>
                  </a:lnTo>
                  <a:lnTo>
                    <a:pt x="432" y="3421"/>
                  </a:lnTo>
                  <a:lnTo>
                    <a:pt x="424" y="3398"/>
                  </a:lnTo>
                  <a:lnTo>
                    <a:pt x="422" y="3376"/>
                  </a:lnTo>
                  <a:lnTo>
                    <a:pt x="425" y="3353"/>
                  </a:lnTo>
                  <a:lnTo>
                    <a:pt x="615" y="2719"/>
                  </a:lnTo>
                  <a:lnTo>
                    <a:pt x="584" y="2711"/>
                  </a:lnTo>
                  <a:lnTo>
                    <a:pt x="556" y="2697"/>
                  </a:lnTo>
                  <a:lnTo>
                    <a:pt x="529" y="2678"/>
                  </a:lnTo>
                  <a:lnTo>
                    <a:pt x="500" y="2651"/>
                  </a:lnTo>
                  <a:lnTo>
                    <a:pt x="478" y="2629"/>
                  </a:lnTo>
                  <a:lnTo>
                    <a:pt x="462" y="2603"/>
                  </a:lnTo>
                  <a:lnTo>
                    <a:pt x="451" y="2577"/>
                  </a:lnTo>
                  <a:lnTo>
                    <a:pt x="443" y="2549"/>
                  </a:lnTo>
                  <a:lnTo>
                    <a:pt x="441" y="2520"/>
                  </a:lnTo>
                  <a:lnTo>
                    <a:pt x="443" y="2490"/>
                  </a:lnTo>
                  <a:lnTo>
                    <a:pt x="451" y="2462"/>
                  </a:lnTo>
                  <a:lnTo>
                    <a:pt x="462" y="2435"/>
                  </a:lnTo>
                  <a:lnTo>
                    <a:pt x="478" y="2410"/>
                  </a:lnTo>
                  <a:lnTo>
                    <a:pt x="451" y="2423"/>
                  </a:lnTo>
                  <a:lnTo>
                    <a:pt x="422" y="2429"/>
                  </a:lnTo>
                  <a:lnTo>
                    <a:pt x="393" y="2432"/>
                  </a:lnTo>
                  <a:lnTo>
                    <a:pt x="364" y="2428"/>
                  </a:lnTo>
                  <a:lnTo>
                    <a:pt x="336" y="2421"/>
                  </a:lnTo>
                  <a:lnTo>
                    <a:pt x="310" y="2410"/>
                  </a:lnTo>
                  <a:lnTo>
                    <a:pt x="285" y="2394"/>
                  </a:lnTo>
                  <a:lnTo>
                    <a:pt x="262" y="2374"/>
                  </a:lnTo>
                  <a:lnTo>
                    <a:pt x="244" y="2349"/>
                  </a:lnTo>
                  <a:lnTo>
                    <a:pt x="223" y="2316"/>
                  </a:lnTo>
                  <a:lnTo>
                    <a:pt x="209" y="2288"/>
                  </a:lnTo>
                  <a:lnTo>
                    <a:pt x="200" y="2260"/>
                  </a:lnTo>
                  <a:lnTo>
                    <a:pt x="197" y="2230"/>
                  </a:lnTo>
                  <a:lnTo>
                    <a:pt x="198" y="2201"/>
                  </a:lnTo>
                  <a:lnTo>
                    <a:pt x="203" y="2173"/>
                  </a:lnTo>
                  <a:lnTo>
                    <a:pt x="215" y="2145"/>
                  </a:lnTo>
                  <a:lnTo>
                    <a:pt x="229" y="2121"/>
                  </a:lnTo>
                  <a:lnTo>
                    <a:pt x="247" y="2098"/>
                  </a:lnTo>
                  <a:lnTo>
                    <a:pt x="271" y="2078"/>
                  </a:lnTo>
                  <a:lnTo>
                    <a:pt x="241" y="2082"/>
                  </a:lnTo>
                  <a:lnTo>
                    <a:pt x="211" y="2080"/>
                  </a:lnTo>
                  <a:lnTo>
                    <a:pt x="182" y="2074"/>
                  </a:lnTo>
                  <a:lnTo>
                    <a:pt x="156" y="2064"/>
                  </a:lnTo>
                  <a:lnTo>
                    <a:pt x="130" y="2048"/>
                  </a:lnTo>
                  <a:lnTo>
                    <a:pt x="108" y="2030"/>
                  </a:lnTo>
                  <a:lnTo>
                    <a:pt x="89" y="2007"/>
                  </a:lnTo>
                  <a:lnTo>
                    <a:pt x="73" y="1983"/>
                  </a:lnTo>
                  <a:lnTo>
                    <a:pt x="62" y="1953"/>
                  </a:lnTo>
                  <a:lnTo>
                    <a:pt x="52" y="1915"/>
                  </a:lnTo>
                  <a:lnTo>
                    <a:pt x="46" y="1884"/>
                  </a:lnTo>
                  <a:lnTo>
                    <a:pt x="46" y="1855"/>
                  </a:lnTo>
                  <a:lnTo>
                    <a:pt x="51" y="1825"/>
                  </a:lnTo>
                  <a:lnTo>
                    <a:pt x="61" y="1797"/>
                  </a:lnTo>
                  <a:lnTo>
                    <a:pt x="74" y="1772"/>
                  </a:lnTo>
                  <a:lnTo>
                    <a:pt x="93" y="1748"/>
                  </a:lnTo>
                  <a:lnTo>
                    <a:pt x="114" y="1728"/>
                  </a:lnTo>
                  <a:lnTo>
                    <a:pt x="139" y="1712"/>
                  </a:lnTo>
                  <a:lnTo>
                    <a:pt x="167" y="1700"/>
                  </a:lnTo>
                  <a:lnTo>
                    <a:pt x="133" y="1694"/>
                  </a:lnTo>
                  <a:lnTo>
                    <a:pt x="102" y="1683"/>
                  </a:lnTo>
                  <a:lnTo>
                    <a:pt x="73" y="1666"/>
                  </a:lnTo>
                  <a:lnTo>
                    <a:pt x="48" y="1644"/>
                  </a:lnTo>
                  <a:lnTo>
                    <a:pt x="28" y="1618"/>
                  </a:lnTo>
                  <a:lnTo>
                    <a:pt x="13" y="1589"/>
                  </a:lnTo>
                  <a:lnTo>
                    <a:pt x="3" y="1557"/>
                  </a:lnTo>
                  <a:lnTo>
                    <a:pt x="0" y="1522"/>
                  </a:lnTo>
                  <a:lnTo>
                    <a:pt x="0" y="1521"/>
                  </a:lnTo>
                  <a:lnTo>
                    <a:pt x="1" y="1483"/>
                  </a:lnTo>
                  <a:lnTo>
                    <a:pt x="4" y="1449"/>
                  </a:lnTo>
                  <a:lnTo>
                    <a:pt x="15" y="1417"/>
                  </a:lnTo>
                  <a:lnTo>
                    <a:pt x="30" y="1388"/>
                  </a:lnTo>
                  <a:lnTo>
                    <a:pt x="52" y="1363"/>
                  </a:lnTo>
                  <a:lnTo>
                    <a:pt x="76" y="1341"/>
                  </a:lnTo>
                  <a:lnTo>
                    <a:pt x="105" y="1324"/>
                  </a:lnTo>
                  <a:lnTo>
                    <a:pt x="136" y="1314"/>
                  </a:lnTo>
                  <a:lnTo>
                    <a:pt x="169" y="1309"/>
                  </a:lnTo>
                  <a:lnTo>
                    <a:pt x="142" y="1296"/>
                  </a:lnTo>
                  <a:lnTo>
                    <a:pt x="117" y="1278"/>
                  </a:lnTo>
                  <a:lnTo>
                    <a:pt x="97" y="1258"/>
                  </a:lnTo>
                  <a:lnTo>
                    <a:pt x="80" y="1234"/>
                  </a:lnTo>
                  <a:lnTo>
                    <a:pt x="68" y="1208"/>
                  </a:lnTo>
                  <a:lnTo>
                    <a:pt x="59" y="1181"/>
                  </a:lnTo>
                  <a:lnTo>
                    <a:pt x="54" y="1151"/>
                  </a:lnTo>
                  <a:lnTo>
                    <a:pt x="55" y="1122"/>
                  </a:lnTo>
                  <a:lnTo>
                    <a:pt x="61" y="1091"/>
                  </a:lnTo>
                  <a:lnTo>
                    <a:pt x="73" y="1053"/>
                  </a:lnTo>
                  <a:lnTo>
                    <a:pt x="85" y="1025"/>
                  </a:lnTo>
                  <a:lnTo>
                    <a:pt x="100" y="1000"/>
                  </a:lnTo>
                  <a:lnTo>
                    <a:pt x="121" y="978"/>
                  </a:lnTo>
                  <a:lnTo>
                    <a:pt x="143" y="960"/>
                  </a:lnTo>
                  <a:lnTo>
                    <a:pt x="168" y="946"/>
                  </a:lnTo>
                  <a:lnTo>
                    <a:pt x="195" y="935"/>
                  </a:lnTo>
                  <a:lnTo>
                    <a:pt x="225" y="930"/>
                  </a:lnTo>
                  <a:lnTo>
                    <a:pt x="254" y="930"/>
                  </a:lnTo>
                  <a:lnTo>
                    <a:pt x="285" y="934"/>
                  </a:lnTo>
                  <a:lnTo>
                    <a:pt x="262" y="914"/>
                  </a:lnTo>
                  <a:lnTo>
                    <a:pt x="243" y="890"/>
                  </a:lnTo>
                  <a:lnTo>
                    <a:pt x="229" y="865"/>
                  </a:lnTo>
                  <a:lnTo>
                    <a:pt x="219" y="837"/>
                  </a:lnTo>
                  <a:lnTo>
                    <a:pt x="215" y="809"/>
                  </a:lnTo>
                  <a:lnTo>
                    <a:pt x="214" y="779"/>
                  </a:lnTo>
                  <a:lnTo>
                    <a:pt x="218" y="751"/>
                  </a:lnTo>
                  <a:lnTo>
                    <a:pt x="228" y="722"/>
                  </a:lnTo>
                  <a:lnTo>
                    <a:pt x="242" y="694"/>
                  </a:lnTo>
                  <a:lnTo>
                    <a:pt x="263" y="662"/>
                  </a:lnTo>
                  <a:lnTo>
                    <a:pt x="284" y="638"/>
                  </a:lnTo>
                  <a:lnTo>
                    <a:pt x="305" y="619"/>
                  </a:lnTo>
                  <a:lnTo>
                    <a:pt x="331" y="603"/>
                  </a:lnTo>
                  <a:lnTo>
                    <a:pt x="357" y="592"/>
                  </a:lnTo>
                  <a:lnTo>
                    <a:pt x="385" y="585"/>
                  </a:lnTo>
                  <a:lnTo>
                    <a:pt x="415" y="584"/>
                  </a:lnTo>
                  <a:lnTo>
                    <a:pt x="444" y="586"/>
                  </a:lnTo>
                  <a:lnTo>
                    <a:pt x="472" y="594"/>
                  </a:lnTo>
                  <a:lnTo>
                    <a:pt x="501" y="607"/>
                  </a:lnTo>
                  <a:lnTo>
                    <a:pt x="484" y="581"/>
                  </a:lnTo>
                  <a:lnTo>
                    <a:pt x="474" y="553"/>
                  </a:lnTo>
                  <a:lnTo>
                    <a:pt x="467" y="525"/>
                  </a:lnTo>
                  <a:lnTo>
                    <a:pt x="466" y="497"/>
                  </a:lnTo>
                  <a:lnTo>
                    <a:pt x="468" y="467"/>
                  </a:lnTo>
                  <a:lnTo>
                    <a:pt x="476" y="439"/>
                  </a:lnTo>
                  <a:lnTo>
                    <a:pt x="488" y="413"/>
                  </a:lnTo>
                  <a:lnTo>
                    <a:pt x="505" y="388"/>
                  </a:lnTo>
                  <a:lnTo>
                    <a:pt x="527" y="365"/>
                  </a:lnTo>
                  <a:lnTo>
                    <a:pt x="557" y="340"/>
                  </a:lnTo>
                  <a:lnTo>
                    <a:pt x="582" y="322"/>
                  </a:lnTo>
                  <a:lnTo>
                    <a:pt x="609" y="310"/>
                  </a:lnTo>
                  <a:lnTo>
                    <a:pt x="637" y="302"/>
                  </a:lnTo>
                  <a:lnTo>
                    <a:pt x="667" y="299"/>
                  </a:lnTo>
                  <a:lnTo>
                    <a:pt x="695" y="301"/>
                  </a:lnTo>
                  <a:lnTo>
                    <a:pt x="723" y="308"/>
                  </a:lnTo>
                  <a:lnTo>
                    <a:pt x="750" y="318"/>
                  </a:lnTo>
                  <a:lnTo>
                    <a:pt x="776" y="334"/>
                  </a:lnTo>
                  <a:lnTo>
                    <a:pt x="799" y="353"/>
                  </a:lnTo>
                  <a:lnTo>
                    <a:pt x="791" y="325"/>
                  </a:lnTo>
                  <a:lnTo>
                    <a:pt x="788" y="295"/>
                  </a:lnTo>
                  <a:lnTo>
                    <a:pt x="790" y="266"/>
                  </a:lnTo>
                  <a:lnTo>
                    <a:pt x="797" y="238"/>
                  </a:lnTo>
                  <a:lnTo>
                    <a:pt x="808" y="210"/>
                  </a:lnTo>
                  <a:lnTo>
                    <a:pt x="823" y="186"/>
                  </a:lnTo>
                  <a:lnTo>
                    <a:pt x="842" y="164"/>
                  </a:lnTo>
                  <a:lnTo>
                    <a:pt x="866" y="145"/>
                  </a:lnTo>
                  <a:lnTo>
                    <a:pt x="892" y="129"/>
                  </a:lnTo>
                  <a:lnTo>
                    <a:pt x="928" y="113"/>
                  </a:lnTo>
                  <a:lnTo>
                    <a:pt x="957" y="104"/>
                  </a:lnTo>
                  <a:lnTo>
                    <a:pt x="987" y="100"/>
                  </a:lnTo>
                  <a:lnTo>
                    <a:pt x="1016" y="100"/>
                  </a:lnTo>
                  <a:lnTo>
                    <a:pt x="1045" y="105"/>
                  </a:lnTo>
                  <a:lnTo>
                    <a:pt x="1073" y="115"/>
                  </a:lnTo>
                  <a:lnTo>
                    <a:pt x="1097" y="129"/>
                  </a:lnTo>
                  <a:lnTo>
                    <a:pt x="1121" y="147"/>
                  </a:lnTo>
                  <a:lnTo>
                    <a:pt x="1140" y="170"/>
                  </a:lnTo>
                  <a:lnTo>
                    <a:pt x="1157" y="195"/>
                  </a:lnTo>
                  <a:lnTo>
                    <a:pt x="1157" y="161"/>
                  </a:lnTo>
                  <a:lnTo>
                    <a:pt x="1165" y="128"/>
                  </a:lnTo>
                  <a:lnTo>
                    <a:pt x="1178" y="98"/>
                  </a:lnTo>
                  <a:lnTo>
                    <a:pt x="1196" y="71"/>
                  </a:lnTo>
                  <a:lnTo>
                    <a:pt x="1218" y="48"/>
                  </a:lnTo>
                  <a:lnTo>
                    <a:pt x="1246" y="28"/>
                  </a:lnTo>
                  <a:lnTo>
                    <a:pt x="1276" y="15"/>
                  </a:lnTo>
                  <a:lnTo>
                    <a:pt x="1310" y="6"/>
                  </a:lnTo>
                  <a:lnTo>
                    <a:pt x="1348" y="1"/>
                  </a:lnTo>
                  <a:lnTo>
                    <a:pt x="1383" y="0"/>
                  </a:lnTo>
                  <a:close/>
                </a:path>
              </a:pathLst>
            </a:custGeom>
            <a:solidFill>
              <a:schemeClr val="bg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solidFill>
                  <a:schemeClr val="tx1"/>
                </a:solidFill>
              </a:endParaRPr>
            </a:p>
          </p:txBody>
        </p:sp>
      </p:grpSp>
      <p:grpSp>
        <p:nvGrpSpPr>
          <p:cNvPr id="92" name="Group 34"/>
          <p:cNvGrpSpPr/>
          <p:nvPr/>
        </p:nvGrpSpPr>
        <p:grpSpPr bwMode="auto">
          <a:xfrm>
            <a:off x="2421255" y="3874770"/>
            <a:ext cx="823913" cy="823913"/>
            <a:chOff x="2540164" y="3867173"/>
            <a:chExt cx="823768" cy="823768"/>
          </a:xfrm>
        </p:grpSpPr>
        <p:sp>
          <p:nvSpPr>
            <p:cNvPr id="93" name="Oval 35"/>
            <p:cNvSpPr/>
            <p:nvPr/>
          </p:nvSpPr>
          <p:spPr>
            <a:xfrm>
              <a:off x="2540164" y="3867173"/>
              <a:ext cx="823768" cy="823768"/>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defRPr/>
              </a:pPr>
              <a:endParaRPr lang="en-IN" sz="2000" noProof="1">
                <a:solidFill>
                  <a:schemeClr val="tx1"/>
                </a:solidFill>
              </a:endParaRPr>
            </a:p>
          </p:txBody>
        </p:sp>
        <p:grpSp>
          <p:nvGrpSpPr>
            <p:cNvPr id="94" name="Group 36"/>
            <p:cNvGrpSpPr/>
            <p:nvPr/>
          </p:nvGrpSpPr>
          <p:grpSpPr>
            <a:xfrm>
              <a:off x="2725335" y="4060033"/>
              <a:ext cx="457676" cy="438048"/>
              <a:chOff x="852488" y="809625"/>
              <a:chExt cx="814387" cy="779463"/>
            </a:xfrm>
            <a:solidFill>
              <a:schemeClr val="bg1"/>
            </a:solidFill>
          </p:grpSpPr>
          <p:sp>
            <p:nvSpPr>
              <p:cNvPr id="95" name="Freeform 6"/>
              <p:cNvSpPr/>
              <p:nvPr/>
            </p:nvSpPr>
            <p:spPr bwMode="auto">
              <a:xfrm>
                <a:off x="998538" y="809625"/>
                <a:ext cx="368300" cy="149225"/>
              </a:xfrm>
              <a:custGeom>
                <a:avLst/>
                <a:gdLst>
                  <a:gd name="T0" fmla="*/ 1373 w 1626"/>
                  <a:gd name="T1" fmla="*/ 0 h 655"/>
                  <a:gd name="T2" fmla="*/ 1404 w 1626"/>
                  <a:gd name="T3" fmla="*/ 3 h 655"/>
                  <a:gd name="T4" fmla="*/ 1434 w 1626"/>
                  <a:gd name="T5" fmla="*/ 11 h 655"/>
                  <a:gd name="T6" fmla="*/ 1463 w 1626"/>
                  <a:gd name="T7" fmla="*/ 23 h 655"/>
                  <a:gd name="T8" fmla="*/ 1489 w 1626"/>
                  <a:gd name="T9" fmla="*/ 39 h 655"/>
                  <a:gd name="T10" fmla="*/ 1513 w 1626"/>
                  <a:gd name="T11" fmla="*/ 60 h 655"/>
                  <a:gd name="T12" fmla="*/ 1533 w 1626"/>
                  <a:gd name="T13" fmla="*/ 85 h 655"/>
                  <a:gd name="T14" fmla="*/ 1550 w 1626"/>
                  <a:gd name="T15" fmla="*/ 112 h 655"/>
                  <a:gd name="T16" fmla="*/ 1626 w 1626"/>
                  <a:gd name="T17" fmla="*/ 265 h 655"/>
                  <a:gd name="T18" fmla="*/ 196 w 1626"/>
                  <a:gd name="T19" fmla="*/ 655 h 655"/>
                  <a:gd name="T20" fmla="*/ 0 w 1626"/>
                  <a:gd name="T21" fmla="*/ 655 h 655"/>
                  <a:gd name="T22" fmla="*/ 1280 w 1626"/>
                  <a:gd name="T23" fmla="*/ 22 h 655"/>
                  <a:gd name="T24" fmla="*/ 1310 w 1626"/>
                  <a:gd name="T25" fmla="*/ 10 h 655"/>
                  <a:gd name="T26" fmla="*/ 1342 w 1626"/>
                  <a:gd name="T27" fmla="*/ 2 h 655"/>
                  <a:gd name="T28" fmla="*/ 1373 w 1626"/>
                  <a:gd name="T29"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26" h="655">
                    <a:moveTo>
                      <a:pt x="1373" y="0"/>
                    </a:moveTo>
                    <a:lnTo>
                      <a:pt x="1404" y="3"/>
                    </a:lnTo>
                    <a:lnTo>
                      <a:pt x="1434" y="11"/>
                    </a:lnTo>
                    <a:lnTo>
                      <a:pt x="1463" y="23"/>
                    </a:lnTo>
                    <a:lnTo>
                      <a:pt x="1489" y="39"/>
                    </a:lnTo>
                    <a:lnTo>
                      <a:pt x="1513" y="60"/>
                    </a:lnTo>
                    <a:lnTo>
                      <a:pt x="1533" y="85"/>
                    </a:lnTo>
                    <a:lnTo>
                      <a:pt x="1550" y="112"/>
                    </a:lnTo>
                    <a:lnTo>
                      <a:pt x="1626" y="265"/>
                    </a:lnTo>
                    <a:lnTo>
                      <a:pt x="196" y="655"/>
                    </a:lnTo>
                    <a:lnTo>
                      <a:pt x="0" y="655"/>
                    </a:lnTo>
                    <a:lnTo>
                      <a:pt x="1280" y="22"/>
                    </a:lnTo>
                    <a:lnTo>
                      <a:pt x="1310" y="10"/>
                    </a:lnTo>
                    <a:lnTo>
                      <a:pt x="1342" y="2"/>
                    </a:lnTo>
                    <a:lnTo>
                      <a:pt x="1373"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96" name="Freeform 7"/>
              <p:cNvSpPr/>
              <p:nvPr/>
            </p:nvSpPr>
            <p:spPr bwMode="auto">
              <a:xfrm>
                <a:off x="1146175" y="873125"/>
                <a:ext cx="379412" cy="85725"/>
              </a:xfrm>
              <a:custGeom>
                <a:avLst/>
                <a:gdLst>
                  <a:gd name="T0" fmla="*/ 1416 w 1673"/>
                  <a:gd name="T1" fmla="*/ 0 h 378"/>
                  <a:gd name="T2" fmla="*/ 1448 w 1673"/>
                  <a:gd name="T3" fmla="*/ 2 h 378"/>
                  <a:gd name="T4" fmla="*/ 1480 w 1673"/>
                  <a:gd name="T5" fmla="*/ 10 h 378"/>
                  <a:gd name="T6" fmla="*/ 1509 w 1673"/>
                  <a:gd name="T7" fmla="*/ 23 h 378"/>
                  <a:gd name="T8" fmla="*/ 1537 w 1673"/>
                  <a:gd name="T9" fmla="*/ 40 h 378"/>
                  <a:gd name="T10" fmla="*/ 1562 w 1673"/>
                  <a:gd name="T11" fmla="*/ 62 h 378"/>
                  <a:gd name="T12" fmla="*/ 1582 w 1673"/>
                  <a:gd name="T13" fmla="*/ 87 h 378"/>
                  <a:gd name="T14" fmla="*/ 1599 w 1673"/>
                  <a:gd name="T15" fmla="*/ 116 h 378"/>
                  <a:gd name="T16" fmla="*/ 1610 w 1673"/>
                  <a:gd name="T17" fmla="*/ 148 h 378"/>
                  <a:gd name="T18" fmla="*/ 1673 w 1673"/>
                  <a:gd name="T19" fmla="*/ 378 h 378"/>
                  <a:gd name="T20" fmla="*/ 0 w 1673"/>
                  <a:gd name="T21" fmla="*/ 378 h 378"/>
                  <a:gd name="T22" fmla="*/ 1026 w 1673"/>
                  <a:gd name="T23" fmla="*/ 99 h 378"/>
                  <a:gd name="T24" fmla="*/ 1363 w 1673"/>
                  <a:gd name="T25" fmla="*/ 7 h 378"/>
                  <a:gd name="T26" fmla="*/ 1390 w 1673"/>
                  <a:gd name="T27" fmla="*/ 1 h 378"/>
                  <a:gd name="T28" fmla="*/ 1416 w 1673"/>
                  <a:gd name="T29" fmla="*/ 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73" h="378">
                    <a:moveTo>
                      <a:pt x="1416" y="0"/>
                    </a:moveTo>
                    <a:lnTo>
                      <a:pt x="1448" y="2"/>
                    </a:lnTo>
                    <a:lnTo>
                      <a:pt x="1480" y="10"/>
                    </a:lnTo>
                    <a:lnTo>
                      <a:pt x="1509" y="23"/>
                    </a:lnTo>
                    <a:lnTo>
                      <a:pt x="1537" y="40"/>
                    </a:lnTo>
                    <a:lnTo>
                      <a:pt x="1562" y="62"/>
                    </a:lnTo>
                    <a:lnTo>
                      <a:pt x="1582" y="87"/>
                    </a:lnTo>
                    <a:lnTo>
                      <a:pt x="1599" y="116"/>
                    </a:lnTo>
                    <a:lnTo>
                      <a:pt x="1610" y="148"/>
                    </a:lnTo>
                    <a:lnTo>
                      <a:pt x="1673" y="378"/>
                    </a:lnTo>
                    <a:lnTo>
                      <a:pt x="0" y="378"/>
                    </a:lnTo>
                    <a:lnTo>
                      <a:pt x="1026" y="99"/>
                    </a:lnTo>
                    <a:lnTo>
                      <a:pt x="1363" y="7"/>
                    </a:lnTo>
                    <a:lnTo>
                      <a:pt x="1390" y="1"/>
                    </a:lnTo>
                    <a:lnTo>
                      <a:pt x="141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97" name="Freeform 8"/>
              <p:cNvSpPr/>
              <p:nvPr/>
            </p:nvSpPr>
            <p:spPr bwMode="auto">
              <a:xfrm>
                <a:off x="852488" y="990600"/>
                <a:ext cx="766762" cy="598488"/>
              </a:xfrm>
              <a:custGeom>
                <a:avLst/>
                <a:gdLst>
                  <a:gd name="T0" fmla="*/ 3180 w 3381"/>
                  <a:gd name="T1" fmla="*/ 0 h 2644"/>
                  <a:gd name="T2" fmla="*/ 3250 w 3381"/>
                  <a:gd name="T3" fmla="*/ 12 h 2644"/>
                  <a:gd name="T4" fmla="*/ 3309 w 3381"/>
                  <a:gd name="T5" fmla="*/ 47 h 2644"/>
                  <a:gd name="T6" fmla="*/ 3354 w 3381"/>
                  <a:gd name="T7" fmla="*/ 99 h 2644"/>
                  <a:gd name="T8" fmla="*/ 3378 w 3381"/>
                  <a:gd name="T9" fmla="*/ 164 h 2644"/>
                  <a:gd name="T10" fmla="*/ 3381 w 3381"/>
                  <a:gd name="T11" fmla="*/ 750 h 2644"/>
                  <a:gd name="T12" fmla="*/ 2145 w 3381"/>
                  <a:gd name="T13" fmla="*/ 752 h 2644"/>
                  <a:gd name="T14" fmla="*/ 2053 w 3381"/>
                  <a:gd name="T15" fmla="*/ 776 h 2644"/>
                  <a:gd name="T16" fmla="*/ 1974 w 3381"/>
                  <a:gd name="T17" fmla="*/ 823 h 2644"/>
                  <a:gd name="T18" fmla="*/ 1912 w 3381"/>
                  <a:gd name="T19" fmla="*/ 886 h 2644"/>
                  <a:gd name="T20" fmla="*/ 1869 w 3381"/>
                  <a:gd name="T21" fmla="*/ 961 h 2644"/>
                  <a:gd name="T22" fmla="*/ 1846 w 3381"/>
                  <a:gd name="T23" fmla="*/ 1047 h 2644"/>
                  <a:gd name="T24" fmla="*/ 1843 w 3381"/>
                  <a:gd name="T25" fmla="*/ 1539 h 2644"/>
                  <a:gd name="T26" fmla="*/ 1855 w 3381"/>
                  <a:gd name="T27" fmla="*/ 1630 h 2644"/>
                  <a:gd name="T28" fmla="*/ 1890 w 3381"/>
                  <a:gd name="T29" fmla="*/ 1711 h 2644"/>
                  <a:gd name="T30" fmla="*/ 1943 w 3381"/>
                  <a:gd name="T31" fmla="*/ 1781 h 2644"/>
                  <a:gd name="T32" fmla="*/ 2013 w 3381"/>
                  <a:gd name="T33" fmla="*/ 1834 h 2644"/>
                  <a:gd name="T34" fmla="*/ 2095 w 3381"/>
                  <a:gd name="T35" fmla="*/ 1869 h 2644"/>
                  <a:gd name="T36" fmla="*/ 2185 w 3381"/>
                  <a:gd name="T37" fmla="*/ 1881 h 2644"/>
                  <a:gd name="T38" fmla="*/ 3381 w 3381"/>
                  <a:gd name="T39" fmla="*/ 2442 h 2644"/>
                  <a:gd name="T40" fmla="*/ 3368 w 3381"/>
                  <a:gd name="T41" fmla="*/ 2512 h 2644"/>
                  <a:gd name="T42" fmla="*/ 3333 w 3381"/>
                  <a:gd name="T43" fmla="*/ 2572 h 2644"/>
                  <a:gd name="T44" fmla="*/ 3281 w 3381"/>
                  <a:gd name="T45" fmla="*/ 2615 h 2644"/>
                  <a:gd name="T46" fmla="*/ 3216 w 3381"/>
                  <a:gd name="T47" fmla="*/ 2640 h 2644"/>
                  <a:gd name="T48" fmla="*/ 201 w 3381"/>
                  <a:gd name="T49" fmla="*/ 2644 h 2644"/>
                  <a:gd name="T50" fmla="*/ 132 w 3381"/>
                  <a:gd name="T51" fmla="*/ 2631 h 2644"/>
                  <a:gd name="T52" fmla="*/ 72 w 3381"/>
                  <a:gd name="T53" fmla="*/ 2596 h 2644"/>
                  <a:gd name="T54" fmla="*/ 27 w 3381"/>
                  <a:gd name="T55" fmla="*/ 2544 h 2644"/>
                  <a:gd name="T56" fmla="*/ 3 w 3381"/>
                  <a:gd name="T57" fmla="*/ 2479 h 2644"/>
                  <a:gd name="T58" fmla="*/ 0 w 3381"/>
                  <a:gd name="T59" fmla="*/ 201 h 2644"/>
                  <a:gd name="T60" fmla="*/ 8 w 3381"/>
                  <a:gd name="T61" fmla="*/ 148 h 2644"/>
                  <a:gd name="T62" fmla="*/ 28 w 3381"/>
                  <a:gd name="T63" fmla="*/ 98 h 2644"/>
                  <a:gd name="T64" fmla="*/ 64 w 3381"/>
                  <a:gd name="T65" fmla="*/ 54 h 2644"/>
                  <a:gd name="T66" fmla="*/ 113 w 3381"/>
                  <a:gd name="T67" fmla="*/ 20 h 2644"/>
                  <a:gd name="T68" fmla="*/ 171 w 3381"/>
                  <a:gd name="T69" fmla="*/ 3 h 2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381" h="2644">
                    <a:moveTo>
                      <a:pt x="201" y="0"/>
                    </a:moveTo>
                    <a:lnTo>
                      <a:pt x="3180" y="0"/>
                    </a:lnTo>
                    <a:lnTo>
                      <a:pt x="3216" y="4"/>
                    </a:lnTo>
                    <a:lnTo>
                      <a:pt x="3250" y="12"/>
                    </a:lnTo>
                    <a:lnTo>
                      <a:pt x="3282" y="28"/>
                    </a:lnTo>
                    <a:lnTo>
                      <a:pt x="3309" y="47"/>
                    </a:lnTo>
                    <a:lnTo>
                      <a:pt x="3334" y="71"/>
                    </a:lnTo>
                    <a:lnTo>
                      <a:pt x="3354" y="99"/>
                    </a:lnTo>
                    <a:lnTo>
                      <a:pt x="3369" y="131"/>
                    </a:lnTo>
                    <a:lnTo>
                      <a:pt x="3378" y="164"/>
                    </a:lnTo>
                    <a:lnTo>
                      <a:pt x="3381" y="201"/>
                    </a:lnTo>
                    <a:lnTo>
                      <a:pt x="3381" y="750"/>
                    </a:lnTo>
                    <a:lnTo>
                      <a:pt x="2185" y="750"/>
                    </a:lnTo>
                    <a:lnTo>
                      <a:pt x="2145" y="752"/>
                    </a:lnTo>
                    <a:lnTo>
                      <a:pt x="2098" y="761"/>
                    </a:lnTo>
                    <a:lnTo>
                      <a:pt x="2053" y="776"/>
                    </a:lnTo>
                    <a:lnTo>
                      <a:pt x="2012" y="797"/>
                    </a:lnTo>
                    <a:lnTo>
                      <a:pt x="1974" y="823"/>
                    </a:lnTo>
                    <a:lnTo>
                      <a:pt x="1940" y="853"/>
                    </a:lnTo>
                    <a:lnTo>
                      <a:pt x="1912" y="886"/>
                    </a:lnTo>
                    <a:lnTo>
                      <a:pt x="1888" y="922"/>
                    </a:lnTo>
                    <a:lnTo>
                      <a:pt x="1869" y="961"/>
                    </a:lnTo>
                    <a:lnTo>
                      <a:pt x="1854" y="1002"/>
                    </a:lnTo>
                    <a:lnTo>
                      <a:pt x="1846" y="1047"/>
                    </a:lnTo>
                    <a:lnTo>
                      <a:pt x="1843" y="1091"/>
                    </a:lnTo>
                    <a:lnTo>
                      <a:pt x="1843" y="1539"/>
                    </a:lnTo>
                    <a:lnTo>
                      <a:pt x="1846" y="1585"/>
                    </a:lnTo>
                    <a:lnTo>
                      <a:pt x="1855" y="1630"/>
                    </a:lnTo>
                    <a:lnTo>
                      <a:pt x="1869" y="1672"/>
                    </a:lnTo>
                    <a:lnTo>
                      <a:pt x="1890" y="1711"/>
                    </a:lnTo>
                    <a:lnTo>
                      <a:pt x="1914" y="1747"/>
                    </a:lnTo>
                    <a:lnTo>
                      <a:pt x="1943" y="1781"/>
                    </a:lnTo>
                    <a:lnTo>
                      <a:pt x="1976" y="1809"/>
                    </a:lnTo>
                    <a:lnTo>
                      <a:pt x="2013" y="1834"/>
                    </a:lnTo>
                    <a:lnTo>
                      <a:pt x="2052" y="1854"/>
                    </a:lnTo>
                    <a:lnTo>
                      <a:pt x="2095" y="1869"/>
                    </a:lnTo>
                    <a:lnTo>
                      <a:pt x="2139" y="1878"/>
                    </a:lnTo>
                    <a:lnTo>
                      <a:pt x="2185" y="1881"/>
                    </a:lnTo>
                    <a:lnTo>
                      <a:pt x="3381" y="1881"/>
                    </a:lnTo>
                    <a:lnTo>
                      <a:pt x="3381" y="2442"/>
                    </a:lnTo>
                    <a:lnTo>
                      <a:pt x="3378" y="2479"/>
                    </a:lnTo>
                    <a:lnTo>
                      <a:pt x="3368" y="2512"/>
                    </a:lnTo>
                    <a:lnTo>
                      <a:pt x="3354" y="2544"/>
                    </a:lnTo>
                    <a:lnTo>
                      <a:pt x="3333" y="2572"/>
                    </a:lnTo>
                    <a:lnTo>
                      <a:pt x="3309" y="2596"/>
                    </a:lnTo>
                    <a:lnTo>
                      <a:pt x="3281" y="2615"/>
                    </a:lnTo>
                    <a:lnTo>
                      <a:pt x="3249" y="2631"/>
                    </a:lnTo>
                    <a:lnTo>
                      <a:pt x="3216" y="2640"/>
                    </a:lnTo>
                    <a:lnTo>
                      <a:pt x="3180" y="2644"/>
                    </a:lnTo>
                    <a:lnTo>
                      <a:pt x="201" y="2644"/>
                    </a:lnTo>
                    <a:lnTo>
                      <a:pt x="165" y="2640"/>
                    </a:lnTo>
                    <a:lnTo>
                      <a:pt x="132" y="2631"/>
                    </a:lnTo>
                    <a:lnTo>
                      <a:pt x="100" y="2615"/>
                    </a:lnTo>
                    <a:lnTo>
                      <a:pt x="72" y="2596"/>
                    </a:lnTo>
                    <a:lnTo>
                      <a:pt x="48" y="2572"/>
                    </a:lnTo>
                    <a:lnTo>
                      <a:pt x="27" y="2544"/>
                    </a:lnTo>
                    <a:lnTo>
                      <a:pt x="13" y="2512"/>
                    </a:lnTo>
                    <a:lnTo>
                      <a:pt x="3" y="2479"/>
                    </a:lnTo>
                    <a:lnTo>
                      <a:pt x="0" y="2442"/>
                    </a:lnTo>
                    <a:lnTo>
                      <a:pt x="0" y="201"/>
                    </a:lnTo>
                    <a:lnTo>
                      <a:pt x="2" y="174"/>
                    </a:lnTo>
                    <a:lnTo>
                      <a:pt x="8" y="148"/>
                    </a:lnTo>
                    <a:lnTo>
                      <a:pt x="16" y="122"/>
                    </a:lnTo>
                    <a:lnTo>
                      <a:pt x="28" y="98"/>
                    </a:lnTo>
                    <a:lnTo>
                      <a:pt x="45" y="75"/>
                    </a:lnTo>
                    <a:lnTo>
                      <a:pt x="64" y="54"/>
                    </a:lnTo>
                    <a:lnTo>
                      <a:pt x="87" y="35"/>
                    </a:lnTo>
                    <a:lnTo>
                      <a:pt x="113" y="20"/>
                    </a:lnTo>
                    <a:lnTo>
                      <a:pt x="141" y="9"/>
                    </a:lnTo>
                    <a:lnTo>
                      <a:pt x="171" y="3"/>
                    </a:lnTo>
                    <a:lnTo>
                      <a:pt x="201"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98" name="Freeform 9"/>
              <p:cNvSpPr>
                <a:spLocks noEditPoints="1"/>
              </p:cNvSpPr>
              <p:nvPr/>
            </p:nvSpPr>
            <p:spPr bwMode="auto">
              <a:xfrm>
                <a:off x="1301750" y="1192213"/>
                <a:ext cx="365125" cy="192088"/>
              </a:xfrm>
              <a:custGeom>
                <a:avLst/>
                <a:gdLst>
                  <a:gd name="T0" fmla="*/ 432 w 1604"/>
                  <a:gd name="T1" fmla="*/ 300 h 850"/>
                  <a:gd name="T2" fmla="*/ 393 w 1604"/>
                  <a:gd name="T3" fmla="*/ 320 h 850"/>
                  <a:gd name="T4" fmla="*/ 364 w 1604"/>
                  <a:gd name="T5" fmla="*/ 353 h 850"/>
                  <a:gd name="T6" fmla="*/ 353 w 1604"/>
                  <a:gd name="T7" fmla="*/ 398 h 850"/>
                  <a:gd name="T8" fmla="*/ 357 w 1604"/>
                  <a:gd name="T9" fmla="*/ 488 h 850"/>
                  <a:gd name="T10" fmla="*/ 376 w 1604"/>
                  <a:gd name="T11" fmla="*/ 528 h 850"/>
                  <a:gd name="T12" fmla="*/ 410 w 1604"/>
                  <a:gd name="T13" fmla="*/ 555 h 850"/>
                  <a:gd name="T14" fmla="*/ 455 w 1604"/>
                  <a:gd name="T15" fmla="*/ 565 h 850"/>
                  <a:gd name="T16" fmla="*/ 545 w 1604"/>
                  <a:gd name="T17" fmla="*/ 563 h 850"/>
                  <a:gd name="T18" fmla="*/ 584 w 1604"/>
                  <a:gd name="T19" fmla="*/ 543 h 850"/>
                  <a:gd name="T20" fmla="*/ 611 w 1604"/>
                  <a:gd name="T21" fmla="*/ 509 h 850"/>
                  <a:gd name="T22" fmla="*/ 622 w 1604"/>
                  <a:gd name="T23" fmla="*/ 465 h 850"/>
                  <a:gd name="T24" fmla="*/ 619 w 1604"/>
                  <a:gd name="T25" fmla="*/ 375 h 850"/>
                  <a:gd name="T26" fmla="*/ 600 w 1604"/>
                  <a:gd name="T27" fmla="*/ 335 h 850"/>
                  <a:gd name="T28" fmla="*/ 566 w 1604"/>
                  <a:gd name="T29" fmla="*/ 308 h 850"/>
                  <a:gd name="T30" fmla="*/ 521 w 1604"/>
                  <a:gd name="T31" fmla="*/ 298 h 850"/>
                  <a:gd name="T32" fmla="*/ 201 w 1604"/>
                  <a:gd name="T33" fmla="*/ 0 h 850"/>
                  <a:gd name="T34" fmla="*/ 1436 w 1604"/>
                  <a:gd name="T35" fmla="*/ 2 h 850"/>
                  <a:gd name="T36" fmla="*/ 1494 w 1604"/>
                  <a:gd name="T37" fmla="*/ 22 h 850"/>
                  <a:gd name="T38" fmla="*/ 1538 w 1604"/>
                  <a:gd name="T39" fmla="*/ 52 h 850"/>
                  <a:gd name="T40" fmla="*/ 1579 w 1604"/>
                  <a:gd name="T41" fmla="*/ 103 h 850"/>
                  <a:gd name="T42" fmla="*/ 1600 w 1604"/>
                  <a:gd name="T43" fmla="*/ 166 h 850"/>
                  <a:gd name="T44" fmla="*/ 1604 w 1604"/>
                  <a:gd name="T45" fmla="*/ 649 h 850"/>
                  <a:gd name="T46" fmla="*/ 1593 w 1604"/>
                  <a:gd name="T47" fmla="*/ 716 h 850"/>
                  <a:gd name="T48" fmla="*/ 1560 w 1604"/>
                  <a:gd name="T49" fmla="*/ 773 h 850"/>
                  <a:gd name="T50" fmla="*/ 1517 w 1604"/>
                  <a:gd name="T51" fmla="*/ 814 h 850"/>
                  <a:gd name="T52" fmla="*/ 1468 w 1604"/>
                  <a:gd name="T53" fmla="*/ 839 h 850"/>
                  <a:gd name="T54" fmla="*/ 1402 w 1604"/>
                  <a:gd name="T55" fmla="*/ 850 h 850"/>
                  <a:gd name="T56" fmla="*/ 165 w 1604"/>
                  <a:gd name="T57" fmla="*/ 846 h 850"/>
                  <a:gd name="T58" fmla="*/ 100 w 1604"/>
                  <a:gd name="T59" fmla="*/ 823 h 850"/>
                  <a:gd name="T60" fmla="*/ 48 w 1604"/>
                  <a:gd name="T61" fmla="*/ 778 h 850"/>
                  <a:gd name="T62" fmla="*/ 13 w 1604"/>
                  <a:gd name="T63" fmla="*/ 718 h 850"/>
                  <a:gd name="T64" fmla="*/ 0 w 1604"/>
                  <a:gd name="T65" fmla="*/ 649 h 850"/>
                  <a:gd name="T66" fmla="*/ 3 w 1604"/>
                  <a:gd name="T67" fmla="*/ 164 h 850"/>
                  <a:gd name="T68" fmla="*/ 27 w 1604"/>
                  <a:gd name="T69" fmla="*/ 99 h 850"/>
                  <a:gd name="T70" fmla="*/ 72 w 1604"/>
                  <a:gd name="T71" fmla="*/ 47 h 850"/>
                  <a:gd name="T72" fmla="*/ 131 w 1604"/>
                  <a:gd name="T73" fmla="*/ 12 h 850"/>
                  <a:gd name="T74" fmla="*/ 201 w 1604"/>
                  <a:gd name="T75" fmla="*/ 0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04" h="850">
                    <a:moveTo>
                      <a:pt x="455" y="298"/>
                    </a:moveTo>
                    <a:lnTo>
                      <a:pt x="432" y="300"/>
                    </a:lnTo>
                    <a:lnTo>
                      <a:pt x="411" y="308"/>
                    </a:lnTo>
                    <a:lnTo>
                      <a:pt x="393" y="320"/>
                    </a:lnTo>
                    <a:lnTo>
                      <a:pt x="376" y="335"/>
                    </a:lnTo>
                    <a:lnTo>
                      <a:pt x="364" y="353"/>
                    </a:lnTo>
                    <a:lnTo>
                      <a:pt x="357" y="375"/>
                    </a:lnTo>
                    <a:lnTo>
                      <a:pt x="353" y="398"/>
                    </a:lnTo>
                    <a:lnTo>
                      <a:pt x="353" y="465"/>
                    </a:lnTo>
                    <a:lnTo>
                      <a:pt x="357" y="488"/>
                    </a:lnTo>
                    <a:lnTo>
                      <a:pt x="364" y="509"/>
                    </a:lnTo>
                    <a:lnTo>
                      <a:pt x="376" y="528"/>
                    </a:lnTo>
                    <a:lnTo>
                      <a:pt x="392" y="543"/>
                    </a:lnTo>
                    <a:lnTo>
                      <a:pt x="410" y="555"/>
                    </a:lnTo>
                    <a:lnTo>
                      <a:pt x="432" y="563"/>
                    </a:lnTo>
                    <a:lnTo>
                      <a:pt x="455" y="565"/>
                    </a:lnTo>
                    <a:lnTo>
                      <a:pt x="521" y="565"/>
                    </a:lnTo>
                    <a:lnTo>
                      <a:pt x="545" y="563"/>
                    </a:lnTo>
                    <a:lnTo>
                      <a:pt x="566" y="555"/>
                    </a:lnTo>
                    <a:lnTo>
                      <a:pt x="584" y="543"/>
                    </a:lnTo>
                    <a:lnTo>
                      <a:pt x="600" y="528"/>
                    </a:lnTo>
                    <a:lnTo>
                      <a:pt x="611" y="509"/>
                    </a:lnTo>
                    <a:lnTo>
                      <a:pt x="619" y="488"/>
                    </a:lnTo>
                    <a:lnTo>
                      <a:pt x="622" y="465"/>
                    </a:lnTo>
                    <a:lnTo>
                      <a:pt x="622" y="398"/>
                    </a:lnTo>
                    <a:lnTo>
                      <a:pt x="619" y="375"/>
                    </a:lnTo>
                    <a:lnTo>
                      <a:pt x="611" y="353"/>
                    </a:lnTo>
                    <a:lnTo>
                      <a:pt x="600" y="335"/>
                    </a:lnTo>
                    <a:lnTo>
                      <a:pt x="584" y="320"/>
                    </a:lnTo>
                    <a:lnTo>
                      <a:pt x="566" y="308"/>
                    </a:lnTo>
                    <a:lnTo>
                      <a:pt x="545" y="300"/>
                    </a:lnTo>
                    <a:lnTo>
                      <a:pt x="521" y="298"/>
                    </a:lnTo>
                    <a:lnTo>
                      <a:pt x="455" y="298"/>
                    </a:lnTo>
                    <a:close/>
                    <a:moveTo>
                      <a:pt x="201" y="0"/>
                    </a:moveTo>
                    <a:lnTo>
                      <a:pt x="1402" y="0"/>
                    </a:lnTo>
                    <a:lnTo>
                      <a:pt x="1436" y="2"/>
                    </a:lnTo>
                    <a:lnTo>
                      <a:pt x="1468" y="11"/>
                    </a:lnTo>
                    <a:lnTo>
                      <a:pt x="1494" y="22"/>
                    </a:lnTo>
                    <a:lnTo>
                      <a:pt x="1517" y="35"/>
                    </a:lnTo>
                    <a:lnTo>
                      <a:pt x="1538" y="52"/>
                    </a:lnTo>
                    <a:lnTo>
                      <a:pt x="1560" y="76"/>
                    </a:lnTo>
                    <a:lnTo>
                      <a:pt x="1579" y="103"/>
                    </a:lnTo>
                    <a:lnTo>
                      <a:pt x="1593" y="134"/>
                    </a:lnTo>
                    <a:lnTo>
                      <a:pt x="1600" y="166"/>
                    </a:lnTo>
                    <a:lnTo>
                      <a:pt x="1604" y="201"/>
                    </a:lnTo>
                    <a:lnTo>
                      <a:pt x="1604" y="649"/>
                    </a:lnTo>
                    <a:lnTo>
                      <a:pt x="1600" y="684"/>
                    </a:lnTo>
                    <a:lnTo>
                      <a:pt x="1593" y="716"/>
                    </a:lnTo>
                    <a:lnTo>
                      <a:pt x="1579" y="745"/>
                    </a:lnTo>
                    <a:lnTo>
                      <a:pt x="1560" y="773"/>
                    </a:lnTo>
                    <a:lnTo>
                      <a:pt x="1538" y="797"/>
                    </a:lnTo>
                    <a:lnTo>
                      <a:pt x="1517" y="814"/>
                    </a:lnTo>
                    <a:lnTo>
                      <a:pt x="1494" y="828"/>
                    </a:lnTo>
                    <a:lnTo>
                      <a:pt x="1468" y="839"/>
                    </a:lnTo>
                    <a:lnTo>
                      <a:pt x="1436" y="846"/>
                    </a:lnTo>
                    <a:lnTo>
                      <a:pt x="1402" y="850"/>
                    </a:lnTo>
                    <a:lnTo>
                      <a:pt x="201" y="850"/>
                    </a:lnTo>
                    <a:lnTo>
                      <a:pt x="165" y="846"/>
                    </a:lnTo>
                    <a:lnTo>
                      <a:pt x="131" y="837"/>
                    </a:lnTo>
                    <a:lnTo>
                      <a:pt x="100" y="823"/>
                    </a:lnTo>
                    <a:lnTo>
                      <a:pt x="72" y="802"/>
                    </a:lnTo>
                    <a:lnTo>
                      <a:pt x="48" y="778"/>
                    </a:lnTo>
                    <a:lnTo>
                      <a:pt x="27" y="750"/>
                    </a:lnTo>
                    <a:lnTo>
                      <a:pt x="13" y="718"/>
                    </a:lnTo>
                    <a:lnTo>
                      <a:pt x="3" y="685"/>
                    </a:lnTo>
                    <a:lnTo>
                      <a:pt x="0" y="649"/>
                    </a:lnTo>
                    <a:lnTo>
                      <a:pt x="0" y="201"/>
                    </a:lnTo>
                    <a:lnTo>
                      <a:pt x="3" y="164"/>
                    </a:lnTo>
                    <a:lnTo>
                      <a:pt x="13" y="131"/>
                    </a:lnTo>
                    <a:lnTo>
                      <a:pt x="27" y="99"/>
                    </a:lnTo>
                    <a:lnTo>
                      <a:pt x="48" y="71"/>
                    </a:lnTo>
                    <a:lnTo>
                      <a:pt x="72" y="47"/>
                    </a:lnTo>
                    <a:lnTo>
                      <a:pt x="100" y="27"/>
                    </a:lnTo>
                    <a:lnTo>
                      <a:pt x="131" y="12"/>
                    </a:lnTo>
                    <a:lnTo>
                      <a:pt x="165" y="3"/>
                    </a:lnTo>
                    <a:lnTo>
                      <a:pt x="201"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grpSp>
      </p:grpSp>
      <p:grpSp>
        <p:nvGrpSpPr>
          <p:cNvPr id="99" name="Group 41"/>
          <p:cNvGrpSpPr/>
          <p:nvPr/>
        </p:nvGrpSpPr>
        <p:grpSpPr bwMode="auto">
          <a:xfrm>
            <a:off x="3999230" y="2820670"/>
            <a:ext cx="823913" cy="823913"/>
            <a:chOff x="4117784" y="2812536"/>
            <a:chExt cx="823768" cy="823768"/>
          </a:xfrm>
        </p:grpSpPr>
        <p:sp>
          <p:nvSpPr>
            <p:cNvPr id="100" name="Oval 42"/>
            <p:cNvSpPr/>
            <p:nvPr/>
          </p:nvSpPr>
          <p:spPr>
            <a:xfrm>
              <a:off x="4117784" y="2812536"/>
              <a:ext cx="823768" cy="823768"/>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defRPr/>
              </a:pPr>
              <a:endParaRPr lang="en-IN" sz="2000" noProof="1">
                <a:solidFill>
                  <a:schemeClr val="tx1"/>
                </a:solidFill>
              </a:endParaRPr>
            </a:p>
          </p:txBody>
        </p:sp>
        <p:grpSp>
          <p:nvGrpSpPr>
            <p:cNvPr id="101" name="Group 43"/>
            <p:cNvGrpSpPr/>
            <p:nvPr/>
          </p:nvGrpSpPr>
          <p:grpSpPr>
            <a:xfrm>
              <a:off x="4232046" y="2973244"/>
              <a:ext cx="595244" cy="502352"/>
              <a:chOff x="3827463" y="2378075"/>
              <a:chExt cx="773113" cy="652463"/>
            </a:xfrm>
            <a:solidFill>
              <a:schemeClr val="bg1"/>
            </a:solidFill>
          </p:grpSpPr>
          <p:sp>
            <p:nvSpPr>
              <p:cNvPr id="102" name="Freeform 93"/>
              <p:cNvSpPr>
                <a:spLocks noEditPoints="1"/>
              </p:cNvSpPr>
              <p:nvPr/>
            </p:nvSpPr>
            <p:spPr bwMode="auto">
              <a:xfrm>
                <a:off x="3827463" y="2378075"/>
                <a:ext cx="762000" cy="487363"/>
              </a:xfrm>
              <a:custGeom>
                <a:avLst/>
                <a:gdLst>
                  <a:gd name="T0" fmla="*/ 212 w 3360"/>
                  <a:gd name="T1" fmla="*/ 966 h 2150"/>
                  <a:gd name="T2" fmla="*/ 205 w 3360"/>
                  <a:gd name="T3" fmla="*/ 969 h 2150"/>
                  <a:gd name="T4" fmla="*/ 200 w 3360"/>
                  <a:gd name="T5" fmla="*/ 974 h 2150"/>
                  <a:gd name="T6" fmla="*/ 197 w 3360"/>
                  <a:gd name="T7" fmla="*/ 982 h 2150"/>
                  <a:gd name="T8" fmla="*/ 289 w 3360"/>
                  <a:gd name="T9" fmla="*/ 1911 h 2150"/>
                  <a:gd name="T10" fmla="*/ 304 w 3360"/>
                  <a:gd name="T11" fmla="*/ 1940 h 2150"/>
                  <a:gd name="T12" fmla="*/ 334 w 3360"/>
                  <a:gd name="T13" fmla="*/ 1953 h 2150"/>
                  <a:gd name="T14" fmla="*/ 1866 w 3360"/>
                  <a:gd name="T15" fmla="*/ 1951 h 2150"/>
                  <a:gd name="T16" fmla="*/ 1894 w 3360"/>
                  <a:gd name="T17" fmla="*/ 1936 h 2150"/>
                  <a:gd name="T18" fmla="*/ 1916 w 3360"/>
                  <a:gd name="T19" fmla="*/ 1912 h 2150"/>
                  <a:gd name="T20" fmla="*/ 2174 w 3360"/>
                  <a:gd name="T21" fmla="*/ 968 h 2150"/>
                  <a:gd name="T22" fmla="*/ 2172 w 3360"/>
                  <a:gd name="T23" fmla="*/ 965 h 2150"/>
                  <a:gd name="T24" fmla="*/ 2656 w 3360"/>
                  <a:gd name="T25" fmla="*/ 0 h 2150"/>
                  <a:gd name="T26" fmla="*/ 3284 w 3360"/>
                  <a:gd name="T27" fmla="*/ 3 h 2150"/>
                  <a:gd name="T28" fmla="*/ 3323 w 3360"/>
                  <a:gd name="T29" fmla="*/ 22 h 2150"/>
                  <a:gd name="T30" fmla="*/ 3350 w 3360"/>
                  <a:gd name="T31" fmla="*/ 55 h 2150"/>
                  <a:gd name="T32" fmla="*/ 3360 w 3360"/>
                  <a:gd name="T33" fmla="*/ 99 h 2150"/>
                  <a:gd name="T34" fmla="*/ 3350 w 3360"/>
                  <a:gd name="T35" fmla="*/ 142 h 2150"/>
                  <a:gd name="T36" fmla="*/ 3323 w 3360"/>
                  <a:gd name="T37" fmla="*/ 175 h 2150"/>
                  <a:gd name="T38" fmla="*/ 3284 w 3360"/>
                  <a:gd name="T39" fmla="*/ 195 h 2150"/>
                  <a:gd name="T40" fmla="*/ 2656 w 3360"/>
                  <a:gd name="T41" fmla="*/ 197 h 2150"/>
                  <a:gd name="T42" fmla="*/ 2627 w 3360"/>
                  <a:gd name="T43" fmla="*/ 205 h 2150"/>
                  <a:gd name="T44" fmla="*/ 2600 w 3360"/>
                  <a:gd name="T45" fmla="*/ 226 h 2150"/>
                  <a:gd name="T46" fmla="*/ 2584 w 3360"/>
                  <a:gd name="T47" fmla="*/ 252 h 2150"/>
                  <a:gd name="T48" fmla="*/ 2113 w 3360"/>
                  <a:gd name="T49" fmla="*/ 1951 h 2150"/>
                  <a:gd name="T50" fmla="*/ 2081 w 3360"/>
                  <a:gd name="T51" fmla="*/ 2021 h 2150"/>
                  <a:gd name="T52" fmla="*/ 2029 w 3360"/>
                  <a:gd name="T53" fmla="*/ 2080 h 2150"/>
                  <a:gd name="T54" fmla="*/ 1964 w 3360"/>
                  <a:gd name="T55" fmla="*/ 2123 h 2150"/>
                  <a:gd name="T56" fmla="*/ 1890 w 3360"/>
                  <a:gd name="T57" fmla="*/ 2147 h 2150"/>
                  <a:gd name="T58" fmla="*/ 334 w 3360"/>
                  <a:gd name="T59" fmla="*/ 2150 h 2150"/>
                  <a:gd name="T60" fmla="*/ 263 w 3360"/>
                  <a:gd name="T61" fmla="*/ 2139 h 2150"/>
                  <a:gd name="T62" fmla="*/ 200 w 3360"/>
                  <a:gd name="T63" fmla="*/ 2108 h 2150"/>
                  <a:gd name="T64" fmla="*/ 147 w 3360"/>
                  <a:gd name="T65" fmla="*/ 2061 h 2150"/>
                  <a:gd name="T66" fmla="*/ 110 w 3360"/>
                  <a:gd name="T67" fmla="*/ 2000 h 2150"/>
                  <a:gd name="T68" fmla="*/ 92 w 3360"/>
                  <a:gd name="T69" fmla="*/ 1930 h 2150"/>
                  <a:gd name="T70" fmla="*/ 0 w 3360"/>
                  <a:gd name="T71" fmla="*/ 976 h 2150"/>
                  <a:gd name="T72" fmla="*/ 10 w 3360"/>
                  <a:gd name="T73" fmla="*/ 917 h 2150"/>
                  <a:gd name="T74" fmla="*/ 37 w 3360"/>
                  <a:gd name="T75" fmla="*/ 862 h 2150"/>
                  <a:gd name="T76" fmla="*/ 78 w 3360"/>
                  <a:gd name="T77" fmla="*/ 818 h 2150"/>
                  <a:gd name="T78" fmla="*/ 128 w 3360"/>
                  <a:gd name="T79" fmla="*/ 787 h 2150"/>
                  <a:gd name="T80" fmla="*/ 187 w 3360"/>
                  <a:gd name="T81" fmla="*/ 770 h 2150"/>
                  <a:gd name="T82" fmla="*/ 2172 w 3360"/>
                  <a:gd name="T83" fmla="*/ 768 h 2150"/>
                  <a:gd name="T84" fmla="*/ 2231 w 3360"/>
                  <a:gd name="T85" fmla="*/ 776 h 2150"/>
                  <a:gd name="T86" fmla="*/ 2408 w 3360"/>
                  <a:gd name="T87" fmla="*/ 162 h 2150"/>
                  <a:gd name="T88" fmla="*/ 2450 w 3360"/>
                  <a:gd name="T89" fmla="*/ 98 h 2150"/>
                  <a:gd name="T90" fmla="*/ 2510 w 3360"/>
                  <a:gd name="T91" fmla="*/ 46 h 2150"/>
                  <a:gd name="T92" fmla="*/ 2581 w 3360"/>
                  <a:gd name="T93" fmla="*/ 13 h 2150"/>
                  <a:gd name="T94" fmla="*/ 2656 w 3360"/>
                  <a:gd name="T95" fmla="*/ 0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360" h="2150">
                    <a:moveTo>
                      <a:pt x="217" y="965"/>
                    </a:moveTo>
                    <a:lnTo>
                      <a:pt x="212" y="966"/>
                    </a:lnTo>
                    <a:lnTo>
                      <a:pt x="208" y="967"/>
                    </a:lnTo>
                    <a:lnTo>
                      <a:pt x="205" y="969"/>
                    </a:lnTo>
                    <a:lnTo>
                      <a:pt x="202" y="971"/>
                    </a:lnTo>
                    <a:lnTo>
                      <a:pt x="200" y="974"/>
                    </a:lnTo>
                    <a:lnTo>
                      <a:pt x="198" y="978"/>
                    </a:lnTo>
                    <a:lnTo>
                      <a:pt x="197" y="982"/>
                    </a:lnTo>
                    <a:lnTo>
                      <a:pt x="198" y="987"/>
                    </a:lnTo>
                    <a:lnTo>
                      <a:pt x="289" y="1911"/>
                    </a:lnTo>
                    <a:lnTo>
                      <a:pt x="293" y="1927"/>
                    </a:lnTo>
                    <a:lnTo>
                      <a:pt x="304" y="1940"/>
                    </a:lnTo>
                    <a:lnTo>
                      <a:pt x="319" y="1950"/>
                    </a:lnTo>
                    <a:lnTo>
                      <a:pt x="334" y="1953"/>
                    </a:lnTo>
                    <a:lnTo>
                      <a:pt x="1852" y="1953"/>
                    </a:lnTo>
                    <a:lnTo>
                      <a:pt x="1866" y="1951"/>
                    </a:lnTo>
                    <a:lnTo>
                      <a:pt x="1881" y="1944"/>
                    </a:lnTo>
                    <a:lnTo>
                      <a:pt x="1894" y="1936"/>
                    </a:lnTo>
                    <a:lnTo>
                      <a:pt x="1907" y="1925"/>
                    </a:lnTo>
                    <a:lnTo>
                      <a:pt x="1916" y="1912"/>
                    </a:lnTo>
                    <a:lnTo>
                      <a:pt x="1922" y="1899"/>
                    </a:lnTo>
                    <a:lnTo>
                      <a:pt x="2174" y="968"/>
                    </a:lnTo>
                    <a:lnTo>
                      <a:pt x="2175" y="965"/>
                    </a:lnTo>
                    <a:lnTo>
                      <a:pt x="2172" y="965"/>
                    </a:lnTo>
                    <a:lnTo>
                      <a:pt x="217" y="965"/>
                    </a:lnTo>
                    <a:close/>
                    <a:moveTo>
                      <a:pt x="2656" y="0"/>
                    </a:moveTo>
                    <a:lnTo>
                      <a:pt x="3262" y="0"/>
                    </a:lnTo>
                    <a:lnTo>
                      <a:pt x="3284" y="3"/>
                    </a:lnTo>
                    <a:lnTo>
                      <a:pt x="3304" y="10"/>
                    </a:lnTo>
                    <a:lnTo>
                      <a:pt x="3323" y="22"/>
                    </a:lnTo>
                    <a:lnTo>
                      <a:pt x="3338" y="37"/>
                    </a:lnTo>
                    <a:lnTo>
                      <a:pt x="3350" y="55"/>
                    </a:lnTo>
                    <a:lnTo>
                      <a:pt x="3357" y="76"/>
                    </a:lnTo>
                    <a:lnTo>
                      <a:pt x="3360" y="99"/>
                    </a:lnTo>
                    <a:lnTo>
                      <a:pt x="3357" y="122"/>
                    </a:lnTo>
                    <a:lnTo>
                      <a:pt x="3350" y="142"/>
                    </a:lnTo>
                    <a:lnTo>
                      <a:pt x="3338" y="160"/>
                    </a:lnTo>
                    <a:lnTo>
                      <a:pt x="3323" y="175"/>
                    </a:lnTo>
                    <a:lnTo>
                      <a:pt x="3304" y="187"/>
                    </a:lnTo>
                    <a:lnTo>
                      <a:pt x="3284" y="195"/>
                    </a:lnTo>
                    <a:lnTo>
                      <a:pt x="3262" y="197"/>
                    </a:lnTo>
                    <a:lnTo>
                      <a:pt x="2656" y="197"/>
                    </a:lnTo>
                    <a:lnTo>
                      <a:pt x="2642" y="199"/>
                    </a:lnTo>
                    <a:lnTo>
                      <a:pt x="2627" y="205"/>
                    </a:lnTo>
                    <a:lnTo>
                      <a:pt x="2613" y="215"/>
                    </a:lnTo>
                    <a:lnTo>
                      <a:pt x="2600" y="226"/>
                    </a:lnTo>
                    <a:lnTo>
                      <a:pt x="2590" y="238"/>
                    </a:lnTo>
                    <a:lnTo>
                      <a:pt x="2584" y="252"/>
                    </a:lnTo>
                    <a:lnTo>
                      <a:pt x="2302" y="1248"/>
                    </a:lnTo>
                    <a:lnTo>
                      <a:pt x="2113" y="1951"/>
                    </a:lnTo>
                    <a:lnTo>
                      <a:pt x="2099" y="1987"/>
                    </a:lnTo>
                    <a:lnTo>
                      <a:pt x="2081" y="2021"/>
                    </a:lnTo>
                    <a:lnTo>
                      <a:pt x="2057" y="2052"/>
                    </a:lnTo>
                    <a:lnTo>
                      <a:pt x="2029" y="2080"/>
                    </a:lnTo>
                    <a:lnTo>
                      <a:pt x="1998" y="2104"/>
                    </a:lnTo>
                    <a:lnTo>
                      <a:pt x="1964" y="2123"/>
                    </a:lnTo>
                    <a:lnTo>
                      <a:pt x="1927" y="2138"/>
                    </a:lnTo>
                    <a:lnTo>
                      <a:pt x="1890" y="2147"/>
                    </a:lnTo>
                    <a:lnTo>
                      <a:pt x="1852" y="2150"/>
                    </a:lnTo>
                    <a:lnTo>
                      <a:pt x="334" y="2150"/>
                    </a:lnTo>
                    <a:lnTo>
                      <a:pt x="298" y="2147"/>
                    </a:lnTo>
                    <a:lnTo>
                      <a:pt x="263" y="2139"/>
                    </a:lnTo>
                    <a:lnTo>
                      <a:pt x="230" y="2125"/>
                    </a:lnTo>
                    <a:lnTo>
                      <a:pt x="200" y="2108"/>
                    </a:lnTo>
                    <a:lnTo>
                      <a:pt x="172" y="2086"/>
                    </a:lnTo>
                    <a:lnTo>
                      <a:pt x="147" y="2061"/>
                    </a:lnTo>
                    <a:lnTo>
                      <a:pt x="126" y="2032"/>
                    </a:lnTo>
                    <a:lnTo>
                      <a:pt x="110" y="2000"/>
                    </a:lnTo>
                    <a:lnTo>
                      <a:pt x="98" y="1966"/>
                    </a:lnTo>
                    <a:lnTo>
                      <a:pt x="92" y="1930"/>
                    </a:lnTo>
                    <a:lnTo>
                      <a:pt x="1" y="1007"/>
                    </a:lnTo>
                    <a:lnTo>
                      <a:pt x="0" y="976"/>
                    </a:lnTo>
                    <a:lnTo>
                      <a:pt x="3" y="946"/>
                    </a:lnTo>
                    <a:lnTo>
                      <a:pt x="10" y="917"/>
                    </a:lnTo>
                    <a:lnTo>
                      <a:pt x="22" y="889"/>
                    </a:lnTo>
                    <a:lnTo>
                      <a:pt x="37" y="862"/>
                    </a:lnTo>
                    <a:lnTo>
                      <a:pt x="56" y="838"/>
                    </a:lnTo>
                    <a:lnTo>
                      <a:pt x="78" y="818"/>
                    </a:lnTo>
                    <a:lnTo>
                      <a:pt x="101" y="800"/>
                    </a:lnTo>
                    <a:lnTo>
                      <a:pt x="128" y="787"/>
                    </a:lnTo>
                    <a:lnTo>
                      <a:pt x="157" y="776"/>
                    </a:lnTo>
                    <a:lnTo>
                      <a:pt x="187" y="770"/>
                    </a:lnTo>
                    <a:lnTo>
                      <a:pt x="217" y="768"/>
                    </a:lnTo>
                    <a:lnTo>
                      <a:pt x="2172" y="768"/>
                    </a:lnTo>
                    <a:lnTo>
                      <a:pt x="2202" y="770"/>
                    </a:lnTo>
                    <a:lnTo>
                      <a:pt x="2231" y="776"/>
                    </a:lnTo>
                    <a:lnTo>
                      <a:pt x="2394" y="198"/>
                    </a:lnTo>
                    <a:lnTo>
                      <a:pt x="2408" y="162"/>
                    </a:lnTo>
                    <a:lnTo>
                      <a:pt x="2426" y="129"/>
                    </a:lnTo>
                    <a:lnTo>
                      <a:pt x="2450" y="98"/>
                    </a:lnTo>
                    <a:lnTo>
                      <a:pt x="2478" y="70"/>
                    </a:lnTo>
                    <a:lnTo>
                      <a:pt x="2510" y="46"/>
                    </a:lnTo>
                    <a:lnTo>
                      <a:pt x="2544" y="26"/>
                    </a:lnTo>
                    <a:lnTo>
                      <a:pt x="2581" y="13"/>
                    </a:lnTo>
                    <a:lnTo>
                      <a:pt x="2618" y="4"/>
                    </a:lnTo>
                    <a:lnTo>
                      <a:pt x="265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103" name="Freeform 94"/>
              <p:cNvSpPr>
                <a:spLocks noEditPoints="1"/>
              </p:cNvSpPr>
              <p:nvPr/>
            </p:nvSpPr>
            <p:spPr bwMode="auto">
              <a:xfrm>
                <a:off x="3898901" y="2890838"/>
                <a:ext cx="139700" cy="139700"/>
              </a:xfrm>
              <a:custGeom>
                <a:avLst/>
                <a:gdLst>
                  <a:gd name="T0" fmla="*/ 281 w 613"/>
                  <a:gd name="T1" fmla="*/ 200 h 612"/>
                  <a:gd name="T2" fmla="*/ 238 w 613"/>
                  <a:gd name="T3" fmla="*/ 221 h 612"/>
                  <a:gd name="T4" fmla="*/ 208 w 613"/>
                  <a:gd name="T5" fmla="*/ 259 h 612"/>
                  <a:gd name="T6" fmla="*/ 196 w 613"/>
                  <a:gd name="T7" fmla="*/ 306 h 612"/>
                  <a:gd name="T8" fmla="*/ 208 w 613"/>
                  <a:gd name="T9" fmla="*/ 355 h 612"/>
                  <a:gd name="T10" fmla="*/ 238 w 613"/>
                  <a:gd name="T11" fmla="*/ 392 h 612"/>
                  <a:gd name="T12" fmla="*/ 281 w 613"/>
                  <a:gd name="T13" fmla="*/ 413 h 612"/>
                  <a:gd name="T14" fmla="*/ 331 w 613"/>
                  <a:gd name="T15" fmla="*/ 413 h 612"/>
                  <a:gd name="T16" fmla="*/ 374 w 613"/>
                  <a:gd name="T17" fmla="*/ 392 h 612"/>
                  <a:gd name="T18" fmla="*/ 404 w 613"/>
                  <a:gd name="T19" fmla="*/ 355 h 612"/>
                  <a:gd name="T20" fmla="*/ 416 w 613"/>
                  <a:gd name="T21" fmla="*/ 306 h 612"/>
                  <a:gd name="T22" fmla="*/ 404 w 613"/>
                  <a:gd name="T23" fmla="*/ 259 h 612"/>
                  <a:gd name="T24" fmla="*/ 374 w 613"/>
                  <a:gd name="T25" fmla="*/ 221 h 612"/>
                  <a:gd name="T26" fmla="*/ 331 w 613"/>
                  <a:gd name="T27" fmla="*/ 200 h 612"/>
                  <a:gd name="T28" fmla="*/ 306 w 613"/>
                  <a:gd name="T29" fmla="*/ 0 h 612"/>
                  <a:gd name="T30" fmla="*/ 388 w 613"/>
                  <a:gd name="T31" fmla="*/ 11 h 612"/>
                  <a:gd name="T32" fmla="*/ 460 w 613"/>
                  <a:gd name="T33" fmla="*/ 42 h 612"/>
                  <a:gd name="T34" fmla="*/ 522 w 613"/>
                  <a:gd name="T35" fmla="*/ 90 h 612"/>
                  <a:gd name="T36" fmla="*/ 571 w 613"/>
                  <a:gd name="T37" fmla="*/ 152 h 612"/>
                  <a:gd name="T38" fmla="*/ 602 w 613"/>
                  <a:gd name="T39" fmla="*/ 226 h 612"/>
                  <a:gd name="T40" fmla="*/ 613 w 613"/>
                  <a:gd name="T41" fmla="*/ 306 h 612"/>
                  <a:gd name="T42" fmla="*/ 602 w 613"/>
                  <a:gd name="T43" fmla="*/ 388 h 612"/>
                  <a:gd name="T44" fmla="*/ 571 w 613"/>
                  <a:gd name="T45" fmla="*/ 460 h 612"/>
                  <a:gd name="T46" fmla="*/ 522 w 613"/>
                  <a:gd name="T47" fmla="*/ 522 h 612"/>
                  <a:gd name="T48" fmla="*/ 460 w 613"/>
                  <a:gd name="T49" fmla="*/ 571 h 612"/>
                  <a:gd name="T50" fmla="*/ 388 w 613"/>
                  <a:gd name="T51" fmla="*/ 602 h 612"/>
                  <a:gd name="T52" fmla="*/ 306 w 613"/>
                  <a:gd name="T53" fmla="*/ 612 h 612"/>
                  <a:gd name="T54" fmla="*/ 224 w 613"/>
                  <a:gd name="T55" fmla="*/ 602 h 612"/>
                  <a:gd name="T56" fmla="*/ 152 w 613"/>
                  <a:gd name="T57" fmla="*/ 571 h 612"/>
                  <a:gd name="T58" fmla="*/ 90 w 613"/>
                  <a:gd name="T59" fmla="*/ 522 h 612"/>
                  <a:gd name="T60" fmla="*/ 41 w 613"/>
                  <a:gd name="T61" fmla="*/ 460 h 612"/>
                  <a:gd name="T62" fmla="*/ 11 w 613"/>
                  <a:gd name="T63" fmla="*/ 388 h 612"/>
                  <a:gd name="T64" fmla="*/ 0 w 613"/>
                  <a:gd name="T65" fmla="*/ 306 h 612"/>
                  <a:gd name="T66" fmla="*/ 11 w 613"/>
                  <a:gd name="T67" fmla="*/ 226 h 612"/>
                  <a:gd name="T68" fmla="*/ 41 w 613"/>
                  <a:gd name="T69" fmla="*/ 152 h 612"/>
                  <a:gd name="T70" fmla="*/ 90 w 613"/>
                  <a:gd name="T71" fmla="*/ 90 h 612"/>
                  <a:gd name="T72" fmla="*/ 152 w 613"/>
                  <a:gd name="T73" fmla="*/ 42 h 612"/>
                  <a:gd name="T74" fmla="*/ 224 w 613"/>
                  <a:gd name="T75" fmla="*/ 11 h 612"/>
                  <a:gd name="T76" fmla="*/ 306 w 613"/>
                  <a:gd name="T77" fmla="*/ 0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13" h="612">
                    <a:moveTo>
                      <a:pt x="306" y="197"/>
                    </a:moveTo>
                    <a:lnTo>
                      <a:pt x="281" y="200"/>
                    </a:lnTo>
                    <a:lnTo>
                      <a:pt x="259" y="208"/>
                    </a:lnTo>
                    <a:lnTo>
                      <a:pt x="238" y="221"/>
                    </a:lnTo>
                    <a:lnTo>
                      <a:pt x="221" y="238"/>
                    </a:lnTo>
                    <a:lnTo>
                      <a:pt x="208" y="259"/>
                    </a:lnTo>
                    <a:lnTo>
                      <a:pt x="200" y="281"/>
                    </a:lnTo>
                    <a:lnTo>
                      <a:pt x="196" y="306"/>
                    </a:lnTo>
                    <a:lnTo>
                      <a:pt x="200" y="331"/>
                    </a:lnTo>
                    <a:lnTo>
                      <a:pt x="208" y="355"/>
                    </a:lnTo>
                    <a:lnTo>
                      <a:pt x="221" y="375"/>
                    </a:lnTo>
                    <a:lnTo>
                      <a:pt x="238" y="392"/>
                    </a:lnTo>
                    <a:lnTo>
                      <a:pt x="259" y="405"/>
                    </a:lnTo>
                    <a:lnTo>
                      <a:pt x="281" y="413"/>
                    </a:lnTo>
                    <a:lnTo>
                      <a:pt x="306" y="416"/>
                    </a:lnTo>
                    <a:lnTo>
                      <a:pt x="331" y="413"/>
                    </a:lnTo>
                    <a:lnTo>
                      <a:pt x="355" y="405"/>
                    </a:lnTo>
                    <a:lnTo>
                      <a:pt x="374" y="392"/>
                    </a:lnTo>
                    <a:lnTo>
                      <a:pt x="392" y="375"/>
                    </a:lnTo>
                    <a:lnTo>
                      <a:pt x="404" y="355"/>
                    </a:lnTo>
                    <a:lnTo>
                      <a:pt x="413" y="331"/>
                    </a:lnTo>
                    <a:lnTo>
                      <a:pt x="416" y="306"/>
                    </a:lnTo>
                    <a:lnTo>
                      <a:pt x="413" y="281"/>
                    </a:lnTo>
                    <a:lnTo>
                      <a:pt x="404" y="259"/>
                    </a:lnTo>
                    <a:lnTo>
                      <a:pt x="392" y="238"/>
                    </a:lnTo>
                    <a:lnTo>
                      <a:pt x="374" y="221"/>
                    </a:lnTo>
                    <a:lnTo>
                      <a:pt x="355" y="208"/>
                    </a:lnTo>
                    <a:lnTo>
                      <a:pt x="331" y="200"/>
                    </a:lnTo>
                    <a:lnTo>
                      <a:pt x="306" y="197"/>
                    </a:lnTo>
                    <a:close/>
                    <a:moveTo>
                      <a:pt x="306" y="0"/>
                    </a:moveTo>
                    <a:lnTo>
                      <a:pt x="348" y="3"/>
                    </a:lnTo>
                    <a:lnTo>
                      <a:pt x="388" y="11"/>
                    </a:lnTo>
                    <a:lnTo>
                      <a:pt x="425" y="24"/>
                    </a:lnTo>
                    <a:lnTo>
                      <a:pt x="460" y="42"/>
                    </a:lnTo>
                    <a:lnTo>
                      <a:pt x="493" y="64"/>
                    </a:lnTo>
                    <a:lnTo>
                      <a:pt x="522" y="90"/>
                    </a:lnTo>
                    <a:lnTo>
                      <a:pt x="548" y="119"/>
                    </a:lnTo>
                    <a:lnTo>
                      <a:pt x="571" y="152"/>
                    </a:lnTo>
                    <a:lnTo>
                      <a:pt x="589" y="187"/>
                    </a:lnTo>
                    <a:lnTo>
                      <a:pt x="602" y="226"/>
                    </a:lnTo>
                    <a:lnTo>
                      <a:pt x="609" y="265"/>
                    </a:lnTo>
                    <a:lnTo>
                      <a:pt x="613" y="306"/>
                    </a:lnTo>
                    <a:lnTo>
                      <a:pt x="609" y="348"/>
                    </a:lnTo>
                    <a:lnTo>
                      <a:pt x="602" y="388"/>
                    </a:lnTo>
                    <a:lnTo>
                      <a:pt x="589" y="425"/>
                    </a:lnTo>
                    <a:lnTo>
                      <a:pt x="571" y="460"/>
                    </a:lnTo>
                    <a:lnTo>
                      <a:pt x="548" y="493"/>
                    </a:lnTo>
                    <a:lnTo>
                      <a:pt x="522" y="522"/>
                    </a:lnTo>
                    <a:lnTo>
                      <a:pt x="493" y="548"/>
                    </a:lnTo>
                    <a:lnTo>
                      <a:pt x="460" y="571"/>
                    </a:lnTo>
                    <a:lnTo>
                      <a:pt x="425" y="589"/>
                    </a:lnTo>
                    <a:lnTo>
                      <a:pt x="388" y="602"/>
                    </a:lnTo>
                    <a:lnTo>
                      <a:pt x="348" y="609"/>
                    </a:lnTo>
                    <a:lnTo>
                      <a:pt x="306" y="612"/>
                    </a:lnTo>
                    <a:lnTo>
                      <a:pt x="265" y="609"/>
                    </a:lnTo>
                    <a:lnTo>
                      <a:pt x="224" y="602"/>
                    </a:lnTo>
                    <a:lnTo>
                      <a:pt x="187" y="589"/>
                    </a:lnTo>
                    <a:lnTo>
                      <a:pt x="152" y="571"/>
                    </a:lnTo>
                    <a:lnTo>
                      <a:pt x="119" y="548"/>
                    </a:lnTo>
                    <a:lnTo>
                      <a:pt x="90" y="522"/>
                    </a:lnTo>
                    <a:lnTo>
                      <a:pt x="64" y="493"/>
                    </a:lnTo>
                    <a:lnTo>
                      <a:pt x="41" y="460"/>
                    </a:lnTo>
                    <a:lnTo>
                      <a:pt x="24" y="425"/>
                    </a:lnTo>
                    <a:lnTo>
                      <a:pt x="11" y="388"/>
                    </a:lnTo>
                    <a:lnTo>
                      <a:pt x="3" y="348"/>
                    </a:lnTo>
                    <a:lnTo>
                      <a:pt x="0" y="306"/>
                    </a:lnTo>
                    <a:lnTo>
                      <a:pt x="3" y="265"/>
                    </a:lnTo>
                    <a:lnTo>
                      <a:pt x="11" y="226"/>
                    </a:lnTo>
                    <a:lnTo>
                      <a:pt x="24" y="187"/>
                    </a:lnTo>
                    <a:lnTo>
                      <a:pt x="41" y="152"/>
                    </a:lnTo>
                    <a:lnTo>
                      <a:pt x="64" y="119"/>
                    </a:lnTo>
                    <a:lnTo>
                      <a:pt x="90" y="90"/>
                    </a:lnTo>
                    <a:lnTo>
                      <a:pt x="119" y="64"/>
                    </a:lnTo>
                    <a:lnTo>
                      <a:pt x="152" y="42"/>
                    </a:lnTo>
                    <a:lnTo>
                      <a:pt x="187" y="24"/>
                    </a:lnTo>
                    <a:lnTo>
                      <a:pt x="224" y="11"/>
                    </a:lnTo>
                    <a:lnTo>
                      <a:pt x="265" y="3"/>
                    </a:lnTo>
                    <a:lnTo>
                      <a:pt x="30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104" name="Freeform 95"/>
              <p:cNvSpPr>
                <a:spLocks noEditPoints="1"/>
              </p:cNvSpPr>
              <p:nvPr/>
            </p:nvSpPr>
            <p:spPr bwMode="auto">
              <a:xfrm>
                <a:off x="4119563" y="2890838"/>
                <a:ext cx="139700" cy="139700"/>
              </a:xfrm>
              <a:custGeom>
                <a:avLst/>
                <a:gdLst>
                  <a:gd name="T0" fmla="*/ 281 w 613"/>
                  <a:gd name="T1" fmla="*/ 200 h 612"/>
                  <a:gd name="T2" fmla="*/ 238 w 613"/>
                  <a:gd name="T3" fmla="*/ 221 h 612"/>
                  <a:gd name="T4" fmla="*/ 208 w 613"/>
                  <a:gd name="T5" fmla="*/ 259 h 612"/>
                  <a:gd name="T6" fmla="*/ 196 w 613"/>
                  <a:gd name="T7" fmla="*/ 306 h 612"/>
                  <a:gd name="T8" fmla="*/ 208 w 613"/>
                  <a:gd name="T9" fmla="*/ 355 h 612"/>
                  <a:gd name="T10" fmla="*/ 238 w 613"/>
                  <a:gd name="T11" fmla="*/ 392 h 612"/>
                  <a:gd name="T12" fmla="*/ 281 w 613"/>
                  <a:gd name="T13" fmla="*/ 413 h 612"/>
                  <a:gd name="T14" fmla="*/ 331 w 613"/>
                  <a:gd name="T15" fmla="*/ 413 h 612"/>
                  <a:gd name="T16" fmla="*/ 374 w 613"/>
                  <a:gd name="T17" fmla="*/ 392 h 612"/>
                  <a:gd name="T18" fmla="*/ 404 w 613"/>
                  <a:gd name="T19" fmla="*/ 355 h 612"/>
                  <a:gd name="T20" fmla="*/ 416 w 613"/>
                  <a:gd name="T21" fmla="*/ 306 h 612"/>
                  <a:gd name="T22" fmla="*/ 404 w 613"/>
                  <a:gd name="T23" fmla="*/ 259 h 612"/>
                  <a:gd name="T24" fmla="*/ 374 w 613"/>
                  <a:gd name="T25" fmla="*/ 221 h 612"/>
                  <a:gd name="T26" fmla="*/ 331 w 613"/>
                  <a:gd name="T27" fmla="*/ 200 h 612"/>
                  <a:gd name="T28" fmla="*/ 306 w 613"/>
                  <a:gd name="T29" fmla="*/ 0 h 612"/>
                  <a:gd name="T30" fmla="*/ 388 w 613"/>
                  <a:gd name="T31" fmla="*/ 11 h 612"/>
                  <a:gd name="T32" fmla="*/ 460 w 613"/>
                  <a:gd name="T33" fmla="*/ 42 h 612"/>
                  <a:gd name="T34" fmla="*/ 522 w 613"/>
                  <a:gd name="T35" fmla="*/ 90 h 612"/>
                  <a:gd name="T36" fmla="*/ 571 w 613"/>
                  <a:gd name="T37" fmla="*/ 152 h 612"/>
                  <a:gd name="T38" fmla="*/ 601 w 613"/>
                  <a:gd name="T39" fmla="*/ 226 h 612"/>
                  <a:gd name="T40" fmla="*/ 613 w 613"/>
                  <a:gd name="T41" fmla="*/ 306 h 612"/>
                  <a:gd name="T42" fmla="*/ 601 w 613"/>
                  <a:gd name="T43" fmla="*/ 388 h 612"/>
                  <a:gd name="T44" fmla="*/ 571 w 613"/>
                  <a:gd name="T45" fmla="*/ 460 h 612"/>
                  <a:gd name="T46" fmla="*/ 522 w 613"/>
                  <a:gd name="T47" fmla="*/ 522 h 612"/>
                  <a:gd name="T48" fmla="*/ 460 w 613"/>
                  <a:gd name="T49" fmla="*/ 571 h 612"/>
                  <a:gd name="T50" fmla="*/ 388 w 613"/>
                  <a:gd name="T51" fmla="*/ 602 h 612"/>
                  <a:gd name="T52" fmla="*/ 306 w 613"/>
                  <a:gd name="T53" fmla="*/ 612 h 612"/>
                  <a:gd name="T54" fmla="*/ 224 w 613"/>
                  <a:gd name="T55" fmla="*/ 602 h 612"/>
                  <a:gd name="T56" fmla="*/ 152 w 613"/>
                  <a:gd name="T57" fmla="*/ 571 h 612"/>
                  <a:gd name="T58" fmla="*/ 90 w 613"/>
                  <a:gd name="T59" fmla="*/ 522 h 612"/>
                  <a:gd name="T60" fmla="*/ 41 w 613"/>
                  <a:gd name="T61" fmla="*/ 460 h 612"/>
                  <a:gd name="T62" fmla="*/ 10 w 613"/>
                  <a:gd name="T63" fmla="*/ 388 h 612"/>
                  <a:gd name="T64" fmla="*/ 0 w 613"/>
                  <a:gd name="T65" fmla="*/ 306 h 612"/>
                  <a:gd name="T66" fmla="*/ 10 w 613"/>
                  <a:gd name="T67" fmla="*/ 226 h 612"/>
                  <a:gd name="T68" fmla="*/ 41 w 613"/>
                  <a:gd name="T69" fmla="*/ 152 h 612"/>
                  <a:gd name="T70" fmla="*/ 90 w 613"/>
                  <a:gd name="T71" fmla="*/ 90 h 612"/>
                  <a:gd name="T72" fmla="*/ 152 w 613"/>
                  <a:gd name="T73" fmla="*/ 42 h 612"/>
                  <a:gd name="T74" fmla="*/ 224 w 613"/>
                  <a:gd name="T75" fmla="*/ 11 h 612"/>
                  <a:gd name="T76" fmla="*/ 306 w 613"/>
                  <a:gd name="T77" fmla="*/ 0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13" h="612">
                    <a:moveTo>
                      <a:pt x="306" y="197"/>
                    </a:moveTo>
                    <a:lnTo>
                      <a:pt x="281" y="200"/>
                    </a:lnTo>
                    <a:lnTo>
                      <a:pt x="257" y="208"/>
                    </a:lnTo>
                    <a:lnTo>
                      <a:pt x="238" y="221"/>
                    </a:lnTo>
                    <a:lnTo>
                      <a:pt x="220" y="238"/>
                    </a:lnTo>
                    <a:lnTo>
                      <a:pt x="208" y="259"/>
                    </a:lnTo>
                    <a:lnTo>
                      <a:pt x="200" y="281"/>
                    </a:lnTo>
                    <a:lnTo>
                      <a:pt x="196" y="306"/>
                    </a:lnTo>
                    <a:lnTo>
                      <a:pt x="200" y="331"/>
                    </a:lnTo>
                    <a:lnTo>
                      <a:pt x="208" y="355"/>
                    </a:lnTo>
                    <a:lnTo>
                      <a:pt x="220" y="375"/>
                    </a:lnTo>
                    <a:lnTo>
                      <a:pt x="238" y="392"/>
                    </a:lnTo>
                    <a:lnTo>
                      <a:pt x="257" y="405"/>
                    </a:lnTo>
                    <a:lnTo>
                      <a:pt x="281" y="413"/>
                    </a:lnTo>
                    <a:lnTo>
                      <a:pt x="306" y="416"/>
                    </a:lnTo>
                    <a:lnTo>
                      <a:pt x="331" y="413"/>
                    </a:lnTo>
                    <a:lnTo>
                      <a:pt x="354" y="405"/>
                    </a:lnTo>
                    <a:lnTo>
                      <a:pt x="374" y="392"/>
                    </a:lnTo>
                    <a:lnTo>
                      <a:pt x="391" y="375"/>
                    </a:lnTo>
                    <a:lnTo>
                      <a:pt x="404" y="355"/>
                    </a:lnTo>
                    <a:lnTo>
                      <a:pt x="413" y="331"/>
                    </a:lnTo>
                    <a:lnTo>
                      <a:pt x="416" y="306"/>
                    </a:lnTo>
                    <a:lnTo>
                      <a:pt x="413" y="281"/>
                    </a:lnTo>
                    <a:lnTo>
                      <a:pt x="404" y="259"/>
                    </a:lnTo>
                    <a:lnTo>
                      <a:pt x="391" y="238"/>
                    </a:lnTo>
                    <a:lnTo>
                      <a:pt x="374" y="221"/>
                    </a:lnTo>
                    <a:lnTo>
                      <a:pt x="354" y="208"/>
                    </a:lnTo>
                    <a:lnTo>
                      <a:pt x="331" y="200"/>
                    </a:lnTo>
                    <a:lnTo>
                      <a:pt x="306" y="197"/>
                    </a:lnTo>
                    <a:close/>
                    <a:moveTo>
                      <a:pt x="306" y="0"/>
                    </a:moveTo>
                    <a:lnTo>
                      <a:pt x="348" y="3"/>
                    </a:lnTo>
                    <a:lnTo>
                      <a:pt x="388" y="11"/>
                    </a:lnTo>
                    <a:lnTo>
                      <a:pt x="425" y="24"/>
                    </a:lnTo>
                    <a:lnTo>
                      <a:pt x="460" y="42"/>
                    </a:lnTo>
                    <a:lnTo>
                      <a:pt x="493" y="64"/>
                    </a:lnTo>
                    <a:lnTo>
                      <a:pt x="522" y="90"/>
                    </a:lnTo>
                    <a:lnTo>
                      <a:pt x="548" y="119"/>
                    </a:lnTo>
                    <a:lnTo>
                      <a:pt x="571" y="152"/>
                    </a:lnTo>
                    <a:lnTo>
                      <a:pt x="589" y="187"/>
                    </a:lnTo>
                    <a:lnTo>
                      <a:pt x="601" y="226"/>
                    </a:lnTo>
                    <a:lnTo>
                      <a:pt x="609" y="265"/>
                    </a:lnTo>
                    <a:lnTo>
                      <a:pt x="613" y="306"/>
                    </a:lnTo>
                    <a:lnTo>
                      <a:pt x="609" y="348"/>
                    </a:lnTo>
                    <a:lnTo>
                      <a:pt x="601" y="388"/>
                    </a:lnTo>
                    <a:lnTo>
                      <a:pt x="589" y="425"/>
                    </a:lnTo>
                    <a:lnTo>
                      <a:pt x="571" y="460"/>
                    </a:lnTo>
                    <a:lnTo>
                      <a:pt x="548" y="493"/>
                    </a:lnTo>
                    <a:lnTo>
                      <a:pt x="522" y="522"/>
                    </a:lnTo>
                    <a:lnTo>
                      <a:pt x="493" y="548"/>
                    </a:lnTo>
                    <a:lnTo>
                      <a:pt x="460" y="571"/>
                    </a:lnTo>
                    <a:lnTo>
                      <a:pt x="425" y="589"/>
                    </a:lnTo>
                    <a:lnTo>
                      <a:pt x="388" y="602"/>
                    </a:lnTo>
                    <a:lnTo>
                      <a:pt x="348" y="609"/>
                    </a:lnTo>
                    <a:lnTo>
                      <a:pt x="306" y="612"/>
                    </a:lnTo>
                    <a:lnTo>
                      <a:pt x="265" y="609"/>
                    </a:lnTo>
                    <a:lnTo>
                      <a:pt x="224" y="602"/>
                    </a:lnTo>
                    <a:lnTo>
                      <a:pt x="187" y="589"/>
                    </a:lnTo>
                    <a:lnTo>
                      <a:pt x="152" y="571"/>
                    </a:lnTo>
                    <a:lnTo>
                      <a:pt x="119" y="548"/>
                    </a:lnTo>
                    <a:lnTo>
                      <a:pt x="90" y="522"/>
                    </a:lnTo>
                    <a:lnTo>
                      <a:pt x="64" y="493"/>
                    </a:lnTo>
                    <a:lnTo>
                      <a:pt x="41" y="460"/>
                    </a:lnTo>
                    <a:lnTo>
                      <a:pt x="24" y="425"/>
                    </a:lnTo>
                    <a:lnTo>
                      <a:pt x="10" y="388"/>
                    </a:lnTo>
                    <a:lnTo>
                      <a:pt x="3" y="348"/>
                    </a:lnTo>
                    <a:lnTo>
                      <a:pt x="0" y="306"/>
                    </a:lnTo>
                    <a:lnTo>
                      <a:pt x="3" y="265"/>
                    </a:lnTo>
                    <a:lnTo>
                      <a:pt x="10" y="226"/>
                    </a:lnTo>
                    <a:lnTo>
                      <a:pt x="24" y="187"/>
                    </a:lnTo>
                    <a:lnTo>
                      <a:pt x="41" y="152"/>
                    </a:lnTo>
                    <a:lnTo>
                      <a:pt x="64" y="119"/>
                    </a:lnTo>
                    <a:lnTo>
                      <a:pt x="90" y="90"/>
                    </a:lnTo>
                    <a:lnTo>
                      <a:pt x="119" y="64"/>
                    </a:lnTo>
                    <a:lnTo>
                      <a:pt x="152" y="42"/>
                    </a:lnTo>
                    <a:lnTo>
                      <a:pt x="187" y="24"/>
                    </a:lnTo>
                    <a:lnTo>
                      <a:pt x="224" y="11"/>
                    </a:lnTo>
                    <a:lnTo>
                      <a:pt x="265" y="3"/>
                    </a:lnTo>
                    <a:lnTo>
                      <a:pt x="30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105" name="Freeform 96"/>
              <p:cNvSpPr/>
              <p:nvPr/>
            </p:nvSpPr>
            <p:spPr bwMode="auto">
              <a:xfrm>
                <a:off x="4410076" y="2559050"/>
                <a:ext cx="190500" cy="30163"/>
              </a:xfrm>
              <a:custGeom>
                <a:avLst/>
                <a:gdLst>
                  <a:gd name="T0" fmla="*/ 66 w 843"/>
                  <a:gd name="T1" fmla="*/ 0 h 132"/>
                  <a:gd name="T2" fmla="*/ 778 w 843"/>
                  <a:gd name="T3" fmla="*/ 0 h 132"/>
                  <a:gd name="T4" fmla="*/ 795 w 843"/>
                  <a:gd name="T5" fmla="*/ 2 h 132"/>
                  <a:gd name="T6" fmla="*/ 811 w 843"/>
                  <a:gd name="T7" fmla="*/ 8 h 132"/>
                  <a:gd name="T8" fmla="*/ 824 w 843"/>
                  <a:gd name="T9" fmla="*/ 19 h 132"/>
                  <a:gd name="T10" fmla="*/ 834 w 843"/>
                  <a:gd name="T11" fmla="*/ 32 h 132"/>
                  <a:gd name="T12" fmla="*/ 841 w 843"/>
                  <a:gd name="T13" fmla="*/ 48 h 132"/>
                  <a:gd name="T14" fmla="*/ 843 w 843"/>
                  <a:gd name="T15" fmla="*/ 65 h 132"/>
                  <a:gd name="T16" fmla="*/ 841 w 843"/>
                  <a:gd name="T17" fmla="*/ 83 h 132"/>
                  <a:gd name="T18" fmla="*/ 834 w 843"/>
                  <a:gd name="T19" fmla="*/ 99 h 132"/>
                  <a:gd name="T20" fmla="*/ 824 w 843"/>
                  <a:gd name="T21" fmla="*/ 112 h 132"/>
                  <a:gd name="T22" fmla="*/ 811 w 843"/>
                  <a:gd name="T23" fmla="*/ 122 h 132"/>
                  <a:gd name="T24" fmla="*/ 795 w 843"/>
                  <a:gd name="T25" fmla="*/ 129 h 132"/>
                  <a:gd name="T26" fmla="*/ 778 w 843"/>
                  <a:gd name="T27" fmla="*/ 132 h 132"/>
                  <a:gd name="T28" fmla="*/ 66 w 843"/>
                  <a:gd name="T29" fmla="*/ 132 h 132"/>
                  <a:gd name="T30" fmla="*/ 49 w 843"/>
                  <a:gd name="T31" fmla="*/ 129 h 132"/>
                  <a:gd name="T32" fmla="*/ 33 w 843"/>
                  <a:gd name="T33" fmla="*/ 122 h 132"/>
                  <a:gd name="T34" fmla="*/ 20 w 843"/>
                  <a:gd name="T35" fmla="*/ 112 h 132"/>
                  <a:gd name="T36" fmla="*/ 9 w 843"/>
                  <a:gd name="T37" fmla="*/ 99 h 132"/>
                  <a:gd name="T38" fmla="*/ 3 w 843"/>
                  <a:gd name="T39" fmla="*/ 83 h 132"/>
                  <a:gd name="T40" fmla="*/ 0 w 843"/>
                  <a:gd name="T41" fmla="*/ 65 h 132"/>
                  <a:gd name="T42" fmla="*/ 3 w 843"/>
                  <a:gd name="T43" fmla="*/ 48 h 132"/>
                  <a:gd name="T44" fmla="*/ 9 w 843"/>
                  <a:gd name="T45" fmla="*/ 32 h 132"/>
                  <a:gd name="T46" fmla="*/ 20 w 843"/>
                  <a:gd name="T47" fmla="*/ 19 h 132"/>
                  <a:gd name="T48" fmla="*/ 33 w 843"/>
                  <a:gd name="T49" fmla="*/ 8 h 132"/>
                  <a:gd name="T50" fmla="*/ 49 w 843"/>
                  <a:gd name="T51" fmla="*/ 2 h 132"/>
                  <a:gd name="T52" fmla="*/ 66 w 843"/>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43" h="132">
                    <a:moveTo>
                      <a:pt x="66" y="0"/>
                    </a:moveTo>
                    <a:lnTo>
                      <a:pt x="778" y="0"/>
                    </a:lnTo>
                    <a:lnTo>
                      <a:pt x="795" y="2"/>
                    </a:lnTo>
                    <a:lnTo>
                      <a:pt x="811" y="8"/>
                    </a:lnTo>
                    <a:lnTo>
                      <a:pt x="824" y="19"/>
                    </a:lnTo>
                    <a:lnTo>
                      <a:pt x="834" y="32"/>
                    </a:lnTo>
                    <a:lnTo>
                      <a:pt x="841" y="48"/>
                    </a:lnTo>
                    <a:lnTo>
                      <a:pt x="843" y="65"/>
                    </a:lnTo>
                    <a:lnTo>
                      <a:pt x="841" y="83"/>
                    </a:lnTo>
                    <a:lnTo>
                      <a:pt x="834" y="99"/>
                    </a:lnTo>
                    <a:lnTo>
                      <a:pt x="824" y="112"/>
                    </a:lnTo>
                    <a:lnTo>
                      <a:pt x="811" y="122"/>
                    </a:lnTo>
                    <a:lnTo>
                      <a:pt x="795" y="129"/>
                    </a:lnTo>
                    <a:lnTo>
                      <a:pt x="778" y="132"/>
                    </a:lnTo>
                    <a:lnTo>
                      <a:pt x="66" y="132"/>
                    </a:lnTo>
                    <a:lnTo>
                      <a:pt x="49" y="129"/>
                    </a:lnTo>
                    <a:lnTo>
                      <a:pt x="33" y="122"/>
                    </a:lnTo>
                    <a:lnTo>
                      <a:pt x="20" y="112"/>
                    </a:lnTo>
                    <a:lnTo>
                      <a:pt x="9" y="99"/>
                    </a:lnTo>
                    <a:lnTo>
                      <a:pt x="3" y="83"/>
                    </a:lnTo>
                    <a:lnTo>
                      <a:pt x="0" y="65"/>
                    </a:lnTo>
                    <a:lnTo>
                      <a:pt x="3" y="48"/>
                    </a:lnTo>
                    <a:lnTo>
                      <a:pt x="9" y="32"/>
                    </a:lnTo>
                    <a:lnTo>
                      <a:pt x="20" y="19"/>
                    </a:lnTo>
                    <a:lnTo>
                      <a:pt x="33" y="8"/>
                    </a:lnTo>
                    <a:lnTo>
                      <a:pt x="49" y="2"/>
                    </a:lnTo>
                    <a:lnTo>
                      <a:pt x="6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106" name="Freeform 97"/>
              <p:cNvSpPr/>
              <p:nvPr/>
            </p:nvSpPr>
            <p:spPr bwMode="auto">
              <a:xfrm>
                <a:off x="4383088" y="2628900"/>
                <a:ext cx="173038" cy="30163"/>
              </a:xfrm>
              <a:custGeom>
                <a:avLst/>
                <a:gdLst>
                  <a:gd name="T0" fmla="*/ 66 w 764"/>
                  <a:gd name="T1" fmla="*/ 0 h 132"/>
                  <a:gd name="T2" fmla="*/ 698 w 764"/>
                  <a:gd name="T3" fmla="*/ 0 h 132"/>
                  <a:gd name="T4" fmla="*/ 715 w 764"/>
                  <a:gd name="T5" fmla="*/ 2 h 132"/>
                  <a:gd name="T6" fmla="*/ 732 w 764"/>
                  <a:gd name="T7" fmla="*/ 10 h 132"/>
                  <a:gd name="T8" fmla="*/ 744 w 764"/>
                  <a:gd name="T9" fmla="*/ 20 h 132"/>
                  <a:gd name="T10" fmla="*/ 755 w 764"/>
                  <a:gd name="T11" fmla="*/ 34 h 132"/>
                  <a:gd name="T12" fmla="*/ 762 w 764"/>
                  <a:gd name="T13" fmla="*/ 49 h 132"/>
                  <a:gd name="T14" fmla="*/ 764 w 764"/>
                  <a:gd name="T15" fmla="*/ 67 h 132"/>
                  <a:gd name="T16" fmla="*/ 762 w 764"/>
                  <a:gd name="T17" fmla="*/ 83 h 132"/>
                  <a:gd name="T18" fmla="*/ 755 w 764"/>
                  <a:gd name="T19" fmla="*/ 100 h 132"/>
                  <a:gd name="T20" fmla="*/ 744 w 764"/>
                  <a:gd name="T21" fmla="*/ 113 h 132"/>
                  <a:gd name="T22" fmla="*/ 732 w 764"/>
                  <a:gd name="T23" fmla="*/ 122 h 132"/>
                  <a:gd name="T24" fmla="*/ 715 w 764"/>
                  <a:gd name="T25" fmla="*/ 130 h 132"/>
                  <a:gd name="T26" fmla="*/ 698 w 764"/>
                  <a:gd name="T27" fmla="*/ 132 h 132"/>
                  <a:gd name="T28" fmla="*/ 66 w 764"/>
                  <a:gd name="T29" fmla="*/ 132 h 132"/>
                  <a:gd name="T30" fmla="*/ 49 w 764"/>
                  <a:gd name="T31" fmla="*/ 130 h 132"/>
                  <a:gd name="T32" fmla="*/ 32 w 764"/>
                  <a:gd name="T33" fmla="*/ 122 h 132"/>
                  <a:gd name="T34" fmla="*/ 20 w 764"/>
                  <a:gd name="T35" fmla="*/ 113 h 132"/>
                  <a:gd name="T36" fmla="*/ 9 w 764"/>
                  <a:gd name="T37" fmla="*/ 100 h 132"/>
                  <a:gd name="T38" fmla="*/ 2 w 764"/>
                  <a:gd name="T39" fmla="*/ 83 h 132"/>
                  <a:gd name="T40" fmla="*/ 0 w 764"/>
                  <a:gd name="T41" fmla="*/ 67 h 132"/>
                  <a:gd name="T42" fmla="*/ 2 w 764"/>
                  <a:gd name="T43" fmla="*/ 49 h 132"/>
                  <a:gd name="T44" fmla="*/ 9 w 764"/>
                  <a:gd name="T45" fmla="*/ 34 h 132"/>
                  <a:gd name="T46" fmla="*/ 20 w 764"/>
                  <a:gd name="T47" fmla="*/ 20 h 132"/>
                  <a:gd name="T48" fmla="*/ 32 w 764"/>
                  <a:gd name="T49" fmla="*/ 10 h 132"/>
                  <a:gd name="T50" fmla="*/ 49 w 764"/>
                  <a:gd name="T51" fmla="*/ 2 h 132"/>
                  <a:gd name="T52" fmla="*/ 66 w 764"/>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4" h="132">
                    <a:moveTo>
                      <a:pt x="66" y="0"/>
                    </a:moveTo>
                    <a:lnTo>
                      <a:pt x="698" y="0"/>
                    </a:lnTo>
                    <a:lnTo>
                      <a:pt x="715" y="2"/>
                    </a:lnTo>
                    <a:lnTo>
                      <a:pt x="732" y="10"/>
                    </a:lnTo>
                    <a:lnTo>
                      <a:pt x="744" y="20"/>
                    </a:lnTo>
                    <a:lnTo>
                      <a:pt x="755" y="34"/>
                    </a:lnTo>
                    <a:lnTo>
                      <a:pt x="762" y="49"/>
                    </a:lnTo>
                    <a:lnTo>
                      <a:pt x="764" y="67"/>
                    </a:lnTo>
                    <a:lnTo>
                      <a:pt x="762" y="83"/>
                    </a:lnTo>
                    <a:lnTo>
                      <a:pt x="755" y="100"/>
                    </a:lnTo>
                    <a:lnTo>
                      <a:pt x="744" y="113"/>
                    </a:lnTo>
                    <a:lnTo>
                      <a:pt x="732" y="122"/>
                    </a:lnTo>
                    <a:lnTo>
                      <a:pt x="715" y="130"/>
                    </a:lnTo>
                    <a:lnTo>
                      <a:pt x="698" y="132"/>
                    </a:lnTo>
                    <a:lnTo>
                      <a:pt x="66" y="132"/>
                    </a:lnTo>
                    <a:lnTo>
                      <a:pt x="49" y="130"/>
                    </a:lnTo>
                    <a:lnTo>
                      <a:pt x="32" y="122"/>
                    </a:lnTo>
                    <a:lnTo>
                      <a:pt x="20" y="113"/>
                    </a:lnTo>
                    <a:lnTo>
                      <a:pt x="9" y="100"/>
                    </a:lnTo>
                    <a:lnTo>
                      <a:pt x="2" y="83"/>
                    </a:lnTo>
                    <a:lnTo>
                      <a:pt x="0" y="67"/>
                    </a:lnTo>
                    <a:lnTo>
                      <a:pt x="2" y="49"/>
                    </a:lnTo>
                    <a:lnTo>
                      <a:pt x="9" y="34"/>
                    </a:lnTo>
                    <a:lnTo>
                      <a:pt x="20" y="20"/>
                    </a:lnTo>
                    <a:lnTo>
                      <a:pt x="32" y="10"/>
                    </a:lnTo>
                    <a:lnTo>
                      <a:pt x="49" y="2"/>
                    </a:lnTo>
                    <a:lnTo>
                      <a:pt x="6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sp>
            <p:nvSpPr>
              <p:cNvPr id="107" name="Freeform 98"/>
              <p:cNvSpPr/>
              <p:nvPr/>
            </p:nvSpPr>
            <p:spPr bwMode="auto">
              <a:xfrm>
                <a:off x="4364038" y="2698750"/>
                <a:ext cx="152400" cy="30163"/>
              </a:xfrm>
              <a:custGeom>
                <a:avLst/>
                <a:gdLst>
                  <a:gd name="T0" fmla="*/ 66 w 672"/>
                  <a:gd name="T1" fmla="*/ 0 h 131"/>
                  <a:gd name="T2" fmla="*/ 606 w 672"/>
                  <a:gd name="T3" fmla="*/ 0 h 131"/>
                  <a:gd name="T4" fmla="*/ 624 w 672"/>
                  <a:gd name="T5" fmla="*/ 2 h 131"/>
                  <a:gd name="T6" fmla="*/ 639 w 672"/>
                  <a:gd name="T7" fmla="*/ 8 h 131"/>
                  <a:gd name="T8" fmla="*/ 653 w 672"/>
                  <a:gd name="T9" fmla="*/ 18 h 131"/>
                  <a:gd name="T10" fmla="*/ 663 w 672"/>
                  <a:gd name="T11" fmla="*/ 32 h 131"/>
                  <a:gd name="T12" fmla="*/ 670 w 672"/>
                  <a:gd name="T13" fmla="*/ 47 h 131"/>
                  <a:gd name="T14" fmla="*/ 672 w 672"/>
                  <a:gd name="T15" fmla="*/ 65 h 131"/>
                  <a:gd name="T16" fmla="*/ 670 w 672"/>
                  <a:gd name="T17" fmla="*/ 82 h 131"/>
                  <a:gd name="T18" fmla="*/ 663 w 672"/>
                  <a:gd name="T19" fmla="*/ 98 h 131"/>
                  <a:gd name="T20" fmla="*/ 653 w 672"/>
                  <a:gd name="T21" fmla="*/ 111 h 131"/>
                  <a:gd name="T22" fmla="*/ 639 w 672"/>
                  <a:gd name="T23" fmla="*/ 122 h 131"/>
                  <a:gd name="T24" fmla="*/ 624 w 672"/>
                  <a:gd name="T25" fmla="*/ 128 h 131"/>
                  <a:gd name="T26" fmla="*/ 606 w 672"/>
                  <a:gd name="T27" fmla="*/ 131 h 131"/>
                  <a:gd name="T28" fmla="*/ 66 w 672"/>
                  <a:gd name="T29" fmla="*/ 131 h 131"/>
                  <a:gd name="T30" fmla="*/ 48 w 672"/>
                  <a:gd name="T31" fmla="*/ 128 h 131"/>
                  <a:gd name="T32" fmla="*/ 33 w 672"/>
                  <a:gd name="T33" fmla="*/ 122 h 131"/>
                  <a:gd name="T34" fmla="*/ 19 w 672"/>
                  <a:gd name="T35" fmla="*/ 111 h 131"/>
                  <a:gd name="T36" fmla="*/ 10 w 672"/>
                  <a:gd name="T37" fmla="*/ 98 h 131"/>
                  <a:gd name="T38" fmla="*/ 3 w 672"/>
                  <a:gd name="T39" fmla="*/ 82 h 131"/>
                  <a:gd name="T40" fmla="*/ 0 w 672"/>
                  <a:gd name="T41" fmla="*/ 65 h 131"/>
                  <a:gd name="T42" fmla="*/ 3 w 672"/>
                  <a:gd name="T43" fmla="*/ 47 h 131"/>
                  <a:gd name="T44" fmla="*/ 10 w 672"/>
                  <a:gd name="T45" fmla="*/ 32 h 131"/>
                  <a:gd name="T46" fmla="*/ 19 w 672"/>
                  <a:gd name="T47" fmla="*/ 18 h 131"/>
                  <a:gd name="T48" fmla="*/ 33 w 672"/>
                  <a:gd name="T49" fmla="*/ 8 h 131"/>
                  <a:gd name="T50" fmla="*/ 48 w 672"/>
                  <a:gd name="T51" fmla="*/ 2 h 131"/>
                  <a:gd name="T52" fmla="*/ 66 w 672"/>
                  <a:gd name="T5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2" h="131">
                    <a:moveTo>
                      <a:pt x="66" y="0"/>
                    </a:moveTo>
                    <a:lnTo>
                      <a:pt x="606" y="0"/>
                    </a:lnTo>
                    <a:lnTo>
                      <a:pt x="624" y="2"/>
                    </a:lnTo>
                    <a:lnTo>
                      <a:pt x="639" y="8"/>
                    </a:lnTo>
                    <a:lnTo>
                      <a:pt x="653" y="18"/>
                    </a:lnTo>
                    <a:lnTo>
                      <a:pt x="663" y="32"/>
                    </a:lnTo>
                    <a:lnTo>
                      <a:pt x="670" y="47"/>
                    </a:lnTo>
                    <a:lnTo>
                      <a:pt x="672" y="65"/>
                    </a:lnTo>
                    <a:lnTo>
                      <a:pt x="670" y="82"/>
                    </a:lnTo>
                    <a:lnTo>
                      <a:pt x="663" y="98"/>
                    </a:lnTo>
                    <a:lnTo>
                      <a:pt x="653" y="111"/>
                    </a:lnTo>
                    <a:lnTo>
                      <a:pt x="639" y="122"/>
                    </a:lnTo>
                    <a:lnTo>
                      <a:pt x="624" y="128"/>
                    </a:lnTo>
                    <a:lnTo>
                      <a:pt x="606" y="131"/>
                    </a:lnTo>
                    <a:lnTo>
                      <a:pt x="66" y="131"/>
                    </a:lnTo>
                    <a:lnTo>
                      <a:pt x="48" y="128"/>
                    </a:lnTo>
                    <a:lnTo>
                      <a:pt x="33" y="122"/>
                    </a:lnTo>
                    <a:lnTo>
                      <a:pt x="19" y="111"/>
                    </a:lnTo>
                    <a:lnTo>
                      <a:pt x="10" y="98"/>
                    </a:lnTo>
                    <a:lnTo>
                      <a:pt x="3" y="82"/>
                    </a:lnTo>
                    <a:lnTo>
                      <a:pt x="0" y="65"/>
                    </a:lnTo>
                    <a:lnTo>
                      <a:pt x="3" y="47"/>
                    </a:lnTo>
                    <a:lnTo>
                      <a:pt x="10" y="32"/>
                    </a:lnTo>
                    <a:lnTo>
                      <a:pt x="19" y="18"/>
                    </a:lnTo>
                    <a:lnTo>
                      <a:pt x="33" y="8"/>
                    </a:lnTo>
                    <a:lnTo>
                      <a:pt x="48" y="2"/>
                    </a:lnTo>
                    <a:lnTo>
                      <a:pt x="66" y="0"/>
                    </a:lnTo>
                    <a:close/>
                  </a:path>
                </a:pathLst>
              </a:custGeom>
              <a:grpFill/>
              <a:ln w="0">
                <a:noFill/>
                <a:prstDash val="solid"/>
                <a:round/>
              </a:ln>
            </p:spPr>
            <p:txBody>
              <a:bodyPr/>
              <a:lstStyle/>
              <a:p>
                <a:pPr eaLnBrk="1" fontAlgn="auto" hangingPunct="1">
                  <a:defRPr/>
                </a:pPr>
                <a:endParaRPr lang="en-IN" noProof="1">
                  <a:solidFill>
                    <a:schemeClr val="tx1"/>
                  </a:solidFill>
                </a:endParaRPr>
              </a:p>
            </p:txBody>
          </p:sp>
        </p:grpSp>
      </p:grpSp>
      <p:sp>
        <p:nvSpPr>
          <p:cNvPr id="108" name="TextBox 53"/>
          <p:cNvSpPr txBox="1">
            <a:spLocks noChangeArrowheads="1"/>
          </p:cNvSpPr>
          <p:nvPr/>
        </p:nvSpPr>
        <p:spPr bwMode="auto">
          <a:xfrm>
            <a:off x="1919605" y="1834833"/>
            <a:ext cx="2270125" cy="34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100">
                <a:solidFill>
                  <a:schemeClr val="tx1"/>
                </a:solidFill>
              </a:rPr>
              <a:t>请在此粘贴或者输入您的文字内容请在此粘贴或者输入您的文字内容</a:t>
            </a:r>
          </a:p>
        </p:txBody>
      </p:sp>
      <p:sp>
        <p:nvSpPr>
          <p:cNvPr id="109" name="TextBox 54"/>
          <p:cNvSpPr txBox="1">
            <a:spLocks noChangeArrowheads="1"/>
          </p:cNvSpPr>
          <p:nvPr/>
        </p:nvSpPr>
        <p:spPr bwMode="auto">
          <a:xfrm>
            <a:off x="2267268" y="1564958"/>
            <a:ext cx="1922462"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1600">
                <a:solidFill>
                  <a:schemeClr val="tx1"/>
                </a:solidFill>
              </a:rPr>
              <a:t>单击此处添加标题</a:t>
            </a:r>
          </a:p>
        </p:txBody>
      </p:sp>
    </p:spTree>
  </p:cSld>
  <p:clrMapOvr>
    <a:masterClrMapping/>
  </p:clrMapOvr>
  <p:transition advTm="11653">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22" presetClass="entr" presetSubtype="4"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down)">
                                      <p:cBhvr>
                                        <p:cTn id="16" dur="500"/>
                                        <p:tgtEl>
                                          <p:spTgt spid="63"/>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92"/>
                                        </p:tgtEl>
                                        <p:attrNameLst>
                                          <p:attrName>style.visibility</p:attrName>
                                        </p:attrNameLst>
                                      </p:cBhvr>
                                      <p:to>
                                        <p:strVal val="visible"/>
                                      </p:to>
                                    </p:set>
                                    <p:animEffect transition="in" filter="fade">
                                      <p:cBhvr>
                                        <p:cTn id="20" dur="500"/>
                                        <p:tgtEl>
                                          <p:spTgt spid="92"/>
                                        </p:tgtEl>
                                      </p:cBhvr>
                                    </p:animEffect>
                                  </p:childTnLst>
                                </p:cTn>
                              </p:par>
                            </p:childTnLst>
                          </p:cTn>
                        </p:par>
                        <p:par>
                          <p:cTn id="21" fill="hold">
                            <p:stCondLst>
                              <p:cond delay="2500"/>
                            </p:stCondLst>
                            <p:childTnLst>
                              <p:par>
                                <p:cTn id="22" presetID="22" presetClass="entr" presetSubtype="1" fill="hold" nodeType="after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wipe(up)">
                                      <p:cBhvr>
                                        <p:cTn id="24" dur="500"/>
                                        <p:tgtEl>
                                          <p:spTgt spid="81"/>
                                        </p:tgtEl>
                                      </p:cBhvr>
                                    </p:animEffect>
                                  </p:childTnLst>
                                </p:cTn>
                              </p:par>
                            </p:childTnLst>
                          </p:cTn>
                        </p:par>
                        <p:par>
                          <p:cTn id="25" fill="hold">
                            <p:stCondLst>
                              <p:cond delay="3000"/>
                            </p:stCondLst>
                            <p:childTnLst>
                              <p:par>
                                <p:cTn id="26" presetID="22" presetClass="entr" presetSubtype="4" fill="hold" nodeType="after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wipe(down)">
                                      <p:cBhvr>
                                        <p:cTn id="28" dur="500"/>
                                        <p:tgtEl>
                                          <p:spTgt spid="64"/>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99"/>
                                        </p:tgtEl>
                                        <p:attrNameLst>
                                          <p:attrName>style.visibility</p:attrName>
                                        </p:attrNameLst>
                                      </p:cBhvr>
                                      <p:to>
                                        <p:strVal val="visible"/>
                                      </p:to>
                                    </p:set>
                                    <p:animEffect transition="in" filter="fade">
                                      <p:cBhvr>
                                        <p:cTn id="32" dur="500"/>
                                        <p:tgtEl>
                                          <p:spTgt spid="99"/>
                                        </p:tgtEl>
                                      </p:cBhvr>
                                    </p:animEffect>
                                  </p:childTnLst>
                                </p:cTn>
                              </p:par>
                            </p:childTnLst>
                          </p:cTn>
                        </p:par>
                        <p:par>
                          <p:cTn id="33" fill="hold">
                            <p:stCondLst>
                              <p:cond delay="4000"/>
                            </p:stCondLst>
                            <p:childTnLst>
                              <p:par>
                                <p:cTn id="34" presetID="22" presetClass="entr" presetSubtype="4" fill="hold" nodeType="after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wipe(down)">
                                      <p:cBhvr>
                                        <p:cTn id="36" dur="500"/>
                                        <p:tgtEl>
                                          <p:spTgt spid="84"/>
                                        </p:tgtEl>
                                      </p:cBhvr>
                                    </p:animEffect>
                                  </p:childTnLst>
                                </p:cTn>
                              </p:par>
                            </p:childTnLst>
                          </p:cTn>
                        </p:par>
                        <p:par>
                          <p:cTn id="37" fill="hold">
                            <p:stCondLst>
                              <p:cond delay="4500"/>
                            </p:stCondLst>
                            <p:childTnLst>
                              <p:par>
                                <p:cTn id="38" presetID="42"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fade">
                                      <p:cBhvr>
                                        <p:cTn id="40" dur="500"/>
                                        <p:tgtEl>
                                          <p:spTgt spid="109"/>
                                        </p:tgtEl>
                                      </p:cBhvr>
                                    </p:animEffect>
                                    <p:anim calcmode="lin" valueType="num">
                                      <p:cBhvr>
                                        <p:cTn id="41" dur="500" fill="hold"/>
                                        <p:tgtEl>
                                          <p:spTgt spid="109"/>
                                        </p:tgtEl>
                                        <p:attrNameLst>
                                          <p:attrName>ppt_x</p:attrName>
                                        </p:attrNameLst>
                                      </p:cBhvr>
                                      <p:tavLst>
                                        <p:tav tm="0">
                                          <p:val>
                                            <p:strVal val="#ppt_x"/>
                                          </p:val>
                                        </p:tav>
                                        <p:tav tm="100000">
                                          <p:val>
                                            <p:strVal val="#ppt_x"/>
                                          </p:val>
                                        </p:tav>
                                      </p:tavLst>
                                    </p:anim>
                                    <p:anim calcmode="lin" valueType="num">
                                      <p:cBhvr>
                                        <p:cTn id="42" dur="500" fill="hold"/>
                                        <p:tgtEl>
                                          <p:spTgt spid="10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08"/>
                                        </p:tgtEl>
                                        <p:attrNameLst>
                                          <p:attrName>style.visibility</p:attrName>
                                        </p:attrNameLst>
                                      </p:cBhvr>
                                      <p:to>
                                        <p:strVal val="visible"/>
                                      </p:to>
                                    </p:set>
                                    <p:animEffect transition="in" filter="fade">
                                      <p:cBhvr>
                                        <p:cTn id="45" dur="500"/>
                                        <p:tgtEl>
                                          <p:spTgt spid="108"/>
                                        </p:tgtEl>
                                      </p:cBhvr>
                                    </p:animEffect>
                                    <p:anim calcmode="lin" valueType="num">
                                      <p:cBhvr>
                                        <p:cTn id="46" dur="500" fill="hold"/>
                                        <p:tgtEl>
                                          <p:spTgt spid="108"/>
                                        </p:tgtEl>
                                        <p:attrNameLst>
                                          <p:attrName>ppt_x</p:attrName>
                                        </p:attrNameLst>
                                      </p:cBhvr>
                                      <p:tavLst>
                                        <p:tav tm="0">
                                          <p:val>
                                            <p:strVal val="#ppt_x"/>
                                          </p:val>
                                        </p:tav>
                                        <p:tav tm="100000">
                                          <p:val>
                                            <p:strVal val="#ppt_x"/>
                                          </p:val>
                                        </p:tav>
                                      </p:tavLst>
                                    </p:anim>
                                    <p:anim calcmode="lin" valueType="num">
                                      <p:cBhvr>
                                        <p:cTn id="47" dur="500" fill="hold"/>
                                        <p:tgtEl>
                                          <p:spTgt spid="108"/>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62"/>
                                        </p:tgtEl>
                                        <p:attrNameLst>
                                          <p:attrName>style.visibility</p:attrName>
                                        </p:attrNameLst>
                                      </p:cBhvr>
                                      <p:to>
                                        <p:strVal val="visible"/>
                                      </p:to>
                                    </p:set>
                                    <p:animEffect transition="in" filter="wipe(up)">
                                      <p:cBhvr>
                                        <p:cTn id="51" dur="500"/>
                                        <p:tgtEl>
                                          <p:spTgt spid="62"/>
                                        </p:tgtEl>
                                      </p:cBhvr>
                                    </p:animEffect>
                                  </p:childTnLst>
                                </p:cTn>
                              </p:par>
                            </p:childTnLst>
                          </p:cTn>
                        </p:par>
                        <p:par>
                          <p:cTn id="52" fill="hold">
                            <p:stCondLst>
                              <p:cond delay="5500"/>
                            </p:stCondLst>
                            <p:childTnLst>
                              <p:par>
                                <p:cTn id="53" presetID="10" presetClass="entr" presetSubtype="0" fill="hold" nodeType="afterEffect">
                                  <p:stCondLst>
                                    <p:cond delay="0"/>
                                  </p:stCondLst>
                                  <p:childTnLst>
                                    <p:set>
                                      <p:cBhvr>
                                        <p:cTn id="54" dur="1" fill="hold">
                                          <p:stCondLst>
                                            <p:cond delay="0"/>
                                          </p:stCondLst>
                                        </p:cTn>
                                        <p:tgtEl>
                                          <p:spTgt spid="90"/>
                                        </p:tgtEl>
                                        <p:attrNameLst>
                                          <p:attrName>style.visibility</p:attrName>
                                        </p:attrNameLst>
                                      </p:cBhvr>
                                      <p:to>
                                        <p:strVal val="visible"/>
                                      </p:to>
                                    </p:set>
                                    <p:animEffect transition="in" filter="fade">
                                      <p:cBhvr>
                                        <p:cTn id="55" dur="500"/>
                                        <p:tgtEl>
                                          <p:spTgt spid="90"/>
                                        </p:tgtEl>
                                      </p:cBhvr>
                                    </p:animEffect>
                                  </p:childTnLst>
                                </p:cTn>
                              </p:par>
                            </p:childTnLst>
                          </p:cTn>
                        </p:par>
                        <p:par>
                          <p:cTn id="56" fill="hold">
                            <p:stCondLst>
                              <p:cond delay="6000"/>
                            </p:stCondLst>
                            <p:childTnLst>
                              <p:par>
                                <p:cTn id="57" presetID="22" presetClass="entr" presetSubtype="1" fill="hold" nodeType="after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up)">
                                      <p:cBhvr>
                                        <p:cTn id="59" dur="500"/>
                                        <p:tgtEl>
                                          <p:spTgt spid="82"/>
                                        </p:tgtEl>
                                      </p:cBhvr>
                                    </p:animEffect>
                                  </p:childTnLst>
                                </p:cTn>
                              </p:par>
                            </p:childTnLst>
                          </p:cTn>
                        </p:par>
                        <p:par>
                          <p:cTn id="60" fill="hold">
                            <p:stCondLst>
                              <p:cond delay="6500"/>
                            </p:stCondLst>
                            <p:childTnLst>
                              <p:par>
                                <p:cTn id="61" presetID="42" presetClass="entr" presetSubtype="0" fill="hold" grpId="0" nodeType="after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anim calcmode="lin" valueType="num">
                                      <p:cBhvr>
                                        <p:cTn id="64" dur="500" fill="hold"/>
                                        <p:tgtEl>
                                          <p:spTgt spid="66"/>
                                        </p:tgtEl>
                                        <p:attrNameLst>
                                          <p:attrName>ppt_x</p:attrName>
                                        </p:attrNameLst>
                                      </p:cBhvr>
                                      <p:tavLst>
                                        <p:tav tm="0">
                                          <p:val>
                                            <p:strVal val="#ppt_x"/>
                                          </p:val>
                                        </p:tav>
                                        <p:tav tm="100000">
                                          <p:val>
                                            <p:strVal val="#ppt_x"/>
                                          </p:val>
                                        </p:tav>
                                      </p:tavLst>
                                    </p:anim>
                                    <p:anim calcmode="lin" valueType="num">
                                      <p:cBhvr>
                                        <p:cTn id="65" dur="500" fill="hold"/>
                                        <p:tgtEl>
                                          <p:spTgt spid="6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anim calcmode="lin" valueType="num">
                                      <p:cBhvr>
                                        <p:cTn id="69" dur="500" fill="hold"/>
                                        <p:tgtEl>
                                          <p:spTgt spid="65"/>
                                        </p:tgtEl>
                                        <p:attrNameLst>
                                          <p:attrName>ppt_x</p:attrName>
                                        </p:attrNameLst>
                                      </p:cBhvr>
                                      <p:tavLst>
                                        <p:tav tm="0">
                                          <p:val>
                                            <p:strVal val="#ppt_x"/>
                                          </p:val>
                                        </p:tav>
                                        <p:tav tm="100000">
                                          <p:val>
                                            <p:strVal val="#ppt_x"/>
                                          </p:val>
                                        </p:tav>
                                      </p:tavLst>
                                    </p:anim>
                                    <p:anim calcmode="lin" valueType="num">
                                      <p:cBhvr>
                                        <p:cTn id="70" dur="500" fill="hold"/>
                                        <p:tgtEl>
                                          <p:spTgt spid="65"/>
                                        </p:tgtEl>
                                        <p:attrNameLst>
                                          <p:attrName>ppt_y</p:attrName>
                                        </p:attrNameLst>
                                      </p:cBhvr>
                                      <p:tavLst>
                                        <p:tav tm="0">
                                          <p:val>
                                            <p:strVal val="#ppt_y+.1"/>
                                          </p:val>
                                        </p:tav>
                                        <p:tav tm="100000">
                                          <p:val>
                                            <p:strVal val="#ppt_y"/>
                                          </p:val>
                                        </p:tav>
                                      </p:tavLst>
                                    </p:anim>
                                  </p:childTnLst>
                                </p:cTn>
                              </p:par>
                            </p:childTnLst>
                          </p:cTn>
                        </p:par>
                        <p:par>
                          <p:cTn id="71" fill="hold">
                            <p:stCondLst>
                              <p:cond delay="7000"/>
                            </p:stCondLst>
                            <p:childTnLst>
                              <p:par>
                                <p:cTn id="72" presetID="22" presetClass="entr" presetSubtype="4"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ipe(down)">
                                      <p:cBhvr>
                                        <p:cTn id="74" dur="500"/>
                                        <p:tgtEl>
                                          <p:spTgt spid="37"/>
                                        </p:tgtEl>
                                      </p:cBhvr>
                                    </p:animEffect>
                                  </p:childTnLst>
                                </p:cTn>
                              </p:par>
                            </p:childTnLst>
                          </p:cTn>
                        </p:par>
                        <p:par>
                          <p:cTn id="75" fill="hold">
                            <p:stCondLst>
                              <p:cond delay="7500"/>
                            </p:stCondLst>
                            <p:childTnLst>
                              <p:par>
                                <p:cTn id="76" presetID="10" presetClass="entr" presetSubtype="0" fill="hold"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fade">
                                      <p:cBhvr>
                                        <p:cTn id="78" dur="500"/>
                                        <p:tgtEl>
                                          <p:spTgt spid="88"/>
                                        </p:tgtEl>
                                      </p:cBhvr>
                                    </p:animEffect>
                                  </p:childTnLst>
                                </p:cTn>
                              </p:par>
                            </p:childTnLst>
                          </p:cTn>
                        </p:par>
                        <p:par>
                          <p:cTn id="79" fill="hold">
                            <p:stCondLst>
                              <p:cond delay="8000"/>
                            </p:stCondLst>
                            <p:childTnLst>
                              <p:par>
                                <p:cTn id="80" presetID="22" presetClass="entr" presetSubtype="4" fill="hold" nodeType="after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wipe(down)">
                                      <p:cBhvr>
                                        <p:cTn id="82" dur="500"/>
                                        <p:tgtEl>
                                          <p:spTgt spid="85"/>
                                        </p:tgtEl>
                                      </p:cBhvr>
                                    </p:animEffect>
                                  </p:childTnLst>
                                </p:cTn>
                              </p:par>
                            </p:childTnLst>
                          </p:cTn>
                        </p:par>
                        <p:par>
                          <p:cTn id="83" fill="hold">
                            <p:stCondLst>
                              <p:cond delay="8500"/>
                            </p:stCondLst>
                            <p:childTnLst>
                              <p:par>
                                <p:cTn id="84" presetID="42" presetClass="entr" presetSubtype="0" fill="hold" grpId="0" nodeType="afterEffect">
                                  <p:stCondLst>
                                    <p:cond delay="0"/>
                                  </p:stCondLst>
                                  <p:childTnLst>
                                    <p:set>
                                      <p:cBhvr>
                                        <p:cTn id="85" dur="1" fill="hold">
                                          <p:stCondLst>
                                            <p:cond delay="0"/>
                                          </p:stCondLst>
                                        </p:cTn>
                                        <p:tgtEl>
                                          <p:spTgt spid="80"/>
                                        </p:tgtEl>
                                        <p:attrNameLst>
                                          <p:attrName>style.visibility</p:attrName>
                                        </p:attrNameLst>
                                      </p:cBhvr>
                                      <p:to>
                                        <p:strVal val="visible"/>
                                      </p:to>
                                    </p:set>
                                    <p:animEffect transition="in" filter="fade">
                                      <p:cBhvr>
                                        <p:cTn id="86" dur="500"/>
                                        <p:tgtEl>
                                          <p:spTgt spid="80"/>
                                        </p:tgtEl>
                                      </p:cBhvr>
                                    </p:animEffect>
                                    <p:anim calcmode="lin" valueType="num">
                                      <p:cBhvr>
                                        <p:cTn id="87" dur="500" fill="hold"/>
                                        <p:tgtEl>
                                          <p:spTgt spid="80"/>
                                        </p:tgtEl>
                                        <p:attrNameLst>
                                          <p:attrName>ppt_x</p:attrName>
                                        </p:attrNameLst>
                                      </p:cBhvr>
                                      <p:tavLst>
                                        <p:tav tm="0">
                                          <p:val>
                                            <p:strVal val="#ppt_x"/>
                                          </p:val>
                                        </p:tav>
                                        <p:tav tm="100000">
                                          <p:val>
                                            <p:strVal val="#ppt_x"/>
                                          </p:val>
                                        </p:tav>
                                      </p:tavLst>
                                    </p:anim>
                                    <p:anim calcmode="lin" valueType="num">
                                      <p:cBhvr>
                                        <p:cTn id="88" dur="500" fill="hold"/>
                                        <p:tgtEl>
                                          <p:spTgt spid="80"/>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fade">
                                      <p:cBhvr>
                                        <p:cTn id="91" dur="500"/>
                                        <p:tgtEl>
                                          <p:spTgt spid="79"/>
                                        </p:tgtEl>
                                      </p:cBhvr>
                                    </p:animEffect>
                                    <p:anim calcmode="lin" valueType="num">
                                      <p:cBhvr>
                                        <p:cTn id="92" dur="500" fill="hold"/>
                                        <p:tgtEl>
                                          <p:spTgt spid="79"/>
                                        </p:tgtEl>
                                        <p:attrNameLst>
                                          <p:attrName>ppt_x</p:attrName>
                                        </p:attrNameLst>
                                      </p:cBhvr>
                                      <p:tavLst>
                                        <p:tav tm="0">
                                          <p:val>
                                            <p:strVal val="#ppt_x"/>
                                          </p:val>
                                        </p:tav>
                                        <p:tav tm="100000">
                                          <p:val>
                                            <p:strVal val="#ppt_x"/>
                                          </p:val>
                                        </p:tav>
                                      </p:tavLst>
                                    </p:anim>
                                    <p:anim calcmode="lin" valueType="num">
                                      <p:cBhvr>
                                        <p:cTn id="93" dur="500" fill="hold"/>
                                        <p:tgtEl>
                                          <p:spTgt spid="79"/>
                                        </p:tgtEl>
                                        <p:attrNameLst>
                                          <p:attrName>ppt_y</p:attrName>
                                        </p:attrNameLst>
                                      </p:cBhvr>
                                      <p:tavLst>
                                        <p:tav tm="0">
                                          <p:val>
                                            <p:strVal val="#ppt_y+.1"/>
                                          </p:val>
                                        </p:tav>
                                        <p:tav tm="100000">
                                          <p:val>
                                            <p:strVal val="#ppt_y"/>
                                          </p:val>
                                        </p:tav>
                                      </p:tavLst>
                                    </p:anim>
                                  </p:childTnLst>
                                </p:cTn>
                              </p:par>
                            </p:childTnLst>
                          </p:cTn>
                        </p:par>
                        <p:par>
                          <p:cTn id="94" fill="hold">
                            <p:stCondLst>
                              <p:cond delay="9000"/>
                            </p:stCondLst>
                            <p:childTnLst>
                              <p:par>
                                <p:cTn id="95" presetID="22" presetClass="entr" presetSubtype="1"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wipe(up)">
                                      <p:cBhvr>
                                        <p:cTn id="97" dur="500"/>
                                        <p:tgtEl>
                                          <p:spTgt spid="34"/>
                                        </p:tgtEl>
                                      </p:cBhvr>
                                    </p:animEffect>
                                  </p:childTnLst>
                                </p:cTn>
                              </p:par>
                            </p:childTnLst>
                          </p:cTn>
                        </p:par>
                        <p:par>
                          <p:cTn id="98" fill="hold">
                            <p:stCondLst>
                              <p:cond delay="9500"/>
                            </p:stCondLst>
                            <p:childTnLst>
                              <p:par>
                                <p:cTn id="99" presetID="10" presetClass="entr" presetSubtype="0" fill="hold" nodeType="afterEffect">
                                  <p:stCondLst>
                                    <p:cond delay="0"/>
                                  </p:stCondLst>
                                  <p:childTnLst>
                                    <p:set>
                                      <p:cBhvr>
                                        <p:cTn id="100" dur="1" fill="hold">
                                          <p:stCondLst>
                                            <p:cond delay="0"/>
                                          </p:stCondLst>
                                        </p:cTn>
                                        <p:tgtEl>
                                          <p:spTgt spid="86"/>
                                        </p:tgtEl>
                                        <p:attrNameLst>
                                          <p:attrName>style.visibility</p:attrName>
                                        </p:attrNameLst>
                                      </p:cBhvr>
                                      <p:to>
                                        <p:strVal val="visible"/>
                                      </p:to>
                                    </p:set>
                                    <p:animEffect transition="in" filter="fade">
                                      <p:cBhvr>
                                        <p:cTn id="101" dur="500"/>
                                        <p:tgtEl>
                                          <p:spTgt spid="86"/>
                                        </p:tgtEl>
                                      </p:cBhvr>
                                    </p:animEffect>
                                  </p:childTnLst>
                                </p:cTn>
                              </p:par>
                            </p:childTnLst>
                          </p:cTn>
                        </p:par>
                        <p:par>
                          <p:cTn id="102" fill="hold">
                            <p:stCondLst>
                              <p:cond delay="10000"/>
                            </p:stCondLst>
                            <p:childTnLst>
                              <p:par>
                                <p:cTn id="103" presetID="22" presetClass="entr" presetSubtype="1" fill="hold" nodeType="afterEffect">
                                  <p:stCondLst>
                                    <p:cond delay="0"/>
                                  </p:stCondLst>
                                  <p:childTnLst>
                                    <p:set>
                                      <p:cBhvr>
                                        <p:cTn id="104" dur="1" fill="hold">
                                          <p:stCondLst>
                                            <p:cond delay="0"/>
                                          </p:stCondLst>
                                        </p:cTn>
                                        <p:tgtEl>
                                          <p:spTgt spid="83"/>
                                        </p:tgtEl>
                                        <p:attrNameLst>
                                          <p:attrName>style.visibility</p:attrName>
                                        </p:attrNameLst>
                                      </p:cBhvr>
                                      <p:to>
                                        <p:strVal val="visible"/>
                                      </p:to>
                                    </p:set>
                                    <p:animEffect transition="in" filter="wipe(up)">
                                      <p:cBhvr>
                                        <p:cTn id="105" dur="500"/>
                                        <p:tgtEl>
                                          <p:spTgt spid="83"/>
                                        </p:tgtEl>
                                      </p:cBhvr>
                                    </p:animEffect>
                                  </p:childTnLst>
                                </p:cTn>
                              </p:par>
                            </p:childTnLst>
                          </p:cTn>
                        </p:par>
                        <p:par>
                          <p:cTn id="106" fill="hold">
                            <p:stCondLst>
                              <p:cond delay="10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67"/>
                                        </p:tgtEl>
                                        <p:attrNameLst>
                                          <p:attrName>style.visibility</p:attrName>
                                        </p:attrNameLst>
                                      </p:cBhvr>
                                      <p:to>
                                        <p:strVal val="visible"/>
                                      </p:to>
                                    </p:set>
                                    <p:animEffect transition="in" filter="fade">
                                      <p:cBhvr>
                                        <p:cTn id="114" dur="500"/>
                                        <p:tgtEl>
                                          <p:spTgt spid="67"/>
                                        </p:tgtEl>
                                      </p:cBhvr>
                                    </p:animEffect>
                                    <p:anim calcmode="lin" valueType="num">
                                      <p:cBhvr>
                                        <p:cTn id="115" dur="500" fill="hold"/>
                                        <p:tgtEl>
                                          <p:spTgt spid="67"/>
                                        </p:tgtEl>
                                        <p:attrNameLst>
                                          <p:attrName>ppt_x</p:attrName>
                                        </p:attrNameLst>
                                      </p:cBhvr>
                                      <p:tavLst>
                                        <p:tav tm="0">
                                          <p:val>
                                            <p:strVal val="#ppt_x"/>
                                          </p:val>
                                        </p:tav>
                                        <p:tav tm="100000">
                                          <p:val>
                                            <p:strVal val="#ppt_x"/>
                                          </p:val>
                                        </p:tav>
                                      </p:tavLst>
                                    </p:anim>
                                    <p:anim calcmode="lin" valueType="num">
                                      <p:cBhvr>
                                        <p:cTn id="116"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5" grpId="0"/>
      <p:bldP spid="66" grpId="0"/>
      <p:bldP spid="67" grpId="0"/>
      <p:bldP spid="69" grpId="0"/>
      <p:bldP spid="79" grpId="0"/>
      <p:bldP spid="80" grpId="0"/>
      <p:bldP spid="108" grpId="0"/>
      <p:bldP spid="10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pic>
        <p:nvPicPr>
          <p:cNvPr id="9" name="图片 8"/>
          <p:cNvPicPr>
            <a:picLocks noChangeAspect="1"/>
          </p:cNvPicPr>
          <p:nvPr/>
        </p:nvPicPr>
        <p:blipFill>
          <a:blip r:embed="rId3" cstate="screen">
            <a:duotone>
              <a:schemeClr val="accent3">
                <a:shade val="45000"/>
                <a:satMod val="135000"/>
              </a:schemeClr>
              <a:prstClr val="white"/>
            </a:duotone>
          </a:blip>
          <a:stretch>
            <a:fillRect/>
          </a:stretch>
        </p:blipFill>
        <p:spPr>
          <a:xfrm>
            <a:off x="5583570" y="2436784"/>
            <a:ext cx="959825" cy="948570"/>
          </a:xfrm>
          <a:prstGeom prst="rect">
            <a:avLst/>
          </a:prstGeom>
        </p:spPr>
      </p:pic>
      <p:sp>
        <p:nvSpPr>
          <p:cNvPr id="22" name="圆角矩形 21"/>
          <p:cNvSpPr/>
          <p:nvPr/>
        </p:nvSpPr>
        <p:spPr>
          <a:xfrm>
            <a:off x="1207414" y="2386801"/>
            <a:ext cx="977638" cy="998819"/>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067675" y="2257557"/>
            <a:ext cx="1479310" cy="1256774"/>
          </a:xfrm>
          <a:prstGeom prst="round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3202096" y="2386535"/>
            <a:ext cx="977638" cy="998819"/>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10006948" y="2386535"/>
            <a:ext cx="977637" cy="998819"/>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8644051" y="2257557"/>
            <a:ext cx="1479310" cy="1256774"/>
          </a:xfrm>
          <a:prstGeom prst="round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7911156" y="2386535"/>
            <a:ext cx="977637" cy="998819"/>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138387" y="1768833"/>
            <a:ext cx="3814117" cy="2234225"/>
            <a:chOff x="4138387" y="1768833"/>
            <a:chExt cx="3814117" cy="2234225"/>
          </a:xfrm>
        </p:grpSpPr>
        <p:sp>
          <p:nvSpPr>
            <p:cNvPr id="13" name="任意多边形 12"/>
            <p:cNvSpPr/>
            <p:nvPr/>
          </p:nvSpPr>
          <p:spPr>
            <a:xfrm>
              <a:off x="4912131" y="1768833"/>
              <a:ext cx="2307480" cy="2234225"/>
            </a:xfrm>
            <a:custGeom>
              <a:avLst/>
              <a:gdLst>
                <a:gd name="connsiteX0" fmla="*/ 1164324 w 2328648"/>
                <a:gd name="connsiteY0" fmla="*/ 0 h 2254722"/>
                <a:gd name="connsiteX1" fmla="*/ 2328648 w 2328648"/>
                <a:gd name="connsiteY1" fmla="*/ 1127361 h 2254722"/>
                <a:gd name="connsiteX2" fmla="*/ 1164324 w 2328648"/>
                <a:gd name="connsiteY2" fmla="*/ 2254722 h 2254722"/>
                <a:gd name="connsiteX3" fmla="*/ 0 w 2328648"/>
                <a:gd name="connsiteY3" fmla="*/ 1127361 h 2254722"/>
                <a:gd name="connsiteX4" fmla="*/ 1164324 w 2328648"/>
                <a:gd name="connsiteY4" fmla="*/ 0 h 2254722"/>
                <a:gd name="connsiteX5" fmla="*/ 1164324 w 2328648"/>
                <a:gd name="connsiteY5" fmla="*/ 352661 h 2254722"/>
                <a:gd name="connsiteX6" fmla="*/ 364224 w 2328648"/>
                <a:gd name="connsiteY6" fmla="*/ 1127361 h 2254722"/>
                <a:gd name="connsiteX7" fmla="*/ 1164324 w 2328648"/>
                <a:gd name="connsiteY7" fmla="*/ 1902061 h 2254722"/>
                <a:gd name="connsiteX8" fmla="*/ 1964424 w 2328648"/>
                <a:gd name="connsiteY8" fmla="*/ 1127361 h 2254722"/>
                <a:gd name="connsiteX9" fmla="*/ 1164324 w 2328648"/>
                <a:gd name="connsiteY9" fmla="*/ 352661 h 2254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8648" h="2254722">
                  <a:moveTo>
                    <a:pt x="1164324" y="0"/>
                  </a:moveTo>
                  <a:cubicBezTo>
                    <a:pt x="1807362" y="0"/>
                    <a:pt x="2328648" y="504737"/>
                    <a:pt x="2328648" y="1127361"/>
                  </a:cubicBezTo>
                  <a:cubicBezTo>
                    <a:pt x="2328648" y="1749985"/>
                    <a:pt x="1807362" y="2254722"/>
                    <a:pt x="1164324" y="2254722"/>
                  </a:cubicBezTo>
                  <a:cubicBezTo>
                    <a:pt x="521286" y="2254722"/>
                    <a:pt x="0" y="1749985"/>
                    <a:pt x="0" y="1127361"/>
                  </a:cubicBezTo>
                  <a:cubicBezTo>
                    <a:pt x="0" y="504737"/>
                    <a:pt x="521286" y="0"/>
                    <a:pt x="1164324" y="0"/>
                  </a:cubicBezTo>
                  <a:close/>
                  <a:moveTo>
                    <a:pt x="1164324" y="352661"/>
                  </a:moveTo>
                  <a:cubicBezTo>
                    <a:pt x="722441" y="352661"/>
                    <a:pt x="364224" y="699506"/>
                    <a:pt x="364224" y="1127361"/>
                  </a:cubicBezTo>
                  <a:cubicBezTo>
                    <a:pt x="364224" y="1555216"/>
                    <a:pt x="722441" y="1902061"/>
                    <a:pt x="1164324" y="1902061"/>
                  </a:cubicBezTo>
                  <a:cubicBezTo>
                    <a:pt x="1606207" y="1902061"/>
                    <a:pt x="1964424" y="1555216"/>
                    <a:pt x="1964424" y="1127361"/>
                  </a:cubicBezTo>
                  <a:cubicBezTo>
                    <a:pt x="1964424" y="699506"/>
                    <a:pt x="1606207" y="352661"/>
                    <a:pt x="1164324" y="352661"/>
                  </a:cubicBezTo>
                  <a:close/>
                </a:path>
              </a:pathLst>
            </a:cu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138387" y="2257557"/>
              <a:ext cx="1022236" cy="1256774"/>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930268" y="2257557"/>
              <a:ext cx="1022236" cy="1256774"/>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 name="图片 9"/>
          <p:cNvPicPr>
            <a:picLocks noChangeAspect="1"/>
          </p:cNvPicPr>
          <p:nvPr/>
        </p:nvPicPr>
        <p:blipFill>
          <a:blip r:embed="rId4" cstate="screen"/>
          <a:stretch>
            <a:fillRect/>
          </a:stretch>
        </p:blipFill>
        <p:spPr>
          <a:xfrm>
            <a:off x="8160273" y="2614794"/>
            <a:ext cx="469262" cy="594425"/>
          </a:xfrm>
          <a:prstGeom prst="rect">
            <a:avLst/>
          </a:prstGeom>
        </p:spPr>
      </p:pic>
      <p:pic>
        <p:nvPicPr>
          <p:cNvPr id="25" name="图片 24"/>
          <p:cNvPicPr>
            <a:picLocks noChangeAspect="1"/>
          </p:cNvPicPr>
          <p:nvPr/>
        </p:nvPicPr>
        <p:blipFill>
          <a:blip r:embed="rId4" cstate="screen"/>
          <a:stretch>
            <a:fillRect/>
          </a:stretch>
        </p:blipFill>
        <p:spPr>
          <a:xfrm>
            <a:off x="10312088" y="2613857"/>
            <a:ext cx="469261" cy="594425"/>
          </a:xfrm>
          <a:prstGeom prst="rect">
            <a:avLst/>
          </a:prstGeom>
        </p:spPr>
      </p:pic>
      <p:pic>
        <p:nvPicPr>
          <p:cNvPr id="26" name="图片 25"/>
          <p:cNvPicPr>
            <a:picLocks noChangeAspect="1"/>
          </p:cNvPicPr>
          <p:nvPr/>
        </p:nvPicPr>
        <p:blipFill>
          <a:blip r:embed="rId4" cstate="screen"/>
          <a:stretch>
            <a:fillRect/>
          </a:stretch>
        </p:blipFill>
        <p:spPr>
          <a:xfrm>
            <a:off x="3446842" y="2588732"/>
            <a:ext cx="469261" cy="594425"/>
          </a:xfrm>
          <a:prstGeom prst="rect">
            <a:avLst/>
          </a:prstGeom>
        </p:spPr>
      </p:pic>
      <p:pic>
        <p:nvPicPr>
          <p:cNvPr id="27" name="图片 26"/>
          <p:cNvPicPr>
            <a:picLocks noChangeAspect="1"/>
          </p:cNvPicPr>
          <p:nvPr/>
        </p:nvPicPr>
        <p:blipFill>
          <a:blip r:embed="rId4" cstate="screen"/>
          <a:stretch>
            <a:fillRect/>
          </a:stretch>
        </p:blipFill>
        <p:spPr>
          <a:xfrm>
            <a:off x="1403425" y="2588732"/>
            <a:ext cx="469261" cy="594425"/>
          </a:xfrm>
          <a:prstGeom prst="rect">
            <a:avLst/>
          </a:prstGeom>
        </p:spPr>
      </p:pic>
      <p:sp>
        <p:nvSpPr>
          <p:cNvPr id="29" name="文本框 28"/>
          <p:cNvSpPr txBox="1"/>
          <p:nvPr/>
        </p:nvSpPr>
        <p:spPr>
          <a:xfrm flipH="1">
            <a:off x="5113385" y="4503708"/>
            <a:ext cx="1965230" cy="1611630"/>
          </a:xfrm>
          <a:prstGeom prst="rect">
            <a:avLst/>
          </a:prstGeom>
          <a:noFill/>
        </p:spPr>
        <p:txBody>
          <a:bodyPr wrap="square" rtlCol="0">
            <a:spAutoFit/>
          </a:bodyPr>
          <a:lstStyle/>
          <a:p>
            <a:pPr algn="ct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0" name="文本框 29"/>
          <p:cNvSpPr txBox="1"/>
          <p:nvPr/>
        </p:nvSpPr>
        <p:spPr>
          <a:xfrm flipH="1">
            <a:off x="7412289" y="3826327"/>
            <a:ext cx="1965230" cy="1565910"/>
          </a:xfrm>
          <a:prstGeom prst="rect">
            <a:avLst/>
          </a:prstGeom>
          <a:noFill/>
        </p:spPr>
        <p:txBody>
          <a:bodyPr wrap="square" rtlCol="0">
            <a:spAutoFit/>
          </a:bodyPr>
          <a:lstStyle/>
          <a:p>
            <a:pPr algn="ctr">
              <a:lnSpc>
                <a:spcPct val="150000"/>
              </a:lnSpc>
            </a:pPr>
            <a:r>
              <a:rPr lang="zh-CN" altLang="en-US" sz="12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 name="文本框 30"/>
          <p:cNvSpPr txBox="1"/>
          <p:nvPr/>
        </p:nvSpPr>
        <p:spPr>
          <a:xfrm flipH="1">
            <a:off x="9562933" y="3826327"/>
            <a:ext cx="1965230" cy="1565910"/>
          </a:xfrm>
          <a:prstGeom prst="rect">
            <a:avLst/>
          </a:prstGeom>
          <a:noFill/>
        </p:spPr>
        <p:txBody>
          <a:bodyPr wrap="square" rtlCol="0">
            <a:spAutoFit/>
          </a:bodyPr>
          <a:lstStyle/>
          <a:p>
            <a:pPr algn="ctr">
              <a:lnSpc>
                <a:spcPct val="150000"/>
              </a:lnSpc>
            </a:pPr>
            <a:r>
              <a:rPr lang="zh-CN" altLang="en-US" sz="12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2" name="文本框 31"/>
          <p:cNvSpPr txBox="1"/>
          <p:nvPr/>
        </p:nvSpPr>
        <p:spPr>
          <a:xfrm flipH="1">
            <a:off x="655440" y="3826327"/>
            <a:ext cx="1965230" cy="1565910"/>
          </a:xfrm>
          <a:prstGeom prst="rect">
            <a:avLst/>
          </a:prstGeom>
          <a:noFill/>
        </p:spPr>
        <p:txBody>
          <a:bodyPr wrap="square" rtlCol="0">
            <a:spAutoFit/>
          </a:bodyPr>
          <a:lstStyle/>
          <a:p>
            <a:pPr algn="ctr">
              <a:lnSpc>
                <a:spcPct val="150000"/>
              </a:lnSpc>
            </a:pPr>
            <a:r>
              <a:rPr lang="zh-CN" altLang="en-US" sz="12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3" name="文本框 32"/>
          <p:cNvSpPr txBox="1"/>
          <p:nvPr/>
        </p:nvSpPr>
        <p:spPr>
          <a:xfrm flipH="1">
            <a:off x="2708300" y="3826327"/>
            <a:ext cx="1965230" cy="1565910"/>
          </a:xfrm>
          <a:prstGeom prst="rect">
            <a:avLst/>
          </a:prstGeom>
          <a:noFill/>
        </p:spPr>
        <p:txBody>
          <a:bodyPr wrap="square" rtlCol="0">
            <a:spAutoFit/>
          </a:bodyPr>
          <a:lstStyle/>
          <a:p>
            <a:pPr algn="ctr">
              <a:lnSpc>
                <a:spcPct val="150000"/>
              </a:lnSpc>
            </a:pPr>
            <a:r>
              <a:rPr lang="zh-CN" altLang="en-US" sz="12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Tree>
  </p:cSld>
  <p:clrMapOvr>
    <a:masterClrMapping/>
  </p:clrMapOvr>
  <p:transition advTm="16802">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6" presetClass="entr" presetSubtype="37"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500"/>
                                        <p:tgtEl>
                                          <p:spTgt spid="3"/>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p:stCondLst>
                              <p:cond delay="2500"/>
                            </p:stCondLst>
                            <p:childTnLst>
                              <p:par>
                                <p:cTn id="22" presetID="32" presetClass="emph" presetSubtype="0" repeatCount="indefinite" fill="hold" nodeType="afterEffect">
                                  <p:stCondLst>
                                    <p:cond delay="0"/>
                                  </p:stCondLst>
                                  <p:childTnLst>
                                    <p:animRot by="120000">
                                      <p:cBhvr>
                                        <p:cTn id="23" dur="100" fill="hold">
                                          <p:stCondLst>
                                            <p:cond delay="0"/>
                                          </p:stCondLst>
                                        </p:cTn>
                                        <p:tgtEl>
                                          <p:spTgt spid="9"/>
                                        </p:tgtEl>
                                        <p:attrNameLst>
                                          <p:attrName>r</p:attrName>
                                        </p:attrNameLst>
                                      </p:cBhvr>
                                    </p:animRot>
                                    <p:animRot by="-240000">
                                      <p:cBhvr>
                                        <p:cTn id="24" dur="200" fill="hold">
                                          <p:stCondLst>
                                            <p:cond delay="200"/>
                                          </p:stCondLst>
                                        </p:cTn>
                                        <p:tgtEl>
                                          <p:spTgt spid="9"/>
                                        </p:tgtEl>
                                        <p:attrNameLst>
                                          <p:attrName>r</p:attrName>
                                        </p:attrNameLst>
                                      </p:cBhvr>
                                    </p:animRot>
                                    <p:animRot by="240000">
                                      <p:cBhvr>
                                        <p:cTn id="25" dur="200" fill="hold">
                                          <p:stCondLst>
                                            <p:cond delay="400"/>
                                          </p:stCondLst>
                                        </p:cTn>
                                        <p:tgtEl>
                                          <p:spTgt spid="9"/>
                                        </p:tgtEl>
                                        <p:attrNameLst>
                                          <p:attrName>r</p:attrName>
                                        </p:attrNameLst>
                                      </p:cBhvr>
                                    </p:animRot>
                                    <p:animRot by="-240000">
                                      <p:cBhvr>
                                        <p:cTn id="26" dur="200" fill="hold">
                                          <p:stCondLst>
                                            <p:cond delay="600"/>
                                          </p:stCondLst>
                                        </p:cTn>
                                        <p:tgtEl>
                                          <p:spTgt spid="9"/>
                                        </p:tgtEl>
                                        <p:attrNameLst>
                                          <p:attrName>r</p:attrName>
                                        </p:attrNameLst>
                                      </p:cBhvr>
                                    </p:animRot>
                                    <p:animRot by="120000">
                                      <p:cBhvr>
                                        <p:cTn id="27" dur="200" fill="hold">
                                          <p:stCondLst>
                                            <p:cond delay="800"/>
                                          </p:stCondLst>
                                        </p:cTn>
                                        <p:tgtEl>
                                          <p:spTgt spid="9"/>
                                        </p:tgtEl>
                                        <p:attrNameLst>
                                          <p:attrName>r</p:attrName>
                                        </p:attrNameLst>
                                      </p:cBhvr>
                                    </p:animRot>
                                  </p:childTnLst>
                                </p:cTn>
                              </p:par>
                              <p:par>
                                <p:cTn id="28" presetID="22" presetClass="entr" presetSubtype="1" fill="hold" grpId="0" nodeType="withEffect">
                                  <p:stCondLst>
                                    <p:cond delay="250"/>
                                  </p:stCondLst>
                                  <p:childTnLst>
                                    <p:set>
                                      <p:cBhvr>
                                        <p:cTn id="29" dur="1" fill="hold">
                                          <p:stCondLst>
                                            <p:cond delay="0"/>
                                          </p:stCondLst>
                                        </p:cTn>
                                        <p:tgtEl>
                                          <p:spTgt spid="29">
                                            <p:txEl>
                                              <p:pRg st="0" end="0"/>
                                            </p:txEl>
                                          </p:spTgt>
                                        </p:tgtEl>
                                        <p:attrNameLst>
                                          <p:attrName>style.visibility</p:attrName>
                                        </p:attrNameLst>
                                      </p:cBhvr>
                                      <p:to>
                                        <p:strVal val="visible"/>
                                      </p:to>
                                    </p:set>
                                    <p:animEffect transition="in" filter="wipe(up)">
                                      <p:cBhvr>
                                        <p:cTn id="30" dur="500"/>
                                        <p:tgtEl>
                                          <p:spTgt spid="2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250"/>
                                  </p:stCondLst>
                                  <p:childTnLst>
                                    <p:set>
                                      <p:cBhvr>
                                        <p:cTn id="34" dur="1" fill="hold">
                                          <p:stCondLst>
                                            <p:cond delay="0"/>
                                          </p:stCondLst>
                                        </p:cTn>
                                        <p:tgtEl>
                                          <p:spTgt spid="29">
                                            <p:txEl>
                                              <p:pRg st="1" end="1"/>
                                            </p:txEl>
                                          </p:spTgt>
                                        </p:tgtEl>
                                        <p:attrNameLst>
                                          <p:attrName>style.visibility</p:attrName>
                                        </p:attrNameLst>
                                      </p:cBhvr>
                                      <p:to>
                                        <p:strVal val="visible"/>
                                      </p:to>
                                    </p:set>
                                    <p:animEffect transition="in" filter="wipe(up)">
                                      <p:cBhvr>
                                        <p:cTn id="35" dur="500"/>
                                        <p:tgtEl>
                                          <p:spTgt spid="29">
                                            <p:txEl>
                                              <p:pRg st="1" end="1"/>
                                            </p:txEl>
                                          </p:spTgt>
                                        </p:tgtEl>
                                      </p:cBhvr>
                                    </p:animEffect>
                                  </p:childTnLst>
                                </p:cTn>
                              </p:par>
                            </p:childTnLst>
                          </p:cTn>
                        </p:par>
                        <p:par>
                          <p:cTn id="36" fill="hold">
                            <p:stCondLst>
                              <p:cond delay="750"/>
                            </p:stCondLst>
                            <p:childTnLst>
                              <p:par>
                                <p:cTn id="37" presetID="22" presetClass="entr" presetSubtype="2"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right)">
                                      <p:cBhvr>
                                        <p:cTn id="39" dur="500"/>
                                        <p:tgtEl>
                                          <p:spTgt spid="18"/>
                                        </p:tgtEl>
                                      </p:cBhvr>
                                    </p:animEffect>
                                  </p:childTnLst>
                                </p:cTn>
                              </p:par>
                            </p:childTnLst>
                          </p:cTn>
                        </p:par>
                        <p:par>
                          <p:cTn id="40" fill="hold">
                            <p:stCondLst>
                              <p:cond delay="1250"/>
                            </p:stCondLst>
                            <p:childTnLst>
                              <p:par>
                                <p:cTn id="41" presetID="10"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22" presetClass="entr" presetSubtype="1" fill="hold" grpId="0" nodeType="withEffect">
                                  <p:stCondLst>
                                    <p:cond delay="250"/>
                                  </p:stCondLst>
                                  <p:childTnLst>
                                    <p:set>
                                      <p:cBhvr>
                                        <p:cTn id="45" dur="1" fill="hold">
                                          <p:stCondLst>
                                            <p:cond delay="0"/>
                                          </p:stCondLst>
                                        </p:cTn>
                                        <p:tgtEl>
                                          <p:spTgt spid="33">
                                            <p:txEl>
                                              <p:pRg st="0" end="0"/>
                                            </p:txEl>
                                          </p:spTgt>
                                        </p:tgtEl>
                                        <p:attrNameLst>
                                          <p:attrName>style.visibility</p:attrName>
                                        </p:attrNameLst>
                                      </p:cBhvr>
                                      <p:to>
                                        <p:strVal val="visible"/>
                                      </p:to>
                                    </p:set>
                                    <p:animEffect transition="in" filter="wipe(up)">
                                      <p:cBhvr>
                                        <p:cTn id="46" dur="500"/>
                                        <p:tgtEl>
                                          <p:spTgt spid="33">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250"/>
                                  </p:stCondLst>
                                  <p:childTnLst>
                                    <p:set>
                                      <p:cBhvr>
                                        <p:cTn id="50" dur="1" fill="hold">
                                          <p:stCondLst>
                                            <p:cond delay="0"/>
                                          </p:stCondLst>
                                        </p:cTn>
                                        <p:tgtEl>
                                          <p:spTgt spid="33">
                                            <p:txEl>
                                              <p:pRg st="1" end="1"/>
                                            </p:txEl>
                                          </p:spTgt>
                                        </p:tgtEl>
                                        <p:attrNameLst>
                                          <p:attrName>style.visibility</p:attrName>
                                        </p:attrNameLst>
                                      </p:cBhvr>
                                      <p:to>
                                        <p:strVal val="visible"/>
                                      </p:to>
                                    </p:set>
                                    <p:animEffect transition="in" filter="wipe(up)">
                                      <p:cBhvr>
                                        <p:cTn id="51" dur="500"/>
                                        <p:tgtEl>
                                          <p:spTgt spid="33">
                                            <p:txEl>
                                              <p:pRg st="1" end="1"/>
                                            </p:txEl>
                                          </p:spTgt>
                                        </p:tgtEl>
                                      </p:cBhvr>
                                    </p:animEffect>
                                  </p:childTnLst>
                                </p:cTn>
                              </p:par>
                            </p:childTnLst>
                          </p:cTn>
                        </p:par>
                        <p:par>
                          <p:cTn id="52" fill="hold">
                            <p:stCondLst>
                              <p:cond delay="750"/>
                            </p:stCondLst>
                            <p:childTnLst>
                              <p:par>
                                <p:cTn id="53" presetID="22" presetClass="entr" presetSubtype="2"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right)">
                                      <p:cBhvr>
                                        <p:cTn id="55" dur="500"/>
                                        <p:tgtEl>
                                          <p:spTgt spid="19"/>
                                        </p:tgtEl>
                                      </p:cBhvr>
                                    </p:animEffect>
                                  </p:childTnLst>
                                </p:cTn>
                              </p:par>
                            </p:childTnLst>
                          </p:cTn>
                        </p:par>
                        <p:par>
                          <p:cTn id="56" fill="hold">
                            <p:stCondLst>
                              <p:cond delay="1250"/>
                            </p:stCondLst>
                            <p:childTnLst>
                              <p:par>
                                <p:cTn id="57" presetID="22" presetClass="entr" presetSubtype="2"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right)">
                                      <p:cBhvr>
                                        <p:cTn id="59" dur="500"/>
                                        <p:tgtEl>
                                          <p:spTgt spid="22"/>
                                        </p:tgtEl>
                                      </p:cBhvr>
                                    </p:animEffect>
                                  </p:childTnLst>
                                </p:cTn>
                              </p:par>
                            </p:childTnLst>
                          </p:cTn>
                        </p:par>
                        <p:par>
                          <p:cTn id="60" fill="hold">
                            <p:stCondLst>
                              <p:cond delay="1750"/>
                            </p:stCondLst>
                            <p:childTnLst>
                              <p:par>
                                <p:cTn id="61" presetID="10" presetClass="entr" presetSubtype="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par>
                                <p:cTn id="64" presetID="22" presetClass="entr" presetSubtype="1" fill="hold" grpId="0" nodeType="withEffect">
                                  <p:stCondLst>
                                    <p:cond delay="250"/>
                                  </p:stCondLst>
                                  <p:childTnLst>
                                    <p:set>
                                      <p:cBhvr>
                                        <p:cTn id="65" dur="1" fill="hold">
                                          <p:stCondLst>
                                            <p:cond delay="0"/>
                                          </p:stCondLst>
                                        </p:cTn>
                                        <p:tgtEl>
                                          <p:spTgt spid="32">
                                            <p:txEl>
                                              <p:pRg st="0" end="0"/>
                                            </p:txEl>
                                          </p:spTgt>
                                        </p:tgtEl>
                                        <p:attrNameLst>
                                          <p:attrName>style.visibility</p:attrName>
                                        </p:attrNameLst>
                                      </p:cBhvr>
                                      <p:to>
                                        <p:strVal val="visible"/>
                                      </p:to>
                                    </p:set>
                                    <p:animEffect transition="in" filter="wipe(up)">
                                      <p:cBhvr>
                                        <p:cTn id="66" dur="500"/>
                                        <p:tgtEl>
                                          <p:spTgt spid="32">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250"/>
                                  </p:stCondLst>
                                  <p:childTnLst>
                                    <p:set>
                                      <p:cBhvr>
                                        <p:cTn id="70" dur="1" fill="hold">
                                          <p:stCondLst>
                                            <p:cond delay="0"/>
                                          </p:stCondLst>
                                        </p:cTn>
                                        <p:tgtEl>
                                          <p:spTgt spid="32">
                                            <p:txEl>
                                              <p:pRg st="1" end="1"/>
                                            </p:txEl>
                                          </p:spTgt>
                                        </p:tgtEl>
                                        <p:attrNameLst>
                                          <p:attrName>style.visibility</p:attrName>
                                        </p:attrNameLst>
                                      </p:cBhvr>
                                      <p:to>
                                        <p:strVal val="visible"/>
                                      </p:to>
                                    </p:set>
                                    <p:animEffect transition="in" filter="wipe(up)">
                                      <p:cBhvr>
                                        <p:cTn id="71" dur="500"/>
                                        <p:tgtEl>
                                          <p:spTgt spid="32">
                                            <p:txEl>
                                              <p:pRg st="1" end="1"/>
                                            </p:txEl>
                                          </p:spTgt>
                                        </p:tgtEl>
                                      </p:cBhvr>
                                    </p:animEffect>
                                  </p:childTnLst>
                                </p:cTn>
                              </p:par>
                            </p:childTnLst>
                          </p:cTn>
                        </p:par>
                        <p:par>
                          <p:cTn id="72" fill="hold">
                            <p:stCondLst>
                              <p:cond delay="750"/>
                            </p:stCondLst>
                            <p:childTnLst>
                              <p:par>
                                <p:cTn id="73" presetID="22" presetClass="entr" presetSubtype="8"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left)">
                                      <p:cBhvr>
                                        <p:cTn id="75" dur="500"/>
                                        <p:tgtEl>
                                          <p:spTgt spid="17"/>
                                        </p:tgtEl>
                                      </p:cBhvr>
                                    </p:animEffect>
                                  </p:childTnLst>
                                </p:cTn>
                              </p:par>
                            </p:childTnLst>
                          </p:cTn>
                        </p:par>
                        <p:par>
                          <p:cTn id="76" fill="hold">
                            <p:stCondLst>
                              <p:cond delay="1250"/>
                            </p:stCondLst>
                            <p:childTnLst>
                              <p:par>
                                <p:cTn id="77" presetID="10" presetClass="entr" presetSubtype="0"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
                                        <p:tgtEl>
                                          <p:spTgt spid="10"/>
                                        </p:tgtEl>
                                      </p:cBhvr>
                                    </p:animEffect>
                                  </p:childTnLst>
                                </p:cTn>
                              </p:par>
                              <p:par>
                                <p:cTn id="80" presetID="22" presetClass="entr" presetSubtype="1" fill="hold" grpId="0" nodeType="withEffect">
                                  <p:stCondLst>
                                    <p:cond delay="250"/>
                                  </p:stCondLst>
                                  <p:childTnLst>
                                    <p:set>
                                      <p:cBhvr>
                                        <p:cTn id="81" dur="1" fill="hold">
                                          <p:stCondLst>
                                            <p:cond delay="0"/>
                                          </p:stCondLst>
                                        </p:cTn>
                                        <p:tgtEl>
                                          <p:spTgt spid="30">
                                            <p:txEl>
                                              <p:pRg st="0" end="0"/>
                                            </p:txEl>
                                          </p:spTgt>
                                        </p:tgtEl>
                                        <p:attrNameLst>
                                          <p:attrName>style.visibility</p:attrName>
                                        </p:attrNameLst>
                                      </p:cBhvr>
                                      <p:to>
                                        <p:strVal val="visible"/>
                                      </p:to>
                                    </p:set>
                                    <p:animEffect transition="in" filter="wipe(up)">
                                      <p:cBhvr>
                                        <p:cTn id="82" dur="500"/>
                                        <p:tgtEl>
                                          <p:spTgt spid="30">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grpId="0" nodeType="clickEffect">
                                  <p:stCondLst>
                                    <p:cond delay="250"/>
                                  </p:stCondLst>
                                  <p:childTnLst>
                                    <p:set>
                                      <p:cBhvr>
                                        <p:cTn id="86" dur="1" fill="hold">
                                          <p:stCondLst>
                                            <p:cond delay="0"/>
                                          </p:stCondLst>
                                        </p:cTn>
                                        <p:tgtEl>
                                          <p:spTgt spid="30">
                                            <p:txEl>
                                              <p:pRg st="1" end="1"/>
                                            </p:txEl>
                                          </p:spTgt>
                                        </p:tgtEl>
                                        <p:attrNameLst>
                                          <p:attrName>style.visibility</p:attrName>
                                        </p:attrNameLst>
                                      </p:cBhvr>
                                      <p:to>
                                        <p:strVal val="visible"/>
                                      </p:to>
                                    </p:set>
                                    <p:animEffect transition="in" filter="wipe(up)">
                                      <p:cBhvr>
                                        <p:cTn id="87" dur="500"/>
                                        <p:tgtEl>
                                          <p:spTgt spid="30">
                                            <p:txEl>
                                              <p:pRg st="1" end="1"/>
                                            </p:txEl>
                                          </p:spTgt>
                                        </p:tgtEl>
                                      </p:cBhvr>
                                    </p:animEffect>
                                  </p:childTnLst>
                                </p:cTn>
                              </p:par>
                            </p:childTnLst>
                          </p:cTn>
                        </p:par>
                        <p:par>
                          <p:cTn id="88" fill="hold">
                            <p:stCondLst>
                              <p:cond delay="750"/>
                            </p:stCondLst>
                            <p:childTnLst>
                              <p:par>
                                <p:cTn id="89" presetID="22" presetClass="entr" presetSubtype="8"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wipe(left)">
                                      <p:cBhvr>
                                        <p:cTn id="91" dur="500"/>
                                        <p:tgtEl>
                                          <p:spTgt spid="20"/>
                                        </p:tgtEl>
                                      </p:cBhvr>
                                    </p:animEffect>
                                  </p:childTnLst>
                                </p:cTn>
                              </p:par>
                            </p:childTnLst>
                          </p:cTn>
                        </p:par>
                        <p:par>
                          <p:cTn id="92" fill="hold">
                            <p:stCondLst>
                              <p:cond delay="1250"/>
                            </p:stCondLst>
                            <p:childTnLst>
                              <p:par>
                                <p:cTn id="93" presetID="22" presetClass="entr" presetSubtype="8"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left)">
                                      <p:cBhvr>
                                        <p:cTn id="95" dur="500"/>
                                        <p:tgtEl>
                                          <p:spTgt spid="21"/>
                                        </p:tgtEl>
                                      </p:cBhvr>
                                    </p:animEffect>
                                  </p:childTnLst>
                                </p:cTn>
                              </p:par>
                            </p:childTnLst>
                          </p:cTn>
                        </p:par>
                        <p:par>
                          <p:cTn id="96" fill="hold">
                            <p:stCondLst>
                              <p:cond delay="1750"/>
                            </p:stCondLst>
                            <p:childTnLst>
                              <p:par>
                                <p:cTn id="97" presetID="10" presetClass="entr" presetSubtype="0" fill="hold"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par>
                                <p:cTn id="100" presetID="22" presetClass="entr" presetSubtype="1" fill="hold" grpId="0" nodeType="withEffect">
                                  <p:stCondLst>
                                    <p:cond delay="250"/>
                                  </p:stCondLst>
                                  <p:childTnLst>
                                    <p:set>
                                      <p:cBhvr>
                                        <p:cTn id="101" dur="1" fill="hold">
                                          <p:stCondLst>
                                            <p:cond delay="0"/>
                                          </p:stCondLst>
                                        </p:cTn>
                                        <p:tgtEl>
                                          <p:spTgt spid="31">
                                            <p:txEl>
                                              <p:pRg st="0" end="0"/>
                                            </p:txEl>
                                          </p:spTgt>
                                        </p:tgtEl>
                                        <p:attrNameLst>
                                          <p:attrName>style.visibility</p:attrName>
                                        </p:attrNameLst>
                                      </p:cBhvr>
                                      <p:to>
                                        <p:strVal val="visible"/>
                                      </p:to>
                                    </p:set>
                                    <p:animEffect transition="in" filter="wipe(up)">
                                      <p:cBhvr>
                                        <p:cTn id="102" dur="500"/>
                                        <p:tgtEl>
                                          <p:spTgt spid="31">
                                            <p:txEl>
                                              <p:pRg st="0" end="0"/>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250"/>
                                  </p:stCondLst>
                                  <p:childTnLst>
                                    <p:set>
                                      <p:cBhvr>
                                        <p:cTn id="106" dur="1" fill="hold">
                                          <p:stCondLst>
                                            <p:cond delay="0"/>
                                          </p:stCondLst>
                                        </p:cTn>
                                        <p:tgtEl>
                                          <p:spTgt spid="31">
                                            <p:txEl>
                                              <p:pRg st="1" end="1"/>
                                            </p:txEl>
                                          </p:spTgt>
                                        </p:tgtEl>
                                        <p:attrNameLst>
                                          <p:attrName>style.visibility</p:attrName>
                                        </p:attrNameLst>
                                      </p:cBhvr>
                                      <p:to>
                                        <p:strVal val="visible"/>
                                      </p:to>
                                    </p:set>
                                    <p:animEffect transition="in" filter="wipe(up)">
                                      <p:cBhvr>
                                        <p:cTn id="107"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2" grpId="0" bldLvl="0" animBg="1"/>
      <p:bldP spid="19" grpId="0" bldLvl="0" animBg="1"/>
      <p:bldP spid="18" grpId="0" bldLvl="0" animBg="1"/>
      <p:bldP spid="21" grpId="0" bldLvl="0" animBg="1"/>
      <p:bldP spid="20" grpId="0" bldLvl="0" animBg="1"/>
      <p:bldP spid="17" grpId="0" bldLvl="0" animBg="1"/>
      <p:bldP spid="29" grpId="0" build="p"/>
      <p:bldP spid="30" grpId="0" build="p"/>
      <p:bldP spid="31" grpId="0" build="p"/>
      <p:bldP spid="32" grpId="0" build="p"/>
      <p:bldP spid="3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pic>
        <p:nvPicPr>
          <p:cNvPr id="28" name="图片 27"/>
          <p:cNvPicPr>
            <a:picLocks noChangeAspect="1"/>
          </p:cNvPicPr>
          <p:nvPr/>
        </p:nvPicPr>
        <p:blipFill rotWithShape="1">
          <a:blip r:embed="rId3" cstate="screen"/>
          <a:srcRect/>
          <a:stretch>
            <a:fillRect/>
          </a:stretch>
        </p:blipFill>
        <p:spPr>
          <a:xfrm>
            <a:off x="9150395" y="1871418"/>
            <a:ext cx="3056567" cy="1840951"/>
          </a:xfrm>
          <a:prstGeom prst="rect">
            <a:avLst/>
          </a:prstGeom>
        </p:spPr>
      </p:pic>
      <p:pic>
        <p:nvPicPr>
          <p:cNvPr id="27" name="图片 26"/>
          <p:cNvPicPr>
            <a:picLocks noChangeAspect="1"/>
          </p:cNvPicPr>
          <p:nvPr/>
        </p:nvPicPr>
        <p:blipFill rotWithShape="1">
          <a:blip r:embed="rId4" cstate="screen"/>
          <a:srcRect/>
          <a:stretch>
            <a:fillRect/>
          </a:stretch>
        </p:blipFill>
        <p:spPr>
          <a:xfrm>
            <a:off x="6094659" y="3704937"/>
            <a:ext cx="3061589" cy="1844961"/>
          </a:xfrm>
          <a:prstGeom prst="rect">
            <a:avLst/>
          </a:prstGeom>
        </p:spPr>
      </p:pic>
      <p:pic>
        <p:nvPicPr>
          <p:cNvPr id="26" name="图片 25"/>
          <p:cNvPicPr>
            <a:picLocks noChangeAspect="1"/>
          </p:cNvPicPr>
          <p:nvPr/>
        </p:nvPicPr>
        <p:blipFill rotWithShape="1">
          <a:blip r:embed="rId5" cstate="screen"/>
          <a:srcRect/>
          <a:stretch>
            <a:fillRect/>
          </a:stretch>
        </p:blipFill>
        <p:spPr>
          <a:xfrm>
            <a:off x="-346" y="3708114"/>
            <a:ext cx="3050513" cy="1844962"/>
          </a:xfrm>
          <a:prstGeom prst="rect">
            <a:avLst/>
          </a:prstGeom>
        </p:spPr>
      </p:pic>
      <p:pic>
        <p:nvPicPr>
          <p:cNvPr id="25" name="图片 24"/>
          <p:cNvPicPr>
            <a:picLocks noChangeAspect="1"/>
          </p:cNvPicPr>
          <p:nvPr/>
        </p:nvPicPr>
        <p:blipFill rotWithShape="1">
          <a:blip r:embed="rId6" cstate="screen"/>
          <a:srcRect/>
          <a:stretch>
            <a:fillRect/>
          </a:stretch>
        </p:blipFill>
        <p:spPr>
          <a:xfrm>
            <a:off x="3047998" y="1873250"/>
            <a:ext cx="3048002" cy="1838326"/>
          </a:xfrm>
          <a:prstGeom prst="rect">
            <a:avLst/>
          </a:prstGeom>
        </p:spPr>
      </p:pic>
      <p:sp>
        <p:nvSpPr>
          <p:cNvPr id="7" name="矩形 6"/>
          <p:cNvSpPr/>
          <p:nvPr/>
        </p:nvSpPr>
        <p:spPr>
          <a:xfrm>
            <a:off x="3047999" y="1873249"/>
            <a:ext cx="3055481" cy="1838325"/>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0" y="1873249"/>
            <a:ext cx="3047999" cy="1838325"/>
          </a:xfrm>
          <a:prstGeom prst="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047653" y="3711574"/>
            <a:ext cx="3048347" cy="1838325"/>
          </a:xfrm>
          <a:prstGeom prst="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 y="3711574"/>
            <a:ext cx="3047652" cy="1838325"/>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9151481" y="1873249"/>
            <a:ext cx="3055481" cy="1838325"/>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096000" y="1873249"/>
            <a:ext cx="3055481" cy="1838325"/>
          </a:xfrm>
          <a:prstGeom prst="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9148769" y="3711573"/>
            <a:ext cx="3059818" cy="1838325"/>
          </a:xfrm>
          <a:prstGeom prst="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096268" y="3708114"/>
            <a:ext cx="3053315" cy="1839116"/>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flipH="1">
            <a:off x="9553574" y="3798539"/>
            <a:ext cx="2266949" cy="1611630"/>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charset="-122"/>
                <a:ea typeface="微软雅黑" panose="020B0503020204020204" charset="-122"/>
              </a:rPr>
              <a:t>单击此处添加标题</a:t>
            </a:r>
          </a:p>
          <a:p>
            <a:pPr>
              <a:lnSpc>
                <a:spcPct val="150000"/>
              </a:lnSpc>
            </a:pPr>
            <a:r>
              <a:rPr sz="1050">
                <a:solidFill>
                  <a:schemeClr val="bg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7" name="文本框 16"/>
          <p:cNvSpPr txBox="1"/>
          <p:nvPr/>
        </p:nvSpPr>
        <p:spPr>
          <a:xfrm flipH="1">
            <a:off x="3449747" y="3798539"/>
            <a:ext cx="2266949" cy="1611630"/>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charset="-122"/>
                <a:ea typeface="微软雅黑" panose="020B0503020204020204" charset="-122"/>
              </a:rPr>
              <a:t>单击此处添加标题</a:t>
            </a:r>
          </a:p>
          <a:p>
            <a:pPr>
              <a:lnSpc>
                <a:spcPct val="150000"/>
              </a:lnSpc>
            </a:pPr>
            <a:r>
              <a:rPr sz="1050">
                <a:solidFill>
                  <a:schemeClr val="bg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8" name="文本框 17"/>
          <p:cNvSpPr txBox="1"/>
          <p:nvPr/>
        </p:nvSpPr>
        <p:spPr>
          <a:xfrm flipH="1">
            <a:off x="6490265" y="1959525"/>
            <a:ext cx="2266949" cy="1611630"/>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charset="-122"/>
                <a:ea typeface="微软雅黑" panose="020B0503020204020204" charset="-122"/>
              </a:rPr>
              <a:t>单击此处添加标题</a:t>
            </a:r>
          </a:p>
          <a:p>
            <a:pPr algn="r">
              <a:lnSpc>
                <a:spcPct val="150000"/>
              </a:lnSpc>
            </a:pPr>
            <a:r>
              <a:rPr sz="1050">
                <a:solidFill>
                  <a:schemeClr val="bg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9" name="文本框 18"/>
          <p:cNvSpPr txBox="1"/>
          <p:nvPr/>
        </p:nvSpPr>
        <p:spPr>
          <a:xfrm flipH="1">
            <a:off x="394265" y="1966424"/>
            <a:ext cx="2266949" cy="1611630"/>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charset="-122"/>
                <a:ea typeface="微软雅黑" panose="020B0503020204020204" charset="-122"/>
              </a:rPr>
              <a:t>单击此处添加标题</a:t>
            </a:r>
          </a:p>
          <a:p>
            <a:pPr algn="r">
              <a:lnSpc>
                <a:spcPct val="150000"/>
              </a:lnSpc>
            </a:pPr>
            <a:r>
              <a:rPr sz="1050">
                <a:solidFill>
                  <a:schemeClr val="bg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1" name="等腰三角形 20"/>
          <p:cNvSpPr/>
          <p:nvPr/>
        </p:nvSpPr>
        <p:spPr>
          <a:xfrm rot="16200000">
            <a:off x="2817872" y="2709718"/>
            <a:ext cx="298323" cy="1619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6200000">
            <a:off x="8921354" y="2717656"/>
            <a:ext cx="298323" cy="1619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9081113" y="4552554"/>
            <a:ext cx="298323" cy="1619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5400000">
            <a:off x="2979454" y="4552554"/>
            <a:ext cx="298323" cy="16192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15772">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2000"/>
                            </p:stCondLst>
                            <p:childTnLst>
                              <p:par>
                                <p:cTn id="18" presetID="22" presetClass="entr" presetSubtype="2"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right)">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wipe(right)">
                                      <p:cBhvr>
                                        <p:cTn id="25" dur="500"/>
                                        <p:tgtEl>
                                          <p:spTgt spid="19">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grpId="0" nodeType="clickEffect">
                                  <p:stCondLst>
                                    <p:cond delay="0"/>
                                  </p:stCondLst>
                                  <p:childTnLst>
                                    <p:set>
                                      <p:cBhvr>
                                        <p:cTn id="29" dur="1" fill="hold">
                                          <p:stCondLst>
                                            <p:cond delay="0"/>
                                          </p:stCondLst>
                                        </p:cTn>
                                        <p:tgtEl>
                                          <p:spTgt spid="19">
                                            <p:txEl>
                                              <p:pRg st="1" end="1"/>
                                            </p:txEl>
                                          </p:spTgt>
                                        </p:tgtEl>
                                        <p:attrNameLst>
                                          <p:attrName>style.visibility</p:attrName>
                                        </p:attrNameLst>
                                      </p:cBhvr>
                                      <p:to>
                                        <p:strVal val="visible"/>
                                      </p:to>
                                    </p:set>
                                    <p:animEffect transition="in" filter="wipe(right)">
                                      <p:cBhvr>
                                        <p:cTn id="30" dur="500"/>
                                        <p:tgtEl>
                                          <p:spTgt spid="19">
                                            <p:txEl>
                                              <p:pRg st="1" end="1"/>
                                            </p:txEl>
                                          </p:spTgt>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7">
                                            <p:txEl>
                                              <p:pRg st="0" end="0"/>
                                            </p:txEl>
                                          </p:spTgt>
                                        </p:tgtEl>
                                        <p:attrNameLst>
                                          <p:attrName>style.visibility</p:attrName>
                                        </p:attrNameLst>
                                      </p:cBhvr>
                                      <p:to>
                                        <p:strVal val="visible"/>
                                      </p:to>
                                    </p:set>
                                    <p:animEffect transition="in" filter="wipe(left)">
                                      <p:cBhvr>
                                        <p:cTn id="43" dur="500"/>
                                        <p:tgtEl>
                                          <p:spTgt spid="17">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17">
                                            <p:txEl>
                                              <p:pRg st="1" end="1"/>
                                            </p:txEl>
                                          </p:spTgt>
                                        </p:tgtEl>
                                        <p:attrNameLst>
                                          <p:attrName>style.visibility</p:attrName>
                                        </p:attrNameLst>
                                      </p:cBhvr>
                                      <p:to>
                                        <p:strVal val="visible"/>
                                      </p:to>
                                    </p:set>
                                    <p:animEffect transition="in" filter="wipe(left)">
                                      <p:cBhvr>
                                        <p:cTn id="48" dur="500"/>
                                        <p:tgtEl>
                                          <p:spTgt spid="17">
                                            <p:txEl>
                                              <p:pRg st="1" end="1"/>
                                            </p:txEl>
                                          </p:spTgt>
                                        </p:tgtEl>
                                      </p:cBhvr>
                                    </p:animEffec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par>
                          <p:cTn id="53" fill="hold">
                            <p:stCondLst>
                              <p:cond delay="1000"/>
                            </p:stCondLst>
                            <p:childTnLst>
                              <p:par>
                                <p:cTn id="54" presetID="22" presetClass="entr" presetSubtype="2"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right)">
                                      <p:cBhvr>
                                        <p:cTn id="56" dur="500"/>
                                        <p:tgtEl>
                                          <p:spTgt spid="22"/>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p:stCondLst>
                                    <p:cond delay="0"/>
                                  </p:stCondLst>
                                  <p:childTnLst>
                                    <p:set>
                                      <p:cBhvr>
                                        <p:cTn id="60" dur="1" fill="hold">
                                          <p:stCondLst>
                                            <p:cond delay="0"/>
                                          </p:stCondLst>
                                        </p:cTn>
                                        <p:tgtEl>
                                          <p:spTgt spid="18">
                                            <p:txEl>
                                              <p:pRg st="0" end="0"/>
                                            </p:txEl>
                                          </p:spTgt>
                                        </p:tgtEl>
                                        <p:attrNameLst>
                                          <p:attrName>style.visibility</p:attrName>
                                        </p:attrNameLst>
                                      </p:cBhvr>
                                      <p:to>
                                        <p:strVal val="visible"/>
                                      </p:to>
                                    </p:set>
                                    <p:animEffect transition="in" filter="wipe(right)">
                                      <p:cBhvr>
                                        <p:cTn id="61" dur="500"/>
                                        <p:tgtEl>
                                          <p:spTgt spid="18">
                                            <p:txEl>
                                              <p:pRg st="0" end="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2" fill="hold" grpId="0" nodeType="clickEffect">
                                  <p:stCondLst>
                                    <p:cond delay="0"/>
                                  </p:stCondLst>
                                  <p:childTnLst>
                                    <p:set>
                                      <p:cBhvr>
                                        <p:cTn id="65" dur="1" fill="hold">
                                          <p:stCondLst>
                                            <p:cond delay="0"/>
                                          </p:stCondLst>
                                        </p:cTn>
                                        <p:tgtEl>
                                          <p:spTgt spid="18">
                                            <p:txEl>
                                              <p:pRg st="1" end="1"/>
                                            </p:txEl>
                                          </p:spTgt>
                                        </p:tgtEl>
                                        <p:attrNameLst>
                                          <p:attrName>style.visibility</p:attrName>
                                        </p:attrNameLst>
                                      </p:cBhvr>
                                      <p:to>
                                        <p:strVal val="visible"/>
                                      </p:to>
                                    </p:set>
                                    <p:animEffect transition="in" filter="wipe(right)">
                                      <p:cBhvr>
                                        <p:cTn id="66" dur="500"/>
                                        <p:tgtEl>
                                          <p:spTgt spid="18">
                                            <p:txEl>
                                              <p:pRg st="1" end="1"/>
                                            </p:txEl>
                                          </p:spTgt>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par>
                          <p:cTn id="71" fill="hold">
                            <p:stCondLst>
                              <p:cond delay="10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500"/>
                                        <p:tgtEl>
                                          <p:spTgt spid="23"/>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6">
                                            <p:txEl>
                                              <p:pRg st="0" end="0"/>
                                            </p:txEl>
                                          </p:spTgt>
                                        </p:tgtEl>
                                        <p:attrNameLst>
                                          <p:attrName>style.visibility</p:attrName>
                                        </p:attrNameLst>
                                      </p:cBhvr>
                                      <p:to>
                                        <p:strVal val="visible"/>
                                      </p:to>
                                    </p:set>
                                    <p:animEffect transition="in" filter="wipe(left)">
                                      <p:cBhvr>
                                        <p:cTn id="79" dur="500"/>
                                        <p:tgtEl>
                                          <p:spTgt spid="16">
                                            <p:txEl>
                                              <p:pRg st="0" end="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16">
                                            <p:txEl>
                                              <p:pRg st="1" end="1"/>
                                            </p:txEl>
                                          </p:spTgt>
                                        </p:tgtEl>
                                        <p:attrNameLst>
                                          <p:attrName>style.visibility</p:attrName>
                                        </p:attrNameLst>
                                      </p:cBhvr>
                                      <p:to>
                                        <p:strVal val="visible"/>
                                      </p:to>
                                    </p:set>
                                    <p:animEffect transition="in" filter="wipe(left)">
                                      <p:cBhvr>
                                        <p:cTn id="84" dur="500"/>
                                        <p:tgtEl>
                                          <p:spTgt spid="16">
                                            <p:txEl>
                                              <p:pRg st="1" end="1"/>
                                            </p:txEl>
                                          </p:spTgt>
                                        </p:tgtEl>
                                      </p:cBhvr>
                                    </p:animEffect>
                                  </p:childTnLst>
                                </p:cTn>
                              </p:par>
                            </p:childTnLst>
                          </p:cTn>
                        </p:par>
                        <p:par>
                          <p:cTn id="85" fill="hold">
                            <p:stCondLst>
                              <p:cond delay="500"/>
                            </p:stCondLst>
                            <p:childTnLst>
                              <p:par>
                                <p:cTn id="86" presetID="27" presetClass="emph" presetSubtype="0" fill="remove" grpId="0" nodeType="afterEffect">
                                  <p:stCondLst>
                                    <p:cond delay="0"/>
                                  </p:stCondLst>
                                  <p:childTnLst>
                                    <p:animClr clrSpc="rgb" dir="cw">
                                      <p:cBhvr override="childStyle">
                                        <p:cTn id="87" dur="250" autoRev="1" fill="remove"/>
                                        <p:tgtEl>
                                          <p:spTgt spid="8"/>
                                        </p:tgtEl>
                                        <p:attrNameLst>
                                          <p:attrName>style.color</p:attrName>
                                        </p:attrNameLst>
                                      </p:cBhvr>
                                      <p:to>
                                        <a:schemeClr val="bg1"/>
                                      </p:to>
                                    </p:animClr>
                                    <p:animClr clrSpc="rgb" dir="cw">
                                      <p:cBhvr>
                                        <p:cTn id="88" dur="250" autoRev="1" fill="remove"/>
                                        <p:tgtEl>
                                          <p:spTgt spid="8"/>
                                        </p:tgtEl>
                                        <p:attrNameLst>
                                          <p:attrName>fillcolor</p:attrName>
                                        </p:attrNameLst>
                                      </p:cBhvr>
                                      <p:to>
                                        <a:schemeClr val="bg1"/>
                                      </p:to>
                                    </p:animClr>
                                    <p:set>
                                      <p:cBhvr>
                                        <p:cTn id="89" dur="250" autoRev="1" fill="remove"/>
                                        <p:tgtEl>
                                          <p:spTgt spid="8"/>
                                        </p:tgtEl>
                                        <p:attrNameLst>
                                          <p:attrName>fill.type</p:attrName>
                                        </p:attrNameLst>
                                      </p:cBhvr>
                                      <p:to>
                                        <p:strVal val="solid"/>
                                      </p:to>
                                    </p:set>
                                    <p:set>
                                      <p:cBhvr>
                                        <p:cTn id="90" dur="250" autoRev="1" fill="remove"/>
                                        <p:tgtEl>
                                          <p:spTgt spid="8"/>
                                        </p:tgtEl>
                                        <p:attrNameLst>
                                          <p:attrName>fill.on</p:attrName>
                                        </p:attrNameLst>
                                      </p:cBhvr>
                                      <p:to>
                                        <p:strVal val="true"/>
                                      </p:to>
                                    </p:set>
                                  </p:childTnLst>
                                </p:cTn>
                              </p:par>
                            </p:childTnLst>
                          </p:cTn>
                        </p:par>
                        <p:par>
                          <p:cTn id="91" fill="hold">
                            <p:stCondLst>
                              <p:cond delay="1000"/>
                            </p:stCondLst>
                            <p:childTnLst>
                              <p:par>
                                <p:cTn id="92" presetID="27" presetClass="emph" presetSubtype="0" fill="remove" grpId="0" nodeType="afterEffect">
                                  <p:stCondLst>
                                    <p:cond delay="0"/>
                                  </p:stCondLst>
                                  <p:childTnLst>
                                    <p:animClr clrSpc="rgb" dir="cw">
                                      <p:cBhvr override="childStyle">
                                        <p:cTn id="93" dur="250" autoRev="1" fill="remove"/>
                                        <p:tgtEl>
                                          <p:spTgt spid="10"/>
                                        </p:tgtEl>
                                        <p:attrNameLst>
                                          <p:attrName>style.color</p:attrName>
                                        </p:attrNameLst>
                                      </p:cBhvr>
                                      <p:to>
                                        <a:schemeClr val="bg1"/>
                                      </p:to>
                                    </p:animClr>
                                    <p:animClr clrSpc="rgb" dir="cw">
                                      <p:cBhvr>
                                        <p:cTn id="94" dur="250" autoRev="1" fill="remove"/>
                                        <p:tgtEl>
                                          <p:spTgt spid="10"/>
                                        </p:tgtEl>
                                        <p:attrNameLst>
                                          <p:attrName>fillcolor</p:attrName>
                                        </p:attrNameLst>
                                      </p:cBhvr>
                                      <p:to>
                                        <a:schemeClr val="bg1"/>
                                      </p:to>
                                    </p:animClr>
                                    <p:set>
                                      <p:cBhvr>
                                        <p:cTn id="95" dur="250" autoRev="1" fill="remove"/>
                                        <p:tgtEl>
                                          <p:spTgt spid="10"/>
                                        </p:tgtEl>
                                        <p:attrNameLst>
                                          <p:attrName>fill.type</p:attrName>
                                        </p:attrNameLst>
                                      </p:cBhvr>
                                      <p:to>
                                        <p:strVal val="solid"/>
                                      </p:to>
                                    </p:set>
                                    <p:set>
                                      <p:cBhvr>
                                        <p:cTn id="96" dur="250" autoRev="1" fill="remove"/>
                                        <p:tgtEl>
                                          <p:spTgt spid="10"/>
                                        </p:tgtEl>
                                        <p:attrNameLst>
                                          <p:attrName>fill.on</p:attrName>
                                        </p:attrNameLst>
                                      </p:cBhvr>
                                      <p:to>
                                        <p:strVal val="true"/>
                                      </p:to>
                                    </p:set>
                                  </p:childTnLst>
                                </p:cTn>
                              </p:par>
                            </p:childTnLst>
                          </p:cTn>
                        </p:par>
                        <p:par>
                          <p:cTn id="97" fill="hold">
                            <p:stCondLst>
                              <p:cond delay="1500"/>
                            </p:stCondLst>
                            <p:childTnLst>
                              <p:par>
                                <p:cTn id="98" presetID="27" presetClass="emph" presetSubtype="0" fill="remove" grpId="0" nodeType="afterEffect">
                                  <p:stCondLst>
                                    <p:cond delay="0"/>
                                  </p:stCondLst>
                                  <p:childTnLst>
                                    <p:animClr clrSpc="rgb" dir="cw">
                                      <p:cBhvr override="childStyle">
                                        <p:cTn id="99" dur="250" autoRev="1" fill="remove"/>
                                        <p:tgtEl>
                                          <p:spTgt spid="13"/>
                                        </p:tgtEl>
                                        <p:attrNameLst>
                                          <p:attrName>style.color</p:attrName>
                                        </p:attrNameLst>
                                      </p:cBhvr>
                                      <p:to>
                                        <a:schemeClr val="bg1"/>
                                      </p:to>
                                    </p:animClr>
                                    <p:animClr clrSpc="rgb" dir="cw">
                                      <p:cBhvr>
                                        <p:cTn id="100" dur="250" autoRev="1" fill="remove"/>
                                        <p:tgtEl>
                                          <p:spTgt spid="13"/>
                                        </p:tgtEl>
                                        <p:attrNameLst>
                                          <p:attrName>fillcolor</p:attrName>
                                        </p:attrNameLst>
                                      </p:cBhvr>
                                      <p:to>
                                        <a:schemeClr val="bg1"/>
                                      </p:to>
                                    </p:animClr>
                                    <p:set>
                                      <p:cBhvr>
                                        <p:cTn id="101" dur="250" autoRev="1" fill="remove"/>
                                        <p:tgtEl>
                                          <p:spTgt spid="13"/>
                                        </p:tgtEl>
                                        <p:attrNameLst>
                                          <p:attrName>fill.type</p:attrName>
                                        </p:attrNameLst>
                                      </p:cBhvr>
                                      <p:to>
                                        <p:strVal val="solid"/>
                                      </p:to>
                                    </p:set>
                                    <p:set>
                                      <p:cBhvr>
                                        <p:cTn id="102" dur="250" autoRev="1" fill="remove"/>
                                        <p:tgtEl>
                                          <p:spTgt spid="13"/>
                                        </p:tgtEl>
                                        <p:attrNameLst>
                                          <p:attrName>fill.on</p:attrName>
                                        </p:attrNameLst>
                                      </p:cBhvr>
                                      <p:to>
                                        <p:strVal val="true"/>
                                      </p:to>
                                    </p:set>
                                  </p:childTnLst>
                                </p:cTn>
                              </p:par>
                            </p:childTnLst>
                          </p:cTn>
                        </p:par>
                        <p:par>
                          <p:cTn id="103" fill="hold">
                            <p:stCondLst>
                              <p:cond delay="2000"/>
                            </p:stCondLst>
                            <p:childTnLst>
                              <p:par>
                                <p:cTn id="104" presetID="27" presetClass="emph" presetSubtype="0" fill="remove" grpId="0" nodeType="afterEffect">
                                  <p:stCondLst>
                                    <p:cond delay="0"/>
                                  </p:stCondLst>
                                  <p:childTnLst>
                                    <p:animClr clrSpc="rgb" dir="cw">
                                      <p:cBhvr override="childStyle">
                                        <p:cTn id="105" dur="250" autoRev="1" fill="remove"/>
                                        <p:tgtEl>
                                          <p:spTgt spid="14"/>
                                        </p:tgtEl>
                                        <p:attrNameLst>
                                          <p:attrName>style.color</p:attrName>
                                        </p:attrNameLst>
                                      </p:cBhvr>
                                      <p:to>
                                        <a:schemeClr val="bg1"/>
                                      </p:to>
                                    </p:animClr>
                                    <p:animClr clrSpc="rgb" dir="cw">
                                      <p:cBhvr>
                                        <p:cTn id="106" dur="250" autoRev="1" fill="remove"/>
                                        <p:tgtEl>
                                          <p:spTgt spid="14"/>
                                        </p:tgtEl>
                                        <p:attrNameLst>
                                          <p:attrName>fillcolor</p:attrName>
                                        </p:attrNameLst>
                                      </p:cBhvr>
                                      <p:to>
                                        <a:schemeClr val="bg1"/>
                                      </p:to>
                                    </p:animClr>
                                    <p:set>
                                      <p:cBhvr>
                                        <p:cTn id="107" dur="250" autoRev="1" fill="remove"/>
                                        <p:tgtEl>
                                          <p:spTgt spid="14"/>
                                        </p:tgtEl>
                                        <p:attrNameLst>
                                          <p:attrName>fill.type</p:attrName>
                                        </p:attrNameLst>
                                      </p:cBhvr>
                                      <p:to>
                                        <p:strVal val="solid"/>
                                      </p:to>
                                    </p:set>
                                    <p:set>
                                      <p:cBhvr>
                                        <p:cTn id="108" dur="250" autoRev="1" fill="remove"/>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bldLvl="0" animBg="1"/>
      <p:bldP spid="8" grpId="0" bldLvl="0" animBg="1"/>
      <p:bldP spid="10" grpId="0" bldLvl="0" animBg="1"/>
      <p:bldP spid="11" grpId="0" bldLvl="0" animBg="1"/>
      <p:bldP spid="12" grpId="0" bldLvl="0" animBg="1"/>
      <p:bldP spid="13" grpId="0" bldLvl="0" animBg="1"/>
      <p:bldP spid="14" grpId="0" bldLvl="0" animBg="1"/>
      <p:bldP spid="15" grpId="0" bldLvl="0" animBg="1"/>
      <p:bldP spid="16" grpId="0" build="p"/>
      <p:bldP spid="17" grpId="0" build="p"/>
      <p:bldP spid="18" grpId="0" build="p"/>
      <p:bldP spid="19" grpId="0" build="p"/>
      <p:bldP spid="21" grpId="0" bldLvl="0" animBg="1"/>
      <p:bldP spid="22" grpId="0" bldLvl="0" animBg="1"/>
      <p:bldP spid="23" grpId="0" bldLvl="0" animBg="1"/>
      <p:bldP spid="2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grpSp>
        <p:nvGrpSpPr>
          <p:cNvPr id="3" name="组合 2"/>
          <p:cNvGrpSpPr/>
          <p:nvPr/>
        </p:nvGrpSpPr>
        <p:grpSpPr>
          <a:xfrm>
            <a:off x="3294459" y="4581870"/>
            <a:ext cx="954367" cy="2061498"/>
            <a:chOff x="3294459" y="4796500"/>
            <a:chExt cx="954367" cy="2061498"/>
          </a:xfrm>
        </p:grpSpPr>
        <p:sp>
          <p:nvSpPr>
            <p:cNvPr id="69" name="任意多边形 68"/>
            <p:cNvSpPr/>
            <p:nvPr/>
          </p:nvSpPr>
          <p:spPr>
            <a:xfrm>
              <a:off x="3294459" y="4796500"/>
              <a:ext cx="954367" cy="2061498"/>
            </a:xfrm>
            <a:custGeom>
              <a:avLst/>
              <a:gdLst>
                <a:gd name="connsiteX0" fmla="*/ 0 w 954367"/>
                <a:gd name="connsiteY0" fmla="*/ 355597 h 2061498"/>
                <a:gd name="connsiteX1" fmla="*/ 954367 w 954367"/>
                <a:gd name="connsiteY1" fmla="*/ 355597 h 2061498"/>
                <a:gd name="connsiteX2" fmla="*/ 954367 w 954367"/>
                <a:gd name="connsiteY2" fmla="*/ 2061498 h 2061498"/>
                <a:gd name="connsiteX3" fmla="*/ 0 w 954367"/>
                <a:gd name="connsiteY3" fmla="*/ 2061498 h 2061498"/>
                <a:gd name="connsiteX4" fmla="*/ 477184 w 954367"/>
                <a:gd name="connsiteY4" fmla="*/ 0 h 2061498"/>
                <a:gd name="connsiteX5" fmla="*/ 954367 w 954367"/>
                <a:gd name="connsiteY5" fmla="*/ 355596 h 2061498"/>
                <a:gd name="connsiteX6" fmla="*/ 0 w 954367"/>
                <a:gd name="connsiteY6" fmla="*/ 355596 h 2061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4367" h="2061498">
                  <a:moveTo>
                    <a:pt x="0" y="355597"/>
                  </a:moveTo>
                  <a:lnTo>
                    <a:pt x="954367" y="355597"/>
                  </a:lnTo>
                  <a:lnTo>
                    <a:pt x="954367" y="2061498"/>
                  </a:lnTo>
                  <a:lnTo>
                    <a:pt x="0" y="2061498"/>
                  </a:lnTo>
                  <a:close/>
                  <a:moveTo>
                    <a:pt x="477184" y="0"/>
                  </a:moveTo>
                  <a:lnTo>
                    <a:pt x="954367" y="355596"/>
                  </a:lnTo>
                  <a:lnTo>
                    <a:pt x="0" y="355596"/>
                  </a:lnTo>
                  <a:close/>
                </a:path>
              </a:pathLst>
            </a:cu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3" name="文本框 32"/>
            <p:cNvSpPr txBox="1"/>
            <p:nvPr/>
          </p:nvSpPr>
          <p:spPr>
            <a:xfrm>
              <a:off x="3382470" y="6120821"/>
              <a:ext cx="770708" cy="584775"/>
            </a:xfrm>
            <a:prstGeom prst="rect">
              <a:avLst/>
            </a:prstGeom>
            <a:noFill/>
          </p:spPr>
          <p:txBody>
            <a:bodyPr wrap="square" rtlCol="0">
              <a:spAutoFit/>
            </a:bodyPr>
            <a:lstStyle/>
            <a:p>
              <a:pPr algn="ctr"/>
              <a:r>
                <a:rPr lang="en-US" altLang="zh-CN" sz="3200" dirty="0">
                  <a:solidFill>
                    <a:schemeClr val="lt1"/>
                  </a:solidFill>
                  <a:latin typeface="微软雅黑" panose="020B0503020204020204" charset="-122"/>
                  <a:ea typeface="微软雅黑" panose="020B0503020204020204" charset="-122"/>
                </a:rPr>
                <a:t>01</a:t>
              </a:r>
            </a:p>
          </p:txBody>
        </p:sp>
        <p:sp>
          <p:nvSpPr>
            <p:cNvPr id="39" name="文本框 38"/>
            <p:cNvSpPr txBox="1"/>
            <p:nvPr/>
          </p:nvSpPr>
          <p:spPr>
            <a:xfrm>
              <a:off x="3302830" y="5163189"/>
              <a:ext cx="931271" cy="338554"/>
            </a:xfrm>
            <a:prstGeom prst="rect">
              <a:avLst/>
            </a:prstGeom>
            <a:noFill/>
          </p:spPr>
          <p:txBody>
            <a:bodyPr wrap="square" rtlCol="0">
              <a:spAutoFit/>
            </a:bodyPr>
            <a:lstStyle/>
            <a:p>
              <a:pPr algn="ctr"/>
              <a:r>
                <a:rPr lang="en-US" altLang="zh-CN" sz="1600" dirty="0" smtClean="0">
                  <a:solidFill>
                    <a:schemeClr val="lt1"/>
                  </a:solidFill>
                  <a:latin typeface="微软雅黑" panose="020B0503020204020204" charset="-122"/>
                  <a:ea typeface="微软雅黑" panose="020B0503020204020204" charset="-122"/>
                </a:rPr>
                <a:t>PS</a:t>
              </a:r>
            </a:p>
          </p:txBody>
        </p:sp>
      </p:grpSp>
      <p:grpSp>
        <p:nvGrpSpPr>
          <p:cNvPr id="4" name="组合 3"/>
          <p:cNvGrpSpPr/>
          <p:nvPr/>
        </p:nvGrpSpPr>
        <p:grpSpPr>
          <a:xfrm>
            <a:off x="4453723" y="3749293"/>
            <a:ext cx="960374" cy="2909002"/>
            <a:chOff x="4453723" y="3963923"/>
            <a:chExt cx="960374" cy="2909002"/>
          </a:xfrm>
        </p:grpSpPr>
        <p:sp>
          <p:nvSpPr>
            <p:cNvPr id="68" name="任意多边形 67"/>
            <p:cNvSpPr/>
            <p:nvPr/>
          </p:nvSpPr>
          <p:spPr>
            <a:xfrm>
              <a:off x="4459730" y="3963923"/>
              <a:ext cx="954367" cy="2909002"/>
            </a:xfrm>
            <a:custGeom>
              <a:avLst/>
              <a:gdLst>
                <a:gd name="connsiteX0" fmla="*/ 477184 w 954367"/>
                <a:gd name="connsiteY0" fmla="*/ 0 h 2909002"/>
                <a:gd name="connsiteX1" fmla="*/ 954366 w 954367"/>
                <a:gd name="connsiteY1" fmla="*/ 355595 h 2909002"/>
                <a:gd name="connsiteX2" fmla="*/ 954367 w 954367"/>
                <a:gd name="connsiteY2" fmla="*/ 355595 h 2909002"/>
                <a:gd name="connsiteX3" fmla="*/ 954367 w 954367"/>
                <a:gd name="connsiteY3" fmla="*/ 355596 h 2909002"/>
                <a:gd name="connsiteX4" fmla="*/ 954367 w 954367"/>
                <a:gd name="connsiteY4" fmla="*/ 2909002 h 2909002"/>
                <a:gd name="connsiteX5" fmla="*/ 0 w 954367"/>
                <a:gd name="connsiteY5" fmla="*/ 2909002 h 2909002"/>
                <a:gd name="connsiteX6" fmla="*/ 0 w 954367"/>
                <a:gd name="connsiteY6" fmla="*/ 355596 h 2909002"/>
                <a:gd name="connsiteX7" fmla="*/ 0 w 954367"/>
                <a:gd name="connsiteY7" fmla="*/ 355595 h 2909002"/>
                <a:gd name="connsiteX8" fmla="*/ 2 w 954367"/>
                <a:gd name="connsiteY8" fmla="*/ 355595 h 2909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4367" h="2909002">
                  <a:moveTo>
                    <a:pt x="477184" y="0"/>
                  </a:moveTo>
                  <a:lnTo>
                    <a:pt x="954366" y="355595"/>
                  </a:lnTo>
                  <a:lnTo>
                    <a:pt x="954367" y="355595"/>
                  </a:lnTo>
                  <a:lnTo>
                    <a:pt x="954367" y="355596"/>
                  </a:lnTo>
                  <a:lnTo>
                    <a:pt x="954367" y="2909002"/>
                  </a:lnTo>
                  <a:lnTo>
                    <a:pt x="0" y="2909002"/>
                  </a:lnTo>
                  <a:lnTo>
                    <a:pt x="0" y="355596"/>
                  </a:lnTo>
                  <a:lnTo>
                    <a:pt x="0" y="355595"/>
                  </a:lnTo>
                  <a:lnTo>
                    <a:pt x="2" y="355595"/>
                  </a:lnTo>
                  <a:close/>
                </a:path>
              </a:pathLst>
            </a:cu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5" name="文本框 34"/>
            <p:cNvSpPr txBox="1"/>
            <p:nvPr/>
          </p:nvSpPr>
          <p:spPr>
            <a:xfrm>
              <a:off x="4520879" y="6120820"/>
              <a:ext cx="770708" cy="584775"/>
            </a:xfrm>
            <a:prstGeom prst="rect">
              <a:avLst/>
            </a:prstGeom>
            <a:noFill/>
          </p:spPr>
          <p:txBody>
            <a:bodyPr wrap="square" rtlCol="0">
              <a:spAutoFit/>
            </a:bodyPr>
            <a:lstStyle/>
            <a:p>
              <a:pPr algn="ctr"/>
              <a:r>
                <a:rPr lang="en-US" altLang="zh-CN" sz="3200" dirty="0" smtClean="0">
                  <a:solidFill>
                    <a:schemeClr val="lt1"/>
                  </a:solidFill>
                  <a:latin typeface="微软雅黑" panose="020B0503020204020204" charset="-122"/>
                  <a:ea typeface="微软雅黑" panose="020B0503020204020204" charset="-122"/>
                </a:rPr>
                <a:t>02</a:t>
              </a:r>
            </a:p>
          </p:txBody>
        </p:sp>
        <p:sp>
          <p:nvSpPr>
            <p:cNvPr id="41" name="文本框 40"/>
            <p:cNvSpPr txBox="1"/>
            <p:nvPr/>
          </p:nvSpPr>
          <p:spPr>
            <a:xfrm>
              <a:off x="4453723" y="4325872"/>
              <a:ext cx="960373" cy="338554"/>
            </a:xfrm>
            <a:prstGeom prst="rect">
              <a:avLst/>
            </a:prstGeom>
            <a:noFill/>
          </p:spPr>
          <p:txBody>
            <a:bodyPr wrap="square" rtlCol="0">
              <a:spAutoFit/>
            </a:bodyPr>
            <a:lstStyle/>
            <a:p>
              <a:pPr algn="ctr"/>
              <a:r>
                <a:rPr lang="en-US" altLang="zh-CN" sz="1600" dirty="0" smtClean="0">
                  <a:solidFill>
                    <a:schemeClr val="lt1"/>
                  </a:solidFill>
                  <a:latin typeface="微软雅黑" panose="020B0503020204020204" charset="-122"/>
                  <a:ea typeface="微软雅黑" panose="020B0503020204020204" charset="-122"/>
                </a:rPr>
                <a:t>AI</a:t>
              </a:r>
            </a:p>
          </p:txBody>
        </p:sp>
      </p:grpSp>
      <p:grpSp>
        <p:nvGrpSpPr>
          <p:cNvPr id="7" name="组合 6"/>
          <p:cNvGrpSpPr/>
          <p:nvPr/>
        </p:nvGrpSpPr>
        <p:grpSpPr>
          <a:xfrm>
            <a:off x="5625001" y="2858771"/>
            <a:ext cx="957370" cy="3784596"/>
            <a:chOff x="5625001" y="3073401"/>
            <a:chExt cx="957370" cy="3784596"/>
          </a:xfrm>
        </p:grpSpPr>
        <p:sp>
          <p:nvSpPr>
            <p:cNvPr id="63" name="任意多边形 62"/>
            <p:cNvSpPr/>
            <p:nvPr/>
          </p:nvSpPr>
          <p:spPr>
            <a:xfrm>
              <a:off x="5625001" y="3073401"/>
              <a:ext cx="957370" cy="3784596"/>
            </a:xfrm>
            <a:custGeom>
              <a:avLst/>
              <a:gdLst>
                <a:gd name="connsiteX0" fmla="*/ 477184 w 957370"/>
                <a:gd name="connsiteY0" fmla="*/ 0 h 3784596"/>
                <a:gd name="connsiteX1" fmla="*/ 954367 w 957370"/>
                <a:gd name="connsiteY1" fmla="*/ 355596 h 3784596"/>
                <a:gd name="connsiteX2" fmla="*/ 957370 w 957370"/>
                <a:gd name="connsiteY2" fmla="*/ 355596 h 3784596"/>
                <a:gd name="connsiteX3" fmla="*/ 957370 w 957370"/>
                <a:gd name="connsiteY3" fmla="*/ 3784596 h 3784596"/>
                <a:gd name="connsiteX4" fmla="*/ 3003 w 957370"/>
                <a:gd name="connsiteY4" fmla="*/ 3784596 h 3784596"/>
                <a:gd name="connsiteX5" fmla="*/ 3003 w 957370"/>
                <a:gd name="connsiteY5" fmla="*/ 355596 h 3784596"/>
                <a:gd name="connsiteX6" fmla="*/ 0 w 957370"/>
                <a:gd name="connsiteY6" fmla="*/ 355596 h 3784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7370" h="3784596">
                  <a:moveTo>
                    <a:pt x="477184" y="0"/>
                  </a:moveTo>
                  <a:lnTo>
                    <a:pt x="954367" y="355596"/>
                  </a:lnTo>
                  <a:lnTo>
                    <a:pt x="957370" y="355596"/>
                  </a:lnTo>
                  <a:lnTo>
                    <a:pt x="957370" y="3784596"/>
                  </a:lnTo>
                  <a:lnTo>
                    <a:pt x="3003" y="3784596"/>
                  </a:lnTo>
                  <a:lnTo>
                    <a:pt x="3003" y="355596"/>
                  </a:lnTo>
                  <a:lnTo>
                    <a:pt x="0" y="355596"/>
                  </a:lnTo>
                  <a:close/>
                </a:path>
              </a:pathLst>
            </a:cu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6" name="文本框 35"/>
            <p:cNvSpPr txBox="1"/>
            <p:nvPr/>
          </p:nvSpPr>
          <p:spPr>
            <a:xfrm>
              <a:off x="5710646" y="6120824"/>
              <a:ext cx="770708" cy="584775"/>
            </a:xfrm>
            <a:prstGeom prst="rect">
              <a:avLst/>
            </a:prstGeom>
            <a:noFill/>
          </p:spPr>
          <p:txBody>
            <a:bodyPr wrap="square" rtlCol="0">
              <a:spAutoFit/>
            </a:bodyPr>
            <a:lstStyle/>
            <a:p>
              <a:pPr algn="ctr"/>
              <a:r>
                <a:rPr lang="en-US" altLang="zh-CN" sz="3200" dirty="0" smtClean="0">
                  <a:solidFill>
                    <a:schemeClr val="lt1"/>
                  </a:solidFill>
                  <a:latin typeface="微软雅黑" panose="020B0503020204020204" charset="-122"/>
                  <a:ea typeface="微软雅黑" panose="020B0503020204020204" charset="-122"/>
                </a:rPr>
                <a:t>03</a:t>
              </a:r>
            </a:p>
          </p:txBody>
        </p:sp>
        <p:sp>
          <p:nvSpPr>
            <p:cNvPr id="42" name="文本框 41"/>
            <p:cNvSpPr txBox="1"/>
            <p:nvPr/>
          </p:nvSpPr>
          <p:spPr>
            <a:xfrm>
              <a:off x="5625001" y="3429000"/>
              <a:ext cx="957369" cy="338554"/>
            </a:xfrm>
            <a:prstGeom prst="rect">
              <a:avLst/>
            </a:prstGeom>
            <a:noFill/>
          </p:spPr>
          <p:txBody>
            <a:bodyPr wrap="square" rtlCol="0">
              <a:spAutoFit/>
            </a:bodyPr>
            <a:lstStyle/>
            <a:p>
              <a:pPr algn="ctr"/>
              <a:r>
                <a:rPr lang="en-US" altLang="zh-CN" sz="1600" dirty="0" smtClean="0">
                  <a:solidFill>
                    <a:schemeClr val="lt1"/>
                  </a:solidFill>
                  <a:latin typeface="微软雅黑" panose="020B0503020204020204" charset="-122"/>
                  <a:ea typeface="微软雅黑" panose="020B0503020204020204" charset="-122"/>
                </a:rPr>
                <a:t>PPT</a:t>
              </a:r>
            </a:p>
          </p:txBody>
        </p:sp>
      </p:grpSp>
      <p:grpSp>
        <p:nvGrpSpPr>
          <p:cNvPr id="8" name="组合 7"/>
          <p:cNvGrpSpPr/>
          <p:nvPr/>
        </p:nvGrpSpPr>
        <p:grpSpPr>
          <a:xfrm>
            <a:off x="6787268" y="3734366"/>
            <a:ext cx="960374" cy="2909002"/>
            <a:chOff x="6787268" y="3948996"/>
            <a:chExt cx="960374" cy="2909002"/>
          </a:xfrm>
        </p:grpSpPr>
        <p:sp>
          <p:nvSpPr>
            <p:cNvPr id="64" name="任意多边形 63"/>
            <p:cNvSpPr/>
            <p:nvPr/>
          </p:nvSpPr>
          <p:spPr>
            <a:xfrm>
              <a:off x="6793275" y="3948996"/>
              <a:ext cx="954367" cy="2909002"/>
            </a:xfrm>
            <a:custGeom>
              <a:avLst/>
              <a:gdLst>
                <a:gd name="connsiteX0" fmla="*/ 477184 w 954367"/>
                <a:gd name="connsiteY0" fmla="*/ 0 h 2909002"/>
                <a:gd name="connsiteX1" fmla="*/ 954366 w 954367"/>
                <a:gd name="connsiteY1" fmla="*/ 355595 h 2909002"/>
                <a:gd name="connsiteX2" fmla="*/ 954367 w 954367"/>
                <a:gd name="connsiteY2" fmla="*/ 355595 h 2909002"/>
                <a:gd name="connsiteX3" fmla="*/ 954367 w 954367"/>
                <a:gd name="connsiteY3" fmla="*/ 355596 h 2909002"/>
                <a:gd name="connsiteX4" fmla="*/ 954367 w 954367"/>
                <a:gd name="connsiteY4" fmla="*/ 2909002 h 2909002"/>
                <a:gd name="connsiteX5" fmla="*/ 0 w 954367"/>
                <a:gd name="connsiteY5" fmla="*/ 2909002 h 2909002"/>
                <a:gd name="connsiteX6" fmla="*/ 0 w 954367"/>
                <a:gd name="connsiteY6" fmla="*/ 355596 h 2909002"/>
                <a:gd name="connsiteX7" fmla="*/ 0 w 954367"/>
                <a:gd name="connsiteY7" fmla="*/ 355595 h 2909002"/>
                <a:gd name="connsiteX8" fmla="*/ 2 w 954367"/>
                <a:gd name="connsiteY8" fmla="*/ 355595 h 2909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4367" h="2909002">
                  <a:moveTo>
                    <a:pt x="477184" y="0"/>
                  </a:moveTo>
                  <a:lnTo>
                    <a:pt x="954366" y="355595"/>
                  </a:lnTo>
                  <a:lnTo>
                    <a:pt x="954367" y="355595"/>
                  </a:lnTo>
                  <a:lnTo>
                    <a:pt x="954367" y="355596"/>
                  </a:lnTo>
                  <a:lnTo>
                    <a:pt x="954367" y="2909002"/>
                  </a:lnTo>
                  <a:lnTo>
                    <a:pt x="0" y="2909002"/>
                  </a:lnTo>
                  <a:lnTo>
                    <a:pt x="0" y="355596"/>
                  </a:lnTo>
                  <a:lnTo>
                    <a:pt x="0" y="355595"/>
                  </a:lnTo>
                  <a:lnTo>
                    <a:pt x="2" y="355595"/>
                  </a:lnTo>
                  <a:close/>
                </a:path>
              </a:pathLst>
            </a:cu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7" name="文本框 36"/>
            <p:cNvSpPr txBox="1"/>
            <p:nvPr/>
          </p:nvSpPr>
          <p:spPr>
            <a:xfrm>
              <a:off x="6882047" y="6120819"/>
              <a:ext cx="770708" cy="584775"/>
            </a:xfrm>
            <a:prstGeom prst="rect">
              <a:avLst/>
            </a:prstGeom>
            <a:noFill/>
          </p:spPr>
          <p:txBody>
            <a:bodyPr wrap="square" rtlCol="0">
              <a:spAutoFit/>
            </a:bodyPr>
            <a:lstStyle/>
            <a:p>
              <a:pPr algn="ctr"/>
              <a:r>
                <a:rPr lang="en-US" altLang="zh-CN" sz="3200" dirty="0" smtClean="0">
                  <a:solidFill>
                    <a:schemeClr val="lt1"/>
                  </a:solidFill>
                  <a:latin typeface="微软雅黑" panose="020B0503020204020204" charset="-122"/>
                  <a:ea typeface="微软雅黑" panose="020B0503020204020204" charset="-122"/>
                </a:rPr>
                <a:t>04</a:t>
              </a:r>
            </a:p>
          </p:txBody>
        </p:sp>
        <p:sp>
          <p:nvSpPr>
            <p:cNvPr id="43" name="文本框 42"/>
            <p:cNvSpPr txBox="1"/>
            <p:nvPr/>
          </p:nvSpPr>
          <p:spPr>
            <a:xfrm>
              <a:off x="6787268" y="4325872"/>
              <a:ext cx="960373" cy="338554"/>
            </a:xfrm>
            <a:prstGeom prst="rect">
              <a:avLst/>
            </a:prstGeom>
            <a:noFill/>
          </p:spPr>
          <p:txBody>
            <a:bodyPr wrap="square" rtlCol="0">
              <a:spAutoFit/>
            </a:bodyPr>
            <a:lstStyle/>
            <a:p>
              <a:pPr algn="ctr"/>
              <a:r>
                <a:rPr lang="en-US" altLang="zh-CN" sz="1600" dirty="0" smtClean="0">
                  <a:solidFill>
                    <a:schemeClr val="lt1"/>
                  </a:solidFill>
                  <a:latin typeface="微软雅黑" panose="020B0503020204020204" charset="-122"/>
                  <a:ea typeface="微软雅黑" panose="020B0503020204020204" charset="-122"/>
                </a:rPr>
                <a:t>WOED</a:t>
              </a:r>
            </a:p>
          </p:txBody>
        </p:sp>
      </p:grpSp>
      <p:grpSp>
        <p:nvGrpSpPr>
          <p:cNvPr id="9" name="组合 8"/>
          <p:cNvGrpSpPr/>
          <p:nvPr/>
        </p:nvGrpSpPr>
        <p:grpSpPr>
          <a:xfrm>
            <a:off x="7958546" y="4581870"/>
            <a:ext cx="957423" cy="2061498"/>
            <a:chOff x="7958546" y="4796500"/>
            <a:chExt cx="957423" cy="2061498"/>
          </a:xfrm>
        </p:grpSpPr>
        <p:sp>
          <p:nvSpPr>
            <p:cNvPr id="67" name="任意多边形 66"/>
            <p:cNvSpPr/>
            <p:nvPr/>
          </p:nvSpPr>
          <p:spPr>
            <a:xfrm>
              <a:off x="7958546" y="4796500"/>
              <a:ext cx="954367" cy="2061498"/>
            </a:xfrm>
            <a:custGeom>
              <a:avLst/>
              <a:gdLst>
                <a:gd name="connsiteX0" fmla="*/ 0 w 954367"/>
                <a:gd name="connsiteY0" fmla="*/ 355597 h 2061498"/>
                <a:gd name="connsiteX1" fmla="*/ 954367 w 954367"/>
                <a:gd name="connsiteY1" fmla="*/ 355597 h 2061498"/>
                <a:gd name="connsiteX2" fmla="*/ 954367 w 954367"/>
                <a:gd name="connsiteY2" fmla="*/ 2061498 h 2061498"/>
                <a:gd name="connsiteX3" fmla="*/ 0 w 954367"/>
                <a:gd name="connsiteY3" fmla="*/ 2061498 h 2061498"/>
                <a:gd name="connsiteX4" fmla="*/ 477184 w 954367"/>
                <a:gd name="connsiteY4" fmla="*/ 0 h 2061498"/>
                <a:gd name="connsiteX5" fmla="*/ 954367 w 954367"/>
                <a:gd name="connsiteY5" fmla="*/ 355596 h 2061498"/>
                <a:gd name="connsiteX6" fmla="*/ 0 w 954367"/>
                <a:gd name="connsiteY6" fmla="*/ 355596 h 2061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4367" h="2061498">
                  <a:moveTo>
                    <a:pt x="0" y="355597"/>
                  </a:moveTo>
                  <a:lnTo>
                    <a:pt x="954367" y="355597"/>
                  </a:lnTo>
                  <a:lnTo>
                    <a:pt x="954367" y="2061498"/>
                  </a:lnTo>
                  <a:lnTo>
                    <a:pt x="0" y="2061498"/>
                  </a:lnTo>
                  <a:close/>
                  <a:moveTo>
                    <a:pt x="477184" y="0"/>
                  </a:moveTo>
                  <a:lnTo>
                    <a:pt x="954367" y="355596"/>
                  </a:lnTo>
                  <a:lnTo>
                    <a:pt x="0" y="355596"/>
                  </a:lnTo>
                  <a:close/>
                </a:path>
              </a:pathLst>
            </a:cu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8" name="文本框 37"/>
            <p:cNvSpPr txBox="1"/>
            <p:nvPr/>
          </p:nvSpPr>
          <p:spPr>
            <a:xfrm>
              <a:off x="8050375" y="6120818"/>
              <a:ext cx="770708" cy="584775"/>
            </a:xfrm>
            <a:prstGeom prst="rect">
              <a:avLst/>
            </a:prstGeom>
            <a:noFill/>
          </p:spPr>
          <p:txBody>
            <a:bodyPr wrap="square" rtlCol="0">
              <a:spAutoFit/>
            </a:bodyPr>
            <a:lstStyle/>
            <a:p>
              <a:pPr algn="ctr"/>
              <a:r>
                <a:rPr lang="en-US" altLang="zh-CN" sz="3200" dirty="0" smtClean="0">
                  <a:solidFill>
                    <a:schemeClr val="lt1"/>
                  </a:solidFill>
                  <a:latin typeface="微软雅黑" panose="020B0503020204020204" charset="-122"/>
                  <a:ea typeface="微软雅黑" panose="020B0503020204020204" charset="-122"/>
                </a:rPr>
                <a:t>05</a:t>
              </a:r>
            </a:p>
          </p:txBody>
        </p:sp>
        <p:sp>
          <p:nvSpPr>
            <p:cNvPr id="44" name="文本框 43"/>
            <p:cNvSpPr txBox="1"/>
            <p:nvPr/>
          </p:nvSpPr>
          <p:spPr>
            <a:xfrm>
              <a:off x="7958546" y="5174999"/>
              <a:ext cx="957423" cy="338554"/>
            </a:xfrm>
            <a:prstGeom prst="rect">
              <a:avLst/>
            </a:prstGeom>
            <a:noFill/>
          </p:spPr>
          <p:txBody>
            <a:bodyPr wrap="square" rtlCol="0">
              <a:spAutoFit/>
            </a:bodyPr>
            <a:lstStyle/>
            <a:p>
              <a:pPr algn="ctr"/>
              <a:r>
                <a:rPr lang="en-US" altLang="zh-CN" sz="1600" dirty="0" smtClean="0">
                  <a:solidFill>
                    <a:schemeClr val="lt1"/>
                  </a:solidFill>
                  <a:latin typeface="微软雅黑" panose="020B0503020204020204" charset="-122"/>
                  <a:ea typeface="微软雅黑" panose="020B0503020204020204" charset="-122"/>
                </a:rPr>
                <a:t>EXCEL</a:t>
              </a:r>
            </a:p>
          </p:txBody>
        </p:sp>
      </p:grpSp>
      <p:sp>
        <p:nvSpPr>
          <p:cNvPr id="45" name="文本框 44"/>
          <p:cNvSpPr txBox="1"/>
          <p:nvPr/>
        </p:nvSpPr>
        <p:spPr>
          <a:xfrm flipH="1">
            <a:off x="4693730" y="1436235"/>
            <a:ext cx="2792528" cy="1371600"/>
          </a:xfrm>
          <a:prstGeom prst="rect">
            <a:avLst/>
          </a:prstGeom>
          <a:noFill/>
        </p:spPr>
        <p:txBody>
          <a:bodyPr wrap="square" rtlCol="0">
            <a:spAutoFit/>
          </a:bodyPr>
          <a:lstStyle/>
          <a:p>
            <a:pPr algn="ct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r>
              <a:rPr lang="zh-CN" altLang="en-US" sz="1050" dirty="0" smtClean="0">
                <a:solidFill>
                  <a:schemeClr val="tx1"/>
                </a:solidFill>
                <a:latin typeface="微软雅黑" panose="020B0503020204020204" charset="-122"/>
                <a:ea typeface="微软雅黑" panose="020B0503020204020204" charset="-122"/>
              </a:rPr>
              <a:t>！</a:t>
            </a:r>
          </a:p>
        </p:txBody>
      </p:sp>
      <p:sp>
        <p:nvSpPr>
          <p:cNvPr id="46" name="文本框 45"/>
          <p:cNvSpPr txBox="1"/>
          <p:nvPr/>
        </p:nvSpPr>
        <p:spPr>
          <a:xfrm flipH="1">
            <a:off x="1728351" y="2834117"/>
            <a:ext cx="2725372" cy="1371600"/>
          </a:xfrm>
          <a:prstGeom prst="rect">
            <a:avLst/>
          </a:prstGeom>
          <a:noFill/>
        </p:spPr>
        <p:txBody>
          <a:bodyPr wrap="square" rtlCol="0">
            <a:spAutoFit/>
          </a:bodyPr>
          <a:lstStyle/>
          <a:p>
            <a:pPr algn="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gn="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r>
              <a:rPr lang="zh-CN" altLang="en-US" sz="1050" dirty="0" smtClean="0">
                <a:solidFill>
                  <a:schemeClr val="tx1"/>
                </a:solidFill>
                <a:latin typeface="微软雅黑" panose="020B0503020204020204" charset="-122"/>
                <a:ea typeface="微软雅黑" panose="020B0503020204020204" charset="-122"/>
              </a:rPr>
              <a:t>！</a:t>
            </a:r>
          </a:p>
        </p:txBody>
      </p:sp>
      <p:sp>
        <p:nvSpPr>
          <p:cNvPr id="47" name="文本框 46"/>
          <p:cNvSpPr txBox="1"/>
          <p:nvPr/>
        </p:nvSpPr>
        <p:spPr>
          <a:xfrm flipH="1">
            <a:off x="427188" y="4581870"/>
            <a:ext cx="2792528" cy="1371600"/>
          </a:xfrm>
          <a:prstGeom prst="rect">
            <a:avLst/>
          </a:prstGeom>
          <a:noFill/>
        </p:spPr>
        <p:txBody>
          <a:bodyPr wrap="square" rtlCol="0">
            <a:spAutoFit/>
          </a:bodyPr>
          <a:lstStyle/>
          <a:p>
            <a:pPr algn="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gn="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r>
              <a:rPr lang="zh-CN" altLang="en-US" sz="1050" dirty="0" smtClean="0">
                <a:solidFill>
                  <a:schemeClr val="tx1"/>
                </a:solidFill>
                <a:latin typeface="微软雅黑" panose="020B0503020204020204" charset="-122"/>
                <a:ea typeface="微软雅黑" panose="020B0503020204020204" charset="-122"/>
              </a:rPr>
              <a:t>！</a:t>
            </a:r>
          </a:p>
        </p:txBody>
      </p:sp>
      <p:sp>
        <p:nvSpPr>
          <p:cNvPr id="70" name="文本框 69"/>
          <p:cNvSpPr txBox="1"/>
          <p:nvPr/>
        </p:nvSpPr>
        <p:spPr>
          <a:xfrm flipH="1">
            <a:off x="7747641" y="2834117"/>
            <a:ext cx="2792528" cy="1371600"/>
          </a:xfrm>
          <a:prstGeom prst="rect">
            <a:avLst/>
          </a:prstGeom>
          <a:noFill/>
        </p:spPr>
        <p:txBody>
          <a:bodyPr wrap="square" rtlCol="0">
            <a:spAutoFit/>
          </a:bodyPr>
          <a:lstStyle/>
          <a:p>
            <a:pP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r>
              <a:rPr lang="zh-CN" altLang="en-US" sz="1050" dirty="0" smtClean="0">
                <a:solidFill>
                  <a:schemeClr val="tx1"/>
                </a:solidFill>
                <a:latin typeface="微软雅黑" panose="020B0503020204020204" charset="-122"/>
                <a:ea typeface="微软雅黑" panose="020B0503020204020204" charset="-122"/>
              </a:rPr>
              <a:t>！</a:t>
            </a:r>
          </a:p>
        </p:txBody>
      </p:sp>
      <p:sp>
        <p:nvSpPr>
          <p:cNvPr id="71" name="文本框 70"/>
          <p:cNvSpPr txBox="1"/>
          <p:nvPr/>
        </p:nvSpPr>
        <p:spPr>
          <a:xfrm flipH="1">
            <a:off x="9123817" y="4581870"/>
            <a:ext cx="2792528" cy="1371600"/>
          </a:xfrm>
          <a:prstGeom prst="rect">
            <a:avLst/>
          </a:prstGeom>
          <a:noFill/>
        </p:spPr>
        <p:txBody>
          <a:bodyPr wrap="square" rtlCol="0">
            <a:spAutoFit/>
          </a:bodyPr>
          <a:lstStyle/>
          <a:p>
            <a:pPr>
              <a:lnSpc>
                <a:spcPct val="150000"/>
              </a:lnSpc>
            </a:pPr>
            <a:r>
              <a:rPr lang="zh-CN" altLang="en-US" sz="1400" dirty="0">
                <a:solidFill>
                  <a:schemeClr val="tx1"/>
                </a:solidFill>
                <a:latin typeface="微软雅黑" panose="020B0503020204020204" charset="-122"/>
                <a:ea typeface="微软雅黑" panose="020B0503020204020204" charset="-122"/>
              </a:rPr>
              <a:t>单击此处添加标题</a:t>
            </a:r>
          </a:p>
          <a:p>
            <a:pP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r>
              <a:rPr lang="zh-CN" altLang="en-US" sz="1050" dirty="0" smtClean="0">
                <a:solidFill>
                  <a:schemeClr val="tx1"/>
                </a:solidFill>
                <a:latin typeface="微软雅黑" panose="020B0503020204020204" charset="-122"/>
                <a:ea typeface="微软雅黑" panose="020B0503020204020204" charset="-122"/>
              </a:rPr>
              <a:t>！</a:t>
            </a:r>
          </a:p>
        </p:txBody>
      </p:sp>
    </p:spTree>
  </p:cSld>
  <p:clrMapOvr>
    <a:masterClrMapping/>
  </p:clrMapOvr>
  <p:transition advTm="8143">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2" presetClass="entr" presetSubtype="4"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 presetClass="entr" presetSubtype="4"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2"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750"/>
                                        <p:tgtEl>
                                          <p:spTgt spid="47"/>
                                        </p:tgtEl>
                                      </p:cBhvr>
                                    </p:animEffect>
                                    <p:anim calcmode="lin" valueType="num">
                                      <p:cBhvr>
                                        <p:cTn id="42" dur="750" fill="hold"/>
                                        <p:tgtEl>
                                          <p:spTgt spid="47"/>
                                        </p:tgtEl>
                                        <p:attrNameLst>
                                          <p:attrName>ppt_x</p:attrName>
                                        </p:attrNameLst>
                                      </p:cBhvr>
                                      <p:tavLst>
                                        <p:tav tm="0">
                                          <p:val>
                                            <p:strVal val="#ppt_x"/>
                                          </p:val>
                                        </p:tav>
                                        <p:tav tm="100000">
                                          <p:val>
                                            <p:strVal val="#ppt_x"/>
                                          </p:val>
                                        </p:tav>
                                      </p:tavLst>
                                    </p:anim>
                                    <p:anim calcmode="lin" valueType="num">
                                      <p:cBhvr>
                                        <p:cTn id="43" dur="750" fill="hold"/>
                                        <p:tgtEl>
                                          <p:spTgt spid="4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2"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750"/>
                                        <p:tgtEl>
                                          <p:spTgt spid="46"/>
                                        </p:tgtEl>
                                      </p:cBhvr>
                                    </p:animEffect>
                                    <p:anim calcmode="lin" valueType="num">
                                      <p:cBhvr>
                                        <p:cTn id="48" dur="750" fill="hold"/>
                                        <p:tgtEl>
                                          <p:spTgt spid="46"/>
                                        </p:tgtEl>
                                        <p:attrNameLst>
                                          <p:attrName>ppt_x</p:attrName>
                                        </p:attrNameLst>
                                      </p:cBhvr>
                                      <p:tavLst>
                                        <p:tav tm="0">
                                          <p:val>
                                            <p:strVal val="#ppt_x"/>
                                          </p:val>
                                        </p:tav>
                                        <p:tav tm="100000">
                                          <p:val>
                                            <p:strVal val="#ppt_x"/>
                                          </p:val>
                                        </p:tav>
                                      </p:tavLst>
                                    </p:anim>
                                    <p:anim calcmode="lin" valueType="num">
                                      <p:cBhvr>
                                        <p:cTn id="49" dur="750" fill="hold"/>
                                        <p:tgtEl>
                                          <p:spTgt spid="46"/>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fade">
                                      <p:cBhvr>
                                        <p:cTn id="53" dur="750"/>
                                        <p:tgtEl>
                                          <p:spTgt spid="45"/>
                                        </p:tgtEl>
                                      </p:cBhvr>
                                    </p:animEffect>
                                    <p:anim calcmode="lin" valueType="num">
                                      <p:cBhvr>
                                        <p:cTn id="54" dur="750" fill="hold"/>
                                        <p:tgtEl>
                                          <p:spTgt spid="45"/>
                                        </p:tgtEl>
                                        <p:attrNameLst>
                                          <p:attrName>ppt_x</p:attrName>
                                        </p:attrNameLst>
                                      </p:cBhvr>
                                      <p:tavLst>
                                        <p:tav tm="0">
                                          <p:val>
                                            <p:strVal val="#ppt_x"/>
                                          </p:val>
                                        </p:tav>
                                        <p:tav tm="100000">
                                          <p:val>
                                            <p:strVal val="#ppt_x"/>
                                          </p:val>
                                        </p:tav>
                                      </p:tavLst>
                                    </p:anim>
                                    <p:anim calcmode="lin" valueType="num">
                                      <p:cBhvr>
                                        <p:cTn id="55" dur="750" fill="hold"/>
                                        <p:tgtEl>
                                          <p:spTgt spid="45"/>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42"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750"/>
                                        <p:tgtEl>
                                          <p:spTgt spid="70"/>
                                        </p:tgtEl>
                                      </p:cBhvr>
                                    </p:animEffect>
                                    <p:anim calcmode="lin" valueType="num">
                                      <p:cBhvr>
                                        <p:cTn id="60" dur="750" fill="hold"/>
                                        <p:tgtEl>
                                          <p:spTgt spid="70"/>
                                        </p:tgtEl>
                                        <p:attrNameLst>
                                          <p:attrName>ppt_x</p:attrName>
                                        </p:attrNameLst>
                                      </p:cBhvr>
                                      <p:tavLst>
                                        <p:tav tm="0">
                                          <p:val>
                                            <p:strVal val="#ppt_x"/>
                                          </p:val>
                                        </p:tav>
                                        <p:tav tm="100000">
                                          <p:val>
                                            <p:strVal val="#ppt_x"/>
                                          </p:val>
                                        </p:tav>
                                      </p:tavLst>
                                    </p:anim>
                                    <p:anim calcmode="lin" valueType="num">
                                      <p:cBhvr>
                                        <p:cTn id="61" dur="750" fill="hold"/>
                                        <p:tgtEl>
                                          <p:spTgt spid="70"/>
                                        </p:tgtEl>
                                        <p:attrNameLst>
                                          <p:attrName>ppt_y</p:attrName>
                                        </p:attrNameLst>
                                      </p:cBhvr>
                                      <p:tavLst>
                                        <p:tav tm="0">
                                          <p:val>
                                            <p:strVal val="#ppt_y+.1"/>
                                          </p:val>
                                        </p:tav>
                                        <p:tav tm="100000">
                                          <p:val>
                                            <p:strVal val="#ppt_y"/>
                                          </p:val>
                                        </p:tav>
                                      </p:tavLst>
                                    </p:anim>
                                  </p:childTnLst>
                                </p:cTn>
                              </p:par>
                            </p:childTnLst>
                          </p:cTn>
                        </p:par>
                        <p:par>
                          <p:cTn id="62" fill="hold">
                            <p:stCondLst>
                              <p:cond delay="8000"/>
                            </p:stCondLst>
                            <p:childTnLst>
                              <p:par>
                                <p:cTn id="63" presetID="42" presetClass="entr" presetSubtype="0" fill="hold" grpId="0"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750"/>
                                        <p:tgtEl>
                                          <p:spTgt spid="71"/>
                                        </p:tgtEl>
                                      </p:cBhvr>
                                    </p:animEffect>
                                    <p:anim calcmode="lin" valueType="num">
                                      <p:cBhvr>
                                        <p:cTn id="66" dur="750" fill="hold"/>
                                        <p:tgtEl>
                                          <p:spTgt spid="71"/>
                                        </p:tgtEl>
                                        <p:attrNameLst>
                                          <p:attrName>ppt_x</p:attrName>
                                        </p:attrNameLst>
                                      </p:cBhvr>
                                      <p:tavLst>
                                        <p:tav tm="0">
                                          <p:val>
                                            <p:strVal val="#ppt_x"/>
                                          </p:val>
                                        </p:tav>
                                        <p:tav tm="100000">
                                          <p:val>
                                            <p:strVal val="#ppt_x"/>
                                          </p:val>
                                        </p:tav>
                                      </p:tavLst>
                                    </p:anim>
                                    <p:anim calcmode="lin" valueType="num">
                                      <p:cBhvr>
                                        <p:cTn id="67" dur="75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5" grpId="0"/>
      <p:bldP spid="46" grpId="0"/>
      <p:bldP spid="47" grpId="0"/>
      <p:bldP spid="70" grpId="0"/>
      <p:bldP spid="7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7"/>
          <p:cNvGrpSpPr/>
          <p:nvPr>
            <p:custDataLst>
              <p:tags r:id="rId1"/>
            </p:custDataLst>
          </p:nvPr>
        </p:nvGrpSpPr>
        <p:grpSpPr bwMode="auto">
          <a:xfrm>
            <a:off x="2491105" y="3308350"/>
            <a:ext cx="5602288" cy="2582545"/>
            <a:chOff x="2026920" y="1287042"/>
            <a:chExt cx="5603240" cy="2582581"/>
          </a:xfrm>
        </p:grpSpPr>
        <p:grpSp>
          <p:nvGrpSpPr>
            <p:cNvPr id="3" name="组合 6"/>
            <p:cNvGrpSpPr/>
            <p:nvPr/>
          </p:nvGrpSpPr>
          <p:grpSpPr bwMode="auto">
            <a:xfrm>
              <a:off x="2337255" y="1287042"/>
              <a:ext cx="5292905" cy="2582581"/>
              <a:chOff x="2337255" y="1287042"/>
              <a:chExt cx="5292905" cy="2582581"/>
            </a:xfrm>
          </p:grpSpPr>
          <p:sp>
            <p:nvSpPr>
              <p:cNvPr id="4" name="文本框 2"/>
              <p:cNvSpPr txBox="1">
                <a:spLocks noChangeArrowheads="1"/>
              </p:cNvSpPr>
              <p:nvPr/>
            </p:nvSpPr>
            <p:spPr bwMode="auto">
              <a:xfrm>
                <a:off x="2337255" y="1287042"/>
                <a:ext cx="5292905" cy="14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4400" b="1">
                    <a:solidFill>
                      <a:schemeClr val="bg1"/>
                    </a:solidFill>
                  </a:rPr>
                  <a:t>单击此处添加标题PRESENTATION</a:t>
                </a:r>
              </a:p>
            </p:txBody>
          </p:sp>
          <p:sp>
            <p:nvSpPr>
              <p:cNvPr id="6" name="Text Placeholder 24"/>
              <p:cNvSpPr txBox="1">
                <a:spLocks noChangeArrowheads="1"/>
              </p:cNvSpPr>
              <p:nvPr/>
            </p:nvSpPr>
            <p:spPr bwMode="auto">
              <a:xfrm>
                <a:off x="2337255" y="3133648"/>
                <a:ext cx="4729013" cy="73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00000"/>
                  </a:lnSpc>
                  <a:spcBef>
                    <a:spcPts val="1000"/>
                  </a:spcBef>
                  <a:buFont typeface="Arial" panose="020B0604020202020204" pitchFamily="34" charset="0"/>
                  <a:buNone/>
                </a:pPr>
                <a:r>
                  <a:rPr lang="en-US" altLang="en-US" sz="1300">
                    <a:solidFill>
                      <a:schemeClr val="bg1"/>
                    </a:solidFill>
                  </a:rPr>
                  <a:t>您的内容打在这里，或者通过复制您的文本后，在此框中选择粘贴，并选择只保留文字。您的内容打在这里，或者通过复制您的文本后，在此框中</a:t>
                </a:r>
              </a:p>
            </p:txBody>
          </p:sp>
          <p:sp>
            <p:nvSpPr>
              <p:cNvPr id="7" name="矩形 5"/>
              <p:cNvSpPr>
                <a:spLocks noChangeArrowheads="1"/>
              </p:cNvSpPr>
              <p:nvPr/>
            </p:nvSpPr>
            <p:spPr bwMode="auto">
              <a:xfrm>
                <a:off x="2337255" y="2733592"/>
                <a:ext cx="4618505" cy="4114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dist" eaLnBrk="1" hangingPunct="1"/>
                <a:r>
                  <a:rPr lang="en-US" altLang="zh-CN" sz="2000" b="1">
                    <a:solidFill>
                      <a:srgbClr val="F02AA1"/>
                    </a:solidFill>
                  </a:rPr>
                  <a:t>请在此粘贴或者输入您的文字内容</a:t>
                </a:r>
              </a:p>
            </p:txBody>
          </p:sp>
        </p:grpSp>
        <p:cxnSp>
          <p:nvCxnSpPr>
            <p:cNvPr id="8" name="直接连接符 7"/>
            <p:cNvCxnSpPr/>
            <p:nvPr/>
          </p:nvCxnSpPr>
          <p:spPr>
            <a:xfrm>
              <a:off x="2026920" y="1360068"/>
              <a:ext cx="0" cy="243684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 name="PA_文本框 8"/>
          <p:cNvSpPr txBox="1">
            <a:spLocks noChangeArrowheads="1"/>
          </p:cNvSpPr>
          <p:nvPr>
            <p:custDataLst>
              <p:tags r:id="rId2"/>
            </p:custDataLst>
          </p:nvPr>
        </p:nvSpPr>
        <p:spPr bwMode="auto">
          <a:xfrm>
            <a:off x="552768" y="3022600"/>
            <a:ext cx="1741170" cy="333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19900" b="1">
                <a:solidFill>
                  <a:schemeClr val="bg1"/>
                </a:solidFill>
              </a:rPr>
              <a:t>2</a:t>
            </a:r>
          </a:p>
        </p:txBody>
      </p:sp>
      <p:pic>
        <p:nvPicPr>
          <p:cNvPr id="12" name="图片 11" descr="ab564ae0bec1ccd1a209d80030cb42ab"/>
          <p:cNvPicPr>
            <a:picLocks noChangeAspect="1"/>
          </p:cNvPicPr>
          <p:nvPr/>
        </p:nvPicPr>
        <p:blipFill>
          <a:blip r:embed="rId5"/>
          <a:stretch>
            <a:fillRect/>
          </a:stretch>
        </p:blipFill>
        <p:spPr>
          <a:xfrm>
            <a:off x="7076440" y="424180"/>
            <a:ext cx="5129530" cy="6476365"/>
          </a:xfrm>
          <a:prstGeom prst="rect">
            <a:avLst/>
          </a:prstGeom>
        </p:spPr>
      </p:pic>
    </p:spTree>
  </p:cSld>
  <p:clrMapOvr>
    <a:masterClrMapping/>
  </p:clrMapOvr>
  <p:transition advTm="3042">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3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1100"/>
                            </p:stCondLst>
                            <p:childTnLst>
                              <p:par>
                                <p:cTn id="12" presetID="50" presetClass="entr" presetSubtype="0" decel="10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3"/>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pic>
        <p:nvPicPr>
          <p:cNvPr id="10" name="图片 9"/>
          <p:cNvPicPr>
            <a:picLocks noChangeAspect="1"/>
          </p:cNvPicPr>
          <p:nvPr/>
        </p:nvPicPr>
        <p:blipFill rotWithShape="1">
          <a:blip r:embed="rId3" cstate="screen"/>
          <a:srcRect/>
          <a:stretch>
            <a:fillRect/>
          </a:stretch>
        </p:blipFill>
        <p:spPr>
          <a:xfrm>
            <a:off x="0" y="1752561"/>
            <a:ext cx="6096000" cy="3352799"/>
          </a:xfrm>
          <a:prstGeom prst="rect">
            <a:avLst/>
          </a:prstGeom>
        </p:spPr>
      </p:pic>
      <p:sp>
        <p:nvSpPr>
          <p:cNvPr id="11" name="文本框 10"/>
          <p:cNvSpPr txBox="1"/>
          <p:nvPr/>
        </p:nvSpPr>
        <p:spPr>
          <a:xfrm>
            <a:off x="6413500" y="1906231"/>
            <a:ext cx="4938714" cy="3063240"/>
          </a:xfrm>
          <a:prstGeom prst="rect">
            <a:avLst/>
          </a:prstGeom>
          <a:noFill/>
        </p:spPr>
        <p:txBody>
          <a:bodyPr wrap="square" rtlCol="0">
            <a:spAutoFit/>
          </a:bodyPr>
          <a:lstStyle/>
          <a:p>
            <a:pPr>
              <a:lnSpc>
                <a:spcPct val="150000"/>
              </a:lnSpc>
            </a:pPr>
            <a:r>
              <a:rPr lang="zh-CN" altLang="en-US" sz="1600" dirty="0" smtClean="0">
                <a:solidFill>
                  <a:schemeClr val="tx1"/>
                </a:solidFill>
                <a:latin typeface="微软雅黑" panose="020B0503020204020204" charset="-122"/>
                <a:ea typeface="微软雅黑" panose="020B0503020204020204" charset="-122"/>
              </a:rPr>
              <a:t>单击此处添加标题</a:t>
            </a:r>
          </a:p>
          <a:p>
            <a:pPr>
              <a:lnSpc>
                <a:spcPct val="150000"/>
              </a:lnSpc>
            </a:pPr>
            <a:r>
              <a:rPr sz="120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a:lnSpc>
                <a:spcPct val="150000"/>
              </a:lnSpc>
            </a:pPr>
            <a:endParaRPr lang="zh-CN" altLang="en-US" sz="1200" dirty="0" smtClean="0">
              <a:solidFill>
                <a:schemeClr val="tx1"/>
              </a:solidFill>
              <a:latin typeface="微软雅黑" panose="020B0503020204020204" charset="-122"/>
              <a:ea typeface="微软雅黑" panose="020B0503020204020204" charset="-122"/>
            </a:endParaRPr>
          </a:p>
          <a:p>
            <a:pPr>
              <a:lnSpc>
                <a:spcPct val="150000"/>
              </a:lnSpc>
            </a:pPr>
            <a:r>
              <a:rPr sz="105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7" name="矩形 6"/>
          <p:cNvSpPr/>
          <p:nvPr/>
        </p:nvSpPr>
        <p:spPr>
          <a:xfrm>
            <a:off x="0" y="1752600"/>
            <a:ext cx="6096635" cy="3353435"/>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454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2000"/>
                            </p:stCondLst>
                            <p:childTnLst>
                              <p:par>
                                <p:cTn id="18" presetID="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wipe(left)">
                                      <p:cBhvr>
                                        <p:cTn id="25" dur="500"/>
                                        <p:tgtEl>
                                          <p:spTgt spid="11">
                                            <p:txEl>
                                              <p:pRg st="0" end="0"/>
                                            </p:txEl>
                                          </p:spTgt>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1">
                                            <p:txEl>
                                              <p:pRg st="1" end="1"/>
                                            </p:txEl>
                                          </p:spTgt>
                                        </p:tgtEl>
                                        <p:attrNameLst>
                                          <p:attrName>style.visibility</p:attrName>
                                        </p:attrNameLst>
                                      </p:cBhvr>
                                      <p:to>
                                        <p:strVal val="visible"/>
                                      </p:to>
                                    </p:set>
                                    <p:animEffect transition="in" filter="wipe(left)">
                                      <p:cBhvr>
                                        <p:cTn id="29" dur="500"/>
                                        <p:tgtEl>
                                          <p:spTgt spid="11">
                                            <p:txEl>
                                              <p:pRg st="1" end="1"/>
                                            </p:txEl>
                                          </p:spTgt>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11">
                                            <p:txEl>
                                              <p:pRg st="3" end="3"/>
                                            </p:txEl>
                                          </p:spTgt>
                                        </p:tgtEl>
                                        <p:attrNameLst>
                                          <p:attrName>style.visibility</p:attrName>
                                        </p:attrNameLst>
                                      </p:cBhvr>
                                      <p:to>
                                        <p:strVal val="visible"/>
                                      </p:to>
                                    </p:set>
                                    <p:animEffect transition="in" filter="wipe(left)">
                                      <p:cBhvr>
                                        <p:cTn id="33"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1" grpId="0" build="p"/>
      <p:bldP spid="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pic>
        <p:nvPicPr>
          <p:cNvPr id="12" name="图片 11"/>
          <p:cNvPicPr>
            <a:picLocks noChangeAspect="1"/>
          </p:cNvPicPr>
          <p:nvPr/>
        </p:nvPicPr>
        <p:blipFill rotWithShape="1">
          <a:blip r:embed="rId3" cstate="screen"/>
          <a:srcRect/>
          <a:stretch>
            <a:fillRect/>
          </a:stretch>
        </p:blipFill>
        <p:spPr>
          <a:xfrm>
            <a:off x="6095365" y="2139678"/>
            <a:ext cx="6096000" cy="3352800"/>
          </a:xfrm>
          <a:prstGeom prst="rect">
            <a:avLst/>
          </a:prstGeom>
        </p:spPr>
      </p:pic>
      <p:sp>
        <p:nvSpPr>
          <p:cNvPr id="13" name="文本框 12"/>
          <p:cNvSpPr txBox="1"/>
          <p:nvPr/>
        </p:nvSpPr>
        <p:spPr>
          <a:xfrm>
            <a:off x="939164" y="2011006"/>
            <a:ext cx="4927601" cy="3657600"/>
          </a:xfrm>
          <a:prstGeom prst="rect">
            <a:avLst/>
          </a:prstGeom>
          <a:noFill/>
        </p:spPr>
        <p:txBody>
          <a:bodyPr wrap="square" rtlCol="0">
            <a:spAutoFit/>
          </a:bodyPr>
          <a:lstStyle/>
          <a:p>
            <a:pPr>
              <a:lnSpc>
                <a:spcPct val="150000"/>
              </a:lnSpc>
            </a:pPr>
            <a:r>
              <a:rPr lang="zh-CN" altLang="en-US" sz="1600" dirty="0" smtClean="0">
                <a:solidFill>
                  <a:schemeClr val="tx1"/>
                </a:solidFill>
                <a:latin typeface="微软雅黑" panose="020B0503020204020204" charset="-122"/>
                <a:ea typeface="微软雅黑" panose="020B0503020204020204" charset="-122"/>
              </a:rPr>
              <a:t>单击此处添加标题</a:t>
            </a:r>
          </a:p>
          <a:p>
            <a:pPr>
              <a:lnSpc>
                <a:spcPct val="150000"/>
              </a:lnSpc>
            </a:pPr>
            <a:r>
              <a:rPr sz="120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a:p>
            <a:pPr>
              <a:lnSpc>
                <a:spcPct val="150000"/>
              </a:lnSpc>
            </a:pPr>
            <a:r>
              <a:rPr lang="zh-CN" altLang="en-US" sz="1600" dirty="0" smtClean="0">
                <a:solidFill>
                  <a:schemeClr val="tx1"/>
                </a:solidFill>
                <a:latin typeface="微软雅黑" panose="020B0503020204020204" charset="-122"/>
                <a:ea typeface="微软雅黑" panose="020B0503020204020204" charset="-122"/>
              </a:rPr>
              <a:t>单击此处添加标题</a:t>
            </a:r>
          </a:p>
          <a:p>
            <a:pPr>
              <a:lnSpc>
                <a:spcPct val="150000"/>
              </a:lnSpc>
            </a:pPr>
            <a:r>
              <a:rPr sz="120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a:p>
            <a:pPr>
              <a:lnSpc>
                <a:spcPct val="150000"/>
              </a:lnSpc>
            </a:pPr>
            <a:r>
              <a:rPr lang="zh-CN" altLang="en-US" sz="1600" dirty="0" smtClean="0">
                <a:solidFill>
                  <a:schemeClr val="tx1"/>
                </a:solidFill>
                <a:latin typeface="微软雅黑" panose="020B0503020204020204" charset="-122"/>
                <a:ea typeface="微软雅黑" panose="020B0503020204020204" charset="-122"/>
              </a:rPr>
              <a:t>单击此处添加标题</a:t>
            </a:r>
          </a:p>
          <a:p>
            <a:pPr>
              <a:lnSpc>
                <a:spcPct val="150000"/>
              </a:lnSpc>
            </a:pPr>
            <a:r>
              <a:rPr sz="120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7" name="矩形 6"/>
          <p:cNvSpPr/>
          <p:nvPr/>
        </p:nvSpPr>
        <p:spPr>
          <a:xfrm>
            <a:off x="6095365" y="2139950"/>
            <a:ext cx="6096635" cy="3352165"/>
          </a:xfrm>
          <a:prstGeom prst="rect">
            <a:avLst/>
          </a:prstGeom>
          <a:solidFill>
            <a:srgbClr val="F02AA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9032">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1+#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3">
                                            <p:txEl>
                                              <p:pRg st="0" end="0"/>
                                            </p:txEl>
                                          </p:spTgt>
                                        </p:tgtEl>
                                        <p:attrNameLst>
                                          <p:attrName>style.visibility</p:attrName>
                                        </p:attrNameLst>
                                      </p:cBhvr>
                                      <p:to>
                                        <p:strVal val="visible"/>
                                      </p:to>
                                    </p:set>
                                    <p:animEffect transition="in" filter="wipe(left)">
                                      <p:cBhvr>
                                        <p:cTn id="25" dur="500"/>
                                        <p:tgtEl>
                                          <p:spTgt spid="1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3">
                                            <p:txEl>
                                              <p:pRg st="1" end="1"/>
                                            </p:txEl>
                                          </p:spTgt>
                                        </p:tgtEl>
                                        <p:attrNameLst>
                                          <p:attrName>style.visibility</p:attrName>
                                        </p:attrNameLst>
                                      </p:cBhvr>
                                      <p:to>
                                        <p:strVal val="visible"/>
                                      </p:to>
                                    </p:set>
                                    <p:animEffect transition="in" filter="wipe(left)">
                                      <p:cBhvr>
                                        <p:cTn id="30" dur="500"/>
                                        <p:tgtEl>
                                          <p:spTgt spid="1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3">
                                            <p:txEl>
                                              <p:pRg st="2" end="2"/>
                                            </p:txEl>
                                          </p:spTgt>
                                        </p:tgtEl>
                                        <p:attrNameLst>
                                          <p:attrName>style.visibility</p:attrName>
                                        </p:attrNameLst>
                                      </p:cBhvr>
                                      <p:to>
                                        <p:strVal val="visible"/>
                                      </p:to>
                                    </p:set>
                                    <p:animEffect transition="in" filter="wipe(left)">
                                      <p:cBhvr>
                                        <p:cTn id="35" dur="500"/>
                                        <p:tgtEl>
                                          <p:spTgt spid="13">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3">
                                            <p:txEl>
                                              <p:pRg st="3" end="3"/>
                                            </p:txEl>
                                          </p:spTgt>
                                        </p:tgtEl>
                                        <p:attrNameLst>
                                          <p:attrName>style.visibility</p:attrName>
                                        </p:attrNameLst>
                                      </p:cBhvr>
                                      <p:to>
                                        <p:strVal val="visible"/>
                                      </p:to>
                                    </p:set>
                                    <p:animEffect transition="in" filter="wipe(left)">
                                      <p:cBhvr>
                                        <p:cTn id="40" dur="500"/>
                                        <p:tgtEl>
                                          <p:spTgt spid="13">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3">
                                            <p:txEl>
                                              <p:pRg st="4" end="4"/>
                                            </p:txEl>
                                          </p:spTgt>
                                        </p:tgtEl>
                                        <p:attrNameLst>
                                          <p:attrName>style.visibility</p:attrName>
                                        </p:attrNameLst>
                                      </p:cBhvr>
                                      <p:to>
                                        <p:strVal val="visible"/>
                                      </p:to>
                                    </p:set>
                                    <p:animEffect transition="in" filter="wipe(left)">
                                      <p:cBhvr>
                                        <p:cTn id="45" dur="500"/>
                                        <p:tgtEl>
                                          <p:spTgt spid="1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13">
                                            <p:txEl>
                                              <p:pRg st="5" end="5"/>
                                            </p:txEl>
                                          </p:spTgt>
                                        </p:tgtEl>
                                        <p:attrNameLst>
                                          <p:attrName>style.visibility</p:attrName>
                                        </p:attrNameLst>
                                      </p:cBhvr>
                                      <p:to>
                                        <p:strVal val="visible"/>
                                      </p:to>
                                    </p:set>
                                    <p:animEffect transition="in" filter="wipe(left)">
                                      <p:cBhvr>
                                        <p:cTn id="50"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3" grpId="0" build="p"/>
      <p:bldP spid="7"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47" name="文本框 46"/>
          <p:cNvSpPr txBox="1"/>
          <p:nvPr/>
        </p:nvSpPr>
        <p:spPr>
          <a:xfrm flipH="1">
            <a:off x="1050290" y="2771775"/>
            <a:ext cx="3062605" cy="1371600"/>
          </a:xfrm>
          <a:prstGeom prst="rect">
            <a:avLst/>
          </a:prstGeom>
          <a:noFill/>
        </p:spPr>
        <p:txBody>
          <a:bodyPr wrap="square" rtlCol="0">
            <a:spAutoFit/>
          </a:bodyPr>
          <a:lstStyle/>
          <a:p>
            <a:pPr algn="r">
              <a:lnSpc>
                <a:spcPct val="150000"/>
              </a:lnSpc>
            </a:pPr>
            <a:r>
              <a:rPr lang="zh-CN" altLang="en-US" sz="14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4" name="任意多边形 33"/>
          <p:cNvSpPr/>
          <p:nvPr/>
        </p:nvSpPr>
        <p:spPr>
          <a:xfrm rot="2700000">
            <a:off x="5596117" y="1479753"/>
            <a:ext cx="777883" cy="1872325"/>
          </a:xfrm>
          <a:custGeom>
            <a:avLst/>
            <a:gdLst>
              <a:gd name="connsiteX0" fmla="*/ 501589 w 1003177"/>
              <a:gd name="connsiteY0" fmla="*/ 0 h 2019947"/>
              <a:gd name="connsiteX1" fmla="*/ 1003177 w 1003177"/>
              <a:gd name="connsiteY1" fmla="*/ 441664 h 2019947"/>
              <a:gd name="connsiteX2" fmla="*/ 874452 w 1003177"/>
              <a:gd name="connsiteY2" fmla="*/ 441664 h 2019947"/>
              <a:gd name="connsiteX3" fmla="*/ 874452 w 1003177"/>
              <a:gd name="connsiteY3" fmla="*/ 2019947 h 2019947"/>
              <a:gd name="connsiteX4" fmla="*/ 128727 w 1003177"/>
              <a:gd name="connsiteY4" fmla="*/ 2019947 h 2019947"/>
              <a:gd name="connsiteX5" fmla="*/ 128727 w 1003177"/>
              <a:gd name="connsiteY5" fmla="*/ 441664 h 2019947"/>
              <a:gd name="connsiteX6" fmla="*/ 0 w 1003177"/>
              <a:gd name="connsiteY6" fmla="*/ 441664 h 2019947"/>
              <a:gd name="connsiteX0-1" fmla="*/ 501589 w 1003177"/>
              <a:gd name="connsiteY0-2" fmla="*/ 0 h 2917609"/>
              <a:gd name="connsiteX1-3" fmla="*/ 1003177 w 1003177"/>
              <a:gd name="connsiteY1-4" fmla="*/ 441664 h 2917609"/>
              <a:gd name="connsiteX2-5" fmla="*/ 874452 w 1003177"/>
              <a:gd name="connsiteY2-6" fmla="*/ 441664 h 2917609"/>
              <a:gd name="connsiteX3-7" fmla="*/ 879306 w 1003177"/>
              <a:gd name="connsiteY3-8" fmla="*/ 2917610 h 2917609"/>
              <a:gd name="connsiteX4-9" fmla="*/ 128727 w 1003177"/>
              <a:gd name="connsiteY4-10" fmla="*/ 2019947 h 2917609"/>
              <a:gd name="connsiteX5-11" fmla="*/ 128727 w 1003177"/>
              <a:gd name="connsiteY5-12" fmla="*/ 441664 h 2917609"/>
              <a:gd name="connsiteX6-13" fmla="*/ 0 w 1003177"/>
              <a:gd name="connsiteY6-14" fmla="*/ 441664 h 2917609"/>
              <a:gd name="connsiteX7" fmla="*/ 501589 w 1003177"/>
              <a:gd name="connsiteY7" fmla="*/ 0 h 291760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1003177" h="2917609">
                <a:moveTo>
                  <a:pt x="501589" y="0"/>
                </a:moveTo>
                <a:lnTo>
                  <a:pt x="1003177" y="441664"/>
                </a:lnTo>
                <a:lnTo>
                  <a:pt x="874452" y="441664"/>
                </a:lnTo>
                <a:lnTo>
                  <a:pt x="879306" y="2917610"/>
                </a:lnTo>
                <a:lnTo>
                  <a:pt x="128727" y="2019947"/>
                </a:lnTo>
                <a:lnTo>
                  <a:pt x="128727" y="441664"/>
                </a:lnTo>
                <a:lnTo>
                  <a:pt x="0" y="441664"/>
                </a:lnTo>
                <a:lnTo>
                  <a:pt x="501589" y="0"/>
                </a:lnTo>
                <a:close/>
              </a:path>
            </a:pathLst>
          </a:cu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5428780" y="2191212"/>
            <a:ext cx="222757" cy="1161694"/>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rot="8100000">
            <a:off x="6928914" y="2559726"/>
            <a:ext cx="777883" cy="1872325"/>
          </a:xfrm>
          <a:custGeom>
            <a:avLst/>
            <a:gdLst>
              <a:gd name="connsiteX0" fmla="*/ 501589 w 1003177"/>
              <a:gd name="connsiteY0" fmla="*/ 0 h 2019947"/>
              <a:gd name="connsiteX1" fmla="*/ 1003177 w 1003177"/>
              <a:gd name="connsiteY1" fmla="*/ 441664 h 2019947"/>
              <a:gd name="connsiteX2" fmla="*/ 874452 w 1003177"/>
              <a:gd name="connsiteY2" fmla="*/ 441664 h 2019947"/>
              <a:gd name="connsiteX3" fmla="*/ 874452 w 1003177"/>
              <a:gd name="connsiteY3" fmla="*/ 2019947 h 2019947"/>
              <a:gd name="connsiteX4" fmla="*/ 128727 w 1003177"/>
              <a:gd name="connsiteY4" fmla="*/ 2019947 h 2019947"/>
              <a:gd name="connsiteX5" fmla="*/ 128727 w 1003177"/>
              <a:gd name="connsiteY5" fmla="*/ 441664 h 2019947"/>
              <a:gd name="connsiteX6" fmla="*/ 0 w 1003177"/>
              <a:gd name="connsiteY6" fmla="*/ 441664 h 2019947"/>
              <a:gd name="connsiteX0-1" fmla="*/ 501589 w 1003177"/>
              <a:gd name="connsiteY0-2" fmla="*/ 0 h 2917609"/>
              <a:gd name="connsiteX1-3" fmla="*/ 1003177 w 1003177"/>
              <a:gd name="connsiteY1-4" fmla="*/ 441664 h 2917609"/>
              <a:gd name="connsiteX2-5" fmla="*/ 874452 w 1003177"/>
              <a:gd name="connsiteY2-6" fmla="*/ 441664 h 2917609"/>
              <a:gd name="connsiteX3-7" fmla="*/ 879306 w 1003177"/>
              <a:gd name="connsiteY3-8" fmla="*/ 2917610 h 2917609"/>
              <a:gd name="connsiteX4-9" fmla="*/ 128727 w 1003177"/>
              <a:gd name="connsiteY4-10" fmla="*/ 2019947 h 2917609"/>
              <a:gd name="connsiteX5-11" fmla="*/ 128727 w 1003177"/>
              <a:gd name="connsiteY5-12" fmla="*/ 441664 h 2917609"/>
              <a:gd name="connsiteX6-13" fmla="*/ 0 w 1003177"/>
              <a:gd name="connsiteY6-14" fmla="*/ 441664 h 2917609"/>
              <a:gd name="connsiteX7" fmla="*/ 501589 w 1003177"/>
              <a:gd name="connsiteY7" fmla="*/ 0 h 291760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1003177" h="2917609">
                <a:moveTo>
                  <a:pt x="501589" y="0"/>
                </a:moveTo>
                <a:lnTo>
                  <a:pt x="1003177" y="441664"/>
                </a:lnTo>
                <a:lnTo>
                  <a:pt x="874452" y="441664"/>
                </a:lnTo>
                <a:lnTo>
                  <a:pt x="879306" y="2917610"/>
                </a:lnTo>
                <a:lnTo>
                  <a:pt x="128727" y="2019947"/>
                </a:lnTo>
                <a:lnTo>
                  <a:pt x="128727" y="441664"/>
                </a:lnTo>
                <a:lnTo>
                  <a:pt x="0" y="441664"/>
                </a:lnTo>
                <a:lnTo>
                  <a:pt x="501589" y="0"/>
                </a:lnTo>
                <a:close/>
              </a:path>
            </a:pathLst>
          </a:cu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48"/>
          <p:cNvSpPr/>
          <p:nvPr/>
        </p:nvSpPr>
        <p:spPr>
          <a:xfrm rot="5400000">
            <a:off x="6850334" y="2480301"/>
            <a:ext cx="222757" cy="1161694"/>
          </a:xfrm>
          <a:prstGeom prst="round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rot="13500000">
            <a:off x="5844514" y="3917594"/>
            <a:ext cx="777883" cy="1872325"/>
          </a:xfrm>
          <a:custGeom>
            <a:avLst/>
            <a:gdLst>
              <a:gd name="connsiteX0" fmla="*/ 501589 w 1003177"/>
              <a:gd name="connsiteY0" fmla="*/ 0 h 2019947"/>
              <a:gd name="connsiteX1" fmla="*/ 1003177 w 1003177"/>
              <a:gd name="connsiteY1" fmla="*/ 441664 h 2019947"/>
              <a:gd name="connsiteX2" fmla="*/ 874452 w 1003177"/>
              <a:gd name="connsiteY2" fmla="*/ 441664 h 2019947"/>
              <a:gd name="connsiteX3" fmla="*/ 874452 w 1003177"/>
              <a:gd name="connsiteY3" fmla="*/ 2019947 h 2019947"/>
              <a:gd name="connsiteX4" fmla="*/ 128727 w 1003177"/>
              <a:gd name="connsiteY4" fmla="*/ 2019947 h 2019947"/>
              <a:gd name="connsiteX5" fmla="*/ 128727 w 1003177"/>
              <a:gd name="connsiteY5" fmla="*/ 441664 h 2019947"/>
              <a:gd name="connsiteX6" fmla="*/ 0 w 1003177"/>
              <a:gd name="connsiteY6" fmla="*/ 441664 h 2019947"/>
              <a:gd name="connsiteX0-1" fmla="*/ 501589 w 1003177"/>
              <a:gd name="connsiteY0-2" fmla="*/ 0 h 2917609"/>
              <a:gd name="connsiteX1-3" fmla="*/ 1003177 w 1003177"/>
              <a:gd name="connsiteY1-4" fmla="*/ 441664 h 2917609"/>
              <a:gd name="connsiteX2-5" fmla="*/ 874452 w 1003177"/>
              <a:gd name="connsiteY2-6" fmla="*/ 441664 h 2917609"/>
              <a:gd name="connsiteX3-7" fmla="*/ 879306 w 1003177"/>
              <a:gd name="connsiteY3-8" fmla="*/ 2917610 h 2917609"/>
              <a:gd name="connsiteX4-9" fmla="*/ 128727 w 1003177"/>
              <a:gd name="connsiteY4-10" fmla="*/ 2019947 h 2917609"/>
              <a:gd name="connsiteX5-11" fmla="*/ 128727 w 1003177"/>
              <a:gd name="connsiteY5-12" fmla="*/ 441664 h 2917609"/>
              <a:gd name="connsiteX6-13" fmla="*/ 0 w 1003177"/>
              <a:gd name="connsiteY6-14" fmla="*/ 441664 h 2917609"/>
              <a:gd name="connsiteX7" fmla="*/ 501589 w 1003177"/>
              <a:gd name="connsiteY7" fmla="*/ 0 h 291760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1003177" h="2917609">
                <a:moveTo>
                  <a:pt x="501589" y="0"/>
                </a:moveTo>
                <a:lnTo>
                  <a:pt x="1003177" y="441664"/>
                </a:lnTo>
                <a:lnTo>
                  <a:pt x="874452" y="441664"/>
                </a:lnTo>
                <a:lnTo>
                  <a:pt x="879306" y="2917610"/>
                </a:lnTo>
                <a:lnTo>
                  <a:pt x="128727" y="2019947"/>
                </a:lnTo>
                <a:lnTo>
                  <a:pt x="128727" y="441664"/>
                </a:lnTo>
                <a:lnTo>
                  <a:pt x="0" y="441664"/>
                </a:lnTo>
                <a:lnTo>
                  <a:pt x="501589" y="0"/>
                </a:lnTo>
                <a:close/>
              </a:path>
            </a:pathLst>
          </a:cu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10800000">
            <a:off x="6566978" y="3916766"/>
            <a:ext cx="222757" cy="1161694"/>
          </a:xfrm>
          <a:prstGeom prst="round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rot="18900000">
            <a:off x="4485994" y="2847672"/>
            <a:ext cx="777883" cy="1872325"/>
          </a:xfrm>
          <a:custGeom>
            <a:avLst/>
            <a:gdLst>
              <a:gd name="connsiteX0" fmla="*/ 501589 w 1003177"/>
              <a:gd name="connsiteY0" fmla="*/ 0 h 2019947"/>
              <a:gd name="connsiteX1" fmla="*/ 1003177 w 1003177"/>
              <a:gd name="connsiteY1" fmla="*/ 441664 h 2019947"/>
              <a:gd name="connsiteX2" fmla="*/ 874452 w 1003177"/>
              <a:gd name="connsiteY2" fmla="*/ 441664 h 2019947"/>
              <a:gd name="connsiteX3" fmla="*/ 874452 w 1003177"/>
              <a:gd name="connsiteY3" fmla="*/ 2019947 h 2019947"/>
              <a:gd name="connsiteX4" fmla="*/ 128727 w 1003177"/>
              <a:gd name="connsiteY4" fmla="*/ 2019947 h 2019947"/>
              <a:gd name="connsiteX5" fmla="*/ 128727 w 1003177"/>
              <a:gd name="connsiteY5" fmla="*/ 441664 h 2019947"/>
              <a:gd name="connsiteX6" fmla="*/ 0 w 1003177"/>
              <a:gd name="connsiteY6" fmla="*/ 441664 h 2019947"/>
              <a:gd name="connsiteX0-1" fmla="*/ 501589 w 1003177"/>
              <a:gd name="connsiteY0-2" fmla="*/ 0 h 2917609"/>
              <a:gd name="connsiteX1-3" fmla="*/ 1003177 w 1003177"/>
              <a:gd name="connsiteY1-4" fmla="*/ 441664 h 2917609"/>
              <a:gd name="connsiteX2-5" fmla="*/ 874452 w 1003177"/>
              <a:gd name="connsiteY2-6" fmla="*/ 441664 h 2917609"/>
              <a:gd name="connsiteX3-7" fmla="*/ 879306 w 1003177"/>
              <a:gd name="connsiteY3-8" fmla="*/ 2917610 h 2917609"/>
              <a:gd name="connsiteX4-9" fmla="*/ 128727 w 1003177"/>
              <a:gd name="connsiteY4-10" fmla="*/ 2019947 h 2917609"/>
              <a:gd name="connsiteX5-11" fmla="*/ 128727 w 1003177"/>
              <a:gd name="connsiteY5-12" fmla="*/ 441664 h 2917609"/>
              <a:gd name="connsiteX6-13" fmla="*/ 0 w 1003177"/>
              <a:gd name="connsiteY6-14" fmla="*/ 441664 h 2917609"/>
              <a:gd name="connsiteX7" fmla="*/ 501589 w 1003177"/>
              <a:gd name="connsiteY7" fmla="*/ 0 h 291760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1003177" h="2917609">
                <a:moveTo>
                  <a:pt x="501589" y="0"/>
                </a:moveTo>
                <a:lnTo>
                  <a:pt x="1003177" y="441664"/>
                </a:lnTo>
                <a:lnTo>
                  <a:pt x="874452" y="441664"/>
                </a:lnTo>
                <a:lnTo>
                  <a:pt x="879306" y="2917610"/>
                </a:lnTo>
                <a:lnTo>
                  <a:pt x="128727" y="2019947"/>
                </a:lnTo>
                <a:lnTo>
                  <a:pt x="128727" y="441664"/>
                </a:lnTo>
                <a:lnTo>
                  <a:pt x="0" y="441664"/>
                </a:lnTo>
                <a:lnTo>
                  <a:pt x="501589" y="0"/>
                </a:lnTo>
                <a:close/>
              </a:path>
            </a:pathLst>
          </a:cu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rot="16200000">
            <a:off x="5119700" y="3647888"/>
            <a:ext cx="222757" cy="1161694"/>
          </a:xfrm>
          <a:prstGeom prst="roundRect">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4273068" y="3135534"/>
            <a:ext cx="443424" cy="584980"/>
          </a:xfrm>
          <a:prstGeom prst="rect">
            <a:avLst/>
          </a:prstGeom>
          <a:noFill/>
        </p:spPr>
        <p:txBody>
          <a:bodyPr wrap="square" rtlCol="0">
            <a:spAutoFit/>
          </a:bodyPr>
          <a:lstStyle/>
          <a:p>
            <a:pPr algn="ctr"/>
            <a:r>
              <a:rPr lang="en-US" altLang="zh-CN" sz="2800" dirty="0" smtClean="0">
                <a:solidFill>
                  <a:schemeClr val="lt1"/>
                </a:solidFill>
                <a:latin typeface="Bauhaus 93" panose="04030905020B02020C02" pitchFamily="82" charset="0"/>
              </a:rPr>
              <a:t>S</a:t>
            </a:r>
            <a:endParaRPr lang="en-US" altLang="zh-CN" sz="2800" dirty="0">
              <a:solidFill>
                <a:schemeClr val="lt1"/>
              </a:solidFill>
              <a:latin typeface="Bauhaus 93" panose="04030905020B02020C02" pitchFamily="82" charset="0"/>
            </a:endParaRPr>
          </a:p>
        </p:txBody>
      </p:sp>
      <p:sp>
        <p:nvSpPr>
          <p:cNvPr id="57" name="文本框 56"/>
          <p:cNvSpPr txBox="1"/>
          <p:nvPr/>
        </p:nvSpPr>
        <p:spPr>
          <a:xfrm>
            <a:off x="6123552" y="1784326"/>
            <a:ext cx="443424" cy="584980"/>
          </a:xfrm>
          <a:prstGeom prst="rect">
            <a:avLst/>
          </a:prstGeom>
          <a:noFill/>
        </p:spPr>
        <p:txBody>
          <a:bodyPr wrap="square" rtlCol="0">
            <a:spAutoFit/>
          </a:bodyPr>
          <a:lstStyle/>
          <a:p>
            <a:pPr algn="ctr"/>
            <a:r>
              <a:rPr lang="en-US" altLang="zh-CN" sz="2800" dirty="0" smtClean="0">
                <a:solidFill>
                  <a:schemeClr val="lt1"/>
                </a:solidFill>
                <a:latin typeface="Bauhaus 93" panose="04030905020B02020C02" pitchFamily="82" charset="0"/>
              </a:rPr>
              <a:t>W</a:t>
            </a:r>
            <a:endParaRPr lang="en-US" altLang="zh-CN" sz="2800" dirty="0">
              <a:solidFill>
                <a:schemeClr val="lt1"/>
              </a:solidFill>
              <a:latin typeface="Bauhaus 93" panose="04030905020B02020C02" pitchFamily="82" charset="0"/>
            </a:endParaRPr>
          </a:p>
        </p:txBody>
      </p:sp>
      <p:sp>
        <p:nvSpPr>
          <p:cNvPr id="58" name="文本框 57"/>
          <p:cNvSpPr txBox="1"/>
          <p:nvPr/>
        </p:nvSpPr>
        <p:spPr>
          <a:xfrm>
            <a:off x="7475507" y="3553238"/>
            <a:ext cx="443424" cy="584980"/>
          </a:xfrm>
          <a:prstGeom prst="rect">
            <a:avLst/>
          </a:prstGeom>
          <a:noFill/>
        </p:spPr>
        <p:txBody>
          <a:bodyPr wrap="square" rtlCol="0">
            <a:spAutoFit/>
          </a:bodyPr>
          <a:lstStyle/>
          <a:p>
            <a:pPr algn="ctr"/>
            <a:r>
              <a:rPr lang="en-US" altLang="zh-CN" sz="2800" dirty="0" smtClean="0">
                <a:solidFill>
                  <a:schemeClr val="lt1"/>
                </a:solidFill>
                <a:latin typeface="Bauhaus 93" panose="04030905020B02020C02" pitchFamily="82" charset="0"/>
              </a:rPr>
              <a:t>O</a:t>
            </a:r>
            <a:endParaRPr lang="en-US" altLang="zh-CN" sz="2800" dirty="0">
              <a:solidFill>
                <a:schemeClr val="lt1"/>
              </a:solidFill>
              <a:latin typeface="Bauhaus 93" panose="04030905020B02020C02" pitchFamily="82" charset="0"/>
            </a:endParaRPr>
          </a:p>
        </p:txBody>
      </p:sp>
      <p:sp>
        <p:nvSpPr>
          <p:cNvPr id="59" name="文本框 58"/>
          <p:cNvSpPr txBox="1"/>
          <p:nvPr/>
        </p:nvSpPr>
        <p:spPr>
          <a:xfrm>
            <a:off x="5637243" y="4964936"/>
            <a:ext cx="443424" cy="584980"/>
          </a:xfrm>
          <a:prstGeom prst="rect">
            <a:avLst/>
          </a:prstGeom>
          <a:noFill/>
        </p:spPr>
        <p:txBody>
          <a:bodyPr wrap="square" rtlCol="0">
            <a:spAutoFit/>
          </a:bodyPr>
          <a:lstStyle/>
          <a:p>
            <a:pPr algn="ctr"/>
            <a:r>
              <a:rPr lang="en-US" altLang="zh-CN" sz="2800" dirty="0" smtClean="0">
                <a:solidFill>
                  <a:schemeClr val="lt1"/>
                </a:solidFill>
                <a:latin typeface="Bauhaus 93" panose="04030905020B02020C02" pitchFamily="82" charset="0"/>
              </a:rPr>
              <a:t>T</a:t>
            </a:r>
            <a:endParaRPr lang="en-US" altLang="zh-CN" sz="2800" dirty="0">
              <a:solidFill>
                <a:schemeClr val="lt1"/>
              </a:solidFill>
              <a:latin typeface="Bauhaus 93" panose="04030905020B02020C02" pitchFamily="82" charset="0"/>
            </a:endParaRPr>
          </a:p>
        </p:txBody>
      </p:sp>
      <p:sp>
        <p:nvSpPr>
          <p:cNvPr id="60" name="文本框 59"/>
          <p:cNvSpPr txBox="1"/>
          <p:nvPr/>
        </p:nvSpPr>
        <p:spPr>
          <a:xfrm flipH="1">
            <a:off x="6715125" y="1409065"/>
            <a:ext cx="3062605" cy="1371600"/>
          </a:xfrm>
          <a:prstGeom prst="rect">
            <a:avLst/>
          </a:prstGeom>
          <a:noFill/>
        </p:spPr>
        <p:txBody>
          <a:bodyPr wrap="square" rtlCol="0">
            <a:spAutoFit/>
          </a:bodyPr>
          <a:lstStyle/>
          <a:p>
            <a:pPr>
              <a:lnSpc>
                <a:spcPct val="150000"/>
              </a:lnSpc>
            </a:pPr>
            <a:r>
              <a:rPr lang="zh-CN" altLang="en-US" sz="14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61" name="文本框 60"/>
          <p:cNvSpPr txBox="1"/>
          <p:nvPr/>
        </p:nvSpPr>
        <p:spPr>
          <a:xfrm flipH="1">
            <a:off x="8032115" y="3532505"/>
            <a:ext cx="3062605" cy="1371600"/>
          </a:xfrm>
          <a:prstGeom prst="rect">
            <a:avLst/>
          </a:prstGeom>
          <a:noFill/>
        </p:spPr>
        <p:txBody>
          <a:bodyPr wrap="square" rtlCol="0">
            <a:spAutoFit/>
          </a:bodyPr>
          <a:lstStyle/>
          <a:p>
            <a:pPr>
              <a:lnSpc>
                <a:spcPct val="150000"/>
              </a:lnSpc>
            </a:pPr>
            <a:r>
              <a:rPr lang="zh-CN" altLang="en-US" sz="14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62" name="文本框 61"/>
          <p:cNvSpPr txBox="1"/>
          <p:nvPr/>
        </p:nvSpPr>
        <p:spPr>
          <a:xfrm flipH="1">
            <a:off x="2366010" y="4902200"/>
            <a:ext cx="3062605" cy="1371600"/>
          </a:xfrm>
          <a:prstGeom prst="rect">
            <a:avLst/>
          </a:prstGeom>
          <a:noFill/>
        </p:spPr>
        <p:txBody>
          <a:bodyPr wrap="square" rtlCol="0">
            <a:spAutoFit/>
          </a:bodyPr>
          <a:lstStyle/>
          <a:p>
            <a:pPr algn="r">
              <a:lnSpc>
                <a:spcPct val="150000"/>
              </a:lnSpc>
            </a:pPr>
            <a:r>
              <a:rPr lang="zh-CN" altLang="en-US" sz="14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Tree>
  </p:cSld>
  <p:clrMapOvr>
    <a:masterClrMapping/>
  </p:clrMapOvr>
  <p:transition advTm="11513">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6" presetClass="entr" presetSubtype="37"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barn(outVertical)">
                                      <p:cBhvr>
                                        <p:cTn id="16" dur="500"/>
                                        <p:tgtEl>
                                          <p:spTgt spid="55"/>
                                        </p:tgtEl>
                                      </p:cBhvr>
                                    </p:animEffect>
                                  </p:childTnLst>
                                </p:cTn>
                              </p:par>
                            </p:childTnLst>
                          </p:cTn>
                        </p:par>
                        <p:par>
                          <p:cTn id="17" fill="hold">
                            <p:stCondLst>
                              <p:cond delay="2000"/>
                            </p:stCondLst>
                            <p:childTnLst>
                              <p:par>
                                <p:cTn id="18" presetID="22" presetClass="entr" presetSubtype="4" fill="hold" grpId="0" nodeType="afterEffect">
                                  <p:stCondLst>
                                    <p:cond delay="0"/>
                                  </p:stCondLst>
                                  <p:childTnLst>
                                    <p:set>
                                      <p:cBhvr>
                                        <p:cTn id="19" dur="1" fill="hold">
                                          <p:stCondLst>
                                            <p:cond delay="0"/>
                                          </p:stCondLst>
                                        </p:cTn>
                                        <p:tgtEl>
                                          <p:spTgt spid="54"/>
                                        </p:tgtEl>
                                        <p:attrNameLst>
                                          <p:attrName>style.visibility</p:attrName>
                                        </p:attrNameLst>
                                      </p:cBhvr>
                                      <p:to>
                                        <p:strVal val="visible"/>
                                      </p:to>
                                    </p:set>
                                    <p:animEffect transition="in" filter="wipe(down)">
                                      <p:cBhvr>
                                        <p:cTn id="20" dur="500"/>
                                        <p:tgtEl>
                                          <p:spTgt spid="54"/>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500"/>
                                        <p:tgtEl>
                                          <p:spTgt spid="56"/>
                                        </p:tgtEl>
                                      </p:cBhvr>
                                    </p:animEffect>
                                  </p:childTnLst>
                                </p:cTn>
                              </p:par>
                            </p:childTnLst>
                          </p:cTn>
                        </p:par>
                        <p:par>
                          <p:cTn id="25" fill="hold">
                            <p:stCondLst>
                              <p:cond delay="3000"/>
                            </p:stCondLst>
                            <p:childTnLst>
                              <p:par>
                                <p:cTn id="26" presetID="22" presetClass="entr" presetSubtype="2" fill="hold" grpId="0" nodeType="afterEffect">
                                  <p:stCondLst>
                                    <p:cond delay="0"/>
                                  </p:stCondLst>
                                  <p:childTnLst>
                                    <p:set>
                                      <p:cBhvr>
                                        <p:cTn id="27" dur="1" fill="hold">
                                          <p:stCondLst>
                                            <p:cond delay="0"/>
                                          </p:stCondLst>
                                        </p:cTn>
                                        <p:tgtEl>
                                          <p:spTgt spid="47">
                                            <p:txEl>
                                              <p:pRg st="0" end="0"/>
                                            </p:txEl>
                                          </p:spTgt>
                                        </p:tgtEl>
                                        <p:attrNameLst>
                                          <p:attrName>style.visibility</p:attrName>
                                        </p:attrNameLst>
                                      </p:cBhvr>
                                      <p:to>
                                        <p:strVal val="visible"/>
                                      </p:to>
                                    </p:set>
                                    <p:animEffect transition="in" filter="wipe(right)">
                                      <p:cBhvr>
                                        <p:cTn id="28" dur="500"/>
                                        <p:tgtEl>
                                          <p:spTgt spid="47">
                                            <p:txEl>
                                              <p:pRg st="0" end="0"/>
                                            </p:txEl>
                                          </p:spTgt>
                                        </p:tgtEl>
                                      </p:cBhvr>
                                    </p:animEffect>
                                  </p:childTnLst>
                                </p:cTn>
                              </p:par>
                            </p:childTnLst>
                          </p:cTn>
                        </p:par>
                        <p:par>
                          <p:cTn id="29" fill="hold">
                            <p:stCondLst>
                              <p:cond delay="3500"/>
                            </p:stCondLst>
                            <p:childTnLst>
                              <p:par>
                                <p:cTn id="30" presetID="16" presetClass="entr" presetSubtype="42"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outHorizontal)">
                                      <p:cBhvr>
                                        <p:cTn id="32" dur="500"/>
                                        <p:tgtEl>
                                          <p:spTgt spid="3"/>
                                        </p:tgtEl>
                                      </p:cBhvr>
                                    </p:animEffect>
                                  </p:childTnLst>
                                </p:cTn>
                              </p:par>
                            </p:childTnLst>
                          </p:cTn>
                        </p:par>
                        <p:par>
                          <p:cTn id="33" fill="hold">
                            <p:stCondLst>
                              <p:cond delay="4000"/>
                            </p:stCondLst>
                            <p:childTnLst>
                              <p:par>
                                <p:cTn id="34" presetID="2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wipe(down)">
                                      <p:cBhvr>
                                        <p:cTn id="36" dur="500"/>
                                        <p:tgtEl>
                                          <p:spTgt spid="34"/>
                                        </p:tgtEl>
                                      </p:cBhvr>
                                    </p:animEffect>
                                  </p:childTnLst>
                                </p:cTn>
                              </p:par>
                            </p:childTnLst>
                          </p:cTn>
                        </p:par>
                        <p:par>
                          <p:cTn id="37" fill="hold">
                            <p:stCondLst>
                              <p:cond delay="4500"/>
                            </p:stCondLst>
                            <p:childTnLst>
                              <p:par>
                                <p:cTn id="38" presetID="10" presetClass="entr" presetSubtype="0" fill="hold" grpId="0"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500"/>
                                        <p:tgtEl>
                                          <p:spTgt spid="5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60">
                                            <p:txEl>
                                              <p:pRg st="0" end="0"/>
                                            </p:txEl>
                                          </p:spTgt>
                                        </p:tgtEl>
                                        <p:attrNameLst>
                                          <p:attrName>style.visibility</p:attrName>
                                        </p:attrNameLst>
                                      </p:cBhvr>
                                      <p:to>
                                        <p:strVal val="visible"/>
                                      </p:to>
                                    </p:set>
                                    <p:animEffect transition="in" filter="wipe(left)">
                                      <p:cBhvr>
                                        <p:cTn id="44" dur="500"/>
                                        <p:tgtEl>
                                          <p:spTgt spid="60">
                                            <p:txEl>
                                              <p:pRg st="0" end="0"/>
                                            </p:txEl>
                                          </p:spTgt>
                                        </p:tgtEl>
                                      </p:cBhvr>
                                    </p:animEffect>
                                  </p:childTnLst>
                                </p:cTn>
                              </p:par>
                            </p:childTnLst>
                          </p:cTn>
                        </p:par>
                        <p:par>
                          <p:cTn id="45" fill="hold">
                            <p:stCondLst>
                              <p:cond delay="5500"/>
                            </p:stCondLst>
                            <p:childTnLst>
                              <p:par>
                                <p:cTn id="46" presetID="16" presetClass="entr" presetSubtype="37"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barn(outVertical)">
                                      <p:cBhvr>
                                        <p:cTn id="48" dur="500"/>
                                        <p:tgtEl>
                                          <p:spTgt spid="49"/>
                                        </p:tgtEl>
                                      </p:cBhvr>
                                    </p:animEffect>
                                  </p:childTnLst>
                                </p:cTn>
                              </p:par>
                            </p:childTnLst>
                          </p:cTn>
                        </p:par>
                        <p:par>
                          <p:cTn id="49" fill="hold">
                            <p:stCondLst>
                              <p:cond delay="6000"/>
                            </p:stCondLst>
                            <p:childTnLst>
                              <p:par>
                                <p:cTn id="50" presetID="22" presetClass="entr" presetSubtype="1" fill="hold" grpId="0" nodeType="after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wipe(up)">
                                      <p:cBhvr>
                                        <p:cTn id="52" dur="500"/>
                                        <p:tgtEl>
                                          <p:spTgt spid="48"/>
                                        </p:tgtEl>
                                      </p:cBhvr>
                                    </p:animEffect>
                                  </p:childTnLst>
                                </p:cTn>
                              </p:par>
                            </p:childTnLst>
                          </p:cTn>
                        </p:par>
                        <p:par>
                          <p:cTn id="53" fill="hold">
                            <p:stCondLst>
                              <p:cond delay="6500"/>
                            </p:stCondLst>
                            <p:childTnLst>
                              <p:par>
                                <p:cTn id="54" presetID="10" presetClass="entr" presetSubtype="0" fill="hold" grpId="0" nodeType="after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fade">
                                      <p:cBhvr>
                                        <p:cTn id="56" dur="500"/>
                                        <p:tgtEl>
                                          <p:spTgt spid="58"/>
                                        </p:tgtEl>
                                      </p:cBhvr>
                                    </p:animEffect>
                                  </p:childTnLst>
                                </p:cTn>
                              </p:par>
                            </p:childTnLst>
                          </p:cTn>
                        </p:par>
                        <p:par>
                          <p:cTn id="57" fill="hold">
                            <p:stCondLst>
                              <p:cond delay="7000"/>
                            </p:stCondLst>
                            <p:childTnLst>
                              <p:par>
                                <p:cTn id="58" presetID="22" presetClass="entr" presetSubtype="8" fill="hold" grpId="0" nodeType="afterEffect">
                                  <p:stCondLst>
                                    <p:cond delay="0"/>
                                  </p:stCondLst>
                                  <p:childTnLst>
                                    <p:set>
                                      <p:cBhvr>
                                        <p:cTn id="59" dur="1" fill="hold">
                                          <p:stCondLst>
                                            <p:cond delay="0"/>
                                          </p:stCondLst>
                                        </p:cTn>
                                        <p:tgtEl>
                                          <p:spTgt spid="61">
                                            <p:txEl>
                                              <p:pRg st="0" end="0"/>
                                            </p:txEl>
                                          </p:spTgt>
                                        </p:tgtEl>
                                        <p:attrNameLst>
                                          <p:attrName>style.visibility</p:attrName>
                                        </p:attrNameLst>
                                      </p:cBhvr>
                                      <p:to>
                                        <p:strVal val="visible"/>
                                      </p:to>
                                    </p:set>
                                    <p:animEffect transition="in" filter="wipe(left)">
                                      <p:cBhvr>
                                        <p:cTn id="60" dur="500"/>
                                        <p:tgtEl>
                                          <p:spTgt spid="61">
                                            <p:txEl>
                                              <p:pRg st="0" end="0"/>
                                            </p:txEl>
                                          </p:spTgt>
                                        </p:tgtEl>
                                      </p:cBhvr>
                                    </p:animEffect>
                                  </p:childTnLst>
                                </p:cTn>
                              </p:par>
                            </p:childTnLst>
                          </p:cTn>
                        </p:par>
                        <p:par>
                          <p:cTn id="61" fill="hold">
                            <p:stCondLst>
                              <p:cond delay="7500"/>
                            </p:stCondLst>
                            <p:childTnLst>
                              <p:par>
                                <p:cTn id="62" presetID="16" presetClass="entr" presetSubtype="42" fill="hold" grpId="0" nodeType="after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barn(outHorizontal)">
                                      <p:cBhvr>
                                        <p:cTn id="64" dur="500"/>
                                        <p:tgtEl>
                                          <p:spTgt spid="52"/>
                                        </p:tgtEl>
                                      </p:cBhvr>
                                    </p:animEffect>
                                  </p:childTnLst>
                                </p:cTn>
                              </p:par>
                            </p:childTnLst>
                          </p:cTn>
                        </p:par>
                        <p:par>
                          <p:cTn id="65" fill="hold">
                            <p:stCondLst>
                              <p:cond delay="8000"/>
                            </p:stCondLst>
                            <p:childTnLst>
                              <p:par>
                                <p:cTn id="66" presetID="22" presetClass="entr" presetSubtype="1" fill="hold" grpId="0" nodeType="after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ipe(up)">
                                      <p:cBhvr>
                                        <p:cTn id="68" dur="500"/>
                                        <p:tgtEl>
                                          <p:spTgt spid="51"/>
                                        </p:tgtEl>
                                      </p:cBhvr>
                                    </p:animEffect>
                                  </p:childTnLst>
                                </p:cTn>
                              </p:par>
                            </p:childTnLst>
                          </p:cTn>
                        </p:par>
                        <p:par>
                          <p:cTn id="69" fill="hold">
                            <p:stCondLst>
                              <p:cond delay="8500"/>
                            </p:stCondLst>
                            <p:childTnLst>
                              <p:par>
                                <p:cTn id="70" presetID="10" presetClass="entr" presetSubtype="0" fill="hold" grpId="0" nodeType="after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500"/>
                                        <p:tgtEl>
                                          <p:spTgt spid="59"/>
                                        </p:tgtEl>
                                      </p:cBhvr>
                                    </p:animEffect>
                                  </p:childTnLst>
                                </p:cTn>
                              </p:par>
                            </p:childTnLst>
                          </p:cTn>
                        </p:par>
                        <p:par>
                          <p:cTn id="73" fill="hold">
                            <p:stCondLst>
                              <p:cond delay="9000"/>
                            </p:stCondLst>
                            <p:childTnLst>
                              <p:par>
                                <p:cTn id="74" presetID="22" presetClass="entr" presetSubtype="2" fill="hold" grpId="0" nodeType="afterEffect">
                                  <p:stCondLst>
                                    <p:cond delay="0"/>
                                  </p:stCondLst>
                                  <p:childTnLst>
                                    <p:set>
                                      <p:cBhvr>
                                        <p:cTn id="75" dur="1" fill="hold">
                                          <p:stCondLst>
                                            <p:cond delay="0"/>
                                          </p:stCondLst>
                                        </p:cTn>
                                        <p:tgtEl>
                                          <p:spTgt spid="62">
                                            <p:txEl>
                                              <p:pRg st="0" end="0"/>
                                            </p:txEl>
                                          </p:spTgt>
                                        </p:tgtEl>
                                        <p:attrNameLst>
                                          <p:attrName>style.visibility</p:attrName>
                                        </p:attrNameLst>
                                      </p:cBhvr>
                                      <p:to>
                                        <p:strVal val="visible"/>
                                      </p:to>
                                    </p:set>
                                    <p:animEffect transition="in" filter="wipe(right)">
                                      <p:cBhvr>
                                        <p:cTn id="76" dur="500"/>
                                        <p:tgtEl>
                                          <p:spTgt spid="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7" grpId="0" build="p"/>
      <p:bldP spid="34" grpId="0" bldLvl="0" animBg="1"/>
      <p:bldP spid="3" grpId="0" bldLvl="0" animBg="1"/>
      <p:bldP spid="48" grpId="0" bldLvl="0" animBg="1"/>
      <p:bldP spid="49" grpId="0" bldLvl="0" animBg="1"/>
      <p:bldP spid="51" grpId="0" bldLvl="0" animBg="1"/>
      <p:bldP spid="52" grpId="0" bldLvl="0" animBg="1"/>
      <p:bldP spid="54" grpId="0" bldLvl="0" animBg="1"/>
      <p:bldP spid="55" grpId="0" bldLvl="0" animBg="1"/>
      <p:bldP spid="56" grpId="0"/>
      <p:bldP spid="57" grpId="0"/>
      <p:bldP spid="58" grpId="0"/>
      <p:bldP spid="59" grpId="0"/>
      <p:bldP spid="60" grpId="0" build="p"/>
      <p:bldP spid="61" grpId="0" build="p"/>
      <p:bldP spid="6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28" name="椭圆 27"/>
          <p:cNvSpPr/>
          <p:nvPr/>
        </p:nvSpPr>
        <p:spPr>
          <a:xfrm>
            <a:off x="1002487" y="2937962"/>
            <a:ext cx="2653764" cy="2653764"/>
          </a:xfrm>
          <a:prstGeom prst="ellipse">
            <a:avLst/>
          </a:prstGeom>
          <a:solidFill>
            <a:srgbClr val="F893D8"/>
          </a:solidFill>
          <a:ln w="28575">
            <a:solidFill>
              <a:srgbClr val="F893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60" name="文本框 59"/>
          <p:cNvSpPr txBox="1"/>
          <p:nvPr/>
        </p:nvSpPr>
        <p:spPr>
          <a:xfrm flipH="1">
            <a:off x="1386043" y="3249718"/>
            <a:ext cx="1886651" cy="1653540"/>
          </a:xfrm>
          <a:prstGeom prst="rect">
            <a:avLst/>
          </a:prstGeom>
          <a:noFill/>
        </p:spPr>
        <p:txBody>
          <a:bodyPr wrap="square" rtlCol="0">
            <a:spAutoFit/>
          </a:bodyPr>
          <a:lstStyle>
            <a:defPPr>
              <a:defRPr lang="zh-CN"/>
            </a:defPPr>
            <a:lvl1pPr algn="ctr">
              <a:defRPr sz="1400">
                <a:solidFill>
                  <a:schemeClr val="bg1"/>
                </a:solidFill>
                <a:latin typeface="Bauhaus 93" panose="04030905020B02020C02" pitchFamily="82" charset="0"/>
              </a:defRPr>
            </a:lvl1pPr>
          </a:lstStyle>
          <a:p>
            <a:r>
              <a:rPr lang="en-US" altLang="zh-CN" sz="3200" dirty="0">
                <a:latin typeface="微软雅黑" panose="020B0503020204020204" charset="-122"/>
                <a:ea typeface="微软雅黑" panose="020B0503020204020204" charset="-122"/>
              </a:rPr>
              <a:t>01</a:t>
            </a:r>
          </a:p>
          <a:p>
            <a:pPr>
              <a:lnSpc>
                <a:spcPct val="150000"/>
              </a:lnSpc>
            </a:pPr>
            <a:r>
              <a:rPr lang="zh-CN" altLang="en-US" b="1" dirty="0">
                <a:latin typeface="微软雅黑" panose="020B0503020204020204" charset="-122"/>
                <a:ea typeface="微软雅黑" panose="020B0503020204020204" charset="-122"/>
              </a:rPr>
              <a:t>单击此处添加标题</a:t>
            </a:r>
          </a:p>
          <a:p>
            <a:pPr>
              <a:lnSpc>
                <a:spcPct val="150000"/>
              </a:lnSpc>
            </a:pPr>
            <a:r>
              <a:rPr sz="1050">
                <a:latin typeface="微软雅黑" panose="020B0503020204020204" charset="-122"/>
                <a:ea typeface="微软雅黑" panose="020B0503020204020204" charset="-122"/>
              </a:rPr>
              <a:t>请在此粘贴或者输入您的文字内容请在此粘贴或者输入您的文字内容</a:t>
            </a:r>
            <a:r>
              <a:rPr lang="zh-CN" altLang="en-US" sz="1050" dirty="0">
                <a:latin typeface="微软雅黑" panose="020B0503020204020204" charset="-122"/>
                <a:ea typeface="微软雅黑" panose="020B0503020204020204" charset="-122"/>
              </a:rPr>
              <a:t>！</a:t>
            </a:r>
            <a:endParaRPr lang="en-US" altLang="zh-CN" sz="1050" dirty="0">
              <a:latin typeface="微软雅黑" panose="020B0503020204020204" charset="-122"/>
              <a:ea typeface="微软雅黑" panose="020B0503020204020204" charset="-122"/>
            </a:endParaRPr>
          </a:p>
        </p:txBody>
      </p:sp>
      <p:grpSp>
        <p:nvGrpSpPr>
          <p:cNvPr id="3" name="组合 2"/>
          <p:cNvGrpSpPr/>
          <p:nvPr/>
        </p:nvGrpSpPr>
        <p:grpSpPr>
          <a:xfrm>
            <a:off x="3505144" y="2040890"/>
            <a:ext cx="2653764" cy="2653764"/>
            <a:chOff x="3505144" y="2197100"/>
            <a:chExt cx="2653764" cy="2653764"/>
          </a:xfrm>
        </p:grpSpPr>
        <p:sp>
          <p:nvSpPr>
            <p:cNvPr id="9" name="椭圆 8"/>
            <p:cNvSpPr/>
            <p:nvPr/>
          </p:nvSpPr>
          <p:spPr>
            <a:xfrm>
              <a:off x="3591485" y="2283441"/>
              <a:ext cx="2481080" cy="2481080"/>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67" name="椭圆 66"/>
            <p:cNvSpPr/>
            <p:nvPr/>
          </p:nvSpPr>
          <p:spPr>
            <a:xfrm>
              <a:off x="3505144" y="2197100"/>
              <a:ext cx="2653764" cy="2653764"/>
            </a:xfrm>
            <a:prstGeom prst="ellipse">
              <a:avLst/>
            </a:prstGeom>
            <a:noFill/>
            <a:ln w="28575">
              <a:solidFill>
                <a:srgbClr val="F02A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68" name="文本框 67"/>
          <p:cNvSpPr txBox="1"/>
          <p:nvPr/>
        </p:nvSpPr>
        <p:spPr>
          <a:xfrm flipH="1">
            <a:off x="3888700" y="2132902"/>
            <a:ext cx="1886651" cy="1863090"/>
          </a:xfrm>
          <a:prstGeom prst="rect">
            <a:avLst/>
          </a:prstGeom>
          <a:noFill/>
        </p:spPr>
        <p:txBody>
          <a:bodyPr wrap="square" rtlCol="0">
            <a:spAutoFit/>
          </a:bodyPr>
          <a:lstStyle/>
          <a:p>
            <a:pPr algn="ctr">
              <a:lnSpc>
                <a:spcPct val="150000"/>
              </a:lnSpc>
            </a:pPr>
            <a:r>
              <a:rPr lang="en-US" altLang="zh-CN" sz="3200" dirty="0">
                <a:solidFill>
                  <a:schemeClr val="bg1"/>
                </a:solidFill>
                <a:latin typeface="微软雅黑" panose="020B0503020204020204" charset="-122"/>
                <a:ea typeface="微软雅黑" panose="020B0503020204020204" charset="-122"/>
              </a:rPr>
              <a:t>02</a:t>
            </a:r>
          </a:p>
          <a:p>
            <a:pPr algn="ctr">
              <a:lnSpc>
                <a:spcPct val="150000"/>
              </a:lnSpc>
            </a:pPr>
            <a:r>
              <a:rPr lang="zh-CN" altLang="en-US" sz="1400" b="1" dirty="0">
                <a:solidFill>
                  <a:schemeClr val="bg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请在此粘贴或者输入您的文字内容请在此粘贴或者输入您的文字内容</a:t>
            </a:r>
            <a:r>
              <a:rPr lang="zh-CN" altLang="en-US" sz="1050" dirty="0" smtClean="0">
                <a:solidFill>
                  <a:schemeClr val="bg1"/>
                </a:solidFill>
                <a:latin typeface="微软雅黑" panose="020B0503020204020204" charset="-122"/>
                <a:ea typeface="微软雅黑" panose="020B0503020204020204" charset="-122"/>
              </a:rPr>
              <a:t>！</a:t>
            </a:r>
            <a:endParaRPr lang="en-US" altLang="zh-CN" sz="1050" dirty="0" smtClean="0">
              <a:solidFill>
                <a:schemeClr val="bg1"/>
              </a:solidFill>
              <a:latin typeface="微软雅黑" panose="020B0503020204020204" charset="-122"/>
              <a:ea typeface="微软雅黑" panose="020B0503020204020204" charset="-122"/>
            </a:endParaRPr>
          </a:p>
        </p:txBody>
      </p:sp>
      <p:grpSp>
        <p:nvGrpSpPr>
          <p:cNvPr id="4" name="组合 3"/>
          <p:cNvGrpSpPr/>
          <p:nvPr/>
        </p:nvGrpSpPr>
        <p:grpSpPr>
          <a:xfrm>
            <a:off x="6024706" y="2937962"/>
            <a:ext cx="2653764" cy="2653764"/>
            <a:chOff x="6024706" y="3094172"/>
            <a:chExt cx="2653764" cy="2653764"/>
          </a:xfrm>
        </p:grpSpPr>
        <p:sp>
          <p:nvSpPr>
            <p:cNvPr id="73" name="椭圆 72"/>
            <p:cNvSpPr/>
            <p:nvPr/>
          </p:nvSpPr>
          <p:spPr>
            <a:xfrm>
              <a:off x="6111047" y="3180513"/>
              <a:ext cx="2481080" cy="2481080"/>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75" name="椭圆 74"/>
            <p:cNvSpPr/>
            <p:nvPr/>
          </p:nvSpPr>
          <p:spPr>
            <a:xfrm>
              <a:off x="6024706" y="3094172"/>
              <a:ext cx="2653764" cy="2653764"/>
            </a:xfrm>
            <a:prstGeom prst="ellipse">
              <a:avLst/>
            </a:prstGeom>
            <a:noFill/>
            <a:ln w="28575">
              <a:solidFill>
                <a:srgbClr val="F893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76" name="文本框 75"/>
          <p:cNvSpPr txBox="1"/>
          <p:nvPr/>
        </p:nvSpPr>
        <p:spPr>
          <a:xfrm flipH="1">
            <a:off x="6408262" y="3029974"/>
            <a:ext cx="1886651" cy="1863090"/>
          </a:xfrm>
          <a:prstGeom prst="rect">
            <a:avLst/>
          </a:prstGeom>
          <a:noFill/>
        </p:spPr>
        <p:txBody>
          <a:bodyPr wrap="square" rtlCol="0">
            <a:spAutoFit/>
          </a:bodyPr>
          <a:lstStyle/>
          <a:p>
            <a:pPr algn="ctr">
              <a:lnSpc>
                <a:spcPct val="150000"/>
              </a:lnSpc>
            </a:pPr>
            <a:r>
              <a:rPr lang="en-US" altLang="zh-CN" sz="3200" dirty="0">
                <a:solidFill>
                  <a:schemeClr val="bg1"/>
                </a:solidFill>
                <a:latin typeface="微软雅黑" panose="020B0503020204020204" charset="-122"/>
                <a:ea typeface="微软雅黑" panose="020B0503020204020204" charset="-122"/>
              </a:rPr>
              <a:t>03</a:t>
            </a:r>
          </a:p>
          <a:p>
            <a:pPr algn="ctr">
              <a:lnSpc>
                <a:spcPct val="150000"/>
              </a:lnSpc>
            </a:pPr>
            <a:r>
              <a:rPr lang="zh-CN" altLang="en-US" sz="1400" b="1" dirty="0">
                <a:solidFill>
                  <a:schemeClr val="bg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请在此粘贴或者输入您的文字内容请在此粘贴或者输入您的文字内容</a:t>
            </a:r>
            <a:r>
              <a:rPr lang="zh-CN" altLang="en-US" sz="1050" dirty="0" smtClean="0">
                <a:solidFill>
                  <a:schemeClr val="bg1"/>
                </a:solidFill>
                <a:latin typeface="微软雅黑" panose="020B0503020204020204" charset="-122"/>
                <a:ea typeface="微软雅黑" panose="020B0503020204020204" charset="-122"/>
              </a:rPr>
              <a:t>！</a:t>
            </a:r>
            <a:endParaRPr lang="en-US" altLang="zh-CN" sz="1050" dirty="0" smtClean="0">
              <a:solidFill>
                <a:schemeClr val="bg1"/>
              </a:solidFill>
              <a:latin typeface="微软雅黑" panose="020B0503020204020204" charset="-122"/>
              <a:ea typeface="微软雅黑" panose="020B0503020204020204" charset="-122"/>
            </a:endParaRPr>
          </a:p>
        </p:txBody>
      </p:sp>
      <p:grpSp>
        <p:nvGrpSpPr>
          <p:cNvPr id="8" name="组合 7"/>
          <p:cNvGrpSpPr/>
          <p:nvPr/>
        </p:nvGrpSpPr>
        <p:grpSpPr>
          <a:xfrm>
            <a:off x="8541790" y="2040891"/>
            <a:ext cx="2653764" cy="2653764"/>
            <a:chOff x="8541790" y="2197101"/>
            <a:chExt cx="2653764" cy="2653764"/>
          </a:xfrm>
        </p:grpSpPr>
        <p:sp>
          <p:nvSpPr>
            <p:cNvPr id="81" name="椭圆 80"/>
            <p:cNvSpPr/>
            <p:nvPr/>
          </p:nvSpPr>
          <p:spPr>
            <a:xfrm>
              <a:off x="8628131" y="2283442"/>
              <a:ext cx="2481080" cy="2481080"/>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83" name="椭圆 82"/>
            <p:cNvSpPr/>
            <p:nvPr/>
          </p:nvSpPr>
          <p:spPr>
            <a:xfrm>
              <a:off x="8541790" y="2197101"/>
              <a:ext cx="2653764" cy="2653764"/>
            </a:xfrm>
            <a:prstGeom prst="ellipse">
              <a:avLst/>
            </a:prstGeom>
            <a:noFill/>
            <a:ln w="28575">
              <a:solidFill>
                <a:srgbClr val="F02A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84" name="文本框 83"/>
          <p:cNvSpPr txBox="1"/>
          <p:nvPr/>
        </p:nvSpPr>
        <p:spPr>
          <a:xfrm flipH="1">
            <a:off x="8925346" y="2132903"/>
            <a:ext cx="1886651" cy="1863090"/>
          </a:xfrm>
          <a:prstGeom prst="rect">
            <a:avLst/>
          </a:prstGeom>
          <a:noFill/>
        </p:spPr>
        <p:txBody>
          <a:bodyPr wrap="square" rtlCol="0">
            <a:spAutoFit/>
          </a:bodyPr>
          <a:lstStyle/>
          <a:p>
            <a:pPr algn="ctr">
              <a:lnSpc>
                <a:spcPct val="150000"/>
              </a:lnSpc>
            </a:pPr>
            <a:r>
              <a:rPr lang="en-US" altLang="zh-CN" sz="3200" dirty="0">
                <a:solidFill>
                  <a:schemeClr val="bg1"/>
                </a:solidFill>
                <a:latin typeface="微软雅黑" panose="020B0503020204020204" charset="-122"/>
                <a:ea typeface="微软雅黑" panose="020B0503020204020204" charset="-122"/>
              </a:rPr>
              <a:t>04</a:t>
            </a:r>
          </a:p>
          <a:p>
            <a:pPr algn="ctr">
              <a:lnSpc>
                <a:spcPct val="150000"/>
              </a:lnSpc>
            </a:pPr>
            <a:r>
              <a:rPr lang="zh-CN" altLang="en-US" sz="1400" b="1" dirty="0">
                <a:solidFill>
                  <a:schemeClr val="bg1"/>
                </a:solidFill>
                <a:latin typeface="微软雅黑" panose="020B0503020204020204" charset="-122"/>
                <a:ea typeface="微软雅黑" panose="020B0503020204020204" charset="-122"/>
              </a:rPr>
              <a:t>单击此处添加标题</a:t>
            </a:r>
          </a:p>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请在此粘贴或者输入您的文字内容请在此粘贴或者输入您的文字内容</a:t>
            </a:r>
            <a:r>
              <a:rPr lang="zh-CN" altLang="en-US" sz="1050" dirty="0" smtClean="0">
                <a:solidFill>
                  <a:schemeClr val="bg1"/>
                </a:solidFill>
                <a:latin typeface="微软雅黑" panose="020B0503020204020204" charset="-122"/>
                <a:ea typeface="微软雅黑" panose="020B0503020204020204" charset="-122"/>
              </a:rPr>
              <a:t>！</a:t>
            </a:r>
            <a:endParaRPr lang="en-US" altLang="zh-CN" sz="1050" dirty="0" smtClean="0">
              <a:solidFill>
                <a:schemeClr val="bg1"/>
              </a:solidFill>
              <a:latin typeface="微软雅黑" panose="020B0503020204020204" charset="-122"/>
              <a:ea typeface="微软雅黑" panose="020B0503020204020204" charset="-122"/>
            </a:endParaRPr>
          </a:p>
        </p:txBody>
      </p:sp>
      <p:grpSp>
        <p:nvGrpSpPr>
          <p:cNvPr id="7" name="组合 6"/>
          <p:cNvGrpSpPr/>
          <p:nvPr/>
        </p:nvGrpSpPr>
        <p:grpSpPr>
          <a:xfrm>
            <a:off x="1874481" y="2040890"/>
            <a:ext cx="955183" cy="897072"/>
            <a:chOff x="1987255" y="2289124"/>
            <a:chExt cx="1001486" cy="940557"/>
          </a:xfrm>
        </p:grpSpPr>
        <p:sp>
          <p:nvSpPr>
            <p:cNvPr id="31" name="椭圆 30"/>
            <p:cNvSpPr/>
            <p:nvPr/>
          </p:nvSpPr>
          <p:spPr>
            <a:xfrm>
              <a:off x="2012736" y="2289124"/>
              <a:ext cx="940557" cy="940557"/>
            </a:xfrm>
            <a:prstGeom prst="ellipse">
              <a:avLst/>
            </a:prstGeom>
            <a:solidFill>
              <a:srgbClr val="F02AA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charset="-122"/>
                <a:ea typeface="微软雅黑" panose="020B0503020204020204" charset="-122"/>
              </a:endParaRPr>
            </a:p>
          </p:txBody>
        </p:sp>
        <p:sp>
          <p:nvSpPr>
            <p:cNvPr id="10" name="椭圆 9"/>
            <p:cNvSpPr/>
            <p:nvPr/>
          </p:nvSpPr>
          <p:spPr>
            <a:xfrm>
              <a:off x="1987255" y="2386586"/>
              <a:ext cx="1001486" cy="748630"/>
            </a:xfrm>
            <a:prstGeom prst="ellipse">
              <a:avLst/>
            </a:prstGeom>
            <a:noFill/>
          </p:spPr>
          <p:txBody>
            <a:bodyPr wrap="square" rtlCol="0">
              <a:spAutoFit/>
            </a:bodyPr>
            <a:lstStyle/>
            <a:p>
              <a:pPr algn="ctr"/>
              <a:r>
                <a:rPr lang="en-US" altLang="zh-CN" sz="1400" dirty="0">
                  <a:solidFill>
                    <a:schemeClr val="bg1"/>
                  </a:solidFill>
                  <a:latin typeface="微软雅黑" panose="020B0503020204020204" charset="-122"/>
                  <a:ea typeface="微软雅黑" panose="020B0503020204020204" charset="-122"/>
                </a:rPr>
                <a:t>Logo here</a:t>
              </a:r>
            </a:p>
          </p:txBody>
        </p:sp>
      </p:grpSp>
      <p:grpSp>
        <p:nvGrpSpPr>
          <p:cNvPr id="63" name="组合 62"/>
          <p:cNvGrpSpPr/>
          <p:nvPr/>
        </p:nvGrpSpPr>
        <p:grpSpPr>
          <a:xfrm>
            <a:off x="4395268" y="4694653"/>
            <a:ext cx="955183" cy="897072"/>
            <a:chOff x="1987255" y="2289124"/>
            <a:chExt cx="1001486" cy="940557"/>
          </a:xfrm>
          <a:solidFill>
            <a:srgbClr val="F893D8"/>
          </a:solidFill>
        </p:grpSpPr>
        <p:sp>
          <p:nvSpPr>
            <p:cNvPr id="64" name="椭圆 63"/>
            <p:cNvSpPr/>
            <p:nvPr/>
          </p:nvSpPr>
          <p:spPr>
            <a:xfrm>
              <a:off x="2012736" y="2289124"/>
              <a:ext cx="940557" cy="940557"/>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charset="-122"/>
                <a:ea typeface="微软雅黑" panose="020B0503020204020204" charset="-122"/>
              </a:endParaRPr>
            </a:p>
          </p:txBody>
        </p:sp>
        <p:sp>
          <p:nvSpPr>
            <p:cNvPr id="65" name="椭圆 64"/>
            <p:cNvSpPr/>
            <p:nvPr/>
          </p:nvSpPr>
          <p:spPr>
            <a:xfrm>
              <a:off x="1987255" y="2386586"/>
              <a:ext cx="1001486" cy="748630"/>
            </a:xfrm>
            <a:prstGeom prst="ellipse">
              <a:avLst/>
            </a:prstGeom>
            <a:noFill/>
            <a:ln>
              <a:noFill/>
            </a:ln>
          </p:spPr>
          <p:txBody>
            <a:bodyPr wrap="square" rtlCol="0">
              <a:spAutoFit/>
            </a:bodyPr>
            <a:lstStyle/>
            <a:p>
              <a:pPr algn="ctr"/>
              <a:r>
                <a:rPr lang="en-US" altLang="zh-CN" sz="1400" dirty="0">
                  <a:solidFill>
                    <a:schemeClr val="bg1"/>
                  </a:solidFill>
                  <a:latin typeface="微软雅黑" panose="020B0503020204020204" charset="-122"/>
                  <a:ea typeface="微软雅黑" panose="020B0503020204020204" charset="-122"/>
                </a:rPr>
                <a:t>Logo here</a:t>
              </a:r>
            </a:p>
          </p:txBody>
        </p:sp>
      </p:grpSp>
      <p:grpSp>
        <p:nvGrpSpPr>
          <p:cNvPr id="69" name="组合 68"/>
          <p:cNvGrpSpPr/>
          <p:nvPr/>
        </p:nvGrpSpPr>
        <p:grpSpPr>
          <a:xfrm>
            <a:off x="6879077" y="2040890"/>
            <a:ext cx="955183" cy="897072"/>
            <a:chOff x="1987255" y="2289124"/>
            <a:chExt cx="1001486" cy="940557"/>
          </a:xfrm>
          <a:solidFill>
            <a:srgbClr val="F02AA1"/>
          </a:solidFill>
        </p:grpSpPr>
        <p:sp>
          <p:nvSpPr>
            <p:cNvPr id="70" name="椭圆 69"/>
            <p:cNvSpPr/>
            <p:nvPr/>
          </p:nvSpPr>
          <p:spPr>
            <a:xfrm>
              <a:off x="2012736" y="2289124"/>
              <a:ext cx="940557" cy="940557"/>
            </a:xfrm>
            <a:prstGeom prst="ellipse">
              <a:avLst/>
            </a:prstGeom>
            <a:solidFill>
              <a:srgbClr val="F02AA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charset="-122"/>
                <a:ea typeface="微软雅黑" panose="020B0503020204020204" charset="-122"/>
              </a:endParaRPr>
            </a:p>
          </p:txBody>
        </p:sp>
        <p:sp>
          <p:nvSpPr>
            <p:cNvPr id="71" name="椭圆 70"/>
            <p:cNvSpPr/>
            <p:nvPr/>
          </p:nvSpPr>
          <p:spPr>
            <a:xfrm>
              <a:off x="1987255" y="2386586"/>
              <a:ext cx="1001486" cy="748630"/>
            </a:xfrm>
            <a:prstGeom prst="ellipse">
              <a:avLst/>
            </a:prstGeom>
            <a:noFill/>
            <a:ln>
              <a:noFill/>
            </a:ln>
          </p:spPr>
          <p:txBody>
            <a:bodyPr wrap="square" rtlCol="0">
              <a:spAutoFit/>
            </a:bodyPr>
            <a:lstStyle/>
            <a:p>
              <a:pPr algn="ctr"/>
              <a:r>
                <a:rPr lang="en-US" altLang="zh-CN" sz="1400" dirty="0">
                  <a:solidFill>
                    <a:schemeClr val="bg1"/>
                  </a:solidFill>
                  <a:latin typeface="微软雅黑" panose="020B0503020204020204" charset="-122"/>
                  <a:ea typeface="微软雅黑" panose="020B0503020204020204" charset="-122"/>
                </a:rPr>
                <a:t>Logo here</a:t>
              </a:r>
            </a:p>
          </p:txBody>
        </p:sp>
      </p:grpSp>
      <p:grpSp>
        <p:nvGrpSpPr>
          <p:cNvPr id="77" name="组合 76"/>
          <p:cNvGrpSpPr/>
          <p:nvPr/>
        </p:nvGrpSpPr>
        <p:grpSpPr>
          <a:xfrm>
            <a:off x="9431913" y="4694654"/>
            <a:ext cx="955183" cy="897072"/>
            <a:chOff x="1987255" y="2289124"/>
            <a:chExt cx="1001486" cy="940557"/>
          </a:xfrm>
          <a:solidFill>
            <a:srgbClr val="F893D8"/>
          </a:solidFill>
        </p:grpSpPr>
        <p:sp>
          <p:nvSpPr>
            <p:cNvPr id="78" name="椭圆 77"/>
            <p:cNvSpPr/>
            <p:nvPr/>
          </p:nvSpPr>
          <p:spPr>
            <a:xfrm>
              <a:off x="2012736" y="2289124"/>
              <a:ext cx="940557" cy="940557"/>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charset="-122"/>
                <a:ea typeface="微软雅黑" panose="020B0503020204020204" charset="-122"/>
              </a:endParaRPr>
            </a:p>
          </p:txBody>
        </p:sp>
        <p:sp>
          <p:nvSpPr>
            <p:cNvPr id="79" name="椭圆 78"/>
            <p:cNvSpPr/>
            <p:nvPr/>
          </p:nvSpPr>
          <p:spPr>
            <a:xfrm>
              <a:off x="1987255" y="2386586"/>
              <a:ext cx="1001486" cy="748630"/>
            </a:xfrm>
            <a:prstGeom prst="ellipse">
              <a:avLst/>
            </a:prstGeom>
            <a:noFill/>
            <a:ln>
              <a:noFill/>
            </a:ln>
          </p:spPr>
          <p:txBody>
            <a:bodyPr wrap="square" rtlCol="0">
              <a:spAutoFit/>
            </a:bodyPr>
            <a:lstStyle/>
            <a:p>
              <a:pPr algn="ctr"/>
              <a:r>
                <a:rPr lang="en-US" altLang="zh-CN" sz="1400" dirty="0">
                  <a:solidFill>
                    <a:schemeClr val="bg1"/>
                  </a:solidFill>
                  <a:latin typeface="微软雅黑" panose="020B0503020204020204" charset="-122"/>
                  <a:ea typeface="微软雅黑" panose="020B0503020204020204" charset="-122"/>
                </a:rPr>
                <a:t>Logo here</a:t>
              </a:r>
            </a:p>
          </p:txBody>
        </p:sp>
      </p:grpSp>
    </p:spTree>
  </p:cSld>
  <p:clrMapOvr>
    <a:masterClrMapping/>
  </p:clrMapOvr>
  <p:transition advTm="9969">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6" presetClass="entr" presetSubtype="32"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circle(out)">
                                      <p:cBhvr>
                                        <p:cTn id="16" dur="1000"/>
                                        <p:tgtEl>
                                          <p:spTgt spid="28"/>
                                        </p:tgtEl>
                                      </p:cBhvr>
                                    </p:animEffect>
                                  </p:childTnLst>
                                </p:cTn>
                              </p:par>
                            </p:childTnLst>
                          </p:cTn>
                        </p:par>
                        <p:par>
                          <p:cTn id="17" fill="hold">
                            <p:stCondLst>
                              <p:cond delay="2500"/>
                            </p:stCondLst>
                            <p:childTnLst>
                              <p:par>
                                <p:cTn id="18" presetID="10"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500"/>
                                        <p:tgtEl>
                                          <p:spTgt spid="60"/>
                                        </p:tgtEl>
                                      </p:cBhvr>
                                    </p:animEffect>
                                  </p:childTnLst>
                                </p:cTn>
                              </p:par>
                            </p:childTnLst>
                          </p:cTn>
                        </p:par>
                        <p:par>
                          <p:cTn id="21" fill="hold">
                            <p:stCondLst>
                              <p:cond delay="3000"/>
                            </p:stCondLst>
                            <p:childTnLst>
                              <p:par>
                                <p:cTn id="22" presetID="2" presetClass="entr" presetSubtype="1"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par>
                          <p:cTn id="26" fill="hold">
                            <p:stCondLst>
                              <p:cond delay="3500"/>
                            </p:stCondLst>
                            <p:childTnLst>
                              <p:par>
                                <p:cTn id="27" presetID="6" presetClass="entr" presetSubtype="32"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ircle(out)">
                                      <p:cBhvr>
                                        <p:cTn id="29" dur="1000"/>
                                        <p:tgtEl>
                                          <p:spTgt spid="3"/>
                                        </p:tgtEl>
                                      </p:cBhvr>
                                    </p:animEffect>
                                  </p:childTnLst>
                                </p:cTn>
                              </p:par>
                            </p:childTnLst>
                          </p:cTn>
                        </p:par>
                        <p:par>
                          <p:cTn id="30" fill="hold">
                            <p:stCondLst>
                              <p:cond delay="4500"/>
                            </p:stCondLst>
                            <p:childTnLst>
                              <p:par>
                                <p:cTn id="31" presetID="10" presetClass="entr" presetSubtype="0" fill="hold" grpId="0" nodeType="after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500"/>
                                        <p:tgtEl>
                                          <p:spTgt spid="68"/>
                                        </p:tgtEl>
                                      </p:cBhvr>
                                    </p:animEffect>
                                  </p:childTnLst>
                                </p:cTn>
                              </p:par>
                            </p:childTnLst>
                          </p:cTn>
                        </p:par>
                        <p:par>
                          <p:cTn id="34" fill="hold">
                            <p:stCondLst>
                              <p:cond delay="5000"/>
                            </p:stCondLst>
                            <p:childTnLst>
                              <p:par>
                                <p:cTn id="35" presetID="2" presetClass="entr" presetSubtype="4" fill="hold"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500" fill="hold"/>
                                        <p:tgtEl>
                                          <p:spTgt spid="63"/>
                                        </p:tgtEl>
                                        <p:attrNameLst>
                                          <p:attrName>ppt_x</p:attrName>
                                        </p:attrNameLst>
                                      </p:cBhvr>
                                      <p:tavLst>
                                        <p:tav tm="0">
                                          <p:val>
                                            <p:strVal val="#ppt_x"/>
                                          </p:val>
                                        </p:tav>
                                        <p:tav tm="100000">
                                          <p:val>
                                            <p:strVal val="#ppt_x"/>
                                          </p:val>
                                        </p:tav>
                                      </p:tavLst>
                                    </p:anim>
                                    <p:anim calcmode="lin" valueType="num">
                                      <p:cBhvr additive="base">
                                        <p:cTn id="38" dur="500" fill="hold"/>
                                        <p:tgtEl>
                                          <p:spTgt spid="63"/>
                                        </p:tgtEl>
                                        <p:attrNameLst>
                                          <p:attrName>ppt_y</p:attrName>
                                        </p:attrNameLst>
                                      </p:cBhvr>
                                      <p:tavLst>
                                        <p:tav tm="0">
                                          <p:val>
                                            <p:strVal val="1+#ppt_h/2"/>
                                          </p:val>
                                        </p:tav>
                                        <p:tav tm="100000">
                                          <p:val>
                                            <p:strVal val="#ppt_y"/>
                                          </p:val>
                                        </p:tav>
                                      </p:tavLst>
                                    </p:anim>
                                  </p:childTnLst>
                                </p:cTn>
                              </p:par>
                            </p:childTnLst>
                          </p:cTn>
                        </p:par>
                        <p:par>
                          <p:cTn id="39" fill="hold">
                            <p:stCondLst>
                              <p:cond delay="5500"/>
                            </p:stCondLst>
                            <p:childTnLst>
                              <p:par>
                                <p:cTn id="40" presetID="6" presetClass="entr" presetSubtype="32" fill="hold"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circle(out)">
                                      <p:cBhvr>
                                        <p:cTn id="42" dur="1000"/>
                                        <p:tgtEl>
                                          <p:spTgt spid="4"/>
                                        </p:tgtEl>
                                      </p:cBhvr>
                                    </p:animEffect>
                                  </p:childTnLst>
                                </p:cTn>
                              </p:par>
                            </p:childTnLst>
                          </p:cTn>
                        </p:par>
                        <p:par>
                          <p:cTn id="43" fill="hold">
                            <p:stCondLst>
                              <p:cond delay="6500"/>
                            </p:stCondLst>
                            <p:childTnLst>
                              <p:par>
                                <p:cTn id="44" presetID="10" presetClass="entr" presetSubtype="0" fill="hold" grpId="0" nodeType="after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fade">
                                      <p:cBhvr>
                                        <p:cTn id="46" dur="500"/>
                                        <p:tgtEl>
                                          <p:spTgt spid="76"/>
                                        </p:tgtEl>
                                      </p:cBhvr>
                                    </p:animEffect>
                                  </p:childTnLst>
                                </p:cTn>
                              </p:par>
                            </p:childTnLst>
                          </p:cTn>
                        </p:par>
                        <p:par>
                          <p:cTn id="47" fill="hold">
                            <p:stCondLst>
                              <p:cond delay="7000"/>
                            </p:stCondLst>
                            <p:childTnLst>
                              <p:par>
                                <p:cTn id="48" presetID="2" presetClass="entr" presetSubtype="1"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additive="base">
                                        <p:cTn id="50" dur="500" fill="hold"/>
                                        <p:tgtEl>
                                          <p:spTgt spid="69"/>
                                        </p:tgtEl>
                                        <p:attrNameLst>
                                          <p:attrName>ppt_x</p:attrName>
                                        </p:attrNameLst>
                                      </p:cBhvr>
                                      <p:tavLst>
                                        <p:tav tm="0">
                                          <p:val>
                                            <p:strVal val="#ppt_x"/>
                                          </p:val>
                                        </p:tav>
                                        <p:tav tm="100000">
                                          <p:val>
                                            <p:strVal val="#ppt_x"/>
                                          </p:val>
                                        </p:tav>
                                      </p:tavLst>
                                    </p:anim>
                                    <p:anim calcmode="lin" valueType="num">
                                      <p:cBhvr additive="base">
                                        <p:cTn id="51" dur="500" fill="hold"/>
                                        <p:tgtEl>
                                          <p:spTgt spid="69"/>
                                        </p:tgtEl>
                                        <p:attrNameLst>
                                          <p:attrName>ppt_y</p:attrName>
                                        </p:attrNameLst>
                                      </p:cBhvr>
                                      <p:tavLst>
                                        <p:tav tm="0">
                                          <p:val>
                                            <p:strVal val="0-#ppt_h/2"/>
                                          </p:val>
                                        </p:tav>
                                        <p:tav tm="100000">
                                          <p:val>
                                            <p:strVal val="#ppt_y"/>
                                          </p:val>
                                        </p:tav>
                                      </p:tavLst>
                                    </p:anim>
                                  </p:childTnLst>
                                </p:cTn>
                              </p:par>
                            </p:childTnLst>
                          </p:cTn>
                        </p:par>
                        <p:par>
                          <p:cTn id="52" fill="hold">
                            <p:stCondLst>
                              <p:cond delay="750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1000"/>
                                        <p:tgtEl>
                                          <p:spTgt spid="8"/>
                                        </p:tgtEl>
                                      </p:cBhvr>
                                    </p:animEffect>
                                  </p:childTnLst>
                                </p:cTn>
                              </p:par>
                            </p:childTnLst>
                          </p:cTn>
                        </p:par>
                        <p:par>
                          <p:cTn id="56" fill="hold">
                            <p:stCondLst>
                              <p:cond delay="8500"/>
                            </p:stCondLst>
                            <p:childTnLst>
                              <p:par>
                                <p:cTn id="57" presetID="10" presetClass="entr" presetSubtype="0" fill="hold" grpId="0" nodeType="after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9000"/>
                            </p:stCondLst>
                            <p:childTnLst>
                              <p:par>
                                <p:cTn id="61" presetID="2" presetClass="entr" presetSubtype="4" fill="hold" nodeType="after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fill="hold"/>
                                        <p:tgtEl>
                                          <p:spTgt spid="77"/>
                                        </p:tgtEl>
                                        <p:attrNameLst>
                                          <p:attrName>ppt_x</p:attrName>
                                        </p:attrNameLst>
                                      </p:cBhvr>
                                      <p:tavLst>
                                        <p:tav tm="0">
                                          <p:val>
                                            <p:strVal val="#ppt_x"/>
                                          </p:val>
                                        </p:tav>
                                        <p:tav tm="100000">
                                          <p:val>
                                            <p:strVal val="#ppt_x"/>
                                          </p:val>
                                        </p:tav>
                                      </p:tavLst>
                                    </p:anim>
                                    <p:anim calcmode="lin" valueType="num">
                                      <p:cBhvr additive="base">
                                        <p:cTn id="64"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8" grpId="0" bldLvl="0" animBg="1"/>
      <p:bldP spid="60" grpId="0"/>
      <p:bldP spid="68" grpId="0"/>
      <p:bldP spid="76" grpId="0"/>
      <p:bldP spid="8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grpSp>
        <p:nvGrpSpPr>
          <p:cNvPr id="188" name="Group 187"/>
          <p:cNvGrpSpPr/>
          <p:nvPr/>
        </p:nvGrpSpPr>
        <p:grpSpPr bwMode="auto">
          <a:xfrm>
            <a:off x="4519613" y="1538288"/>
            <a:ext cx="1812925" cy="1387475"/>
            <a:chOff x="4519302" y="1538061"/>
            <a:chExt cx="1812934" cy="1386993"/>
          </a:xfrm>
        </p:grpSpPr>
        <p:sp>
          <p:nvSpPr>
            <p:cNvPr id="35908" name="Freeform 6"/>
            <p:cNvSpPr>
              <a:spLocks noChangeArrowheads="1"/>
            </p:cNvSpPr>
            <p:nvPr/>
          </p:nvSpPr>
          <p:spPr bwMode="auto">
            <a:xfrm>
              <a:off x="4519302" y="1538061"/>
              <a:ext cx="1812934" cy="1386993"/>
            </a:xfrm>
            <a:custGeom>
              <a:avLst/>
              <a:gdLst>
                <a:gd name="T0" fmla="*/ 2147483646 w 507"/>
                <a:gd name="T1" fmla="*/ 2147483646 h 388"/>
                <a:gd name="T2" fmla="*/ 2147483646 w 507"/>
                <a:gd name="T3" fmla="*/ 2147483646 h 388"/>
                <a:gd name="T4" fmla="*/ 2147483646 w 507"/>
                <a:gd name="T5" fmla="*/ 2147483646 h 388"/>
                <a:gd name="T6" fmla="*/ 2147483646 w 507"/>
                <a:gd name="T7" fmla="*/ 2147483646 h 388"/>
                <a:gd name="T8" fmla="*/ 2147483646 w 507"/>
                <a:gd name="T9" fmla="*/ 2147483646 h 388"/>
                <a:gd name="T10" fmla="*/ 2147483646 w 507"/>
                <a:gd name="T11" fmla="*/ 2147483646 h 388"/>
                <a:gd name="T12" fmla="*/ 2147483646 w 507"/>
                <a:gd name="T13" fmla="*/ 0 h 388"/>
                <a:gd name="T14" fmla="*/ 2147483646 w 507"/>
                <a:gd name="T15" fmla="*/ 0 h 388"/>
                <a:gd name="T16" fmla="*/ 0 w 507"/>
                <a:gd name="T17" fmla="*/ 2147483646 h 388"/>
                <a:gd name="T18" fmla="*/ 2147483646 w 507"/>
                <a:gd name="T19" fmla="*/ 2147483646 h 388"/>
                <a:gd name="T20" fmla="*/ 2147483646 w 507"/>
                <a:gd name="T21" fmla="*/ 2147483646 h 388"/>
                <a:gd name="T22" fmla="*/ 2147483646 w 507"/>
                <a:gd name="T23" fmla="*/ 2147483646 h 388"/>
                <a:gd name="T24" fmla="*/ 2147483646 w 507"/>
                <a:gd name="T25" fmla="*/ 2147483646 h 388"/>
                <a:gd name="T26" fmla="*/ 2147483646 w 507"/>
                <a:gd name="T27" fmla="*/ 2147483646 h 388"/>
                <a:gd name="T28" fmla="*/ 2147483646 w 507"/>
                <a:gd name="T29" fmla="*/ 2147483646 h 388"/>
                <a:gd name="T30" fmla="*/ 2147483646 w 507"/>
                <a:gd name="T31" fmla="*/ 2147483646 h 388"/>
                <a:gd name="T32" fmla="*/ 2147483646 w 507"/>
                <a:gd name="T33" fmla="*/ 2147483646 h 388"/>
                <a:gd name="T34" fmla="*/ 2147483646 w 507"/>
                <a:gd name="T35" fmla="*/ 2147483646 h 388"/>
                <a:gd name="T36" fmla="*/ 2147483646 w 507"/>
                <a:gd name="T37" fmla="*/ 2147483646 h 388"/>
                <a:gd name="T38" fmla="*/ 2147483646 w 507"/>
                <a:gd name="T39" fmla="*/ 2147483646 h 388"/>
                <a:gd name="T40" fmla="*/ 2147483646 w 507"/>
                <a:gd name="T41" fmla="*/ 2147483646 h 388"/>
                <a:gd name="T42" fmla="*/ 2147483646 w 507"/>
                <a:gd name="T43" fmla="*/ 2147483646 h 388"/>
                <a:gd name="T44" fmla="*/ 2147483646 w 507"/>
                <a:gd name="T45" fmla="*/ 2147483646 h 38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07"/>
                <a:gd name="T70" fmla="*/ 0 h 388"/>
                <a:gd name="T71" fmla="*/ 507 w 507"/>
                <a:gd name="T72" fmla="*/ 388 h 38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07" h="388">
                  <a:moveTo>
                    <a:pt x="480" y="191"/>
                  </a:moveTo>
                  <a:cubicBezTo>
                    <a:pt x="480" y="191"/>
                    <a:pt x="479" y="191"/>
                    <a:pt x="479" y="191"/>
                  </a:cubicBezTo>
                  <a:cubicBezTo>
                    <a:pt x="479" y="191"/>
                    <a:pt x="479" y="191"/>
                    <a:pt x="479" y="191"/>
                  </a:cubicBezTo>
                  <a:cubicBezTo>
                    <a:pt x="479" y="191"/>
                    <a:pt x="479" y="191"/>
                    <a:pt x="479" y="191"/>
                  </a:cubicBezTo>
                  <a:cubicBezTo>
                    <a:pt x="476" y="192"/>
                    <a:pt x="473" y="192"/>
                    <a:pt x="470" y="194"/>
                  </a:cubicBezTo>
                  <a:cubicBezTo>
                    <a:pt x="460" y="198"/>
                    <a:pt x="451" y="205"/>
                    <a:pt x="439" y="207"/>
                  </a:cubicBezTo>
                  <a:cubicBezTo>
                    <a:pt x="439" y="0"/>
                    <a:pt x="439" y="0"/>
                    <a:pt x="439" y="0"/>
                  </a:cubicBezTo>
                  <a:cubicBezTo>
                    <a:pt x="439" y="0"/>
                    <a:pt x="439" y="0"/>
                    <a:pt x="439" y="0"/>
                  </a:cubicBezTo>
                  <a:cubicBezTo>
                    <a:pt x="214" y="1"/>
                    <a:pt x="28" y="169"/>
                    <a:pt x="0" y="388"/>
                  </a:cubicBezTo>
                  <a:cubicBezTo>
                    <a:pt x="225" y="388"/>
                    <a:pt x="225" y="388"/>
                    <a:pt x="225" y="388"/>
                  </a:cubicBezTo>
                  <a:cubicBezTo>
                    <a:pt x="224" y="376"/>
                    <a:pt x="216" y="368"/>
                    <a:pt x="212" y="358"/>
                  </a:cubicBezTo>
                  <a:cubicBezTo>
                    <a:pt x="211" y="355"/>
                    <a:pt x="210" y="352"/>
                    <a:pt x="210" y="348"/>
                  </a:cubicBezTo>
                  <a:cubicBezTo>
                    <a:pt x="210" y="348"/>
                    <a:pt x="210" y="348"/>
                    <a:pt x="210" y="348"/>
                  </a:cubicBezTo>
                  <a:cubicBezTo>
                    <a:pt x="210" y="348"/>
                    <a:pt x="210" y="348"/>
                    <a:pt x="210" y="348"/>
                  </a:cubicBezTo>
                  <a:cubicBezTo>
                    <a:pt x="210" y="348"/>
                    <a:pt x="210" y="348"/>
                    <a:pt x="210" y="347"/>
                  </a:cubicBezTo>
                  <a:cubicBezTo>
                    <a:pt x="210" y="332"/>
                    <a:pt x="222" y="320"/>
                    <a:pt x="237" y="320"/>
                  </a:cubicBezTo>
                  <a:cubicBezTo>
                    <a:pt x="252" y="320"/>
                    <a:pt x="264" y="332"/>
                    <a:pt x="264" y="347"/>
                  </a:cubicBezTo>
                  <a:cubicBezTo>
                    <a:pt x="264" y="363"/>
                    <a:pt x="253" y="372"/>
                    <a:pt x="249" y="388"/>
                  </a:cubicBezTo>
                  <a:cubicBezTo>
                    <a:pt x="439" y="388"/>
                    <a:pt x="439" y="388"/>
                    <a:pt x="439" y="388"/>
                  </a:cubicBezTo>
                  <a:cubicBezTo>
                    <a:pt x="439" y="231"/>
                    <a:pt x="439" y="231"/>
                    <a:pt x="439" y="231"/>
                  </a:cubicBezTo>
                  <a:cubicBezTo>
                    <a:pt x="456" y="234"/>
                    <a:pt x="464" y="245"/>
                    <a:pt x="480" y="245"/>
                  </a:cubicBezTo>
                  <a:cubicBezTo>
                    <a:pt x="495" y="245"/>
                    <a:pt x="507" y="233"/>
                    <a:pt x="507" y="218"/>
                  </a:cubicBezTo>
                  <a:cubicBezTo>
                    <a:pt x="507" y="203"/>
                    <a:pt x="495" y="191"/>
                    <a:pt x="480" y="191"/>
                  </a:cubicBezTo>
                  <a:close/>
                </a:path>
              </a:pathLst>
            </a:custGeom>
            <a:solidFill>
              <a:srgbClr val="F02AA1"/>
            </a:solidFill>
            <a:ln w="3175">
              <a:solidFill>
                <a:schemeClr val="bg1"/>
              </a:solidFill>
              <a:round/>
            </a:ln>
          </p:spPr>
          <p:txBody>
            <a:bodyPr lIns="180000" tIns="252000" rIns="432000" bIns="0" anchor="b"/>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IN" altLang="en-US" sz="3200">
                  <a:solidFill>
                    <a:schemeClr val="bg1"/>
                  </a:solidFill>
                </a:rPr>
                <a:t>01</a:t>
              </a:r>
            </a:p>
          </p:txBody>
        </p:sp>
        <p:sp>
          <p:nvSpPr>
            <p:cNvPr id="35909" name="Freeform 29"/>
            <p:cNvSpPr>
              <a:spLocks noEditPoints="1" noChangeArrowheads="1"/>
            </p:cNvSpPr>
            <p:nvPr/>
          </p:nvSpPr>
          <p:spPr bwMode="auto">
            <a:xfrm>
              <a:off x="5381515" y="1996221"/>
              <a:ext cx="491440" cy="460189"/>
            </a:xfrm>
            <a:custGeom>
              <a:avLst/>
              <a:gdLst>
                <a:gd name="T0" fmla="*/ 491440 w 177"/>
                <a:gd name="T1" fmla="*/ 99800 h 166"/>
                <a:gd name="T2" fmla="*/ 491440 w 177"/>
                <a:gd name="T3" fmla="*/ 130294 h 166"/>
                <a:gd name="T4" fmla="*/ 458122 w 177"/>
                <a:gd name="T5" fmla="*/ 130294 h 166"/>
                <a:gd name="T6" fmla="*/ 441463 w 177"/>
                <a:gd name="T7" fmla="*/ 146928 h 166"/>
                <a:gd name="T8" fmla="*/ 49977 w 177"/>
                <a:gd name="T9" fmla="*/ 146928 h 166"/>
                <a:gd name="T10" fmla="*/ 33318 w 177"/>
                <a:gd name="T11" fmla="*/ 130294 h 166"/>
                <a:gd name="T12" fmla="*/ 0 w 177"/>
                <a:gd name="T13" fmla="*/ 130294 h 166"/>
                <a:gd name="T14" fmla="*/ 0 w 177"/>
                <a:gd name="T15" fmla="*/ 99800 h 166"/>
                <a:gd name="T16" fmla="*/ 244332 w 177"/>
                <a:gd name="T17" fmla="*/ 0 h 166"/>
                <a:gd name="T18" fmla="*/ 491440 w 177"/>
                <a:gd name="T19" fmla="*/ 99800 h 166"/>
                <a:gd name="T20" fmla="*/ 491440 w 177"/>
                <a:gd name="T21" fmla="*/ 426922 h 166"/>
                <a:gd name="T22" fmla="*/ 491440 w 177"/>
                <a:gd name="T23" fmla="*/ 460189 h 166"/>
                <a:gd name="T24" fmla="*/ 0 w 177"/>
                <a:gd name="T25" fmla="*/ 460189 h 166"/>
                <a:gd name="T26" fmla="*/ 0 w 177"/>
                <a:gd name="T27" fmla="*/ 426922 h 166"/>
                <a:gd name="T28" fmla="*/ 16659 w 177"/>
                <a:gd name="T29" fmla="*/ 410289 h 166"/>
                <a:gd name="T30" fmla="*/ 474781 w 177"/>
                <a:gd name="T31" fmla="*/ 410289 h 166"/>
                <a:gd name="T32" fmla="*/ 491440 w 177"/>
                <a:gd name="T33" fmla="*/ 426922 h 166"/>
                <a:gd name="T34" fmla="*/ 130495 w 177"/>
                <a:gd name="T35" fmla="*/ 163561 h 166"/>
                <a:gd name="T36" fmla="*/ 130495 w 177"/>
                <a:gd name="T37" fmla="*/ 360389 h 166"/>
                <a:gd name="T38" fmla="*/ 163813 w 177"/>
                <a:gd name="T39" fmla="*/ 360389 h 166"/>
                <a:gd name="T40" fmla="*/ 163813 w 177"/>
                <a:gd name="T41" fmla="*/ 163561 h 166"/>
                <a:gd name="T42" fmla="*/ 230449 w 177"/>
                <a:gd name="T43" fmla="*/ 163561 h 166"/>
                <a:gd name="T44" fmla="*/ 230449 w 177"/>
                <a:gd name="T45" fmla="*/ 360389 h 166"/>
                <a:gd name="T46" fmla="*/ 260991 w 177"/>
                <a:gd name="T47" fmla="*/ 360389 h 166"/>
                <a:gd name="T48" fmla="*/ 260991 w 177"/>
                <a:gd name="T49" fmla="*/ 163561 h 166"/>
                <a:gd name="T50" fmla="*/ 327627 w 177"/>
                <a:gd name="T51" fmla="*/ 163561 h 166"/>
                <a:gd name="T52" fmla="*/ 327627 w 177"/>
                <a:gd name="T53" fmla="*/ 360389 h 166"/>
                <a:gd name="T54" fmla="*/ 360945 w 177"/>
                <a:gd name="T55" fmla="*/ 360389 h 166"/>
                <a:gd name="T56" fmla="*/ 360945 w 177"/>
                <a:gd name="T57" fmla="*/ 163561 h 166"/>
                <a:gd name="T58" fmla="*/ 424804 w 177"/>
                <a:gd name="T59" fmla="*/ 163561 h 166"/>
                <a:gd name="T60" fmla="*/ 424804 w 177"/>
                <a:gd name="T61" fmla="*/ 360389 h 166"/>
                <a:gd name="T62" fmla="*/ 441463 w 177"/>
                <a:gd name="T63" fmla="*/ 360389 h 166"/>
                <a:gd name="T64" fmla="*/ 458122 w 177"/>
                <a:gd name="T65" fmla="*/ 377022 h 166"/>
                <a:gd name="T66" fmla="*/ 458122 w 177"/>
                <a:gd name="T67" fmla="*/ 393656 h 166"/>
                <a:gd name="T68" fmla="*/ 33318 w 177"/>
                <a:gd name="T69" fmla="*/ 393656 h 166"/>
                <a:gd name="T70" fmla="*/ 33318 w 177"/>
                <a:gd name="T71" fmla="*/ 377022 h 166"/>
                <a:gd name="T72" fmla="*/ 49977 w 177"/>
                <a:gd name="T73" fmla="*/ 360389 h 166"/>
                <a:gd name="T74" fmla="*/ 63859 w 177"/>
                <a:gd name="T75" fmla="*/ 360389 h 166"/>
                <a:gd name="T76" fmla="*/ 63859 w 177"/>
                <a:gd name="T77" fmla="*/ 163561 h 166"/>
                <a:gd name="T78" fmla="*/ 130495 w 177"/>
                <a:gd name="T79" fmla="*/ 163561 h 16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77" h="166">
                  <a:moveTo>
                    <a:pt x="177" y="36"/>
                  </a:moveTo>
                  <a:cubicBezTo>
                    <a:pt x="177" y="47"/>
                    <a:pt x="177" y="47"/>
                    <a:pt x="177" y="47"/>
                  </a:cubicBezTo>
                  <a:cubicBezTo>
                    <a:pt x="165" y="47"/>
                    <a:pt x="165" y="47"/>
                    <a:pt x="165" y="47"/>
                  </a:cubicBezTo>
                  <a:cubicBezTo>
                    <a:pt x="165" y="51"/>
                    <a:pt x="162" y="53"/>
                    <a:pt x="159" y="53"/>
                  </a:cubicBezTo>
                  <a:cubicBezTo>
                    <a:pt x="18" y="53"/>
                    <a:pt x="18" y="53"/>
                    <a:pt x="18" y="53"/>
                  </a:cubicBezTo>
                  <a:cubicBezTo>
                    <a:pt x="14" y="53"/>
                    <a:pt x="12" y="51"/>
                    <a:pt x="12" y="47"/>
                  </a:cubicBezTo>
                  <a:cubicBezTo>
                    <a:pt x="0" y="47"/>
                    <a:pt x="0" y="47"/>
                    <a:pt x="0" y="47"/>
                  </a:cubicBezTo>
                  <a:cubicBezTo>
                    <a:pt x="0" y="36"/>
                    <a:pt x="0" y="36"/>
                    <a:pt x="0" y="36"/>
                  </a:cubicBezTo>
                  <a:cubicBezTo>
                    <a:pt x="88" y="0"/>
                    <a:pt x="88" y="0"/>
                    <a:pt x="88" y="0"/>
                  </a:cubicBezTo>
                  <a:lnTo>
                    <a:pt x="177" y="36"/>
                  </a:lnTo>
                  <a:close/>
                  <a:moveTo>
                    <a:pt x="177" y="154"/>
                  </a:moveTo>
                  <a:cubicBezTo>
                    <a:pt x="177" y="166"/>
                    <a:pt x="177" y="166"/>
                    <a:pt x="177" y="166"/>
                  </a:cubicBezTo>
                  <a:cubicBezTo>
                    <a:pt x="0" y="166"/>
                    <a:pt x="0" y="166"/>
                    <a:pt x="0" y="166"/>
                  </a:cubicBezTo>
                  <a:cubicBezTo>
                    <a:pt x="0" y="154"/>
                    <a:pt x="0" y="154"/>
                    <a:pt x="0" y="154"/>
                  </a:cubicBezTo>
                  <a:cubicBezTo>
                    <a:pt x="0" y="151"/>
                    <a:pt x="3" y="148"/>
                    <a:pt x="6" y="148"/>
                  </a:cubicBezTo>
                  <a:cubicBezTo>
                    <a:pt x="171" y="148"/>
                    <a:pt x="171" y="148"/>
                    <a:pt x="171" y="148"/>
                  </a:cubicBezTo>
                  <a:cubicBezTo>
                    <a:pt x="174" y="148"/>
                    <a:pt x="177" y="151"/>
                    <a:pt x="177" y="154"/>
                  </a:cubicBezTo>
                  <a:close/>
                  <a:moveTo>
                    <a:pt x="47" y="59"/>
                  </a:moveTo>
                  <a:cubicBezTo>
                    <a:pt x="47" y="130"/>
                    <a:pt x="47" y="130"/>
                    <a:pt x="47" y="130"/>
                  </a:cubicBezTo>
                  <a:cubicBezTo>
                    <a:pt x="59" y="130"/>
                    <a:pt x="59" y="130"/>
                    <a:pt x="59" y="130"/>
                  </a:cubicBezTo>
                  <a:cubicBezTo>
                    <a:pt x="59" y="59"/>
                    <a:pt x="59" y="59"/>
                    <a:pt x="59" y="59"/>
                  </a:cubicBezTo>
                  <a:cubicBezTo>
                    <a:pt x="83" y="59"/>
                    <a:pt x="83" y="59"/>
                    <a:pt x="83" y="59"/>
                  </a:cubicBezTo>
                  <a:cubicBezTo>
                    <a:pt x="83" y="130"/>
                    <a:pt x="83" y="130"/>
                    <a:pt x="83" y="130"/>
                  </a:cubicBezTo>
                  <a:cubicBezTo>
                    <a:pt x="94" y="130"/>
                    <a:pt x="94" y="130"/>
                    <a:pt x="94" y="130"/>
                  </a:cubicBezTo>
                  <a:cubicBezTo>
                    <a:pt x="94" y="59"/>
                    <a:pt x="94" y="59"/>
                    <a:pt x="94" y="59"/>
                  </a:cubicBezTo>
                  <a:cubicBezTo>
                    <a:pt x="118" y="59"/>
                    <a:pt x="118" y="59"/>
                    <a:pt x="118" y="59"/>
                  </a:cubicBezTo>
                  <a:cubicBezTo>
                    <a:pt x="118" y="130"/>
                    <a:pt x="118" y="130"/>
                    <a:pt x="118" y="130"/>
                  </a:cubicBezTo>
                  <a:cubicBezTo>
                    <a:pt x="130" y="130"/>
                    <a:pt x="130" y="130"/>
                    <a:pt x="130" y="130"/>
                  </a:cubicBezTo>
                  <a:cubicBezTo>
                    <a:pt x="130" y="59"/>
                    <a:pt x="130" y="59"/>
                    <a:pt x="130" y="59"/>
                  </a:cubicBezTo>
                  <a:cubicBezTo>
                    <a:pt x="153" y="59"/>
                    <a:pt x="153" y="59"/>
                    <a:pt x="153" y="59"/>
                  </a:cubicBezTo>
                  <a:cubicBezTo>
                    <a:pt x="153" y="130"/>
                    <a:pt x="153" y="130"/>
                    <a:pt x="153" y="130"/>
                  </a:cubicBezTo>
                  <a:cubicBezTo>
                    <a:pt x="159" y="130"/>
                    <a:pt x="159" y="130"/>
                    <a:pt x="159" y="130"/>
                  </a:cubicBezTo>
                  <a:cubicBezTo>
                    <a:pt x="162" y="130"/>
                    <a:pt x="165" y="133"/>
                    <a:pt x="165" y="136"/>
                  </a:cubicBezTo>
                  <a:cubicBezTo>
                    <a:pt x="165" y="142"/>
                    <a:pt x="165" y="142"/>
                    <a:pt x="165" y="142"/>
                  </a:cubicBezTo>
                  <a:cubicBezTo>
                    <a:pt x="12" y="142"/>
                    <a:pt x="12" y="142"/>
                    <a:pt x="12" y="142"/>
                  </a:cubicBezTo>
                  <a:cubicBezTo>
                    <a:pt x="12" y="136"/>
                    <a:pt x="12" y="136"/>
                    <a:pt x="12" y="136"/>
                  </a:cubicBezTo>
                  <a:cubicBezTo>
                    <a:pt x="12" y="133"/>
                    <a:pt x="14" y="130"/>
                    <a:pt x="18" y="130"/>
                  </a:cubicBezTo>
                  <a:cubicBezTo>
                    <a:pt x="23" y="130"/>
                    <a:pt x="23" y="130"/>
                    <a:pt x="23" y="130"/>
                  </a:cubicBezTo>
                  <a:cubicBezTo>
                    <a:pt x="23" y="59"/>
                    <a:pt x="23" y="59"/>
                    <a:pt x="23" y="59"/>
                  </a:cubicBezTo>
                  <a:lnTo>
                    <a:pt x="47" y="5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90" name="Group 189"/>
          <p:cNvGrpSpPr/>
          <p:nvPr/>
        </p:nvGrpSpPr>
        <p:grpSpPr bwMode="auto">
          <a:xfrm>
            <a:off x="4505325" y="2681288"/>
            <a:ext cx="1582738" cy="1987550"/>
            <a:chOff x="4504985" y="2681659"/>
            <a:chExt cx="1583856" cy="1986531"/>
          </a:xfrm>
        </p:grpSpPr>
        <p:sp>
          <p:nvSpPr>
            <p:cNvPr id="60" name="Freeform 7"/>
            <p:cNvSpPr/>
            <p:nvPr/>
          </p:nvSpPr>
          <p:spPr bwMode="auto">
            <a:xfrm>
              <a:off x="4504985" y="2681659"/>
              <a:ext cx="1583856" cy="1986531"/>
            </a:xfrm>
            <a:custGeom>
              <a:avLst/>
              <a:gdLst>
                <a:gd name="T0" fmla="*/ 417 w 443"/>
                <a:gd name="T1" fmla="*/ 307 h 556"/>
                <a:gd name="T2" fmla="*/ 407 w 443"/>
                <a:gd name="T3" fmla="*/ 309 h 556"/>
                <a:gd name="T4" fmla="*/ 407 w 443"/>
                <a:gd name="T5" fmla="*/ 309 h 556"/>
                <a:gd name="T6" fmla="*/ 407 w 443"/>
                <a:gd name="T7" fmla="*/ 309 h 556"/>
                <a:gd name="T8" fmla="*/ 406 w 443"/>
                <a:gd name="T9" fmla="*/ 309 h 556"/>
                <a:gd name="T10" fmla="*/ 379 w 443"/>
                <a:gd name="T11" fmla="*/ 282 h 556"/>
                <a:gd name="T12" fmla="*/ 406 w 443"/>
                <a:gd name="T13" fmla="*/ 255 h 556"/>
                <a:gd name="T14" fmla="*/ 443 w 443"/>
                <a:gd name="T15" fmla="*/ 269 h 556"/>
                <a:gd name="T16" fmla="*/ 443 w 443"/>
                <a:gd name="T17" fmla="*/ 68 h 556"/>
                <a:gd name="T18" fmla="*/ 253 w 443"/>
                <a:gd name="T19" fmla="*/ 68 h 556"/>
                <a:gd name="T20" fmla="*/ 268 w 443"/>
                <a:gd name="T21" fmla="*/ 27 h 556"/>
                <a:gd name="T22" fmla="*/ 241 w 443"/>
                <a:gd name="T23" fmla="*/ 0 h 556"/>
                <a:gd name="T24" fmla="*/ 214 w 443"/>
                <a:gd name="T25" fmla="*/ 27 h 556"/>
                <a:gd name="T26" fmla="*/ 214 w 443"/>
                <a:gd name="T27" fmla="*/ 28 h 556"/>
                <a:gd name="T28" fmla="*/ 214 w 443"/>
                <a:gd name="T29" fmla="*/ 28 h 556"/>
                <a:gd name="T30" fmla="*/ 214 w 443"/>
                <a:gd name="T31" fmla="*/ 28 h 556"/>
                <a:gd name="T32" fmla="*/ 216 w 443"/>
                <a:gd name="T33" fmla="*/ 38 h 556"/>
                <a:gd name="T34" fmla="*/ 229 w 443"/>
                <a:gd name="T35" fmla="*/ 68 h 556"/>
                <a:gd name="T36" fmla="*/ 4 w 443"/>
                <a:gd name="T37" fmla="*/ 68 h 556"/>
                <a:gd name="T38" fmla="*/ 0 w 443"/>
                <a:gd name="T39" fmla="*/ 126 h 556"/>
                <a:gd name="T40" fmla="*/ 63 w 443"/>
                <a:gd name="T41" fmla="*/ 352 h 556"/>
                <a:gd name="T42" fmla="*/ 62 w 443"/>
                <a:gd name="T43" fmla="*/ 352 h 556"/>
                <a:gd name="T44" fmla="*/ 143 w 443"/>
                <a:gd name="T45" fmla="*/ 492 h 556"/>
                <a:gd name="T46" fmla="*/ 280 w 443"/>
                <a:gd name="T47" fmla="*/ 492 h 556"/>
                <a:gd name="T48" fmla="*/ 266 w 443"/>
                <a:gd name="T49" fmla="*/ 529 h 556"/>
                <a:gd name="T50" fmla="*/ 293 w 443"/>
                <a:gd name="T51" fmla="*/ 556 h 556"/>
                <a:gd name="T52" fmla="*/ 320 w 443"/>
                <a:gd name="T53" fmla="*/ 529 h 556"/>
                <a:gd name="T54" fmla="*/ 320 w 443"/>
                <a:gd name="T55" fmla="*/ 528 h 556"/>
                <a:gd name="T56" fmla="*/ 320 w 443"/>
                <a:gd name="T57" fmla="*/ 528 h 556"/>
                <a:gd name="T58" fmla="*/ 320 w 443"/>
                <a:gd name="T59" fmla="*/ 528 h 556"/>
                <a:gd name="T60" fmla="*/ 318 w 443"/>
                <a:gd name="T61" fmla="*/ 518 h 556"/>
                <a:gd name="T62" fmla="*/ 305 w 443"/>
                <a:gd name="T63" fmla="*/ 492 h 556"/>
                <a:gd name="T64" fmla="*/ 443 w 443"/>
                <a:gd name="T65" fmla="*/ 492 h 556"/>
                <a:gd name="T66" fmla="*/ 443 w 443"/>
                <a:gd name="T67" fmla="*/ 294 h 556"/>
                <a:gd name="T68" fmla="*/ 417 w 443"/>
                <a:gd name="T69" fmla="*/ 30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3" h="556">
                  <a:moveTo>
                    <a:pt x="417" y="307"/>
                  </a:moveTo>
                  <a:cubicBezTo>
                    <a:pt x="414" y="308"/>
                    <a:pt x="410" y="309"/>
                    <a:pt x="407" y="309"/>
                  </a:cubicBezTo>
                  <a:cubicBezTo>
                    <a:pt x="407" y="309"/>
                    <a:pt x="407" y="309"/>
                    <a:pt x="407" y="309"/>
                  </a:cubicBezTo>
                  <a:cubicBezTo>
                    <a:pt x="407" y="309"/>
                    <a:pt x="407" y="309"/>
                    <a:pt x="407" y="309"/>
                  </a:cubicBezTo>
                  <a:cubicBezTo>
                    <a:pt x="407" y="309"/>
                    <a:pt x="406" y="309"/>
                    <a:pt x="406" y="309"/>
                  </a:cubicBezTo>
                  <a:cubicBezTo>
                    <a:pt x="391" y="309"/>
                    <a:pt x="379" y="297"/>
                    <a:pt x="379" y="282"/>
                  </a:cubicBezTo>
                  <a:cubicBezTo>
                    <a:pt x="379" y="267"/>
                    <a:pt x="391" y="255"/>
                    <a:pt x="406" y="255"/>
                  </a:cubicBezTo>
                  <a:cubicBezTo>
                    <a:pt x="421" y="255"/>
                    <a:pt x="429" y="265"/>
                    <a:pt x="443" y="269"/>
                  </a:cubicBezTo>
                  <a:cubicBezTo>
                    <a:pt x="443" y="68"/>
                    <a:pt x="443" y="68"/>
                    <a:pt x="443" y="68"/>
                  </a:cubicBezTo>
                  <a:cubicBezTo>
                    <a:pt x="253" y="68"/>
                    <a:pt x="253" y="68"/>
                    <a:pt x="253" y="68"/>
                  </a:cubicBezTo>
                  <a:cubicBezTo>
                    <a:pt x="257" y="52"/>
                    <a:pt x="268" y="43"/>
                    <a:pt x="268" y="27"/>
                  </a:cubicBezTo>
                  <a:cubicBezTo>
                    <a:pt x="268" y="12"/>
                    <a:pt x="256" y="0"/>
                    <a:pt x="241" y="0"/>
                  </a:cubicBezTo>
                  <a:cubicBezTo>
                    <a:pt x="226" y="0"/>
                    <a:pt x="214" y="12"/>
                    <a:pt x="214" y="27"/>
                  </a:cubicBezTo>
                  <a:cubicBezTo>
                    <a:pt x="214" y="28"/>
                    <a:pt x="214" y="28"/>
                    <a:pt x="214" y="28"/>
                  </a:cubicBezTo>
                  <a:cubicBezTo>
                    <a:pt x="214" y="28"/>
                    <a:pt x="214" y="28"/>
                    <a:pt x="214" y="28"/>
                  </a:cubicBezTo>
                  <a:cubicBezTo>
                    <a:pt x="214" y="28"/>
                    <a:pt x="214" y="28"/>
                    <a:pt x="214" y="28"/>
                  </a:cubicBezTo>
                  <a:cubicBezTo>
                    <a:pt x="214" y="32"/>
                    <a:pt x="215" y="35"/>
                    <a:pt x="216" y="38"/>
                  </a:cubicBezTo>
                  <a:cubicBezTo>
                    <a:pt x="220" y="48"/>
                    <a:pt x="228" y="56"/>
                    <a:pt x="229" y="68"/>
                  </a:cubicBezTo>
                  <a:cubicBezTo>
                    <a:pt x="4" y="68"/>
                    <a:pt x="4" y="68"/>
                    <a:pt x="4" y="68"/>
                  </a:cubicBezTo>
                  <a:cubicBezTo>
                    <a:pt x="2" y="84"/>
                    <a:pt x="0" y="106"/>
                    <a:pt x="0" y="126"/>
                  </a:cubicBezTo>
                  <a:cubicBezTo>
                    <a:pt x="0" y="208"/>
                    <a:pt x="23" y="284"/>
                    <a:pt x="63" y="352"/>
                  </a:cubicBezTo>
                  <a:cubicBezTo>
                    <a:pt x="62" y="352"/>
                    <a:pt x="62" y="352"/>
                    <a:pt x="62" y="352"/>
                  </a:cubicBezTo>
                  <a:cubicBezTo>
                    <a:pt x="95" y="404"/>
                    <a:pt x="122" y="448"/>
                    <a:pt x="143" y="492"/>
                  </a:cubicBezTo>
                  <a:cubicBezTo>
                    <a:pt x="280" y="492"/>
                    <a:pt x="280" y="492"/>
                    <a:pt x="280" y="492"/>
                  </a:cubicBezTo>
                  <a:cubicBezTo>
                    <a:pt x="275" y="506"/>
                    <a:pt x="266" y="514"/>
                    <a:pt x="266" y="529"/>
                  </a:cubicBezTo>
                  <a:cubicBezTo>
                    <a:pt x="266" y="544"/>
                    <a:pt x="278" y="556"/>
                    <a:pt x="293" y="556"/>
                  </a:cubicBezTo>
                  <a:cubicBezTo>
                    <a:pt x="308" y="556"/>
                    <a:pt x="320" y="544"/>
                    <a:pt x="320" y="529"/>
                  </a:cubicBezTo>
                  <a:cubicBezTo>
                    <a:pt x="320" y="529"/>
                    <a:pt x="320" y="528"/>
                    <a:pt x="320" y="528"/>
                  </a:cubicBezTo>
                  <a:cubicBezTo>
                    <a:pt x="320" y="528"/>
                    <a:pt x="320" y="528"/>
                    <a:pt x="320" y="528"/>
                  </a:cubicBezTo>
                  <a:cubicBezTo>
                    <a:pt x="320" y="528"/>
                    <a:pt x="320" y="528"/>
                    <a:pt x="320" y="528"/>
                  </a:cubicBezTo>
                  <a:cubicBezTo>
                    <a:pt x="320" y="524"/>
                    <a:pt x="319" y="521"/>
                    <a:pt x="318" y="518"/>
                  </a:cubicBezTo>
                  <a:cubicBezTo>
                    <a:pt x="314" y="509"/>
                    <a:pt x="308" y="502"/>
                    <a:pt x="305" y="492"/>
                  </a:cubicBezTo>
                  <a:cubicBezTo>
                    <a:pt x="443" y="492"/>
                    <a:pt x="443" y="492"/>
                    <a:pt x="443" y="492"/>
                  </a:cubicBezTo>
                  <a:cubicBezTo>
                    <a:pt x="443" y="294"/>
                    <a:pt x="443" y="294"/>
                    <a:pt x="443" y="294"/>
                  </a:cubicBezTo>
                  <a:cubicBezTo>
                    <a:pt x="433" y="297"/>
                    <a:pt x="425" y="303"/>
                    <a:pt x="417" y="307"/>
                  </a:cubicBezTo>
                  <a:close/>
                </a:path>
              </a:pathLst>
            </a:custGeom>
            <a:solidFill>
              <a:srgbClr val="F893D8"/>
            </a:solidFill>
            <a:ln w="3175">
              <a:solidFill>
                <a:schemeClr val="bg1"/>
              </a:solidFill>
            </a:ln>
          </p:spPr>
          <p:txBody>
            <a:bodyPr tIns="36000" rIns="144000" bIns="288000" anchor="b"/>
            <a:lstStyle/>
            <a:p>
              <a:pPr algn="r" eaLnBrk="1" fontAlgn="auto" hangingPunct="1">
                <a:defRPr/>
              </a:pPr>
              <a:r>
                <a:rPr lang="en-IN" sz="3200" noProof="1">
                  <a:solidFill>
                    <a:schemeClr val="bg1"/>
                  </a:solidFill>
                  <a:latin typeface="+mn-lt"/>
                  <a:ea typeface="+mn-ea"/>
                </a:rPr>
                <a:t>03</a:t>
              </a:r>
              <a:endParaRPr lang="en-IN" sz="3200" noProof="1">
                <a:solidFill>
                  <a:schemeClr val="bg1"/>
                </a:solidFill>
              </a:endParaRPr>
            </a:p>
          </p:txBody>
        </p:sp>
        <p:sp>
          <p:nvSpPr>
            <p:cNvPr id="35907" name="Freeform 47"/>
            <p:cNvSpPr>
              <a:spLocks noEditPoints="1" noChangeArrowheads="1"/>
            </p:cNvSpPr>
            <p:nvPr/>
          </p:nvSpPr>
          <p:spPr bwMode="auto">
            <a:xfrm>
              <a:off x="4902251" y="3257933"/>
              <a:ext cx="647900" cy="511077"/>
            </a:xfrm>
            <a:custGeom>
              <a:avLst/>
              <a:gdLst>
                <a:gd name="T0" fmla="*/ 255233 w 165"/>
                <a:gd name="T1" fmla="*/ 373479 h 130"/>
                <a:gd name="T2" fmla="*/ 188480 w 165"/>
                <a:gd name="T3" fmla="*/ 365617 h 130"/>
                <a:gd name="T4" fmla="*/ 90313 w 165"/>
                <a:gd name="T5" fmla="*/ 412793 h 130"/>
                <a:gd name="T6" fmla="*/ 58900 w 165"/>
                <a:gd name="T7" fmla="*/ 420656 h 130"/>
                <a:gd name="T8" fmla="*/ 58900 w 165"/>
                <a:gd name="T9" fmla="*/ 420656 h 130"/>
                <a:gd name="T10" fmla="*/ 47120 w 165"/>
                <a:gd name="T11" fmla="*/ 408862 h 130"/>
                <a:gd name="T12" fmla="*/ 51047 w 165"/>
                <a:gd name="T13" fmla="*/ 393136 h 130"/>
                <a:gd name="T14" fmla="*/ 94240 w 165"/>
                <a:gd name="T15" fmla="*/ 330234 h 130"/>
                <a:gd name="T16" fmla="*/ 0 w 165"/>
                <a:gd name="T17" fmla="*/ 184774 h 130"/>
                <a:gd name="T18" fmla="*/ 255233 w 165"/>
                <a:gd name="T19" fmla="*/ 0 h 130"/>
                <a:gd name="T20" fmla="*/ 510467 w 165"/>
                <a:gd name="T21" fmla="*/ 184774 h 130"/>
                <a:gd name="T22" fmla="*/ 255233 w 165"/>
                <a:gd name="T23" fmla="*/ 373479 h 130"/>
                <a:gd name="T24" fmla="*/ 553660 w 165"/>
                <a:gd name="T25" fmla="*/ 424587 h 130"/>
                <a:gd name="T26" fmla="*/ 592927 w 165"/>
                <a:gd name="T27" fmla="*/ 483557 h 130"/>
                <a:gd name="T28" fmla="*/ 600780 w 165"/>
                <a:gd name="T29" fmla="*/ 499283 h 130"/>
                <a:gd name="T30" fmla="*/ 589000 w 165"/>
                <a:gd name="T31" fmla="*/ 511077 h 130"/>
                <a:gd name="T32" fmla="*/ 557587 w 165"/>
                <a:gd name="T33" fmla="*/ 507146 h 130"/>
                <a:gd name="T34" fmla="*/ 455493 w 165"/>
                <a:gd name="T35" fmla="*/ 459969 h 130"/>
                <a:gd name="T36" fmla="*/ 392667 w 165"/>
                <a:gd name="T37" fmla="*/ 463901 h 130"/>
                <a:gd name="T38" fmla="*/ 223820 w 165"/>
                <a:gd name="T39" fmla="*/ 416724 h 130"/>
                <a:gd name="T40" fmla="*/ 255233 w 165"/>
                <a:gd name="T41" fmla="*/ 420656 h 130"/>
                <a:gd name="T42" fmla="*/ 463347 w 165"/>
                <a:gd name="T43" fmla="*/ 353823 h 130"/>
                <a:gd name="T44" fmla="*/ 557587 w 165"/>
                <a:gd name="T45" fmla="*/ 184774 h 130"/>
                <a:gd name="T46" fmla="*/ 545807 w 165"/>
                <a:gd name="T47" fmla="*/ 129735 h 130"/>
                <a:gd name="T48" fmla="*/ 647900 w 165"/>
                <a:gd name="T49" fmla="*/ 279127 h 130"/>
                <a:gd name="T50" fmla="*/ 553660 w 165"/>
                <a:gd name="T51" fmla="*/ 424587 h 13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5" h="130">
                  <a:moveTo>
                    <a:pt x="65" y="95"/>
                  </a:moveTo>
                  <a:cubicBezTo>
                    <a:pt x="59" y="95"/>
                    <a:pt x="54" y="94"/>
                    <a:pt x="48" y="93"/>
                  </a:cubicBezTo>
                  <a:cubicBezTo>
                    <a:pt x="41" y="99"/>
                    <a:pt x="32" y="103"/>
                    <a:pt x="23" y="105"/>
                  </a:cubicBezTo>
                  <a:cubicBezTo>
                    <a:pt x="20" y="106"/>
                    <a:pt x="18" y="106"/>
                    <a:pt x="15" y="107"/>
                  </a:cubicBezTo>
                  <a:cubicBezTo>
                    <a:pt x="15" y="107"/>
                    <a:pt x="15" y="107"/>
                    <a:pt x="15" y="107"/>
                  </a:cubicBezTo>
                  <a:cubicBezTo>
                    <a:pt x="13" y="107"/>
                    <a:pt x="12" y="105"/>
                    <a:pt x="12" y="104"/>
                  </a:cubicBezTo>
                  <a:cubicBezTo>
                    <a:pt x="11" y="102"/>
                    <a:pt x="12" y="101"/>
                    <a:pt x="13" y="100"/>
                  </a:cubicBezTo>
                  <a:cubicBezTo>
                    <a:pt x="17" y="96"/>
                    <a:pt x="21" y="92"/>
                    <a:pt x="24" y="84"/>
                  </a:cubicBezTo>
                  <a:cubicBezTo>
                    <a:pt x="9" y="76"/>
                    <a:pt x="0" y="62"/>
                    <a:pt x="0" y="47"/>
                  </a:cubicBezTo>
                  <a:cubicBezTo>
                    <a:pt x="0" y="21"/>
                    <a:pt x="29" y="0"/>
                    <a:pt x="65" y="0"/>
                  </a:cubicBezTo>
                  <a:cubicBezTo>
                    <a:pt x="101" y="0"/>
                    <a:pt x="130" y="21"/>
                    <a:pt x="130" y="47"/>
                  </a:cubicBezTo>
                  <a:cubicBezTo>
                    <a:pt x="130" y="74"/>
                    <a:pt x="101" y="95"/>
                    <a:pt x="65" y="95"/>
                  </a:cubicBezTo>
                  <a:close/>
                  <a:moveTo>
                    <a:pt x="141" y="108"/>
                  </a:moveTo>
                  <a:cubicBezTo>
                    <a:pt x="144" y="116"/>
                    <a:pt x="148" y="119"/>
                    <a:pt x="151" y="123"/>
                  </a:cubicBezTo>
                  <a:cubicBezTo>
                    <a:pt x="152" y="125"/>
                    <a:pt x="154" y="126"/>
                    <a:pt x="153" y="127"/>
                  </a:cubicBezTo>
                  <a:cubicBezTo>
                    <a:pt x="153" y="129"/>
                    <a:pt x="152" y="130"/>
                    <a:pt x="150" y="130"/>
                  </a:cubicBezTo>
                  <a:cubicBezTo>
                    <a:pt x="147" y="130"/>
                    <a:pt x="145" y="129"/>
                    <a:pt x="142" y="129"/>
                  </a:cubicBezTo>
                  <a:cubicBezTo>
                    <a:pt x="133" y="126"/>
                    <a:pt x="124" y="122"/>
                    <a:pt x="116" y="117"/>
                  </a:cubicBezTo>
                  <a:cubicBezTo>
                    <a:pt x="111" y="118"/>
                    <a:pt x="106" y="118"/>
                    <a:pt x="100" y="118"/>
                  </a:cubicBezTo>
                  <a:cubicBezTo>
                    <a:pt x="83" y="118"/>
                    <a:pt x="68" y="114"/>
                    <a:pt x="57" y="106"/>
                  </a:cubicBezTo>
                  <a:cubicBezTo>
                    <a:pt x="59" y="106"/>
                    <a:pt x="62" y="107"/>
                    <a:pt x="65" y="107"/>
                  </a:cubicBezTo>
                  <a:cubicBezTo>
                    <a:pt x="85" y="107"/>
                    <a:pt x="103" y="101"/>
                    <a:pt x="118" y="90"/>
                  </a:cubicBezTo>
                  <a:cubicBezTo>
                    <a:pt x="133" y="79"/>
                    <a:pt x="142" y="64"/>
                    <a:pt x="142" y="47"/>
                  </a:cubicBezTo>
                  <a:cubicBezTo>
                    <a:pt x="142" y="43"/>
                    <a:pt x="141" y="38"/>
                    <a:pt x="139" y="33"/>
                  </a:cubicBezTo>
                  <a:cubicBezTo>
                    <a:pt x="155" y="42"/>
                    <a:pt x="165" y="56"/>
                    <a:pt x="165" y="71"/>
                  </a:cubicBezTo>
                  <a:cubicBezTo>
                    <a:pt x="165" y="86"/>
                    <a:pt x="156" y="99"/>
                    <a:pt x="141" y="10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89" name="Group 188"/>
          <p:cNvGrpSpPr/>
          <p:nvPr/>
        </p:nvGrpSpPr>
        <p:grpSpPr bwMode="auto">
          <a:xfrm>
            <a:off x="6088063" y="1538288"/>
            <a:ext cx="1584325" cy="1628775"/>
            <a:chOff x="6088841" y="1538061"/>
            <a:chExt cx="1583856" cy="1628598"/>
          </a:xfrm>
        </p:grpSpPr>
        <p:sp>
          <p:nvSpPr>
            <p:cNvPr id="61" name="Freeform 8"/>
            <p:cNvSpPr/>
            <p:nvPr/>
          </p:nvSpPr>
          <p:spPr bwMode="auto">
            <a:xfrm>
              <a:off x="6088841" y="1538061"/>
              <a:ext cx="1583856" cy="1628598"/>
            </a:xfrm>
            <a:custGeom>
              <a:avLst/>
              <a:gdLst>
                <a:gd name="T0" fmla="*/ 249 w 443"/>
                <a:gd name="T1" fmla="*/ 429 h 456"/>
                <a:gd name="T2" fmla="*/ 249 w 443"/>
                <a:gd name="T3" fmla="*/ 428 h 456"/>
                <a:gd name="T4" fmla="*/ 247 w 443"/>
                <a:gd name="T5" fmla="*/ 419 h 456"/>
                <a:gd name="T6" fmla="*/ 234 w 443"/>
                <a:gd name="T7" fmla="*/ 388 h 456"/>
                <a:gd name="T8" fmla="*/ 443 w 443"/>
                <a:gd name="T9" fmla="*/ 388 h 456"/>
                <a:gd name="T10" fmla="*/ 0 w 443"/>
                <a:gd name="T11" fmla="*/ 0 h 456"/>
                <a:gd name="T12" fmla="*/ 0 w 443"/>
                <a:gd name="T13" fmla="*/ 207 h 456"/>
                <a:gd name="T14" fmla="*/ 31 w 443"/>
                <a:gd name="T15" fmla="*/ 194 h 456"/>
                <a:gd name="T16" fmla="*/ 40 w 443"/>
                <a:gd name="T17" fmla="*/ 191 h 456"/>
                <a:gd name="T18" fmla="*/ 40 w 443"/>
                <a:gd name="T19" fmla="*/ 191 h 456"/>
                <a:gd name="T20" fmla="*/ 40 w 443"/>
                <a:gd name="T21" fmla="*/ 191 h 456"/>
                <a:gd name="T22" fmla="*/ 41 w 443"/>
                <a:gd name="T23" fmla="*/ 191 h 456"/>
                <a:gd name="T24" fmla="*/ 68 w 443"/>
                <a:gd name="T25" fmla="*/ 218 h 456"/>
                <a:gd name="T26" fmla="*/ 41 w 443"/>
                <a:gd name="T27" fmla="*/ 245 h 456"/>
                <a:gd name="T28" fmla="*/ 0 w 443"/>
                <a:gd name="T29" fmla="*/ 231 h 456"/>
                <a:gd name="T30" fmla="*/ 0 w 443"/>
                <a:gd name="T31" fmla="*/ 388 h 456"/>
                <a:gd name="T32" fmla="*/ 210 w 443"/>
                <a:gd name="T33" fmla="*/ 388 h 456"/>
                <a:gd name="T34" fmla="*/ 195 w 443"/>
                <a:gd name="T35" fmla="*/ 429 h 456"/>
                <a:gd name="T36" fmla="*/ 222 w 443"/>
                <a:gd name="T37" fmla="*/ 456 h 456"/>
                <a:gd name="T38" fmla="*/ 249 w 443"/>
                <a:gd name="T39" fmla="*/ 430 h 456"/>
                <a:gd name="T40" fmla="*/ 249 w 443"/>
                <a:gd name="T41" fmla="*/ 429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3" h="456">
                  <a:moveTo>
                    <a:pt x="249" y="429"/>
                  </a:moveTo>
                  <a:cubicBezTo>
                    <a:pt x="249" y="429"/>
                    <a:pt x="249" y="428"/>
                    <a:pt x="249" y="428"/>
                  </a:cubicBezTo>
                  <a:cubicBezTo>
                    <a:pt x="249" y="425"/>
                    <a:pt x="248" y="422"/>
                    <a:pt x="247" y="419"/>
                  </a:cubicBezTo>
                  <a:cubicBezTo>
                    <a:pt x="243" y="409"/>
                    <a:pt x="235" y="400"/>
                    <a:pt x="234" y="388"/>
                  </a:cubicBezTo>
                  <a:cubicBezTo>
                    <a:pt x="443" y="388"/>
                    <a:pt x="443" y="388"/>
                    <a:pt x="443" y="388"/>
                  </a:cubicBezTo>
                  <a:cubicBezTo>
                    <a:pt x="415" y="168"/>
                    <a:pt x="228" y="0"/>
                    <a:pt x="0" y="0"/>
                  </a:cubicBezTo>
                  <a:cubicBezTo>
                    <a:pt x="0" y="207"/>
                    <a:pt x="0" y="207"/>
                    <a:pt x="0" y="207"/>
                  </a:cubicBezTo>
                  <a:cubicBezTo>
                    <a:pt x="12" y="205"/>
                    <a:pt x="21" y="198"/>
                    <a:pt x="31" y="194"/>
                  </a:cubicBezTo>
                  <a:cubicBezTo>
                    <a:pt x="34" y="192"/>
                    <a:pt x="37" y="192"/>
                    <a:pt x="40" y="191"/>
                  </a:cubicBezTo>
                  <a:cubicBezTo>
                    <a:pt x="40" y="191"/>
                    <a:pt x="40" y="191"/>
                    <a:pt x="40" y="191"/>
                  </a:cubicBezTo>
                  <a:cubicBezTo>
                    <a:pt x="40" y="191"/>
                    <a:pt x="40" y="191"/>
                    <a:pt x="40" y="191"/>
                  </a:cubicBezTo>
                  <a:cubicBezTo>
                    <a:pt x="40" y="191"/>
                    <a:pt x="41" y="191"/>
                    <a:pt x="41" y="191"/>
                  </a:cubicBezTo>
                  <a:cubicBezTo>
                    <a:pt x="56" y="191"/>
                    <a:pt x="68" y="203"/>
                    <a:pt x="68" y="218"/>
                  </a:cubicBezTo>
                  <a:cubicBezTo>
                    <a:pt x="68" y="233"/>
                    <a:pt x="56" y="245"/>
                    <a:pt x="41" y="245"/>
                  </a:cubicBezTo>
                  <a:cubicBezTo>
                    <a:pt x="25" y="245"/>
                    <a:pt x="17" y="234"/>
                    <a:pt x="0" y="231"/>
                  </a:cubicBezTo>
                  <a:cubicBezTo>
                    <a:pt x="0" y="388"/>
                    <a:pt x="0" y="388"/>
                    <a:pt x="0" y="388"/>
                  </a:cubicBezTo>
                  <a:cubicBezTo>
                    <a:pt x="210" y="388"/>
                    <a:pt x="210" y="388"/>
                    <a:pt x="210" y="388"/>
                  </a:cubicBezTo>
                  <a:cubicBezTo>
                    <a:pt x="206" y="404"/>
                    <a:pt x="195" y="413"/>
                    <a:pt x="195" y="429"/>
                  </a:cubicBezTo>
                  <a:cubicBezTo>
                    <a:pt x="195" y="444"/>
                    <a:pt x="207" y="456"/>
                    <a:pt x="222" y="456"/>
                  </a:cubicBezTo>
                  <a:cubicBezTo>
                    <a:pt x="237" y="456"/>
                    <a:pt x="249" y="445"/>
                    <a:pt x="249" y="430"/>
                  </a:cubicBezTo>
                  <a:cubicBezTo>
                    <a:pt x="249" y="429"/>
                    <a:pt x="249" y="429"/>
                    <a:pt x="249" y="429"/>
                  </a:cubicBezTo>
                  <a:close/>
                </a:path>
              </a:pathLst>
            </a:custGeom>
            <a:solidFill>
              <a:srgbClr val="F893D8"/>
            </a:solidFill>
            <a:ln w="3175">
              <a:solidFill>
                <a:schemeClr val="bg1"/>
              </a:solidFill>
            </a:ln>
          </p:spPr>
          <p:txBody>
            <a:bodyPr tIns="72000" rIns="324000" bIns="288000" anchor="b"/>
            <a:lstStyle/>
            <a:p>
              <a:pPr algn="r" eaLnBrk="1" fontAlgn="auto" hangingPunct="1">
                <a:defRPr/>
              </a:pPr>
              <a:r>
                <a:rPr lang="en-IN" sz="3200" noProof="1">
                  <a:solidFill>
                    <a:schemeClr val="bg1"/>
                  </a:solidFill>
                  <a:latin typeface="+mn-lt"/>
                  <a:ea typeface="+mn-ea"/>
                </a:rPr>
                <a:t>02</a:t>
              </a:r>
              <a:endParaRPr lang="en-IN" sz="3200" noProof="1">
                <a:solidFill>
                  <a:schemeClr val="bg1"/>
                </a:solidFill>
              </a:endParaRPr>
            </a:p>
          </p:txBody>
        </p:sp>
        <p:sp>
          <p:nvSpPr>
            <p:cNvPr id="35905" name="Freeform 110"/>
            <p:cNvSpPr>
              <a:spLocks noEditPoints="1" noChangeArrowheads="1"/>
            </p:cNvSpPr>
            <p:nvPr/>
          </p:nvSpPr>
          <p:spPr bwMode="auto">
            <a:xfrm>
              <a:off x="6548122" y="1953264"/>
              <a:ext cx="516033" cy="378821"/>
            </a:xfrm>
            <a:custGeom>
              <a:avLst/>
              <a:gdLst>
                <a:gd name="T0" fmla="*/ 413993 w 177"/>
                <a:gd name="T1" fmla="*/ 378821 h 130"/>
                <a:gd name="T2" fmla="*/ 119533 w 177"/>
                <a:gd name="T3" fmla="*/ 378821 h 130"/>
                <a:gd name="T4" fmla="*/ 0 w 177"/>
                <a:gd name="T5" fmla="*/ 259347 h 130"/>
                <a:gd name="T6" fmla="*/ 67055 w 177"/>
                <a:gd name="T7" fmla="*/ 148614 h 130"/>
                <a:gd name="T8" fmla="*/ 67055 w 177"/>
                <a:gd name="T9" fmla="*/ 136958 h 130"/>
                <a:gd name="T10" fmla="*/ 206996 w 177"/>
                <a:gd name="T11" fmla="*/ 0 h 130"/>
                <a:gd name="T12" fmla="*/ 332360 w 177"/>
                <a:gd name="T13" fmla="*/ 84506 h 130"/>
                <a:gd name="T14" fmla="*/ 379007 w 177"/>
                <a:gd name="T15" fmla="*/ 69936 h 130"/>
                <a:gd name="T16" fmla="*/ 446062 w 177"/>
                <a:gd name="T17" fmla="*/ 136958 h 130"/>
                <a:gd name="T18" fmla="*/ 437316 w 177"/>
                <a:gd name="T19" fmla="*/ 174840 h 130"/>
                <a:gd name="T20" fmla="*/ 516033 w 177"/>
                <a:gd name="T21" fmla="*/ 273917 h 130"/>
                <a:gd name="T22" fmla="*/ 413993 w 177"/>
                <a:gd name="T23" fmla="*/ 378821 h 130"/>
                <a:gd name="T24" fmla="*/ 341107 w 177"/>
                <a:gd name="T25" fmla="*/ 192325 h 130"/>
                <a:gd name="T26" fmla="*/ 244897 w 177"/>
                <a:gd name="T27" fmla="*/ 96162 h 130"/>
                <a:gd name="T28" fmla="*/ 239066 w 177"/>
                <a:gd name="T29" fmla="*/ 93248 h 130"/>
                <a:gd name="T30" fmla="*/ 233235 w 177"/>
                <a:gd name="T31" fmla="*/ 96162 h 130"/>
                <a:gd name="T32" fmla="*/ 139941 w 177"/>
                <a:gd name="T33" fmla="*/ 192325 h 130"/>
                <a:gd name="T34" fmla="*/ 137026 w 177"/>
                <a:gd name="T35" fmla="*/ 198153 h 130"/>
                <a:gd name="T36" fmla="*/ 145772 w 177"/>
                <a:gd name="T37" fmla="*/ 206895 h 130"/>
                <a:gd name="T38" fmla="*/ 206996 w 177"/>
                <a:gd name="T39" fmla="*/ 206895 h 130"/>
                <a:gd name="T40" fmla="*/ 206996 w 177"/>
                <a:gd name="T41" fmla="*/ 300143 h 130"/>
                <a:gd name="T42" fmla="*/ 212827 w 177"/>
                <a:gd name="T43" fmla="*/ 308885 h 130"/>
                <a:gd name="T44" fmla="*/ 265305 w 177"/>
                <a:gd name="T45" fmla="*/ 308885 h 130"/>
                <a:gd name="T46" fmla="*/ 274051 w 177"/>
                <a:gd name="T47" fmla="*/ 300143 h 130"/>
                <a:gd name="T48" fmla="*/ 274051 w 177"/>
                <a:gd name="T49" fmla="*/ 206895 h 130"/>
                <a:gd name="T50" fmla="*/ 335276 w 177"/>
                <a:gd name="T51" fmla="*/ 206895 h 130"/>
                <a:gd name="T52" fmla="*/ 344022 w 177"/>
                <a:gd name="T53" fmla="*/ 198153 h 130"/>
                <a:gd name="T54" fmla="*/ 341107 w 177"/>
                <a:gd name="T55" fmla="*/ 192325 h 13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7" h="130">
                  <a:moveTo>
                    <a:pt x="142" y="130"/>
                  </a:moveTo>
                  <a:cubicBezTo>
                    <a:pt x="41" y="130"/>
                    <a:pt x="41" y="130"/>
                    <a:pt x="41" y="130"/>
                  </a:cubicBezTo>
                  <a:cubicBezTo>
                    <a:pt x="18" y="130"/>
                    <a:pt x="0" y="111"/>
                    <a:pt x="0" y="89"/>
                  </a:cubicBezTo>
                  <a:cubicBezTo>
                    <a:pt x="0" y="72"/>
                    <a:pt x="9" y="58"/>
                    <a:pt x="23" y="51"/>
                  </a:cubicBezTo>
                  <a:cubicBezTo>
                    <a:pt x="23" y="50"/>
                    <a:pt x="23" y="48"/>
                    <a:pt x="23" y="47"/>
                  </a:cubicBezTo>
                  <a:cubicBezTo>
                    <a:pt x="23" y="21"/>
                    <a:pt x="44" y="0"/>
                    <a:pt x="71" y="0"/>
                  </a:cubicBezTo>
                  <a:cubicBezTo>
                    <a:pt x="90" y="0"/>
                    <a:pt x="107" y="11"/>
                    <a:pt x="114" y="29"/>
                  </a:cubicBezTo>
                  <a:cubicBezTo>
                    <a:pt x="119" y="26"/>
                    <a:pt x="124" y="24"/>
                    <a:pt x="130" y="24"/>
                  </a:cubicBezTo>
                  <a:cubicBezTo>
                    <a:pt x="143" y="24"/>
                    <a:pt x="153" y="34"/>
                    <a:pt x="153" y="47"/>
                  </a:cubicBezTo>
                  <a:cubicBezTo>
                    <a:pt x="153" y="52"/>
                    <a:pt x="152" y="56"/>
                    <a:pt x="150" y="60"/>
                  </a:cubicBezTo>
                  <a:cubicBezTo>
                    <a:pt x="166" y="64"/>
                    <a:pt x="177" y="78"/>
                    <a:pt x="177" y="94"/>
                  </a:cubicBezTo>
                  <a:cubicBezTo>
                    <a:pt x="177" y="114"/>
                    <a:pt x="161" y="130"/>
                    <a:pt x="142" y="130"/>
                  </a:cubicBezTo>
                  <a:close/>
                  <a:moveTo>
                    <a:pt x="117" y="66"/>
                  </a:moveTo>
                  <a:cubicBezTo>
                    <a:pt x="84" y="33"/>
                    <a:pt x="84" y="33"/>
                    <a:pt x="84" y="33"/>
                  </a:cubicBezTo>
                  <a:cubicBezTo>
                    <a:pt x="84" y="33"/>
                    <a:pt x="83" y="32"/>
                    <a:pt x="82" y="32"/>
                  </a:cubicBezTo>
                  <a:cubicBezTo>
                    <a:pt x="82" y="32"/>
                    <a:pt x="81" y="33"/>
                    <a:pt x="80" y="33"/>
                  </a:cubicBezTo>
                  <a:cubicBezTo>
                    <a:pt x="48" y="66"/>
                    <a:pt x="48" y="66"/>
                    <a:pt x="48" y="66"/>
                  </a:cubicBezTo>
                  <a:cubicBezTo>
                    <a:pt x="47" y="66"/>
                    <a:pt x="47" y="67"/>
                    <a:pt x="47" y="68"/>
                  </a:cubicBezTo>
                  <a:cubicBezTo>
                    <a:pt x="47" y="70"/>
                    <a:pt x="48" y="71"/>
                    <a:pt x="50" y="71"/>
                  </a:cubicBezTo>
                  <a:cubicBezTo>
                    <a:pt x="71" y="71"/>
                    <a:pt x="71" y="71"/>
                    <a:pt x="71" y="71"/>
                  </a:cubicBezTo>
                  <a:cubicBezTo>
                    <a:pt x="71" y="103"/>
                    <a:pt x="71" y="103"/>
                    <a:pt x="71" y="103"/>
                  </a:cubicBezTo>
                  <a:cubicBezTo>
                    <a:pt x="71" y="105"/>
                    <a:pt x="72" y="106"/>
                    <a:pt x="73" y="106"/>
                  </a:cubicBezTo>
                  <a:cubicBezTo>
                    <a:pt x="91" y="106"/>
                    <a:pt x="91" y="106"/>
                    <a:pt x="91" y="106"/>
                  </a:cubicBezTo>
                  <a:cubicBezTo>
                    <a:pt x="93" y="106"/>
                    <a:pt x="94" y="105"/>
                    <a:pt x="94" y="103"/>
                  </a:cubicBezTo>
                  <a:cubicBezTo>
                    <a:pt x="94" y="71"/>
                    <a:pt x="94" y="71"/>
                    <a:pt x="94" y="71"/>
                  </a:cubicBezTo>
                  <a:cubicBezTo>
                    <a:pt x="115" y="71"/>
                    <a:pt x="115" y="71"/>
                    <a:pt x="115" y="71"/>
                  </a:cubicBezTo>
                  <a:cubicBezTo>
                    <a:pt x="117" y="71"/>
                    <a:pt x="118" y="69"/>
                    <a:pt x="118" y="68"/>
                  </a:cubicBezTo>
                  <a:cubicBezTo>
                    <a:pt x="118" y="67"/>
                    <a:pt x="118" y="66"/>
                    <a:pt x="117" y="6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91" name="Group 190"/>
          <p:cNvGrpSpPr/>
          <p:nvPr/>
        </p:nvGrpSpPr>
        <p:grpSpPr bwMode="auto">
          <a:xfrm>
            <a:off x="5859463" y="2925763"/>
            <a:ext cx="1827212" cy="1512887"/>
            <a:chOff x="5859764" y="2925054"/>
            <a:chExt cx="1827251" cy="1514059"/>
          </a:xfrm>
        </p:grpSpPr>
        <p:sp>
          <p:nvSpPr>
            <p:cNvPr id="62" name="Freeform 9"/>
            <p:cNvSpPr/>
            <p:nvPr/>
          </p:nvSpPr>
          <p:spPr bwMode="auto">
            <a:xfrm>
              <a:off x="5859764" y="2925054"/>
              <a:ext cx="1827251" cy="1514059"/>
            </a:xfrm>
            <a:custGeom>
              <a:avLst/>
              <a:gdLst>
                <a:gd name="T0" fmla="*/ 511 w 511"/>
                <a:gd name="T1" fmla="*/ 58 h 424"/>
                <a:gd name="T2" fmla="*/ 507 w 511"/>
                <a:gd name="T3" fmla="*/ 0 h 424"/>
                <a:gd name="T4" fmla="*/ 298 w 511"/>
                <a:gd name="T5" fmla="*/ 0 h 424"/>
                <a:gd name="T6" fmla="*/ 311 w 511"/>
                <a:gd name="T7" fmla="*/ 31 h 424"/>
                <a:gd name="T8" fmla="*/ 313 w 511"/>
                <a:gd name="T9" fmla="*/ 40 h 424"/>
                <a:gd name="T10" fmla="*/ 313 w 511"/>
                <a:gd name="T11" fmla="*/ 41 h 424"/>
                <a:gd name="T12" fmla="*/ 313 w 511"/>
                <a:gd name="T13" fmla="*/ 41 h 424"/>
                <a:gd name="T14" fmla="*/ 313 w 511"/>
                <a:gd name="T15" fmla="*/ 42 h 424"/>
                <a:gd name="T16" fmla="*/ 286 w 511"/>
                <a:gd name="T17" fmla="*/ 68 h 424"/>
                <a:gd name="T18" fmla="*/ 259 w 511"/>
                <a:gd name="T19" fmla="*/ 41 h 424"/>
                <a:gd name="T20" fmla="*/ 274 w 511"/>
                <a:gd name="T21" fmla="*/ 0 h 424"/>
                <a:gd name="T22" fmla="*/ 64 w 511"/>
                <a:gd name="T23" fmla="*/ 0 h 424"/>
                <a:gd name="T24" fmla="*/ 64 w 511"/>
                <a:gd name="T25" fmla="*/ 201 h 424"/>
                <a:gd name="T26" fmla="*/ 27 w 511"/>
                <a:gd name="T27" fmla="*/ 187 h 424"/>
                <a:gd name="T28" fmla="*/ 0 w 511"/>
                <a:gd name="T29" fmla="*/ 214 h 424"/>
                <a:gd name="T30" fmla="*/ 27 w 511"/>
                <a:gd name="T31" fmla="*/ 241 h 424"/>
                <a:gd name="T32" fmla="*/ 28 w 511"/>
                <a:gd name="T33" fmla="*/ 241 h 424"/>
                <a:gd name="T34" fmla="*/ 28 w 511"/>
                <a:gd name="T35" fmla="*/ 241 h 424"/>
                <a:gd name="T36" fmla="*/ 28 w 511"/>
                <a:gd name="T37" fmla="*/ 241 h 424"/>
                <a:gd name="T38" fmla="*/ 38 w 511"/>
                <a:gd name="T39" fmla="*/ 239 h 424"/>
                <a:gd name="T40" fmla="*/ 64 w 511"/>
                <a:gd name="T41" fmla="*/ 226 h 424"/>
                <a:gd name="T42" fmla="*/ 64 w 511"/>
                <a:gd name="T43" fmla="*/ 424 h 424"/>
                <a:gd name="T44" fmla="*/ 176 w 511"/>
                <a:gd name="T45" fmla="*/ 424 h 424"/>
                <a:gd name="T46" fmla="*/ 165 w 511"/>
                <a:gd name="T47" fmla="*/ 402 h 424"/>
                <a:gd name="T48" fmla="*/ 163 w 511"/>
                <a:gd name="T49" fmla="*/ 392 h 424"/>
                <a:gd name="T50" fmla="*/ 163 w 511"/>
                <a:gd name="T51" fmla="*/ 392 h 424"/>
                <a:gd name="T52" fmla="*/ 163 w 511"/>
                <a:gd name="T53" fmla="*/ 392 h 424"/>
                <a:gd name="T54" fmla="*/ 163 w 511"/>
                <a:gd name="T55" fmla="*/ 391 h 424"/>
                <a:gd name="T56" fmla="*/ 190 w 511"/>
                <a:gd name="T57" fmla="*/ 364 h 424"/>
                <a:gd name="T58" fmla="*/ 217 w 511"/>
                <a:gd name="T59" fmla="*/ 391 h 424"/>
                <a:gd name="T60" fmla="*/ 205 w 511"/>
                <a:gd name="T61" fmla="*/ 424 h 424"/>
                <a:gd name="T62" fmla="*/ 369 w 511"/>
                <a:gd name="T63" fmla="*/ 424 h 424"/>
                <a:gd name="T64" fmla="*/ 450 w 511"/>
                <a:gd name="T65" fmla="*/ 284 h 424"/>
                <a:gd name="T66" fmla="*/ 448 w 511"/>
                <a:gd name="T67" fmla="*/ 284 h 424"/>
                <a:gd name="T68" fmla="*/ 511 w 511"/>
                <a:gd name="T69" fmla="*/ 58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1" h="424">
                  <a:moveTo>
                    <a:pt x="511" y="58"/>
                  </a:moveTo>
                  <a:cubicBezTo>
                    <a:pt x="511" y="38"/>
                    <a:pt x="510" y="16"/>
                    <a:pt x="507" y="0"/>
                  </a:cubicBezTo>
                  <a:cubicBezTo>
                    <a:pt x="298" y="0"/>
                    <a:pt x="298" y="0"/>
                    <a:pt x="298" y="0"/>
                  </a:cubicBezTo>
                  <a:cubicBezTo>
                    <a:pt x="299" y="12"/>
                    <a:pt x="307" y="21"/>
                    <a:pt x="311" y="31"/>
                  </a:cubicBezTo>
                  <a:cubicBezTo>
                    <a:pt x="312" y="34"/>
                    <a:pt x="313" y="37"/>
                    <a:pt x="313" y="40"/>
                  </a:cubicBezTo>
                  <a:cubicBezTo>
                    <a:pt x="313" y="40"/>
                    <a:pt x="313" y="41"/>
                    <a:pt x="313" y="41"/>
                  </a:cubicBezTo>
                  <a:cubicBezTo>
                    <a:pt x="313" y="41"/>
                    <a:pt x="313" y="41"/>
                    <a:pt x="313" y="41"/>
                  </a:cubicBezTo>
                  <a:cubicBezTo>
                    <a:pt x="313" y="41"/>
                    <a:pt x="313" y="41"/>
                    <a:pt x="313" y="42"/>
                  </a:cubicBezTo>
                  <a:cubicBezTo>
                    <a:pt x="313" y="57"/>
                    <a:pt x="301" y="68"/>
                    <a:pt x="286" y="68"/>
                  </a:cubicBezTo>
                  <a:cubicBezTo>
                    <a:pt x="271" y="68"/>
                    <a:pt x="259" y="56"/>
                    <a:pt x="259" y="41"/>
                  </a:cubicBezTo>
                  <a:cubicBezTo>
                    <a:pt x="259" y="25"/>
                    <a:pt x="270" y="16"/>
                    <a:pt x="274" y="0"/>
                  </a:cubicBezTo>
                  <a:cubicBezTo>
                    <a:pt x="64" y="0"/>
                    <a:pt x="64" y="0"/>
                    <a:pt x="64" y="0"/>
                  </a:cubicBezTo>
                  <a:cubicBezTo>
                    <a:pt x="64" y="201"/>
                    <a:pt x="64" y="201"/>
                    <a:pt x="64" y="201"/>
                  </a:cubicBezTo>
                  <a:cubicBezTo>
                    <a:pt x="50" y="197"/>
                    <a:pt x="42" y="187"/>
                    <a:pt x="27" y="187"/>
                  </a:cubicBezTo>
                  <a:cubicBezTo>
                    <a:pt x="12" y="187"/>
                    <a:pt x="0" y="199"/>
                    <a:pt x="0" y="214"/>
                  </a:cubicBezTo>
                  <a:cubicBezTo>
                    <a:pt x="0" y="229"/>
                    <a:pt x="12" y="241"/>
                    <a:pt x="27" y="241"/>
                  </a:cubicBezTo>
                  <a:cubicBezTo>
                    <a:pt x="27" y="241"/>
                    <a:pt x="28" y="241"/>
                    <a:pt x="28" y="241"/>
                  </a:cubicBezTo>
                  <a:cubicBezTo>
                    <a:pt x="28" y="241"/>
                    <a:pt x="28" y="241"/>
                    <a:pt x="28" y="241"/>
                  </a:cubicBezTo>
                  <a:cubicBezTo>
                    <a:pt x="28" y="241"/>
                    <a:pt x="28" y="241"/>
                    <a:pt x="28" y="241"/>
                  </a:cubicBezTo>
                  <a:cubicBezTo>
                    <a:pt x="31" y="241"/>
                    <a:pt x="35" y="240"/>
                    <a:pt x="38" y="239"/>
                  </a:cubicBezTo>
                  <a:cubicBezTo>
                    <a:pt x="46" y="235"/>
                    <a:pt x="54" y="229"/>
                    <a:pt x="64" y="226"/>
                  </a:cubicBezTo>
                  <a:cubicBezTo>
                    <a:pt x="64" y="424"/>
                    <a:pt x="64" y="424"/>
                    <a:pt x="64" y="424"/>
                  </a:cubicBezTo>
                  <a:cubicBezTo>
                    <a:pt x="176" y="424"/>
                    <a:pt x="176" y="424"/>
                    <a:pt x="176" y="424"/>
                  </a:cubicBezTo>
                  <a:cubicBezTo>
                    <a:pt x="173" y="416"/>
                    <a:pt x="168" y="409"/>
                    <a:pt x="165" y="402"/>
                  </a:cubicBezTo>
                  <a:cubicBezTo>
                    <a:pt x="164" y="399"/>
                    <a:pt x="163" y="396"/>
                    <a:pt x="163" y="392"/>
                  </a:cubicBezTo>
                  <a:cubicBezTo>
                    <a:pt x="163" y="392"/>
                    <a:pt x="163" y="392"/>
                    <a:pt x="163" y="392"/>
                  </a:cubicBezTo>
                  <a:cubicBezTo>
                    <a:pt x="163" y="392"/>
                    <a:pt x="163" y="392"/>
                    <a:pt x="163" y="392"/>
                  </a:cubicBezTo>
                  <a:cubicBezTo>
                    <a:pt x="163" y="392"/>
                    <a:pt x="163" y="392"/>
                    <a:pt x="163" y="391"/>
                  </a:cubicBezTo>
                  <a:cubicBezTo>
                    <a:pt x="163" y="376"/>
                    <a:pt x="175" y="364"/>
                    <a:pt x="190" y="364"/>
                  </a:cubicBezTo>
                  <a:cubicBezTo>
                    <a:pt x="205" y="364"/>
                    <a:pt x="217" y="376"/>
                    <a:pt x="217" y="391"/>
                  </a:cubicBezTo>
                  <a:cubicBezTo>
                    <a:pt x="217" y="404"/>
                    <a:pt x="209" y="413"/>
                    <a:pt x="205" y="424"/>
                  </a:cubicBezTo>
                  <a:cubicBezTo>
                    <a:pt x="369" y="424"/>
                    <a:pt x="369" y="424"/>
                    <a:pt x="369" y="424"/>
                  </a:cubicBezTo>
                  <a:cubicBezTo>
                    <a:pt x="390" y="380"/>
                    <a:pt x="416" y="336"/>
                    <a:pt x="450" y="284"/>
                  </a:cubicBezTo>
                  <a:cubicBezTo>
                    <a:pt x="450" y="284"/>
                    <a:pt x="450" y="284"/>
                    <a:pt x="448" y="284"/>
                  </a:cubicBezTo>
                  <a:cubicBezTo>
                    <a:pt x="487" y="216"/>
                    <a:pt x="511" y="140"/>
                    <a:pt x="511" y="58"/>
                  </a:cubicBezTo>
                  <a:close/>
                </a:path>
              </a:pathLst>
            </a:custGeom>
            <a:solidFill>
              <a:srgbClr val="F02AA1"/>
            </a:solidFill>
            <a:ln w="3175">
              <a:solidFill>
                <a:schemeClr val="bg1"/>
              </a:solidFill>
            </a:ln>
          </p:spPr>
          <p:txBody>
            <a:bodyPr rIns="576000" bIns="144000" anchor="b"/>
            <a:lstStyle/>
            <a:p>
              <a:pPr algn="r" eaLnBrk="1" fontAlgn="auto" hangingPunct="1">
                <a:defRPr/>
              </a:pPr>
              <a:r>
                <a:rPr lang="en-IN" sz="3200" noProof="1">
                  <a:solidFill>
                    <a:schemeClr val="bg1"/>
                  </a:solidFill>
                  <a:latin typeface="+mn-lt"/>
                  <a:ea typeface="+mn-ea"/>
                </a:rPr>
                <a:t>04</a:t>
              </a:r>
              <a:endParaRPr lang="en-IN" sz="3200" noProof="1">
                <a:solidFill>
                  <a:schemeClr val="bg1"/>
                </a:solidFill>
              </a:endParaRPr>
            </a:p>
          </p:txBody>
        </p:sp>
        <p:sp>
          <p:nvSpPr>
            <p:cNvPr id="35903" name="Freeform 156"/>
            <p:cNvSpPr>
              <a:spLocks noChangeArrowheads="1"/>
            </p:cNvSpPr>
            <p:nvPr/>
          </p:nvSpPr>
          <p:spPr bwMode="auto">
            <a:xfrm>
              <a:off x="6486107" y="3291247"/>
              <a:ext cx="504126" cy="507256"/>
            </a:xfrm>
            <a:custGeom>
              <a:avLst/>
              <a:gdLst>
                <a:gd name="T0" fmla="*/ 504126 w 166"/>
                <a:gd name="T1" fmla="*/ 21390 h 166"/>
                <a:gd name="T2" fmla="*/ 431240 w 166"/>
                <a:gd name="T3" fmla="*/ 455308 h 166"/>
                <a:gd name="T4" fmla="*/ 422130 w 166"/>
                <a:gd name="T5" fmla="*/ 467531 h 166"/>
                <a:gd name="T6" fmla="*/ 413019 w 166"/>
                <a:gd name="T7" fmla="*/ 470587 h 166"/>
                <a:gd name="T8" fmla="*/ 406945 w 166"/>
                <a:gd name="T9" fmla="*/ 470587 h 166"/>
                <a:gd name="T10" fmla="*/ 279395 w 166"/>
                <a:gd name="T11" fmla="*/ 418639 h 166"/>
                <a:gd name="T12" fmla="*/ 212583 w 166"/>
                <a:gd name="T13" fmla="*/ 501144 h 166"/>
                <a:gd name="T14" fmla="*/ 197399 w 166"/>
                <a:gd name="T15" fmla="*/ 507256 h 166"/>
                <a:gd name="T16" fmla="*/ 191325 w 166"/>
                <a:gd name="T17" fmla="*/ 507256 h 166"/>
                <a:gd name="T18" fmla="*/ 179177 w 166"/>
                <a:gd name="T19" fmla="*/ 488921 h 166"/>
                <a:gd name="T20" fmla="*/ 179177 w 166"/>
                <a:gd name="T21" fmla="*/ 391137 h 166"/>
                <a:gd name="T22" fmla="*/ 422130 w 166"/>
                <a:gd name="T23" fmla="*/ 91673 h 166"/>
                <a:gd name="T24" fmla="*/ 121476 w 166"/>
                <a:gd name="T25" fmla="*/ 351412 h 166"/>
                <a:gd name="T26" fmla="*/ 12148 w 166"/>
                <a:gd name="T27" fmla="*/ 305576 h 166"/>
                <a:gd name="T28" fmla="*/ 0 w 166"/>
                <a:gd name="T29" fmla="*/ 290297 h 166"/>
                <a:gd name="T30" fmla="*/ 9111 w 166"/>
                <a:gd name="T31" fmla="*/ 275018 h 166"/>
                <a:gd name="T32" fmla="*/ 476794 w 166"/>
                <a:gd name="T33" fmla="*/ 3056 h 166"/>
                <a:gd name="T34" fmla="*/ 485905 w 166"/>
                <a:gd name="T35" fmla="*/ 0 h 166"/>
                <a:gd name="T36" fmla="*/ 495015 w 166"/>
                <a:gd name="T37" fmla="*/ 3056 h 166"/>
                <a:gd name="T38" fmla="*/ 504126 w 166"/>
                <a:gd name="T39" fmla="*/ 21390 h 1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6" h="166">
                  <a:moveTo>
                    <a:pt x="166" y="7"/>
                  </a:moveTo>
                  <a:cubicBezTo>
                    <a:pt x="142" y="149"/>
                    <a:pt x="142" y="149"/>
                    <a:pt x="142" y="149"/>
                  </a:cubicBezTo>
                  <a:cubicBezTo>
                    <a:pt x="142" y="151"/>
                    <a:pt x="141" y="152"/>
                    <a:pt x="139" y="153"/>
                  </a:cubicBezTo>
                  <a:cubicBezTo>
                    <a:pt x="138" y="154"/>
                    <a:pt x="137" y="154"/>
                    <a:pt x="136" y="154"/>
                  </a:cubicBezTo>
                  <a:cubicBezTo>
                    <a:pt x="135" y="154"/>
                    <a:pt x="135" y="154"/>
                    <a:pt x="134" y="154"/>
                  </a:cubicBezTo>
                  <a:cubicBezTo>
                    <a:pt x="92" y="137"/>
                    <a:pt x="92" y="137"/>
                    <a:pt x="92" y="137"/>
                  </a:cubicBezTo>
                  <a:cubicBezTo>
                    <a:pt x="70" y="164"/>
                    <a:pt x="70" y="164"/>
                    <a:pt x="70" y="164"/>
                  </a:cubicBezTo>
                  <a:cubicBezTo>
                    <a:pt x="69" y="165"/>
                    <a:pt x="67" y="166"/>
                    <a:pt x="65" y="166"/>
                  </a:cubicBezTo>
                  <a:cubicBezTo>
                    <a:pt x="65" y="166"/>
                    <a:pt x="64" y="166"/>
                    <a:pt x="63" y="166"/>
                  </a:cubicBezTo>
                  <a:cubicBezTo>
                    <a:pt x="61" y="165"/>
                    <a:pt x="59" y="163"/>
                    <a:pt x="59" y="160"/>
                  </a:cubicBezTo>
                  <a:cubicBezTo>
                    <a:pt x="59" y="128"/>
                    <a:pt x="59" y="128"/>
                    <a:pt x="59" y="128"/>
                  </a:cubicBezTo>
                  <a:cubicBezTo>
                    <a:pt x="139" y="30"/>
                    <a:pt x="139" y="30"/>
                    <a:pt x="139" y="30"/>
                  </a:cubicBezTo>
                  <a:cubicBezTo>
                    <a:pt x="40" y="115"/>
                    <a:pt x="40" y="115"/>
                    <a:pt x="40" y="115"/>
                  </a:cubicBezTo>
                  <a:cubicBezTo>
                    <a:pt x="4" y="100"/>
                    <a:pt x="4" y="100"/>
                    <a:pt x="4" y="100"/>
                  </a:cubicBezTo>
                  <a:cubicBezTo>
                    <a:pt x="2" y="100"/>
                    <a:pt x="0" y="98"/>
                    <a:pt x="0" y="95"/>
                  </a:cubicBezTo>
                  <a:cubicBezTo>
                    <a:pt x="0" y="93"/>
                    <a:pt x="1" y="91"/>
                    <a:pt x="3" y="90"/>
                  </a:cubicBezTo>
                  <a:cubicBezTo>
                    <a:pt x="157" y="1"/>
                    <a:pt x="157" y="1"/>
                    <a:pt x="157" y="1"/>
                  </a:cubicBezTo>
                  <a:cubicBezTo>
                    <a:pt x="158" y="1"/>
                    <a:pt x="159" y="0"/>
                    <a:pt x="160" y="0"/>
                  </a:cubicBezTo>
                  <a:cubicBezTo>
                    <a:pt x="161" y="0"/>
                    <a:pt x="162" y="1"/>
                    <a:pt x="163" y="1"/>
                  </a:cubicBezTo>
                  <a:cubicBezTo>
                    <a:pt x="165" y="3"/>
                    <a:pt x="166" y="5"/>
                    <a:pt x="166" y="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92" name="Group 191"/>
          <p:cNvGrpSpPr/>
          <p:nvPr/>
        </p:nvGrpSpPr>
        <p:grpSpPr bwMode="auto">
          <a:xfrm>
            <a:off x="5016500" y="4224338"/>
            <a:ext cx="2162175" cy="1185862"/>
            <a:chOff x="5016830" y="4224353"/>
            <a:chExt cx="2161918" cy="1186550"/>
          </a:xfrm>
        </p:grpSpPr>
        <p:sp>
          <p:nvSpPr>
            <p:cNvPr id="35899" name="Freeform 10"/>
            <p:cNvSpPr>
              <a:spLocks noChangeArrowheads="1"/>
            </p:cNvSpPr>
            <p:nvPr/>
          </p:nvSpPr>
          <p:spPr bwMode="auto">
            <a:xfrm>
              <a:off x="5016830" y="4224353"/>
              <a:ext cx="2161918" cy="1186550"/>
            </a:xfrm>
            <a:custGeom>
              <a:avLst/>
              <a:gdLst>
                <a:gd name="T0" fmla="*/ 2147483646 w 605"/>
                <a:gd name="T1" fmla="*/ 766382638 h 332"/>
                <a:gd name="T2" fmla="*/ 2147483646 w 605"/>
                <a:gd name="T3" fmla="*/ 766382638 h 332"/>
                <a:gd name="T4" fmla="*/ 2147483646 w 605"/>
                <a:gd name="T5" fmla="*/ 344871472 h 332"/>
                <a:gd name="T6" fmla="*/ 2147483646 w 605"/>
                <a:gd name="T7" fmla="*/ 0 h 332"/>
                <a:gd name="T8" fmla="*/ 2147483646 w 605"/>
                <a:gd name="T9" fmla="*/ 344871472 h 332"/>
                <a:gd name="T10" fmla="*/ 2147483646 w 605"/>
                <a:gd name="T11" fmla="*/ 357644755 h 332"/>
                <a:gd name="T12" fmla="*/ 2147483646 w 605"/>
                <a:gd name="T13" fmla="*/ 357644755 h 332"/>
                <a:gd name="T14" fmla="*/ 2147483646 w 605"/>
                <a:gd name="T15" fmla="*/ 357644755 h 332"/>
                <a:gd name="T16" fmla="*/ 2147483646 w 605"/>
                <a:gd name="T17" fmla="*/ 485374003 h 332"/>
                <a:gd name="T18" fmla="*/ 2147483646 w 605"/>
                <a:gd name="T19" fmla="*/ 766382638 h 332"/>
                <a:gd name="T20" fmla="*/ 2147483646 w 605"/>
                <a:gd name="T21" fmla="*/ 766382638 h 332"/>
                <a:gd name="T22" fmla="*/ 2068626772 w 605"/>
                <a:gd name="T23" fmla="*/ 766382638 h 332"/>
                <a:gd name="T24" fmla="*/ 2147483646 w 605"/>
                <a:gd name="T25" fmla="*/ 1098484402 h 332"/>
                <a:gd name="T26" fmla="*/ 2147483646 w 605"/>
                <a:gd name="T27" fmla="*/ 1226213650 h 332"/>
                <a:gd name="T28" fmla="*/ 2147483646 w 605"/>
                <a:gd name="T29" fmla="*/ 1226213650 h 332"/>
                <a:gd name="T30" fmla="*/ 2147483646 w 605"/>
                <a:gd name="T31" fmla="*/ 1226213650 h 332"/>
                <a:gd name="T32" fmla="*/ 2147483646 w 605"/>
                <a:gd name="T33" fmla="*/ 1238986933 h 332"/>
                <a:gd name="T34" fmla="*/ 1915395026 w 605"/>
                <a:gd name="T35" fmla="*/ 1583861979 h 332"/>
                <a:gd name="T36" fmla="*/ 1570624493 w 605"/>
                <a:gd name="T37" fmla="*/ 1238986933 h 332"/>
                <a:gd name="T38" fmla="*/ 1749395458 w 605"/>
                <a:gd name="T39" fmla="*/ 766382638 h 332"/>
                <a:gd name="T40" fmla="*/ 0 w 605"/>
                <a:gd name="T41" fmla="*/ 766382638 h 332"/>
                <a:gd name="T42" fmla="*/ 1047082996 w 605"/>
                <a:gd name="T43" fmla="*/ 2147483646 h 332"/>
                <a:gd name="T44" fmla="*/ 2147483646 w 605"/>
                <a:gd name="T45" fmla="*/ 2147483646 h 332"/>
                <a:gd name="T46" fmla="*/ 2147483646 w 605"/>
                <a:gd name="T47" fmla="*/ 2147483646 h 332"/>
                <a:gd name="T48" fmla="*/ 2147483646 w 605"/>
                <a:gd name="T49" fmla="*/ 2147483646 h 332"/>
                <a:gd name="T50" fmla="*/ 2147483646 w 605"/>
                <a:gd name="T51" fmla="*/ 766382638 h 33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5"/>
                <a:gd name="T79" fmla="*/ 0 h 332"/>
                <a:gd name="T80" fmla="*/ 605 w 605"/>
                <a:gd name="T81" fmla="*/ 332 h 33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5" h="332">
                  <a:moveTo>
                    <a:pt x="605" y="60"/>
                  </a:moveTo>
                  <a:cubicBezTo>
                    <a:pt x="441" y="60"/>
                    <a:pt x="441" y="60"/>
                    <a:pt x="441" y="60"/>
                  </a:cubicBezTo>
                  <a:cubicBezTo>
                    <a:pt x="445" y="49"/>
                    <a:pt x="453" y="40"/>
                    <a:pt x="453" y="27"/>
                  </a:cubicBezTo>
                  <a:cubicBezTo>
                    <a:pt x="453" y="12"/>
                    <a:pt x="441" y="0"/>
                    <a:pt x="426" y="0"/>
                  </a:cubicBezTo>
                  <a:cubicBezTo>
                    <a:pt x="411" y="0"/>
                    <a:pt x="399" y="12"/>
                    <a:pt x="399" y="27"/>
                  </a:cubicBezTo>
                  <a:cubicBezTo>
                    <a:pt x="399" y="28"/>
                    <a:pt x="399" y="28"/>
                    <a:pt x="399" y="28"/>
                  </a:cubicBezTo>
                  <a:cubicBezTo>
                    <a:pt x="399" y="28"/>
                    <a:pt x="399" y="28"/>
                    <a:pt x="399" y="28"/>
                  </a:cubicBezTo>
                  <a:cubicBezTo>
                    <a:pt x="399" y="28"/>
                    <a:pt x="399" y="28"/>
                    <a:pt x="399" y="28"/>
                  </a:cubicBezTo>
                  <a:cubicBezTo>
                    <a:pt x="399" y="32"/>
                    <a:pt x="400" y="35"/>
                    <a:pt x="401" y="38"/>
                  </a:cubicBezTo>
                  <a:cubicBezTo>
                    <a:pt x="404" y="45"/>
                    <a:pt x="409" y="52"/>
                    <a:pt x="412" y="60"/>
                  </a:cubicBezTo>
                  <a:cubicBezTo>
                    <a:pt x="300" y="60"/>
                    <a:pt x="300" y="60"/>
                    <a:pt x="300" y="60"/>
                  </a:cubicBezTo>
                  <a:cubicBezTo>
                    <a:pt x="162" y="60"/>
                    <a:pt x="162" y="60"/>
                    <a:pt x="162" y="60"/>
                  </a:cubicBezTo>
                  <a:cubicBezTo>
                    <a:pt x="165" y="70"/>
                    <a:pt x="171" y="77"/>
                    <a:pt x="175" y="86"/>
                  </a:cubicBezTo>
                  <a:cubicBezTo>
                    <a:pt x="176" y="89"/>
                    <a:pt x="177" y="92"/>
                    <a:pt x="177" y="96"/>
                  </a:cubicBezTo>
                  <a:cubicBezTo>
                    <a:pt x="177" y="96"/>
                    <a:pt x="177" y="96"/>
                    <a:pt x="177" y="96"/>
                  </a:cubicBezTo>
                  <a:cubicBezTo>
                    <a:pt x="177" y="96"/>
                    <a:pt x="177" y="96"/>
                    <a:pt x="177" y="96"/>
                  </a:cubicBezTo>
                  <a:cubicBezTo>
                    <a:pt x="177" y="96"/>
                    <a:pt x="177" y="97"/>
                    <a:pt x="177" y="97"/>
                  </a:cubicBezTo>
                  <a:cubicBezTo>
                    <a:pt x="177" y="112"/>
                    <a:pt x="165" y="124"/>
                    <a:pt x="150" y="124"/>
                  </a:cubicBezTo>
                  <a:cubicBezTo>
                    <a:pt x="135" y="124"/>
                    <a:pt x="123" y="112"/>
                    <a:pt x="123" y="97"/>
                  </a:cubicBezTo>
                  <a:cubicBezTo>
                    <a:pt x="123" y="82"/>
                    <a:pt x="132" y="74"/>
                    <a:pt x="137" y="60"/>
                  </a:cubicBezTo>
                  <a:cubicBezTo>
                    <a:pt x="0" y="60"/>
                    <a:pt x="0" y="60"/>
                    <a:pt x="0" y="60"/>
                  </a:cubicBezTo>
                  <a:cubicBezTo>
                    <a:pt x="95" y="244"/>
                    <a:pt x="82" y="332"/>
                    <a:pt x="82" y="332"/>
                  </a:cubicBezTo>
                  <a:cubicBezTo>
                    <a:pt x="82" y="332"/>
                    <a:pt x="82" y="332"/>
                    <a:pt x="300" y="332"/>
                  </a:cubicBezTo>
                  <a:cubicBezTo>
                    <a:pt x="300" y="332"/>
                    <a:pt x="301" y="332"/>
                    <a:pt x="302" y="332"/>
                  </a:cubicBezTo>
                  <a:cubicBezTo>
                    <a:pt x="310" y="332"/>
                    <a:pt x="343" y="332"/>
                    <a:pt x="522" y="332"/>
                  </a:cubicBezTo>
                  <a:cubicBezTo>
                    <a:pt x="522" y="332"/>
                    <a:pt x="509" y="244"/>
                    <a:pt x="605" y="60"/>
                  </a:cubicBezTo>
                  <a:close/>
                </a:path>
              </a:pathLst>
            </a:custGeom>
            <a:solidFill>
              <a:srgbClr val="F02AA1"/>
            </a:solidFill>
            <a:ln w="3175">
              <a:solidFill>
                <a:schemeClr val="bg1"/>
              </a:solidFill>
              <a:round/>
            </a:ln>
          </p:spPr>
          <p:txBody>
            <a:bodyPr rIns="468000" anchor="b"/>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r>
                <a:rPr lang="en-IN" altLang="en-US" sz="3200">
                  <a:solidFill>
                    <a:schemeClr val="bg1"/>
                  </a:solidFill>
                </a:rPr>
                <a:t>05</a:t>
              </a:r>
            </a:p>
          </p:txBody>
        </p:sp>
        <p:sp>
          <p:nvSpPr>
            <p:cNvPr id="35900" name="Freeform 336"/>
            <p:cNvSpPr>
              <a:spLocks noEditPoints="1" noChangeArrowheads="1"/>
            </p:cNvSpPr>
            <p:nvPr/>
          </p:nvSpPr>
          <p:spPr bwMode="auto">
            <a:xfrm>
              <a:off x="5550151" y="4936487"/>
              <a:ext cx="452591" cy="377160"/>
            </a:xfrm>
            <a:custGeom>
              <a:avLst/>
              <a:gdLst>
                <a:gd name="T0" fmla="*/ 452591 w 142"/>
                <a:gd name="T1" fmla="*/ 329216 h 118"/>
                <a:gd name="T2" fmla="*/ 404782 w 142"/>
                <a:gd name="T3" fmla="*/ 377160 h 118"/>
                <a:gd name="T4" fmla="*/ 47809 w 142"/>
                <a:gd name="T5" fmla="*/ 377160 h 118"/>
                <a:gd name="T6" fmla="*/ 0 w 142"/>
                <a:gd name="T7" fmla="*/ 329216 h 118"/>
                <a:gd name="T8" fmla="*/ 0 w 142"/>
                <a:gd name="T9" fmla="*/ 236524 h 118"/>
                <a:gd name="T10" fmla="*/ 6375 w 142"/>
                <a:gd name="T11" fmla="*/ 214150 h 118"/>
                <a:gd name="T12" fmla="*/ 63745 w 142"/>
                <a:gd name="T13" fmla="*/ 35159 h 118"/>
                <a:gd name="T14" fmla="*/ 111554 w 142"/>
                <a:gd name="T15" fmla="*/ 0 h 118"/>
                <a:gd name="T16" fmla="*/ 341037 w 142"/>
                <a:gd name="T17" fmla="*/ 0 h 118"/>
                <a:gd name="T18" fmla="*/ 388846 w 142"/>
                <a:gd name="T19" fmla="*/ 35159 h 118"/>
                <a:gd name="T20" fmla="*/ 449404 w 142"/>
                <a:gd name="T21" fmla="*/ 214150 h 118"/>
                <a:gd name="T22" fmla="*/ 452591 w 142"/>
                <a:gd name="T23" fmla="*/ 236524 h 118"/>
                <a:gd name="T24" fmla="*/ 452591 w 142"/>
                <a:gd name="T25" fmla="*/ 329216 h 118"/>
                <a:gd name="T26" fmla="*/ 414344 w 142"/>
                <a:gd name="T27" fmla="*/ 236524 h 118"/>
                <a:gd name="T28" fmla="*/ 404782 w 142"/>
                <a:gd name="T29" fmla="*/ 226935 h 118"/>
                <a:gd name="T30" fmla="*/ 47809 w 142"/>
                <a:gd name="T31" fmla="*/ 226935 h 118"/>
                <a:gd name="T32" fmla="*/ 38247 w 142"/>
                <a:gd name="T33" fmla="*/ 236524 h 118"/>
                <a:gd name="T34" fmla="*/ 38247 w 142"/>
                <a:gd name="T35" fmla="*/ 329216 h 118"/>
                <a:gd name="T36" fmla="*/ 47809 w 142"/>
                <a:gd name="T37" fmla="*/ 338805 h 118"/>
                <a:gd name="T38" fmla="*/ 404782 w 142"/>
                <a:gd name="T39" fmla="*/ 338805 h 118"/>
                <a:gd name="T40" fmla="*/ 414344 w 142"/>
                <a:gd name="T41" fmla="*/ 329216 h 118"/>
                <a:gd name="T42" fmla="*/ 414344 w 142"/>
                <a:gd name="T43" fmla="*/ 236524 h 118"/>
                <a:gd name="T44" fmla="*/ 401595 w 142"/>
                <a:gd name="T45" fmla="*/ 188580 h 118"/>
                <a:gd name="T46" fmla="*/ 353786 w 142"/>
                <a:gd name="T47" fmla="*/ 44748 h 118"/>
                <a:gd name="T48" fmla="*/ 341037 w 142"/>
                <a:gd name="T49" fmla="*/ 35159 h 118"/>
                <a:gd name="T50" fmla="*/ 111554 w 142"/>
                <a:gd name="T51" fmla="*/ 35159 h 118"/>
                <a:gd name="T52" fmla="*/ 98805 w 142"/>
                <a:gd name="T53" fmla="*/ 44748 h 118"/>
                <a:gd name="T54" fmla="*/ 54183 w 142"/>
                <a:gd name="T55" fmla="*/ 188580 h 118"/>
                <a:gd name="T56" fmla="*/ 401595 w 142"/>
                <a:gd name="T57" fmla="*/ 188580 h 118"/>
                <a:gd name="T58" fmla="*/ 283666 w 142"/>
                <a:gd name="T59" fmla="*/ 306842 h 118"/>
                <a:gd name="T60" fmla="*/ 258168 w 142"/>
                <a:gd name="T61" fmla="*/ 281272 h 118"/>
                <a:gd name="T62" fmla="*/ 283666 w 142"/>
                <a:gd name="T63" fmla="*/ 258898 h 118"/>
                <a:gd name="T64" fmla="*/ 305977 w 142"/>
                <a:gd name="T65" fmla="*/ 281272 h 118"/>
                <a:gd name="T66" fmla="*/ 283666 w 142"/>
                <a:gd name="T67" fmla="*/ 306842 h 118"/>
                <a:gd name="T68" fmla="*/ 356973 w 142"/>
                <a:gd name="T69" fmla="*/ 306842 h 118"/>
                <a:gd name="T70" fmla="*/ 334662 w 142"/>
                <a:gd name="T71" fmla="*/ 281272 h 118"/>
                <a:gd name="T72" fmla="*/ 356973 w 142"/>
                <a:gd name="T73" fmla="*/ 258898 h 118"/>
                <a:gd name="T74" fmla="*/ 382471 w 142"/>
                <a:gd name="T75" fmla="*/ 281272 h 118"/>
                <a:gd name="T76" fmla="*/ 356973 w 142"/>
                <a:gd name="T77" fmla="*/ 306842 h 11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42" h="118">
                  <a:moveTo>
                    <a:pt x="142" y="103"/>
                  </a:moveTo>
                  <a:cubicBezTo>
                    <a:pt x="142" y="111"/>
                    <a:pt x="135" y="118"/>
                    <a:pt x="127" y="118"/>
                  </a:cubicBezTo>
                  <a:cubicBezTo>
                    <a:pt x="15" y="118"/>
                    <a:pt x="15" y="118"/>
                    <a:pt x="15" y="118"/>
                  </a:cubicBezTo>
                  <a:cubicBezTo>
                    <a:pt x="7" y="118"/>
                    <a:pt x="0" y="111"/>
                    <a:pt x="0" y="103"/>
                  </a:cubicBezTo>
                  <a:cubicBezTo>
                    <a:pt x="0" y="74"/>
                    <a:pt x="0" y="74"/>
                    <a:pt x="0" y="74"/>
                  </a:cubicBezTo>
                  <a:cubicBezTo>
                    <a:pt x="0" y="71"/>
                    <a:pt x="1" y="69"/>
                    <a:pt x="2" y="67"/>
                  </a:cubicBezTo>
                  <a:cubicBezTo>
                    <a:pt x="20" y="11"/>
                    <a:pt x="20" y="11"/>
                    <a:pt x="20" y="11"/>
                  </a:cubicBezTo>
                  <a:cubicBezTo>
                    <a:pt x="22" y="4"/>
                    <a:pt x="28" y="0"/>
                    <a:pt x="35" y="0"/>
                  </a:cubicBezTo>
                  <a:cubicBezTo>
                    <a:pt x="107" y="0"/>
                    <a:pt x="107" y="0"/>
                    <a:pt x="107" y="0"/>
                  </a:cubicBezTo>
                  <a:cubicBezTo>
                    <a:pt x="114" y="0"/>
                    <a:pt x="120" y="4"/>
                    <a:pt x="122" y="11"/>
                  </a:cubicBezTo>
                  <a:cubicBezTo>
                    <a:pt x="141" y="67"/>
                    <a:pt x="141" y="67"/>
                    <a:pt x="141" y="67"/>
                  </a:cubicBezTo>
                  <a:cubicBezTo>
                    <a:pt x="141" y="69"/>
                    <a:pt x="142" y="71"/>
                    <a:pt x="142" y="74"/>
                  </a:cubicBezTo>
                  <a:lnTo>
                    <a:pt x="142" y="103"/>
                  </a:lnTo>
                  <a:close/>
                  <a:moveTo>
                    <a:pt x="130" y="74"/>
                  </a:moveTo>
                  <a:cubicBezTo>
                    <a:pt x="130" y="72"/>
                    <a:pt x="129" y="71"/>
                    <a:pt x="127" y="71"/>
                  </a:cubicBezTo>
                  <a:cubicBezTo>
                    <a:pt x="15" y="71"/>
                    <a:pt x="15" y="71"/>
                    <a:pt x="15" y="71"/>
                  </a:cubicBezTo>
                  <a:cubicBezTo>
                    <a:pt x="13" y="71"/>
                    <a:pt x="12" y="72"/>
                    <a:pt x="12" y="74"/>
                  </a:cubicBezTo>
                  <a:cubicBezTo>
                    <a:pt x="12" y="103"/>
                    <a:pt x="12" y="103"/>
                    <a:pt x="12" y="103"/>
                  </a:cubicBezTo>
                  <a:cubicBezTo>
                    <a:pt x="12" y="105"/>
                    <a:pt x="13" y="106"/>
                    <a:pt x="15" y="106"/>
                  </a:cubicBezTo>
                  <a:cubicBezTo>
                    <a:pt x="127" y="106"/>
                    <a:pt x="127" y="106"/>
                    <a:pt x="127" y="106"/>
                  </a:cubicBezTo>
                  <a:cubicBezTo>
                    <a:pt x="129" y="106"/>
                    <a:pt x="130" y="105"/>
                    <a:pt x="130" y="103"/>
                  </a:cubicBezTo>
                  <a:lnTo>
                    <a:pt x="130" y="74"/>
                  </a:lnTo>
                  <a:close/>
                  <a:moveTo>
                    <a:pt x="126" y="59"/>
                  </a:moveTo>
                  <a:cubicBezTo>
                    <a:pt x="111" y="14"/>
                    <a:pt x="111" y="14"/>
                    <a:pt x="111" y="14"/>
                  </a:cubicBezTo>
                  <a:cubicBezTo>
                    <a:pt x="111" y="13"/>
                    <a:pt x="109" y="11"/>
                    <a:pt x="107" y="11"/>
                  </a:cubicBezTo>
                  <a:cubicBezTo>
                    <a:pt x="35" y="11"/>
                    <a:pt x="35" y="11"/>
                    <a:pt x="35" y="11"/>
                  </a:cubicBezTo>
                  <a:cubicBezTo>
                    <a:pt x="33" y="11"/>
                    <a:pt x="32" y="13"/>
                    <a:pt x="31" y="14"/>
                  </a:cubicBezTo>
                  <a:cubicBezTo>
                    <a:pt x="17" y="59"/>
                    <a:pt x="17" y="59"/>
                    <a:pt x="17" y="59"/>
                  </a:cubicBezTo>
                  <a:lnTo>
                    <a:pt x="126" y="59"/>
                  </a:lnTo>
                  <a:close/>
                  <a:moveTo>
                    <a:pt x="89" y="96"/>
                  </a:moveTo>
                  <a:cubicBezTo>
                    <a:pt x="85" y="96"/>
                    <a:pt x="81" y="92"/>
                    <a:pt x="81" y="88"/>
                  </a:cubicBezTo>
                  <a:cubicBezTo>
                    <a:pt x="81" y="84"/>
                    <a:pt x="85" y="81"/>
                    <a:pt x="89" y="81"/>
                  </a:cubicBezTo>
                  <a:cubicBezTo>
                    <a:pt x="93" y="81"/>
                    <a:pt x="96" y="84"/>
                    <a:pt x="96" y="88"/>
                  </a:cubicBezTo>
                  <a:cubicBezTo>
                    <a:pt x="96" y="92"/>
                    <a:pt x="93" y="96"/>
                    <a:pt x="89" y="96"/>
                  </a:cubicBezTo>
                  <a:close/>
                  <a:moveTo>
                    <a:pt x="112" y="96"/>
                  </a:moveTo>
                  <a:cubicBezTo>
                    <a:pt x="108" y="96"/>
                    <a:pt x="105" y="92"/>
                    <a:pt x="105" y="88"/>
                  </a:cubicBezTo>
                  <a:cubicBezTo>
                    <a:pt x="105" y="84"/>
                    <a:pt x="108" y="81"/>
                    <a:pt x="112" y="81"/>
                  </a:cubicBezTo>
                  <a:cubicBezTo>
                    <a:pt x="117" y="81"/>
                    <a:pt x="120" y="84"/>
                    <a:pt x="120" y="88"/>
                  </a:cubicBezTo>
                  <a:cubicBezTo>
                    <a:pt x="120" y="92"/>
                    <a:pt x="117" y="96"/>
                    <a:pt x="112"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7" name="TextBox 146"/>
            <p:cNvSpPr txBox="1"/>
            <p:nvPr/>
          </p:nvSpPr>
          <p:spPr>
            <a:xfrm>
              <a:off x="5678739" y="4599220"/>
              <a:ext cx="1373024" cy="142323"/>
            </a:xfrm>
            <a:prstGeom prst="rect">
              <a:avLst/>
            </a:prstGeom>
            <a:noFill/>
          </p:spPr>
          <p:txBody>
            <a:bodyPr lIns="0" tIns="0" rIns="0" bIns="0">
              <a:spAutoFit/>
            </a:bodyPr>
            <a:lstStyle/>
            <a:p>
              <a:pPr algn="ctr" eaLnBrk="1" fontAlgn="auto" hangingPunct="1">
                <a:lnSpc>
                  <a:spcPct val="80000"/>
                </a:lnSpc>
                <a:defRPr/>
              </a:pPr>
              <a:r>
                <a:rPr lang="en-IN" sz="1050" noProof="1">
                  <a:solidFill>
                    <a:schemeClr val="bg1"/>
                  </a:solidFill>
                  <a:latin typeface="+mn-lt"/>
                  <a:ea typeface="Lato Light" panose="020F0502020204030203" pitchFamily="34" charset="0"/>
                  <a:cs typeface="Lato Light" panose="020F0502020204030203" pitchFamily="34" charset="0"/>
                </a:rPr>
                <a:t>单击此处添加标题</a:t>
              </a:r>
            </a:p>
          </p:txBody>
        </p:sp>
      </p:grpSp>
      <p:grpSp>
        <p:nvGrpSpPr>
          <p:cNvPr id="148" name="Group 147"/>
          <p:cNvGrpSpPr/>
          <p:nvPr/>
        </p:nvGrpSpPr>
        <p:grpSpPr bwMode="auto">
          <a:xfrm flipH="1">
            <a:off x="3255963" y="1917700"/>
            <a:ext cx="1344612" cy="617538"/>
            <a:chOff x="3455054" y="1949151"/>
            <a:chExt cx="1890161" cy="867884"/>
          </a:xfrm>
        </p:grpSpPr>
        <p:cxnSp>
          <p:nvCxnSpPr>
            <p:cNvPr id="149" name="Straight Connector 148"/>
            <p:cNvCxnSpPr>
              <a:endCxn id="150" idx="4"/>
            </p:cNvCxnSpPr>
            <p:nvPr/>
          </p:nvCxnSpPr>
          <p:spPr>
            <a:xfrm flipV="1">
              <a:off x="4200407" y="2040625"/>
              <a:ext cx="959586"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50" name="Oval 149"/>
            <p:cNvSpPr/>
            <p:nvPr/>
          </p:nvSpPr>
          <p:spPr>
            <a:xfrm rot="16200000" flipV="1">
              <a:off x="5160015" y="1949130"/>
              <a:ext cx="185179" cy="185222"/>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cxnSp>
          <p:nvCxnSpPr>
            <p:cNvPr id="151" name="Straight Connector 150"/>
            <p:cNvCxnSpPr/>
            <p:nvPr/>
          </p:nvCxnSpPr>
          <p:spPr>
            <a:xfrm flipV="1">
              <a:off x="3455054" y="2040625"/>
              <a:ext cx="745353" cy="77641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52" name="Text Placeholder 14"/>
          <p:cNvSpPr txBox="1">
            <a:spLocks noChangeArrowheads="1"/>
          </p:cNvSpPr>
          <p:nvPr/>
        </p:nvSpPr>
        <p:spPr bwMode="auto">
          <a:xfrm>
            <a:off x="1036638" y="1882775"/>
            <a:ext cx="2055812" cy="22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单击此处添加标题</a:t>
            </a:r>
          </a:p>
        </p:txBody>
      </p:sp>
      <p:sp>
        <p:nvSpPr>
          <p:cNvPr id="153" name="Text Placeholder 14"/>
          <p:cNvSpPr txBox="1"/>
          <p:nvPr/>
        </p:nvSpPr>
        <p:spPr>
          <a:xfrm>
            <a:off x="1036638" y="2136775"/>
            <a:ext cx="2054225" cy="719455"/>
          </a:xfrm>
          <a:prstGeom prst="rect">
            <a:avLst/>
          </a:prstGeom>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spcBef>
                <a:spcPts val="0"/>
              </a:spcBef>
              <a:buFont typeface="Arial" panose="020B0604020202020204" pitchFamily="34" charset="0"/>
              <a:buNone/>
              <a:defRPr/>
            </a:pPr>
            <a:r>
              <a:rPr lang="en-IN" sz="1050" noProof="1">
                <a:solidFill>
                  <a:schemeClr val="tx1"/>
                </a:solidFill>
              </a:rPr>
              <a:t>您的内容打在这里，或者通过复制您的文本后，在此框中选择粘贴，并选择只保留文字。您的内容打在这里，或者通过复制您的文本后，在此框中</a:t>
            </a:r>
          </a:p>
        </p:txBody>
      </p:sp>
      <p:grpSp>
        <p:nvGrpSpPr>
          <p:cNvPr id="63" name="Group 36"/>
          <p:cNvGrpSpPr/>
          <p:nvPr/>
        </p:nvGrpSpPr>
        <p:grpSpPr bwMode="auto">
          <a:xfrm>
            <a:off x="3255963" y="3370263"/>
            <a:ext cx="1470025" cy="568325"/>
            <a:chOff x="3255815" y="3370029"/>
            <a:chExt cx="1470838" cy="569290"/>
          </a:xfrm>
        </p:grpSpPr>
        <p:cxnSp>
          <p:nvCxnSpPr>
            <p:cNvPr id="156" name="Straight Connector 155"/>
            <p:cNvCxnSpPr>
              <a:endCxn id="157" idx="4"/>
            </p:cNvCxnSpPr>
            <p:nvPr/>
          </p:nvCxnSpPr>
          <p:spPr>
            <a:xfrm flipH="1">
              <a:off x="3387650" y="3435227"/>
              <a:ext cx="676649"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57" name="Oval 156"/>
            <p:cNvSpPr/>
            <p:nvPr/>
          </p:nvSpPr>
          <p:spPr>
            <a:xfrm rot="5400000" flipH="1" flipV="1">
              <a:off x="3256534" y="3369310"/>
              <a:ext cx="130396" cy="131835"/>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cxnSp>
          <p:nvCxnSpPr>
            <p:cNvPr id="158" name="Straight Connector 157"/>
            <p:cNvCxnSpPr>
              <a:stCxn id="60" idx="21"/>
            </p:cNvCxnSpPr>
            <p:nvPr/>
          </p:nvCxnSpPr>
          <p:spPr>
            <a:xfrm flipH="1" flipV="1">
              <a:off x="4064299" y="3435227"/>
              <a:ext cx="662354" cy="504092"/>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59" name="Text Placeholder 14"/>
          <p:cNvSpPr txBox="1">
            <a:spLocks noChangeArrowheads="1"/>
          </p:cNvSpPr>
          <p:nvPr/>
        </p:nvSpPr>
        <p:spPr bwMode="auto">
          <a:xfrm>
            <a:off x="1036638" y="3335338"/>
            <a:ext cx="2055812" cy="22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单击此处添加标题</a:t>
            </a:r>
          </a:p>
        </p:txBody>
      </p:sp>
      <p:sp>
        <p:nvSpPr>
          <p:cNvPr id="160" name="Text Placeholder 14"/>
          <p:cNvSpPr txBox="1"/>
          <p:nvPr/>
        </p:nvSpPr>
        <p:spPr>
          <a:xfrm>
            <a:off x="1036638" y="3589338"/>
            <a:ext cx="2054225" cy="719455"/>
          </a:xfrm>
          <a:prstGeom prst="rect">
            <a:avLst/>
          </a:prstGeom>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spcBef>
                <a:spcPts val="0"/>
              </a:spcBef>
              <a:buFont typeface="Arial" panose="020B0604020202020204" pitchFamily="34" charset="0"/>
              <a:buNone/>
              <a:defRPr/>
            </a:pPr>
            <a:r>
              <a:rPr lang="en-IN" sz="1050" noProof="1">
                <a:solidFill>
                  <a:schemeClr val="tx1"/>
                </a:solidFill>
              </a:rPr>
              <a:t>您的内容打在这里，或者通过复制您的文本后，在此框中选择粘贴，并选择只保留文字。您的内容打在这里，或者通过复制您的文本后，在此框中</a:t>
            </a:r>
          </a:p>
        </p:txBody>
      </p:sp>
      <p:grpSp>
        <p:nvGrpSpPr>
          <p:cNvPr id="161" name="Group 160"/>
          <p:cNvGrpSpPr/>
          <p:nvPr/>
        </p:nvGrpSpPr>
        <p:grpSpPr bwMode="auto">
          <a:xfrm>
            <a:off x="3262313" y="4638675"/>
            <a:ext cx="2024062" cy="528638"/>
            <a:chOff x="3255815" y="3370029"/>
            <a:chExt cx="2024589" cy="528464"/>
          </a:xfrm>
        </p:grpSpPr>
        <p:cxnSp>
          <p:nvCxnSpPr>
            <p:cNvPr id="162" name="Straight Connector 161"/>
            <p:cNvCxnSpPr>
              <a:endCxn id="163" idx="4"/>
            </p:cNvCxnSpPr>
            <p:nvPr/>
          </p:nvCxnSpPr>
          <p:spPr>
            <a:xfrm flipH="1">
              <a:off x="3387611" y="3435096"/>
              <a:ext cx="678039"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63" name="Oval 162"/>
            <p:cNvSpPr/>
            <p:nvPr/>
          </p:nvSpPr>
          <p:spPr>
            <a:xfrm rot="5400000" flipH="1" flipV="1">
              <a:off x="3255853" y="3369991"/>
              <a:ext cx="131720" cy="131796"/>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cxnSp>
          <p:nvCxnSpPr>
            <p:cNvPr id="164" name="Straight Connector 163"/>
            <p:cNvCxnSpPr/>
            <p:nvPr/>
          </p:nvCxnSpPr>
          <p:spPr>
            <a:xfrm flipH="1" flipV="1">
              <a:off x="4065651" y="3435096"/>
              <a:ext cx="1214753" cy="46339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65" name="Text Placeholder 14"/>
          <p:cNvSpPr txBox="1">
            <a:spLocks noChangeArrowheads="1"/>
          </p:cNvSpPr>
          <p:nvPr/>
        </p:nvSpPr>
        <p:spPr bwMode="auto">
          <a:xfrm>
            <a:off x="1042988" y="4603750"/>
            <a:ext cx="2054225" cy="22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单击此处添加标题</a:t>
            </a:r>
          </a:p>
        </p:txBody>
      </p:sp>
      <p:sp>
        <p:nvSpPr>
          <p:cNvPr id="166" name="Text Placeholder 14"/>
          <p:cNvSpPr txBox="1"/>
          <p:nvPr/>
        </p:nvSpPr>
        <p:spPr>
          <a:xfrm>
            <a:off x="1042988" y="4857750"/>
            <a:ext cx="2054225" cy="719455"/>
          </a:xfrm>
          <a:prstGeom prst="rect">
            <a:avLst/>
          </a:prstGeom>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spcBef>
                <a:spcPts val="0"/>
              </a:spcBef>
              <a:buFont typeface="Arial" panose="020B0604020202020204" pitchFamily="34" charset="0"/>
              <a:buNone/>
              <a:defRPr/>
            </a:pPr>
            <a:r>
              <a:rPr lang="en-IN" sz="1050" noProof="1">
                <a:solidFill>
                  <a:schemeClr val="tx1"/>
                </a:solidFill>
              </a:rPr>
              <a:t>您的内容打在这里，或者通过复制您的文本后，在此框中选择粘贴，并选择只保留文字。您的内容打在这里，或者通过复制您的文本后，在此框中</a:t>
            </a:r>
          </a:p>
        </p:txBody>
      </p:sp>
      <p:sp>
        <p:nvSpPr>
          <p:cNvPr id="176" name="Text Placeholder 14"/>
          <p:cNvSpPr txBox="1">
            <a:spLocks noChangeArrowheads="1"/>
          </p:cNvSpPr>
          <p:nvPr/>
        </p:nvSpPr>
        <p:spPr bwMode="auto">
          <a:xfrm>
            <a:off x="9131300" y="2038350"/>
            <a:ext cx="2054225" cy="22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单击此处添加标题</a:t>
            </a:r>
          </a:p>
        </p:txBody>
      </p:sp>
      <p:sp>
        <p:nvSpPr>
          <p:cNvPr id="177" name="Text Placeholder 14"/>
          <p:cNvSpPr txBox="1"/>
          <p:nvPr/>
        </p:nvSpPr>
        <p:spPr>
          <a:xfrm>
            <a:off x="9131300" y="2292350"/>
            <a:ext cx="2054225" cy="719455"/>
          </a:xfrm>
          <a:prstGeom prst="rect">
            <a:avLst/>
          </a:prstGeom>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spcBef>
                <a:spcPts val="0"/>
              </a:spcBef>
              <a:buFont typeface="Arial" panose="020B0604020202020204" pitchFamily="34" charset="0"/>
              <a:buNone/>
              <a:defRPr/>
            </a:pPr>
            <a:r>
              <a:rPr lang="en-IN" sz="1050" noProof="1">
                <a:solidFill>
                  <a:schemeClr val="tx1"/>
                </a:solidFill>
              </a:rPr>
              <a:t>您的内容打在这里，或者通过复制您的文本后，在此框中选择粘贴，并选择只保留文字。您的内容打在这里，或者通过复制您的文本后，在此框中</a:t>
            </a:r>
          </a:p>
        </p:txBody>
      </p:sp>
      <p:sp>
        <p:nvSpPr>
          <p:cNvPr id="178" name="Text Placeholder 14"/>
          <p:cNvSpPr txBox="1">
            <a:spLocks noChangeArrowheads="1"/>
          </p:cNvSpPr>
          <p:nvPr/>
        </p:nvSpPr>
        <p:spPr bwMode="auto">
          <a:xfrm>
            <a:off x="8940800" y="3365500"/>
            <a:ext cx="2054225" cy="22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单击此处添加标题</a:t>
            </a:r>
          </a:p>
        </p:txBody>
      </p:sp>
      <p:sp>
        <p:nvSpPr>
          <p:cNvPr id="179" name="Text Placeholder 14"/>
          <p:cNvSpPr txBox="1"/>
          <p:nvPr/>
        </p:nvSpPr>
        <p:spPr>
          <a:xfrm>
            <a:off x="8940800" y="3619500"/>
            <a:ext cx="2054225" cy="719455"/>
          </a:xfrm>
          <a:prstGeom prst="rect">
            <a:avLst/>
          </a:prstGeom>
        </p:spPr>
        <p:txBody>
          <a:bodyPr lIns="0" tIns="0" rIns="0" bIns="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spcBef>
                <a:spcPts val="0"/>
              </a:spcBef>
              <a:buFont typeface="Arial" panose="020B0604020202020204" pitchFamily="34" charset="0"/>
              <a:buNone/>
              <a:defRPr/>
            </a:pPr>
            <a:r>
              <a:rPr lang="en-IN" sz="1050" noProof="1">
                <a:solidFill>
                  <a:schemeClr val="tx1"/>
                </a:solidFill>
              </a:rPr>
              <a:t>您的内容打在这里，或者通过复制您的文本后，在此框中选择粘贴，并选择只保留文字。您的内容打在这里，或者通过复制您的文本后，在此框中</a:t>
            </a:r>
          </a:p>
        </p:txBody>
      </p:sp>
      <p:grpSp>
        <p:nvGrpSpPr>
          <p:cNvPr id="180" name="Group 179"/>
          <p:cNvGrpSpPr/>
          <p:nvPr/>
        </p:nvGrpSpPr>
        <p:grpSpPr bwMode="auto">
          <a:xfrm>
            <a:off x="7632700" y="2087563"/>
            <a:ext cx="1346200" cy="617537"/>
            <a:chOff x="3455054" y="1949151"/>
            <a:chExt cx="1890161" cy="867884"/>
          </a:xfrm>
        </p:grpSpPr>
        <p:cxnSp>
          <p:nvCxnSpPr>
            <p:cNvPr id="181" name="Straight Connector 180"/>
            <p:cNvCxnSpPr>
              <a:endCxn id="182" idx="4"/>
            </p:cNvCxnSpPr>
            <p:nvPr/>
          </p:nvCxnSpPr>
          <p:spPr>
            <a:xfrm flipV="1">
              <a:off x="4199528" y="2040624"/>
              <a:ext cx="960684"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82" name="Oval 181"/>
            <p:cNvSpPr/>
            <p:nvPr/>
          </p:nvSpPr>
          <p:spPr>
            <a:xfrm rot="16200000" flipV="1">
              <a:off x="5160124" y="1949238"/>
              <a:ext cx="185178" cy="185003"/>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lumMod val="65000"/>
                    <a:lumOff val="35000"/>
                  </a:schemeClr>
                </a:solidFill>
              </a:endParaRPr>
            </a:p>
          </p:txBody>
        </p:sp>
        <p:cxnSp>
          <p:nvCxnSpPr>
            <p:cNvPr id="183" name="Straight Connector 182"/>
            <p:cNvCxnSpPr/>
            <p:nvPr/>
          </p:nvCxnSpPr>
          <p:spPr>
            <a:xfrm flipV="1">
              <a:off x="3455054" y="2040624"/>
              <a:ext cx="744474" cy="776411"/>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84" name="Group 183"/>
          <p:cNvGrpSpPr/>
          <p:nvPr/>
        </p:nvGrpSpPr>
        <p:grpSpPr bwMode="auto">
          <a:xfrm>
            <a:off x="7443788" y="3365500"/>
            <a:ext cx="1344612" cy="617538"/>
            <a:chOff x="3455054" y="1949151"/>
            <a:chExt cx="1890161" cy="867884"/>
          </a:xfrm>
        </p:grpSpPr>
        <p:cxnSp>
          <p:nvCxnSpPr>
            <p:cNvPr id="185" name="Straight Connector 184"/>
            <p:cNvCxnSpPr>
              <a:endCxn id="186" idx="4"/>
            </p:cNvCxnSpPr>
            <p:nvPr/>
          </p:nvCxnSpPr>
          <p:spPr>
            <a:xfrm flipV="1">
              <a:off x="4200407" y="2040625"/>
              <a:ext cx="959586"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86" name="Oval 185"/>
            <p:cNvSpPr/>
            <p:nvPr/>
          </p:nvSpPr>
          <p:spPr>
            <a:xfrm rot="16200000" flipV="1">
              <a:off x="5160014" y="1949130"/>
              <a:ext cx="185179" cy="185222"/>
            </a:xfrm>
            <a:prstGeom prst="ellipse">
              <a:avLst/>
            </a:prstGeom>
            <a:solidFill>
              <a:schemeClr val="bg1"/>
            </a:solid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cxnSp>
          <p:nvCxnSpPr>
            <p:cNvPr id="187" name="Straight Connector 186"/>
            <p:cNvCxnSpPr/>
            <p:nvPr/>
          </p:nvCxnSpPr>
          <p:spPr>
            <a:xfrm flipV="1">
              <a:off x="3455054" y="2040625"/>
              <a:ext cx="745353" cy="77641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27" name="Group 126"/>
          <p:cNvGrpSpPr/>
          <p:nvPr/>
        </p:nvGrpSpPr>
        <p:grpSpPr bwMode="auto">
          <a:xfrm flipH="1">
            <a:off x="5224463" y="5408613"/>
            <a:ext cx="1743075" cy="1046162"/>
            <a:chOff x="5524501" y="4860925"/>
            <a:chExt cx="1584325" cy="951105"/>
          </a:xfrm>
        </p:grpSpPr>
        <p:grpSp>
          <p:nvGrpSpPr>
            <p:cNvPr id="35871" name="Group 127"/>
            <p:cNvGrpSpPr/>
            <p:nvPr/>
          </p:nvGrpSpPr>
          <p:grpSpPr bwMode="auto">
            <a:xfrm>
              <a:off x="5602288" y="4860925"/>
              <a:ext cx="1431925" cy="951105"/>
              <a:chOff x="5602288" y="4860925"/>
              <a:chExt cx="1431925" cy="951105"/>
            </a:xfrm>
          </p:grpSpPr>
          <p:sp>
            <p:nvSpPr>
              <p:cNvPr id="35882" name="Freeform 138"/>
              <p:cNvSpPr>
                <a:spLocks noChangeArrowheads="1"/>
              </p:cNvSpPr>
              <p:nvPr/>
            </p:nvSpPr>
            <p:spPr bwMode="auto">
              <a:xfrm>
                <a:off x="5602288" y="4860925"/>
                <a:ext cx="1431925" cy="951105"/>
              </a:xfrm>
              <a:custGeom>
                <a:avLst/>
                <a:gdLst>
                  <a:gd name="T0" fmla="*/ 0 w 1431925"/>
                  <a:gd name="T1" fmla="*/ 0 h 951105"/>
                  <a:gd name="T2" fmla="*/ 715963 w 1431925"/>
                  <a:gd name="T3" fmla="*/ 0 h 951105"/>
                  <a:gd name="T4" fmla="*/ 1431925 w 1431925"/>
                  <a:gd name="T5" fmla="*/ 0 h 951105"/>
                  <a:gd name="T6" fmla="*/ 1431925 w 1431925"/>
                  <a:gd name="T7" fmla="*/ 368300 h 951105"/>
                  <a:gd name="T8" fmla="*/ 1279525 w 1431925"/>
                  <a:gd name="T9" fmla="*/ 631825 h 951105"/>
                  <a:gd name="T10" fmla="*/ 1169722 w 1431925"/>
                  <a:gd name="T11" fmla="*/ 631825 h 951105"/>
                  <a:gd name="T12" fmla="*/ 1169722 w 1431925"/>
                  <a:gd name="T13" fmla="*/ 784089 h 951105"/>
                  <a:gd name="T14" fmla="*/ 1073135 w 1431925"/>
                  <a:gd name="T15" fmla="*/ 951105 h 951105"/>
                  <a:gd name="T16" fmla="*/ 715962 w 1431925"/>
                  <a:gd name="T17" fmla="*/ 951105 h 951105"/>
                  <a:gd name="T18" fmla="*/ 356778 w 1431925"/>
                  <a:gd name="T19" fmla="*/ 951105 h 951105"/>
                  <a:gd name="T20" fmla="*/ 262202 w 1431925"/>
                  <a:gd name="T21" fmla="*/ 784089 h 951105"/>
                  <a:gd name="T22" fmla="*/ 262202 w 1431925"/>
                  <a:gd name="T23" fmla="*/ 631825 h 951105"/>
                  <a:gd name="T24" fmla="*/ 149225 w 1431925"/>
                  <a:gd name="T25" fmla="*/ 631825 h 951105"/>
                  <a:gd name="T26" fmla="*/ 0 w 1431925"/>
                  <a:gd name="T27" fmla="*/ 368300 h 9511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31925" h="951105">
                    <a:moveTo>
                      <a:pt x="0" y="0"/>
                    </a:moveTo>
                    <a:lnTo>
                      <a:pt x="715963" y="0"/>
                    </a:lnTo>
                    <a:lnTo>
                      <a:pt x="1431925" y="0"/>
                    </a:lnTo>
                    <a:lnTo>
                      <a:pt x="1431925" y="368300"/>
                    </a:lnTo>
                    <a:lnTo>
                      <a:pt x="1279525" y="631825"/>
                    </a:lnTo>
                    <a:lnTo>
                      <a:pt x="1169722" y="631825"/>
                    </a:lnTo>
                    <a:lnTo>
                      <a:pt x="1169722" y="784089"/>
                    </a:lnTo>
                    <a:lnTo>
                      <a:pt x="1073135" y="951105"/>
                    </a:lnTo>
                    <a:lnTo>
                      <a:pt x="715962" y="951105"/>
                    </a:lnTo>
                    <a:lnTo>
                      <a:pt x="356778" y="951105"/>
                    </a:lnTo>
                    <a:lnTo>
                      <a:pt x="262202" y="784089"/>
                    </a:lnTo>
                    <a:lnTo>
                      <a:pt x="262202" y="631825"/>
                    </a:lnTo>
                    <a:lnTo>
                      <a:pt x="149225" y="631825"/>
                    </a:lnTo>
                    <a:lnTo>
                      <a:pt x="0" y="368300"/>
                    </a:lnTo>
                    <a:lnTo>
                      <a:pt x="0" y="0"/>
                    </a:lnTo>
                    <a:close/>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83" name="Freeform 139"/>
              <p:cNvSpPr>
                <a:spLocks noChangeArrowheads="1"/>
              </p:cNvSpPr>
              <p:nvPr/>
            </p:nvSpPr>
            <p:spPr bwMode="auto">
              <a:xfrm>
                <a:off x="6310313" y="4860925"/>
                <a:ext cx="723900" cy="951105"/>
              </a:xfrm>
              <a:custGeom>
                <a:avLst/>
                <a:gdLst>
                  <a:gd name="T0" fmla="*/ 0 w 723900"/>
                  <a:gd name="T1" fmla="*/ 0 h 951105"/>
                  <a:gd name="T2" fmla="*/ 723900 w 723900"/>
                  <a:gd name="T3" fmla="*/ 0 h 951105"/>
                  <a:gd name="T4" fmla="*/ 723900 w 723900"/>
                  <a:gd name="T5" fmla="*/ 368300 h 951105"/>
                  <a:gd name="T6" fmla="*/ 571500 w 723900"/>
                  <a:gd name="T7" fmla="*/ 631825 h 951105"/>
                  <a:gd name="T8" fmla="*/ 461697 w 723900"/>
                  <a:gd name="T9" fmla="*/ 631825 h 951105"/>
                  <a:gd name="T10" fmla="*/ 461697 w 723900"/>
                  <a:gd name="T11" fmla="*/ 784089 h 951105"/>
                  <a:gd name="T12" fmla="*/ 365110 w 723900"/>
                  <a:gd name="T13" fmla="*/ 951105 h 951105"/>
                  <a:gd name="T14" fmla="*/ 2906 w 723900"/>
                  <a:gd name="T15" fmla="*/ 951105 h 951105"/>
                  <a:gd name="T16" fmla="*/ 2906 w 723900"/>
                  <a:gd name="T17" fmla="*/ 631825 h 951105"/>
                  <a:gd name="T18" fmla="*/ 0 w 723900"/>
                  <a:gd name="T19" fmla="*/ 631825 h 9511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23900" h="951105">
                    <a:moveTo>
                      <a:pt x="0" y="0"/>
                    </a:moveTo>
                    <a:lnTo>
                      <a:pt x="723900" y="0"/>
                    </a:lnTo>
                    <a:lnTo>
                      <a:pt x="723900" y="368300"/>
                    </a:lnTo>
                    <a:lnTo>
                      <a:pt x="571500" y="631825"/>
                    </a:lnTo>
                    <a:lnTo>
                      <a:pt x="461697" y="631825"/>
                    </a:lnTo>
                    <a:lnTo>
                      <a:pt x="461697" y="784089"/>
                    </a:lnTo>
                    <a:lnTo>
                      <a:pt x="365110" y="951105"/>
                    </a:lnTo>
                    <a:lnTo>
                      <a:pt x="2906" y="951105"/>
                    </a:lnTo>
                    <a:lnTo>
                      <a:pt x="2906" y="631825"/>
                    </a:lnTo>
                    <a:lnTo>
                      <a:pt x="0" y="631825"/>
                    </a:lnTo>
                    <a:lnTo>
                      <a:pt x="0" y="0"/>
                    </a:ln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5872" name="Group 128"/>
            <p:cNvGrpSpPr/>
            <p:nvPr/>
          </p:nvGrpSpPr>
          <p:grpSpPr bwMode="auto">
            <a:xfrm>
              <a:off x="5524501" y="4927600"/>
              <a:ext cx="1584325" cy="617538"/>
              <a:chOff x="5524501" y="4927600"/>
              <a:chExt cx="1584325" cy="617538"/>
            </a:xfrm>
          </p:grpSpPr>
          <p:grpSp>
            <p:nvGrpSpPr>
              <p:cNvPr id="35873" name="Group 129"/>
              <p:cNvGrpSpPr/>
              <p:nvPr/>
            </p:nvGrpSpPr>
            <p:grpSpPr bwMode="auto">
              <a:xfrm>
                <a:off x="5524501" y="4927600"/>
                <a:ext cx="1584325" cy="122238"/>
                <a:chOff x="5524501" y="4927600"/>
                <a:chExt cx="1584325" cy="122238"/>
              </a:xfrm>
            </p:grpSpPr>
            <p:sp>
              <p:nvSpPr>
                <p:cNvPr id="35880" name="Freeform 131"/>
                <p:cNvSpPr>
                  <a:spLocks noChangeArrowheads="1"/>
                </p:cNvSpPr>
                <p:nvPr/>
              </p:nvSpPr>
              <p:spPr bwMode="auto">
                <a:xfrm>
                  <a:off x="5524501" y="4927600"/>
                  <a:ext cx="1584325" cy="122238"/>
                </a:xfrm>
                <a:custGeom>
                  <a:avLst/>
                  <a:gdLst>
                    <a:gd name="T0" fmla="*/ 1584325 w 571"/>
                    <a:gd name="T1" fmla="*/ 61119 h 44"/>
                    <a:gd name="T2" fmla="*/ 1526057 w 571"/>
                    <a:gd name="T3" fmla="*/ 122238 h 44"/>
                    <a:gd name="T4" fmla="*/ 58268 w 571"/>
                    <a:gd name="T5" fmla="*/ 122238 h 44"/>
                    <a:gd name="T6" fmla="*/ 0 w 571"/>
                    <a:gd name="T7" fmla="*/ 61119 h 44"/>
                    <a:gd name="T8" fmla="*/ 0 w 571"/>
                    <a:gd name="T9" fmla="*/ 61119 h 44"/>
                    <a:gd name="T10" fmla="*/ 58268 w 571"/>
                    <a:gd name="T11" fmla="*/ 0 h 44"/>
                    <a:gd name="T12" fmla="*/ 1526057 w 571"/>
                    <a:gd name="T13" fmla="*/ 0 h 44"/>
                    <a:gd name="T14" fmla="*/ 1584325 w 571"/>
                    <a:gd name="T15" fmla="*/ 61119 h 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1" h="44">
                      <a:moveTo>
                        <a:pt x="571" y="22"/>
                      </a:moveTo>
                      <a:cubicBezTo>
                        <a:pt x="571" y="34"/>
                        <a:pt x="562" y="44"/>
                        <a:pt x="550" y="44"/>
                      </a:cubicBezTo>
                      <a:cubicBezTo>
                        <a:pt x="21" y="44"/>
                        <a:pt x="21" y="44"/>
                        <a:pt x="21" y="44"/>
                      </a:cubicBezTo>
                      <a:cubicBezTo>
                        <a:pt x="10" y="44"/>
                        <a:pt x="0" y="34"/>
                        <a:pt x="0" y="22"/>
                      </a:cubicBezTo>
                      <a:cubicBezTo>
                        <a:pt x="0" y="22"/>
                        <a:pt x="0" y="22"/>
                        <a:pt x="0" y="22"/>
                      </a:cubicBezTo>
                      <a:cubicBezTo>
                        <a:pt x="0" y="10"/>
                        <a:pt x="10" y="0"/>
                        <a:pt x="21" y="0"/>
                      </a:cubicBezTo>
                      <a:cubicBezTo>
                        <a:pt x="550" y="0"/>
                        <a:pt x="550" y="0"/>
                        <a:pt x="550" y="0"/>
                      </a:cubicBezTo>
                      <a:cubicBezTo>
                        <a:pt x="562" y="0"/>
                        <a:pt x="571" y="10"/>
                        <a:pt x="571" y="22"/>
                      </a:cubicBez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81" name="Freeform 139"/>
                <p:cNvSpPr>
                  <a:spLocks noChangeArrowheads="1"/>
                </p:cNvSpPr>
                <p:nvPr/>
              </p:nvSpPr>
              <p:spPr bwMode="auto">
                <a:xfrm>
                  <a:off x="6310313" y="4927600"/>
                  <a:ext cx="798513" cy="122238"/>
                </a:xfrm>
                <a:custGeom>
                  <a:avLst/>
                  <a:gdLst>
                    <a:gd name="T0" fmla="*/ 740288 w 288"/>
                    <a:gd name="T1" fmla="*/ 0 h 44"/>
                    <a:gd name="T2" fmla="*/ 0 w 288"/>
                    <a:gd name="T3" fmla="*/ 0 h 44"/>
                    <a:gd name="T4" fmla="*/ 0 w 288"/>
                    <a:gd name="T5" fmla="*/ 122238 h 44"/>
                    <a:gd name="T6" fmla="*/ 740288 w 288"/>
                    <a:gd name="T7" fmla="*/ 122238 h 44"/>
                    <a:gd name="T8" fmla="*/ 798513 w 288"/>
                    <a:gd name="T9" fmla="*/ 61119 h 44"/>
                    <a:gd name="T10" fmla="*/ 740288 w 288"/>
                    <a:gd name="T11" fmla="*/ 0 h 4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8" h="44">
                      <a:moveTo>
                        <a:pt x="267" y="0"/>
                      </a:moveTo>
                      <a:cubicBezTo>
                        <a:pt x="0" y="0"/>
                        <a:pt x="0" y="0"/>
                        <a:pt x="0" y="0"/>
                      </a:cubicBezTo>
                      <a:cubicBezTo>
                        <a:pt x="0" y="44"/>
                        <a:pt x="0" y="44"/>
                        <a:pt x="0" y="44"/>
                      </a:cubicBezTo>
                      <a:cubicBezTo>
                        <a:pt x="267" y="44"/>
                        <a:pt x="267" y="44"/>
                        <a:pt x="267" y="44"/>
                      </a:cubicBezTo>
                      <a:cubicBezTo>
                        <a:pt x="279" y="44"/>
                        <a:pt x="288" y="34"/>
                        <a:pt x="288" y="22"/>
                      </a:cubicBezTo>
                      <a:cubicBezTo>
                        <a:pt x="288" y="10"/>
                        <a:pt x="279" y="0"/>
                        <a:pt x="267" y="0"/>
                      </a:cubicBezTo>
                      <a:close/>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5874" name="Group 130"/>
              <p:cNvGrpSpPr/>
              <p:nvPr/>
            </p:nvGrpSpPr>
            <p:grpSpPr bwMode="auto">
              <a:xfrm>
                <a:off x="5524501" y="5168900"/>
                <a:ext cx="1584325" cy="122238"/>
                <a:chOff x="5524501" y="5168900"/>
                <a:chExt cx="1584325" cy="122238"/>
              </a:xfrm>
            </p:grpSpPr>
            <p:sp>
              <p:nvSpPr>
                <p:cNvPr id="35878" name="Freeform 132"/>
                <p:cNvSpPr>
                  <a:spLocks noChangeArrowheads="1"/>
                </p:cNvSpPr>
                <p:nvPr/>
              </p:nvSpPr>
              <p:spPr bwMode="auto">
                <a:xfrm>
                  <a:off x="5524501" y="5168900"/>
                  <a:ext cx="1584325" cy="122238"/>
                </a:xfrm>
                <a:custGeom>
                  <a:avLst/>
                  <a:gdLst>
                    <a:gd name="T0" fmla="*/ 1584325 w 571"/>
                    <a:gd name="T1" fmla="*/ 61119 h 44"/>
                    <a:gd name="T2" fmla="*/ 1526057 w 571"/>
                    <a:gd name="T3" fmla="*/ 122238 h 44"/>
                    <a:gd name="T4" fmla="*/ 58268 w 571"/>
                    <a:gd name="T5" fmla="*/ 122238 h 44"/>
                    <a:gd name="T6" fmla="*/ 0 w 571"/>
                    <a:gd name="T7" fmla="*/ 61119 h 44"/>
                    <a:gd name="T8" fmla="*/ 0 w 571"/>
                    <a:gd name="T9" fmla="*/ 61119 h 44"/>
                    <a:gd name="T10" fmla="*/ 58268 w 571"/>
                    <a:gd name="T11" fmla="*/ 0 h 44"/>
                    <a:gd name="T12" fmla="*/ 1526057 w 571"/>
                    <a:gd name="T13" fmla="*/ 0 h 44"/>
                    <a:gd name="T14" fmla="*/ 1584325 w 571"/>
                    <a:gd name="T15" fmla="*/ 61119 h 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1" h="44">
                      <a:moveTo>
                        <a:pt x="571" y="22"/>
                      </a:moveTo>
                      <a:cubicBezTo>
                        <a:pt x="571" y="35"/>
                        <a:pt x="562" y="44"/>
                        <a:pt x="550" y="44"/>
                      </a:cubicBezTo>
                      <a:cubicBezTo>
                        <a:pt x="21" y="44"/>
                        <a:pt x="21" y="44"/>
                        <a:pt x="21" y="44"/>
                      </a:cubicBezTo>
                      <a:cubicBezTo>
                        <a:pt x="10" y="44"/>
                        <a:pt x="0" y="35"/>
                        <a:pt x="0" y="22"/>
                      </a:cubicBezTo>
                      <a:cubicBezTo>
                        <a:pt x="0" y="22"/>
                        <a:pt x="0" y="22"/>
                        <a:pt x="0" y="22"/>
                      </a:cubicBezTo>
                      <a:cubicBezTo>
                        <a:pt x="0" y="10"/>
                        <a:pt x="10" y="0"/>
                        <a:pt x="21" y="0"/>
                      </a:cubicBezTo>
                      <a:cubicBezTo>
                        <a:pt x="550" y="0"/>
                        <a:pt x="550" y="0"/>
                        <a:pt x="550" y="0"/>
                      </a:cubicBezTo>
                      <a:cubicBezTo>
                        <a:pt x="562" y="0"/>
                        <a:pt x="571" y="10"/>
                        <a:pt x="571" y="22"/>
                      </a:cubicBez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79" name="Freeform 140"/>
                <p:cNvSpPr>
                  <a:spLocks noChangeArrowheads="1"/>
                </p:cNvSpPr>
                <p:nvPr/>
              </p:nvSpPr>
              <p:spPr bwMode="auto">
                <a:xfrm>
                  <a:off x="6310313" y="5168900"/>
                  <a:ext cx="798513" cy="122238"/>
                </a:xfrm>
                <a:custGeom>
                  <a:avLst/>
                  <a:gdLst>
                    <a:gd name="T0" fmla="*/ 740288 w 288"/>
                    <a:gd name="T1" fmla="*/ 0 h 44"/>
                    <a:gd name="T2" fmla="*/ 0 w 288"/>
                    <a:gd name="T3" fmla="*/ 0 h 44"/>
                    <a:gd name="T4" fmla="*/ 0 w 288"/>
                    <a:gd name="T5" fmla="*/ 122238 h 44"/>
                    <a:gd name="T6" fmla="*/ 740288 w 288"/>
                    <a:gd name="T7" fmla="*/ 122238 h 44"/>
                    <a:gd name="T8" fmla="*/ 798513 w 288"/>
                    <a:gd name="T9" fmla="*/ 61119 h 44"/>
                    <a:gd name="T10" fmla="*/ 740288 w 288"/>
                    <a:gd name="T11" fmla="*/ 0 h 4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8" h="44">
                      <a:moveTo>
                        <a:pt x="267" y="0"/>
                      </a:moveTo>
                      <a:cubicBezTo>
                        <a:pt x="0" y="0"/>
                        <a:pt x="0" y="0"/>
                        <a:pt x="0" y="0"/>
                      </a:cubicBezTo>
                      <a:cubicBezTo>
                        <a:pt x="0" y="44"/>
                        <a:pt x="0" y="44"/>
                        <a:pt x="0" y="44"/>
                      </a:cubicBezTo>
                      <a:cubicBezTo>
                        <a:pt x="267" y="44"/>
                        <a:pt x="267" y="44"/>
                        <a:pt x="267" y="44"/>
                      </a:cubicBezTo>
                      <a:cubicBezTo>
                        <a:pt x="279" y="44"/>
                        <a:pt x="288" y="35"/>
                        <a:pt x="288" y="22"/>
                      </a:cubicBezTo>
                      <a:cubicBezTo>
                        <a:pt x="288" y="10"/>
                        <a:pt x="279" y="0"/>
                        <a:pt x="267" y="0"/>
                      </a:cubicBezTo>
                      <a:close/>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5875" name="Group 131"/>
              <p:cNvGrpSpPr/>
              <p:nvPr/>
            </p:nvGrpSpPr>
            <p:grpSpPr bwMode="auto">
              <a:xfrm>
                <a:off x="5665788" y="5443538"/>
                <a:ext cx="1301750" cy="101600"/>
                <a:chOff x="5665788" y="5443538"/>
                <a:chExt cx="1301750" cy="101600"/>
              </a:xfrm>
            </p:grpSpPr>
            <p:sp>
              <p:nvSpPr>
                <p:cNvPr id="35876" name="Freeform 133"/>
                <p:cNvSpPr>
                  <a:spLocks noChangeArrowheads="1"/>
                </p:cNvSpPr>
                <p:nvPr/>
              </p:nvSpPr>
              <p:spPr bwMode="auto">
                <a:xfrm>
                  <a:off x="5665788" y="5443538"/>
                  <a:ext cx="1301750" cy="101600"/>
                </a:xfrm>
                <a:custGeom>
                  <a:avLst/>
                  <a:gdLst>
                    <a:gd name="T0" fmla="*/ 1301750 w 469"/>
                    <a:gd name="T1" fmla="*/ 49427 h 37"/>
                    <a:gd name="T2" fmla="*/ 1254565 w 469"/>
                    <a:gd name="T3" fmla="*/ 101600 h 37"/>
                    <a:gd name="T4" fmla="*/ 47185 w 469"/>
                    <a:gd name="T5" fmla="*/ 101600 h 37"/>
                    <a:gd name="T6" fmla="*/ 0 w 469"/>
                    <a:gd name="T7" fmla="*/ 49427 h 37"/>
                    <a:gd name="T8" fmla="*/ 0 w 469"/>
                    <a:gd name="T9" fmla="*/ 49427 h 37"/>
                    <a:gd name="T10" fmla="*/ 47185 w 469"/>
                    <a:gd name="T11" fmla="*/ 0 h 37"/>
                    <a:gd name="T12" fmla="*/ 1254565 w 469"/>
                    <a:gd name="T13" fmla="*/ 0 h 37"/>
                    <a:gd name="T14" fmla="*/ 1301750 w 469"/>
                    <a:gd name="T15" fmla="*/ 49427 h 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69" h="37">
                      <a:moveTo>
                        <a:pt x="469" y="18"/>
                      </a:moveTo>
                      <a:cubicBezTo>
                        <a:pt x="469" y="28"/>
                        <a:pt x="462" y="37"/>
                        <a:pt x="452" y="37"/>
                      </a:cubicBezTo>
                      <a:cubicBezTo>
                        <a:pt x="17" y="37"/>
                        <a:pt x="17" y="37"/>
                        <a:pt x="17" y="37"/>
                      </a:cubicBezTo>
                      <a:cubicBezTo>
                        <a:pt x="8" y="37"/>
                        <a:pt x="0" y="28"/>
                        <a:pt x="0" y="18"/>
                      </a:cubicBezTo>
                      <a:cubicBezTo>
                        <a:pt x="0" y="18"/>
                        <a:pt x="0" y="18"/>
                        <a:pt x="0" y="18"/>
                      </a:cubicBezTo>
                      <a:cubicBezTo>
                        <a:pt x="0" y="8"/>
                        <a:pt x="8" y="0"/>
                        <a:pt x="17" y="0"/>
                      </a:cubicBezTo>
                      <a:cubicBezTo>
                        <a:pt x="452" y="0"/>
                        <a:pt x="452" y="0"/>
                        <a:pt x="452" y="0"/>
                      </a:cubicBezTo>
                      <a:cubicBezTo>
                        <a:pt x="462" y="0"/>
                        <a:pt x="469" y="8"/>
                        <a:pt x="469" y="18"/>
                      </a:cubicBez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877" name="Freeform 141"/>
                <p:cNvSpPr>
                  <a:spLocks noChangeArrowheads="1"/>
                </p:cNvSpPr>
                <p:nvPr/>
              </p:nvSpPr>
              <p:spPr bwMode="auto">
                <a:xfrm>
                  <a:off x="6310313" y="5443538"/>
                  <a:ext cx="657225" cy="101600"/>
                </a:xfrm>
                <a:custGeom>
                  <a:avLst/>
                  <a:gdLst>
                    <a:gd name="T0" fmla="*/ 610082 w 237"/>
                    <a:gd name="T1" fmla="*/ 0 h 37"/>
                    <a:gd name="T2" fmla="*/ 0 w 237"/>
                    <a:gd name="T3" fmla="*/ 0 h 37"/>
                    <a:gd name="T4" fmla="*/ 0 w 237"/>
                    <a:gd name="T5" fmla="*/ 101600 h 37"/>
                    <a:gd name="T6" fmla="*/ 610082 w 237"/>
                    <a:gd name="T7" fmla="*/ 101600 h 37"/>
                    <a:gd name="T8" fmla="*/ 657225 w 237"/>
                    <a:gd name="T9" fmla="*/ 49427 h 37"/>
                    <a:gd name="T10" fmla="*/ 610082 w 237"/>
                    <a:gd name="T11" fmla="*/ 0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7" h="37">
                      <a:moveTo>
                        <a:pt x="220" y="0"/>
                      </a:moveTo>
                      <a:cubicBezTo>
                        <a:pt x="0" y="0"/>
                        <a:pt x="0" y="0"/>
                        <a:pt x="0" y="0"/>
                      </a:cubicBezTo>
                      <a:cubicBezTo>
                        <a:pt x="0" y="37"/>
                        <a:pt x="0" y="37"/>
                        <a:pt x="0" y="37"/>
                      </a:cubicBezTo>
                      <a:cubicBezTo>
                        <a:pt x="220" y="37"/>
                        <a:pt x="220" y="37"/>
                        <a:pt x="220" y="37"/>
                      </a:cubicBezTo>
                      <a:cubicBezTo>
                        <a:pt x="230" y="37"/>
                        <a:pt x="237" y="28"/>
                        <a:pt x="237" y="18"/>
                      </a:cubicBezTo>
                      <a:cubicBezTo>
                        <a:pt x="237" y="8"/>
                        <a:pt x="230" y="0"/>
                        <a:pt x="220" y="0"/>
                      </a:cubicBezTo>
                      <a:close/>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sp>
        <p:nvSpPr>
          <p:cNvPr id="194" name="Freeform 48"/>
          <p:cNvSpPr>
            <a:spLocks noEditPoints="1" noChangeArrowheads="1"/>
          </p:cNvSpPr>
          <p:nvPr/>
        </p:nvSpPr>
        <p:spPr bwMode="auto">
          <a:xfrm>
            <a:off x="8107363" y="4505325"/>
            <a:ext cx="249237" cy="249238"/>
          </a:xfrm>
          <a:custGeom>
            <a:avLst/>
            <a:gdLst>
              <a:gd name="T0" fmla="*/ 107015 w 3405"/>
              <a:gd name="T1" fmla="*/ 136367 h 3405"/>
              <a:gd name="T2" fmla="*/ 48237 w 3405"/>
              <a:gd name="T3" fmla="*/ 124656 h 3405"/>
              <a:gd name="T4" fmla="*/ 201000 w 3405"/>
              <a:gd name="T5" fmla="*/ 89448 h 3405"/>
              <a:gd name="T6" fmla="*/ 124655 w 3405"/>
              <a:gd name="T7" fmla="*/ 0 h 3405"/>
              <a:gd name="T8" fmla="*/ 139661 w 3405"/>
              <a:gd name="T9" fmla="*/ 878 h 3405"/>
              <a:gd name="T10" fmla="*/ 154227 w 3405"/>
              <a:gd name="T11" fmla="*/ 3513 h 3405"/>
              <a:gd name="T12" fmla="*/ 168134 w 3405"/>
              <a:gd name="T13" fmla="*/ 7759 h 3405"/>
              <a:gd name="T14" fmla="*/ 181237 w 3405"/>
              <a:gd name="T15" fmla="*/ 13615 h 3405"/>
              <a:gd name="T16" fmla="*/ 193607 w 3405"/>
              <a:gd name="T17" fmla="*/ 20788 h 3405"/>
              <a:gd name="T18" fmla="*/ 204879 w 3405"/>
              <a:gd name="T19" fmla="*/ 29279 h 3405"/>
              <a:gd name="T20" fmla="*/ 215200 w 3405"/>
              <a:gd name="T21" fmla="*/ 39014 h 3405"/>
              <a:gd name="T22" fmla="*/ 224350 w 3405"/>
              <a:gd name="T23" fmla="*/ 49921 h 3405"/>
              <a:gd name="T24" fmla="*/ 232255 w 3405"/>
              <a:gd name="T25" fmla="*/ 61706 h 3405"/>
              <a:gd name="T26" fmla="*/ 238770 w 3405"/>
              <a:gd name="T27" fmla="*/ 74442 h 3405"/>
              <a:gd name="T28" fmla="*/ 243820 w 3405"/>
              <a:gd name="T29" fmla="*/ 87984 h 3405"/>
              <a:gd name="T30" fmla="*/ 247187 w 3405"/>
              <a:gd name="T31" fmla="*/ 102257 h 3405"/>
              <a:gd name="T32" fmla="*/ 249017 w 3405"/>
              <a:gd name="T33" fmla="*/ 117043 h 3405"/>
              <a:gd name="T34" fmla="*/ 249017 w 3405"/>
              <a:gd name="T35" fmla="*/ 132195 h 3405"/>
              <a:gd name="T36" fmla="*/ 247187 w 3405"/>
              <a:gd name="T37" fmla="*/ 146981 h 3405"/>
              <a:gd name="T38" fmla="*/ 243820 w 3405"/>
              <a:gd name="T39" fmla="*/ 161254 h 3405"/>
              <a:gd name="T40" fmla="*/ 238770 w 3405"/>
              <a:gd name="T41" fmla="*/ 174796 h 3405"/>
              <a:gd name="T42" fmla="*/ 232255 w 3405"/>
              <a:gd name="T43" fmla="*/ 187532 h 3405"/>
              <a:gd name="T44" fmla="*/ 224350 w 3405"/>
              <a:gd name="T45" fmla="*/ 199317 h 3405"/>
              <a:gd name="T46" fmla="*/ 215200 w 3405"/>
              <a:gd name="T47" fmla="*/ 210224 h 3405"/>
              <a:gd name="T48" fmla="*/ 204879 w 3405"/>
              <a:gd name="T49" fmla="*/ 219959 h 3405"/>
              <a:gd name="T50" fmla="*/ 193607 w 3405"/>
              <a:gd name="T51" fmla="*/ 228450 h 3405"/>
              <a:gd name="T52" fmla="*/ 181237 w 3405"/>
              <a:gd name="T53" fmla="*/ 235623 h 3405"/>
              <a:gd name="T54" fmla="*/ 168134 w 3405"/>
              <a:gd name="T55" fmla="*/ 241479 h 3405"/>
              <a:gd name="T56" fmla="*/ 154227 w 3405"/>
              <a:gd name="T57" fmla="*/ 245725 h 3405"/>
              <a:gd name="T58" fmla="*/ 139661 w 3405"/>
              <a:gd name="T59" fmla="*/ 248360 h 3405"/>
              <a:gd name="T60" fmla="*/ 124655 w 3405"/>
              <a:gd name="T61" fmla="*/ 249238 h 3405"/>
              <a:gd name="T62" fmla="*/ 109576 w 3405"/>
              <a:gd name="T63" fmla="*/ 248360 h 3405"/>
              <a:gd name="T64" fmla="*/ 95010 w 3405"/>
              <a:gd name="T65" fmla="*/ 245725 h 3405"/>
              <a:gd name="T66" fmla="*/ 81103 w 3405"/>
              <a:gd name="T67" fmla="*/ 241479 h 3405"/>
              <a:gd name="T68" fmla="*/ 68000 w 3405"/>
              <a:gd name="T69" fmla="*/ 235623 h 3405"/>
              <a:gd name="T70" fmla="*/ 55630 w 3405"/>
              <a:gd name="T71" fmla="*/ 228450 h 3405"/>
              <a:gd name="T72" fmla="*/ 44358 w 3405"/>
              <a:gd name="T73" fmla="*/ 219959 h 3405"/>
              <a:gd name="T74" fmla="*/ 34037 w 3405"/>
              <a:gd name="T75" fmla="*/ 210224 h 3405"/>
              <a:gd name="T76" fmla="*/ 24960 w 3405"/>
              <a:gd name="T77" fmla="*/ 199317 h 3405"/>
              <a:gd name="T78" fmla="*/ 16982 w 3405"/>
              <a:gd name="T79" fmla="*/ 187532 h 3405"/>
              <a:gd name="T80" fmla="*/ 10467 w 3405"/>
              <a:gd name="T81" fmla="*/ 174796 h 3405"/>
              <a:gd name="T82" fmla="*/ 5417 w 3405"/>
              <a:gd name="T83" fmla="*/ 161254 h 3405"/>
              <a:gd name="T84" fmla="*/ 2050 w 3405"/>
              <a:gd name="T85" fmla="*/ 146981 h 3405"/>
              <a:gd name="T86" fmla="*/ 220 w 3405"/>
              <a:gd name="T87" fmla="*/ 132195 h 3405"/>
              <a:gd name="T88" fmla="*/ 220 w 3405"/>
              <a:gd name="T89" fmla="*/ 117043 h 3405"/>
              <a:gd name="T90" fmla="*/ 2050 w 3405"/>
              <a:gd name="T91" fmla="*/ 102257 h 3405"/>
              <a:gd name="T92" fmla="*/ 5417 w 3405"/>
              <a:gd name="T93" fmla="*/ 87984 h 3405"/>
              <a:gd name="T94" fmla="*/ 10467 w 3405"/>
              <a:gd name="T95" fmla="*/ 74442 h 3405"/>
              <a:gd name="T96" fmla="*/ 16982 w 3405"/>
              <a:gd name="T97" fmla="*/ 61706 h 3405"/>
              <a:gd name="T98" fmla="*/ 24960 w 3405"/>
              <a:gd name="T99" fmla="*/ 49921 h 3405"/>
              <a:gd name="T100" fmla="*/ 34037 w 3405"/>
              <a:gd name="T101" fmla="*/ 39014 h 3405"/>
              <a:gd name="T102" fmla="*/ 44358 w 3405"/>
              <a:gd name="T103" fmla="*/ 29279 h 3405"/>
              <a:gd name="T104" fmla="*/ 55630 w 3405"/>
              <a:gd name="T105" fmla="*/ 20788 h 3405"/>
              <a:gd name="T106" fmla="*/ 68000 w 3405"/>
              <a:gd name="T107" fmla="*/ 13615 h 3405"/>
              <a:gd name="T108" fmla="*/ 81103 w 3405"/>
              <a:gd name="T109" fmla="*/ 7759 h 3405"/>
              <a:gd name="T110" fmla="*/ 95010 w 3405"/>
              <a:gd name="T111" fmla="*/ 3513 h 3405"/>
              <a:gd name="T112" fmla="*/ 109576 w 3405"/>
              <a:gd name="T113" fmla="*/ 878 h 3405"/>
              <a:gd name="T114" fmla="*/ 124655 w 3405"/>
              <a:gd name="T115" fmla="*/ 0 h 340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p>
        </p:txBody>
      </p:sp>
      <p:sp>
        <p:nvSpPr>
          <p:cNvPr id="195" name="Text Placeholder 14"/>
          <p:cNvSpPr txBox="1">
            <a:spLocks noChangeArrowheads="1"/>
          </p:cNvSpPr>
          <p:nvPr/>
        </p:nvSpPr>
        <p:spPr bwMode="auto">
          <a:xfrm>
            <a:off x="8548688" y="4519613"/>
            <a:ext cx="3109912" cy="219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400">
                <a:solidFill>
                  <a:schemeClr val="tx1"/>
                </a:solidFill>
              </a:rPr>
              <a:t>请在此粘贴或者输入您的文字内容</a:t>
            </a:r>
          </a:p>
        </p:txBody>
      </p:sp>
      <p:sp>
        <p:nvSpPr>
          <p:cNvPr id="196" name="Freeform 48"/>
          <p:cNvSpPr>
            <a:spLocks noEditPoints="1" noChangeArrowheads="1"/>
          </p:cNvSpPr>
          <p:nvPr/>
        </p:nvSpPr>
        <p:spPr bwMode="auto">
          <a:xfrm>
            <a:off x="8107363" y="4889500"/>
            <a:ext cx="249237" cy="249238"/>
          </a:xfrm>
          <a:custGeom>
            <a:avLst/>
            <a:gdLst>
              <a:gd name="T0" fmla="*/ 107015 w 3405"/>
              <a:gd name="T1" fmla="*/ 136367 h 3405"/>
              <a:gd name="T2" fmla="*/ 48237 w 3405"/>
              <a:gd name="T3" fmla="*/ 124656 h 3405"/>
              <a:gd name="T4" fmla="*/ 201000 w 3405"/>
              <a:gd name="T5" fmla="*/ 89448 h 3405"/>
              <a:gd name="T6" fmla="*/ 124655 w 3405"/>
              <a:gd name="T7" fmla="*/ 0 h 3405"/>
              <a:gd name="T8" fmla="*/ 139661 w 3405"/>
              <a:gd name="T9" fmla="*/ 878 h 3405"/>
              <a:gd name="T10" fmla="*/ 154227 w 3405"/>
              <a:gd name="T11" fmla="*/ 3513 h 3405"/>
              <a:gd name="T12" fmla="*/ 168134 w 3405"/>
              <a:gd name="T13" fmla="*/ 7759 h 3405"/>
              <a:gd name="T14" fmla="*/ 181237 w 3405"/>
              <a:gd name="T15" fmla="*/ 13615 h 3405"/>
              <a:gd name="T16" fmla="*/ 193607 w 3405"/>
              <a:gd name="T17" fmla="*/ 20788 h 3405"/>
              <a:gd name="T18" fmla="*/ 204879 w 3405"/>
              <a:gd name="T19" fmla="*/ 29279 h 3405"/>
              <a:gd name="T20" fmla="*/ 215200 w 3405"/>
              <a:gd name="T21" fmla="*/ 39014 h 3405"/>
              <a:gd name="T22" fmla="*/ 224350 w 3405"/>
              <a:gd name="T23" fmla="*/ 49921 h 3405"/>
              <a:gd name="T24" fmla="*/ 232255 w 3405"/>
              <a:gd name="T25" fmla="*/ 61706 h 3405"/>
              <a:gd name="T26" fmla="*/ 238770 w 3405"/>
              <a:gd name="T27" fmla="*/ 74442 h 3405"/>
              <a:gd name="T28" fmla="*/ 243820 w 3405"/>
              <a:gd name="T29" fmla="*/ 87984 h 3405"/>
              <a:gd name="T30" fmla="*/ 247187 w 3405"/>
              <a:gd name="T31" fmla="*/ 102257 h 3405"/>
              <a:gd name="T32" fmla="*/ 249017 w 3405"/>
              <a:gd name="T33" fmla="*/ 117043 h 3405"/>
              <a:gd name="T34" fmla="*/ 249017 w 3405"/>
              <a:gd name="T35" fmla="*/ 132195 h 3405"/>
              <a:gd name="T36" fmla="*/ 247187 w 3405"/>
              <a:gd name="T37" fmla="*/ 146981 h 3405"/>
              <a:gd name="T38" fmla="*/ 243820 w 3405"/>
              <a:gd name="T39" fmla="*/ 161254 h 3405"/>
              <a:gd name="T40" fmla="*/ 238770 w 3405"/>
              <a:gd name="T41" fmla="*/ 174796 h 3405"/>
              <a:gd name="T42" fmla="*/ 232255 w 3405"/>
              <a:gd name="T43" fmla="*/ 187532 h 3405"/>
              <a:gd name="T44" fmla="*/ 224350 w 3405"/>
              <a:gd name="T45" fmla="*/ 199317 h 3405"/>
              <a:gd name="T46" fmla="*/ 215200 w 3405"/>
              <a:gd name="T47" fmla="*/ 210224 h 3405"/>
              <a:gd name="T48" fmla="*/ 204879 w 3405"/>
              <a:gd name="T49" fmla="*/ 219959 h 3405"/>
              <a:gd name="T50" fmla="*/ 193607 w 3405"/>
              <a:gd name="T51" fmla="*/ 228450 h 3405"/>
              <a:gd name="T52" fmla="*/ 181237 w 3405"/>
              <a:gd name="T53" fmla="*/ 235623 h 3405"/>
              <a:gd name="T54" fmla="*/ 168134 w 3405"/>
              <a:gd name="T55" fmla="*/ 241479 h 3405"/>
              <a:gd name="T56" fmla="*/ 154227 w 3405"/>
              <a:gd name="T57" fmla="*/ 245725 h 3405"/>
              <a:gd name="T58" fmla="*/ 139661 w 3405"/>
              <a:gd name="T59" fmla="*/ 248360 h 3405"/>
              <a:gd name="T60" fmla="*/ 124655 w 3405"/>
              <a:gd name="T61" fmla="*/ 249238 h 3405"/>
              <a:gd name="T62" fmla="*/ 109576 w 3405"/>
              <a:gd name="T63" fmla="*/ 248360 h 3405"/>
              <a:gd name="T64" fmla="*/ 95010 w 3405"/>
              <a:gd name="T65" fmla="*/ 245725 h 3405"/>
              <a:gd name="T66" fmla="*/ 81103 w 3405"/>
              <a:gd name="T67" fmla="*/ 241479 h 3405"/>
              <a:gd name="T68" fmla="*/ 68000 w 3405"/>
              <a:gd name="T69" fmla="*/ 235623 h 3405"/>
              <a:gd name="T70" fmla="*/ 55630 w 3405"/>
              <a:gd name="T71" fmla="*/ 228450 h 3405"/>
              <a:gd name="T72" fmla="*/ 44358 w 3405"/>
              <a:gd name="T73" fmla="*/ 219959 h 3405"/>
              <a:gd name="T74" fmla="*/ 34037 w 3405"/>
              <a:gd name="T75" fmla="*/ 210224 h 3405"/>
              <a:gd name="T76" fmla="*/ 24960 w 3405"/>
              <a:gd name="T77" fmla="*/ 199317 h 3405"/>
              <a:gd name="T78" fmla="*/ 16982 w 3405"/>
              <a:gd name="T79" fmla="*/ 187532 h 3405"/>
              <a:gd name="T80" fmla="*/ 10467 w 3405"/>
              <a:gd name="T81" fmla="*/ 174796 h 3405"/>
              <a:gd name="T82" fmla="*/ 5417 w 3405"/>
              <a:gd name="T83" fmla="*/ 161254 h 3405"/>
              <a:gd name="T84" fmla="*/ 2050 w 3405"/>
              <a:gd name="T85" fmla="*/ 146981 h 3405"/>
              <a:gd name="T86" fmla="*/ 220 w 3405"/>
              <a:gd name="T87" fmla="*/ 132195 h 3405"/>
              <a:gd name="T88" fmla="*/ 220 w 3405"/>
              <a:gd name="T89" fmla="*/ 117043 h 3405"/>
              <a:gd name="T90" fmla="*/ 2050 w 3405"/>
              <a:gd name="T91" fmla="*/ 102257 h 3405"/>
              <a:gd name="T92" fmla="*/ 5417 w 3405"/>
              <a:gd name="T93" fmla="*/ 87984 h 3405"/>
              <a:gd name="T94" fmla="*/ 10467 w 3405"/>
              <a:gd name="T95" fmla="*/ 74442 h 3405"/>
              <a:gd name="T96" fmla="*/ 16982 w 3405"/>
              <a:gd name="T97" fmla="*/ 61706 h 3405"/>
              <a:gd name="T98" fmla="*/ 24960 w 3405"/>
              <a:gd name="T99" fmla="*/ 49921 h 3405"/>
              <a:gd name="T100" fmla="*/ 34037 w 3405"/>
              <a:gd name="T101" fmla="*/ 39014 h 3405"/>
              <a:gd name="T102" fmla="*/ 44358 w 3405"/>
              <a:gd name="T103" fmla="*/ 29279 h 3405"/>
              <a:gd name="T104" fmla="*/ 55630 w 3405"/>
              <a:gd name="T105" fmla="*/ 20788 h 3405"/>
              <a:gd name="T106" fmla="*/ 68000 w 3405"/>
              <a:gd name="T107" fmla="*/ 13615 h 3405"/>
              <a:gd name="T108" fmla="*/ 81103 w 3405"/>
              <a:gd name="T109" fmla="*/ 7759 h 3405"/>
              <a:gd name="T110" fmla="*/ 95010 w 3405"/>
              <a:gd name="T111" fmla="*/ 3513 h 3405"/>
              <a:gd name="T112" fmla="*/ 109576 w 3405"/>
              <a:gd name="T113" fmla="*/ 878 h 3405"/>
              <a:gd name="T114" fmla="*/ 124655 w 3405"/>
              <a:gd name="T115" fmla="*/ 0 h 340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p>
        </p:txBody>
      </p:sp>
      <p:sp>
        <p:nvSpPr>
          <p:cNvPr id="197" name="Text Placeholder 14"/>
          <p:cNvSpPr txBox="1">
            <a:spLocks noChangeArrowheads="1"/>
          </p:cNvSpPr>
          <p:nvPr/>
        </p:nvSpPr>
        <p:spPr bwMode="auto">
          <a:xfrm>
            <a:off x="8548688" y="4903788"/>
            <a:ext cx="3109912" cy="219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nn-NO" altLang="en-US" sz="1400">
                <a:solidFill>
                  <a:schemeClr val="tx1"/>
                </a:solidFill>
              </a:rPr>
              <a:t>请在此粘贴或者输入您的文字内容</a:t>
            </a:r>
          </a:p>
        </p:txBody>
      </p:sp>
      <p:sp>
        <p:nvSpPr>
          <p:cNvPr id="198" name="Freeform 48"/>
          <p:cNvSpPr>
            <a:spLocks noEditPoints="1" noChangeArrowheads="1"/>
          </p:cNvSpPr>
          <p:nvPr/>
        </p:nvSpPr>
        <p:spPr bwMode="auto">
          <a:xfrm>
            <a:off x="8107363" y="5273675"/>
            <a:ext cx="249237" cy="249238"/>
          </a:xfrm>
          <a:custGeom>
            <a:avLst/>
            <a:gdLst>
              <a:gd name="T0" fmla="*/ 107015 w 3405"/>
              <a:gd name="T1" fmla="*/ 136367 h 3405"/>
              <a:gd name="T2" fmla="*/ 48237 w 3405"/>
              <a:gd name="T3" fmla="*/ 124656 h 3405"/>
              <a:gd name="T4" fmla="*/ 201000 w 3405"/>
              <a:gd name="T5" fmla="*/ 89448 h 3405"/>
              <a:gd name="T6" fmla="*/ 124655 w 3405"/>
              <a:gd name="T7" fmla="*/ 0 h 3405"/>
              <a:gd name="T8" fmla="*/ 139661 w 3405"/>
              <a:gd name="T9" fmla="*/ 878 h 3405"/>
              <a:gd name="T10" fmla="*/ 154227 w 3405"/>
              <a:gd name="T11" fmla="*/ 3513 h 3405"/>
              <a:gd name="T12" fmla="*/ 168134 w 3405"/>
              <a:gd name="T13" fmla="*/ 7759 h 3405"/>
              <a:gd name="T14" fmla="*/ 181237 w 3405"/>
              <a:gd name="T15" fmla="*/ 13615 h 3405"/>
              <a:gd name="T16" fmla="*/ 193607 w 3405"/>
              <a:gd name="T17" fmla="*/ 20788 h 3405"/>
              <a:gd name="T18" fmla="*/ 204879 w 3405"/>
              <a:gd name="T19" fmla="*/ 29279 h 3405"/>
              <a:gd name="T20" fmla="*/ 215200 w 3405"/>
              <a:gd name="T21" fmla="*/ 39014 h 3405"/>
              <a:gd name="T22" fmla="*/ 224350 w 3405"/>
              <a:gd name="T23" fmla="*/ 49921 h 3405"/>
              <a:gd name="T24" fmla="*/ 232255 w 3405"/>
              <a:gd name="T25" fmla="*/ 61706 h 3405"/>
              <a:gd name="T26" fmla="*/ 238770 w 3405"/>
              <a:gd name="T27" fmla="*/ 74442 h 3405"/>
              <a:gd name="T28" fmla="*/ 243820 w 3405"/>
              <a:gd name="T29" fmla="*/ 87984 h 3405"/>
              <a:gd name="T30" fmla="*/ 247187 w 3405"/>
              <a:gd name="T31" fmla="*/ 102257 h 3405"/>
              <a:gd name="T32" fmla="*/ 249017 w 3405"/>
              <a:gd name="T33" fmla="*/ 117043 h 3405"/>
              <a:gd name="T34" fmla="*/ 249017 w 3405"/>
              <a:gd name="T35" fmla="*/ 132195 h 3405"/>
              <a:gd name="T36" fmla="*/ 247187 w 3405"/>
              <a:gd name="T37" fmla="*/ 146981 h 3405"/>
              <a:gd name="T38" fmla="*/ 243820 w 3405"/>
              <a:gd name="T39" fmla="*/ 161254 h 3405"/>
              <a:gd name="T40" fmla="*/ 238770 w 3405"/>
              <a:gd name="T41" fmla="*/ 174796 h 3405"/>
              <a:gd name="T42" fmla="*/ 232255 w 3405"/>
              <a:gd name="T43" fmla="*/ 187532 h 3405"/>
              <a:gd name="T44" fmla="*/ 224350 w 3405"/>
              <a:gd name="T45" fmla="*/ 199317 h 3405"/>
              <a:gd name="T46" fmla="*/ 215200 w 3405"/>
              <a:gd name="T47" fmla="*/ 210224 h 3405"/>
              <a:gd name="T48" fmla="*/ 204879 w 3405"/>
              <a:gd name="T49" fmla="*/ 219959 h 3405"/>
              <a:gd name="T50" fmla="*/ 193607 w 3405"/>
              <a:gd name="T51" fmla="*/ 228450 h 3405"/>
              <a:gd name="T52" fmla="*/ 181237 w 3405"/>
              <a:gd name="T53" fmla="*/ 235623 h 3405"/>
              <a:gd name="T54" fmla="*/ 168134 w 3405"/>
              <a:gd name="T55" fmla="*/ 241479 h 3405"/>
              <a:gd name="T56" fmla="*/ 154227 w 3405"/>
              <a:gd name="T57" fmla="*/ 245725 h 3405"/>
              <a:gd name="T58" fmla="*/ 139661 w 3405"/>
              <a:gd name="T59" fmla="*/ 248360 h 3405"/>
              <a:gd name="T60" fmla="*/ 124655 w 3405"/>
              <a:gd name="T61" fmla="*/ 249238 h 3405"/>
              <a:gd name="T62" fmla="*/ 109576 w 3405"/>
              <a:gd name="T63" fmla="*/ 248360 h 3405"/>
              <a:gd name="T64" fmla="*/ 95010 w 3405"/>
              <a:gd name="T65" fmla="*/ 245725 h 3405"/>
              <a:gd name="T66" fmla="*/ 81103 w 3405"/>
              <a:gd name="T67" fmla="*/ 241479 h 3405"/>
              <a:gd name="T68" fmla="*/ 68000 w 3405"/>
              <a:gd name="T69" fmla="*/ 235623 h 3405"/>
              <a:gd name="T70" fmla="*/ 55630 w 3405"/>
              <a:gd name="T71" fmla="*/ 228450 h 3405"/>
              <a:gd name="T72" fmla="*/ 44358 w 3405"/>
              <a:gd name="T73" fmla="*/ 219959 h 3405"/>
              <a:gd name="T74" fmla="*/ 34037 w 3405"/>
              <a:gd name="T75" fmla="*/ 210224 h 3405"/>
              <a:gd name="T76" fmla="*/ 24960 w 3405"/>
              <a:gd name="T77" fmla="*/ 199317 h 3405"/>
              <a:gd name="T78" fmla="*/ 16982 w 3405"/>
              <a:gd name="T79" fmla="*/ 187532 h 3405"/>
              <a:gd name="T80" fmla="*/ 10467 w 3405"/>
              <a:gd name="T81" fmla="*/ 174796 h 3405"/>
              <a:gd name="T82" fmla="*/ 5417 w 3405"/>
              <a:gd name="T83" fmla="*/ 161254 h 3405"/>
              <a:gd name="T84" fmla="*/ 2050 w 3405"/>
              <a:gd name="T85" fmla="*/ 146981 h 3405"/>
              <a:gd name="T86" fmla="*/ 220 w 3405"/>
              <a:gd name="T87" fmla="*/ 132195 h 3405"/>
              <a:gd name="T88" fmla="*/ 220 w 3405"/>
              <a:gd name="T89" fmla="*/ 117043 h 3405"/>
              <a:gd name="T90" fmla="*/ 2050 w 3405"/>
              <a:gd name="T91" fmla="*/ 102257 h 3405"/>
              <a:gd name="T92" fmla="*/ 5417 w 3405"/>
              <a:gd name="T93" fmla="*/ 87984 h 3405"/>
              <a:gd name="T94" fmla="*/ 10467 w 3405"/>
              <a:gd name="T95" fmla="*/ 74442 h 3405"/>
              <a:gd name="T96" fmla="*/ 16982 w 3405"/>
              <a:gd name="T97" fmla="*/ 61706 h 3405"/>
              <a:gd name="T98" fmla="*/ 24960 w 3405"/>
              <a:gd name="T99" fmla="*/ 49921 h 3405"/>
              <a:gd name="T100" fmla="*/ 34037 w 3405"/>
              <a:gd name="T101" fmla="*/ 39014 h 3405"/>
              <a:gd name="T102" fmla="*/ 44358 w 3405"/>
              <a:gd name="T103" fmla="*/ 29279 h 3405"/>
              <a:gd name="T104" fmla="*/ 55630 w 3405"/>
              <a:gd name="T105" fmla="*/ 20788 h 3405"/>
              <a:gd name="T106" fmla="*/ 68000 w 3405"/>
              <a:gd name="T107" fmla="*/ 13615 h 3405"/>
              <a:gd name="T108" fmla="*/ 81103 w 3405"/>
              <a:gd name="T109" fmla="*/ 7759 h 3405"/>
              <a:gd name="T110" fmla="*/ 95010 w 3405"/>
              <a:gd name="T111" fmla="*/ 3513 h 3405"/>
              <a:gd name="T112" fmla="*/ 109576 w 3405"/>
              <a:gd name="T113" fmla="*/ 878 h 3405"/>
              <a:gd name="T114" fmla="*/ 124655 w 3405"/>
              <a:gd name="T115" fmla="*/ 0 h 340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p>
        </p:txBody>
      </p:sp>
      <p:sp>
        <p:nvSpPr>
          <p:cNvPr id="199" name="Text Placeholder 14"/>
          <p:cNvSpPr txBox="1">
            <a:spLocks noChangeArrowheads="1"/>
          </p:cNvSpPr>
          <p:nvPr/>
        </p:nvSpPr>
        <p:spPr bwMode="auto">
          <a:xfrm>
            <a:off x="8548688" y="5287963"/>
            <a:ext cx="3109912" cy="219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400">
                <a:solidFill>
                  <a:schemeClr val="tx1"/>
                </a:solidFill>
              </a:rPr>
              <a:t>请在此粘贴或者输入您的文字内容</a:t>
            </a:r>
          </a:p>
        </p:txBody>
      </p:sp>
    </p:spTree>
  </p:cSld>
  <p:clrMapOvr>
    <a:masterClrMapping/>
  </p:clrMapOvr>
  <p:transition advTm="11513">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27"/>
                                        </p:tgtEl>
                                        <p:attrNameLst>
                                          <p:attrName>style.visibility</p:attrName>
                                        </p:attrNameLst>
                                      </p:cBhvr>
                                      <p:to>
                                        <p:strVal val="visible"/>
                                      </p:to>
                                    </p:set>
                                    <p:animEffect transition="in" filter="fade">
                                      <p:cBhvr>
                                        <p:cTn id="16" dur="500"/>
                                        <p:tgtEl>
                                          <p:spTgt spid="127"/>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188"/>
                                        </p:tgtEl>
                                        <p:attrNameLst>
                                          <p:attrName>style.visibility</p:attrName>
                                        </p:attrNameLst>
                                      </p:cBhvr>
                                      <p:to>
                                        <p:strVal val="visible"/>
                                      </p:to>
                                    </p:set>
                                    <p:animEffect transition="in" filter="fade">
                                      <p:cBhvr>
                                        <p:cTn id="20" dur="100"/>
                                        <p:tgtEl>
                                          <p:spTgt spid="188"/>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190"/>
                                        </p:tgtEl>
                                        <p:attrNameLst>
                                          <p:attrName>style.visibility</p:attrName>
                                        </p:attrNameLst>
                                      </p:cBhvr>
                                      <p:to>
                                        <p:strVal val="visible"/>
                                      </p:to>
                                    </p:set>
                                    <p:animEffect transition="in" filter="fade">
                                      <p:cBhvr>
                                        <p:cTn id="24" dur="100"/>
                                        <p:tgtEl>
                                          <p:spTgt spid="190"/>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189"/>
                                        </p:tgtEl>
                                        <p:attrNameLst>
                                          <p:attrName>style.visibility</p:attrName>
                                        </p:attrNameLst>
                                      </p:cBhvr>
                                      <p:to>
                                        <p:strVal val="visible"/>
                                      </p:to>
                                    </p:set>
                                    <p:animEffect transition="in" filter="fade">
                                      <p:cBhvr>
                                        <p:cTn id="28" dur="100"/>
                                        <p:tgtEl>
                                          <p:spTgt spid="189"/>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191"/>
                                        </p:tgtEl>
                                        <p:attrNameLst>
                                          <p:attrName>style.visibility</p:attrName>
                                        </p:attrNameLst>
                                      </p:cBhvr>
                                      <p:to>
                                        <p:strVal val="visible"/>
                                      </p:to>
                                    </p:set>
                                    <p:animEffect transition="in" filter="fade">
                                      <p:cBhvr>
                                        <p:cTn id="32" dur="100"/>
                                        <p:tgtEl>
                                          <p:spTgt spid="191"/>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192"/>
                                        </p:tgtEl>
                                        <p:attrNameLst>
                                          <p:attrName>style.visibility</p:attrName>
                                        </p:attrNameLst>
                                      </p:cBhvr>
                                      <p:to>
                                        <p:strVal val="visible"/>
                                      </p:to>
                                    </p:set>
                                    <p:animEffect transition="in" filter="fade">
                                      <p:cBhvr>
                                        <p:cTn id="36" dur="100"/>
                                        <p:tgtEl>
                                          <p:spTgt spid="192"/>
                                        </p:tgtEl>
                                      </p:cBhvr>
                                    </p:animEffect>
                                  </p:childTnLst>
                                </p:cTn>
                              </p:par>
                            </p:childTnLst>
                          </p:cTn>
                        </p:par>
                        <p:par>
                          <p:cTn id="37" fill="hold">
                            <p:stCondLst>
                              <p:cond delay="4500"/>
                            </p:stCondLst>
                            <p:childTnLst>
                              <p:par>
                                <p:cTn id="38" presetID="22" presetClass="entr" presetSubtype="2" fill="hold" nodeType="afterEffect">
                                  <p:stCondLst>
                                    <p:cond delay="0"/>
                                  </p:stCondLst>
                                  <p:childTnLst>
                                    <p:set>
                                      <p:cBhvr>
                                        <p:cTn id="39" dur="1" fill="hold">
                                          <p:stCondLst>
                                            <p:cond delay="0"/>
                                          </p:stCondLst>
                                        </p:cTn>
                                        <p:tgtEl>
                                          <p:spTgt spid="148"/>
                                        </p:tgtEl>
                                        <p:attrNameLst>
                                          <p:attrName>style.visibility</p:attrName>
                                        </p:attrNameLst>
                                      </p:cBhvr>
                                      <p:to>
                                        <p:strVal val="visible"/>
                                      </p:to>
                                    </p:set>
                                    <p:animEffect transition="in" filter="wipe(right)">
                                      <p:cBhvr>
                                        <p:cTn id="40" dur="500"/>
                                        <p:tgtEl>
                                          <p:spTgt spid="148"/>
                                        </p:tgtEl>
                                      </p:cBhvr>
                                    </p:animEffect>
                                  </p:childTnLst>
                                </p:cTn>
                              </p:par>
                            </p:childTnLst>
                          </p:cTn>
                        </p:par>
                        <p:par>
                          <p:cTn id="41" fill="hold">
                            <p:stCondLst>
                              <p:cond delay="5000"/>
                            </p:stCondLst>
                            <p:childTnLst>
                              <p:par>
                                <p:cTn id="42" presetID="53" presetClass="entr" presetSubtype="16" fill="hold" grpId="0" nodeType="afterEffect">
                                  <p:stCondLst>
                                    <p:cond delay="0"/>
                                  </p:stCondLst>
                                  <p:childTnLst>
                                    <p:set>
                                      <p:cBhvr>
                                        <p:cTn id="43" dur="1" fill="hold">
                                          <p:stCondLst>
                                            <p:cond delay="0"/>
                                          </p:stCondLst>
                                        </p:cTn>
                                        <p:tgtEl>
                                          <p:spTgt spid="152"/>
                                        </p:tgtEl>
                                        <p:attrNameLst>
                                          <p:attrName>style.visibility</p:attrName>
                                        </p:attrNameLst>
                                      </p:cBhvr>
                                      <p:to>
                                        <p:strVal val="visible"/>
                                      </p:to>
                                    </p:set>
                                    <p:anim calcmode="lin" valueType="num">
                                      <p:cBhvr>
                                        <p:cTn id="44" dur="500" fill="hold"/>
                                        <p:tgtEl>
                                          <p:spTgt spid="152"/>
                                        </p:tgtEl>
                                        <p:attrNameLst>
                                          <p:attrName>ppt_w</p:attrName>
                                        </p:attrNameLst>
                                      </p:cBhvr>
                                      <p:tavLst>
                                        <p:tav tm="0">
                                          <p:val>
                                            <p:fltVal val="0"/>
                                          </p:val>
                                        </p:tav>
                                        <p:tav tm="100000">
                                          <p:val>
                                            <p:strVal val="#ppt_w"/>
                                          </p:val>
                                        </p:tav>
                                      </p:tavLst>
                                    </p:anim>
                                    <p:anim calcmode="lin" valueType="num">
                                      <p:cBhvr>
                                        <p:cTn id="45" dur="500" fill="hold"/>
                                        <p:tgtEl>
                                          <p:spTgt spid="152"/>
                                        </p:tgtEl>
                                        <p:attrNameLst>
                                          <p:attrName>ppt_h</p:attrName>
                                        </p:attrNameLst>
                                      </p:cBhvr>
                                      <p:tavLst>
                                        <p:tav tm="0">
                                          <p:val>
                                            <p:fltVal val="0"/>
                                          </p:val>
                                        </p:tav>
                                        <p:tav tm="100000">
                                          <p:val>
                                            <p:strVal val="#ppt_h"/>
                                          </p:val>
                                        </p:tav>
                                      </p:tavLst>
                                    </p:anim>
                                    <p:animEffect transition="in" filter="fade">
                                      <p:cBhvr>
                                        <p:cTn id="46" dur="500"/>
                                        <p:tgtEl>
                                          <p:spTgt spid="15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53"/>
                                        </p:tgtEl>
                                        <p:attrNameLst>
                                          <p:attrName>style.visibility</p:attrName>
                                        </p:attrNameLst>
                                      </p:cBhvr>
                                      <p:to>
                                        <p:strVal val="visible"/>
                                      </p:to>
                                    </p:set>
                                    <p:anim calcmode="lin" valueType="num">
                                      <p:cBhvr>
                                        <p:cTn id="49" dur="500" fill="hold"/>
                                        <p:tgtEl>
                                          <p:spTgt spid="153"/>
                                        </p:tgtEl>
                                        <p:attrNameLst>
                                          <p:attrName>ppt_w</p:attrName>
                                        </p:attrNameLst>
                                      </p:cBhvr>
                                      <p:tavLst>
                                        <p:tav tm="0">
                                          <p:val>
                                            <p:fltVal val="0"/>
                                          </p:val>
                                        </p:tav>
                                        <p:tav tm="100000">
                                          <p:val>
                                            <p:strVal val="#ppt_w"/>
                                          </p:val>
                                        </p:tav>
                                      </p:tavLst>
                                    </p:anim>
                                    <p:anim calcmode="lin" valueType="num">
                                      <p:cBhvr>
                                        <p:cTn id="50" dur="500" fill="hold"/>
                                        <p:tgtEl>
                                          <p:spTgt spid="153"/>
                                        </p:tgtEl>
                                        <p:attrNameLst>
                                          <p:attrName>ppt_h</p:attrName>
                                        </p:attrNameLst>
                                      </p:cBhvr>
                                      <p:tavLst>
                                        <p:tav tm="0">
                                          <p:val>
                                            <p:fltVal val="0"/>
                                          </p:val>
                                        </p:tav>
                                        <p:tav tm="100000">
                                          <p:val>
                                            <p:strVal val="#ppt_h"/>
                                          </p:val>
                                        </p:tav>
                                      </p:tavLst>
                                    </p:anim>
                                    <p:animEffect transition="in" filter="fade">
                                      <p:cBhvr>
                                        <p:cTn id="51" dur="500"/>
                                        <p:tgtEl>
                                          <p:spTgt spid="153"/>
                                        </p:tgtEl>
                                      </p:cBhvr>
                                    </p:animEffect>
                                  </p:childTnLst>
                                </p:cTn>
                              </p:par>
                            </p:childTnLst>
                          </p:cTn>
                        </p:par>
                        <p:par>
                          <p:cTn id="52" fill="hold">
                            <p:stCondLst>
                              <p:cond delay="5500"/>
                            </p:stCondLst>
                            <p:childTnLst>
                              <p:par>
                                <p:cTn id="53" presetID="22" presetClass="entr" presetSubtype="8" fill="hold" nodeType="afterEffect">
                                  <p:stCondLst>
                                    <p:cond delay="0"/>
                                  </p:stCondLst>
                                  <p:childTnLst>
                                    <p:set>
                                      <p:cBhvr>
                                        <p:cTn id="54" dur="1" fill="hold">
                                          <p:stCondLst>
                                            <p:cond delay="0"/>
                                          </p:stCondLst>
                                        </p:cTn>
                                        <p:tgtEl>
                                          <p:spTgt spid="180"/>
                                        </p:tgtEl>
                                        <p:attrNameLst>
                                          <p:attrName>style.visibility</p:attrName>
                                        </p:attrNameLst>
                                      </p:cBhvr>
                                      <p:to>
                                        <p:strVal val="visible"/>
                                      </p:to>
                                    </p:set>
                                    <p:animEffect transition="in" filter="wipe(left)">
                                      <p:cBhvr>
                                        <p:cTn id="55" dur="500"/>
                                        <p:tgtEl>
                                          <p:spTgt spid="180"/>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176"/>
                                        </p:tgtEl>
                                        <p:attrNameLst>
                                          <p:attrName>style.visibility</p:attrName>
                                        </p:attrNameLst>
                                      </p:cBhvr>
                                      <p:to>
                                        <p:strVal val="visible"/>
                                      </p:to>
                                    </p:set>
                                    <p:anim calcmode="lin" valueType="num">
                                      <p:cBhvr>
                                        <p:cTn id="59" dur="500" fill="hold"/>
                                        <p:tgtEl>
                                          <p:spTgt spid="176"/>
                                        </p:tgtEl>
                                        <p:attrNameLst>
                                          <p:attrName>ppt_w</p:attrName>
                                        </p:attrNameLst>
                                      </p:cBhvr>
                                      <p:tavLst>
                                        <p:tav tm="0">
                                          <p:val>
                                            <p:fltVal val="0"/>
                                          </p:val>
                                        </p:tav>
                                        <p:tav tm="100000">
                                          <p:val>
                                            <p:strVal val="#ppt_w"/>
                                          </p:val>
                                        </p:tav>
                                      </p:tavLst>
                                    </p:anim>
                                    <p:anim calcmode="lin" valueType="num">
                                      <p:cBhvr>
                                        <p:cTn id="60" dur="500" fill="hold"/>
                                        <p:tgtEl>
                                          <p:spTgt spid="176"/>
                                        </p:tgtEl>
                                        <p:attrNameLst>
                                          <p:attrName>ppt_h</p:attrName>
                                        </p:attrNameLst>
                                      </p:cBhvr>
                                      <p:tavLst>
                                        <p:tav tm="0">
                                          <p:val>
                                            <p:fltVal val="0"/>
                                          </p:val>
                                        </p:tav>
                                        <p:tav tm="100000">
                                          <p:val>
                                            <p:strVal val="#ppt_h"/>
                                          </p:val>
                                        </p:tav>
                                      </p:tavLst>
                                    </p:anim>
                                    <p:animEffect transition="in" filter="fade">
                                      <p:cBhvr>
                                        <p:cTn id="61" dur="500"/>
                                        <p:tgtEl>
                                          <p:spTgt spid="176"/>
                                        </p:tgtEl>
                                      </p:cBhvr>
                                    </p:animEffect>
                                  </p:childTnLst>
                                </p:cTn>
                              </p:par>
                            </p:childTnLst>
                          </p:cTn>
                        </p:par>
                        <p:par>
                          <p:cTn id="62" fill="hold">
                            <p:stCondLst>
                              <p:cond delay="6500"/>
                            </p:stCondLst>
                            <p:childTnLst>
                              <p:par>
                                <p:cTn id="63" presetID="53" presetClass="entr" presetSubtype="16" fill="hold" grpId="0" nodeType="afterEffect">
                                  <p:stCondLst>
                                    <p:cond delay="0"/>
                                  </p:stCondLst>
                                  <p:childTnLst>
                                    <p:set>
                                      <p:cBhvr>
                                        <p:cTn id="64" dur="1" fill="hold">
                                          <p:stCondLst>
                                            <p:cond delay="0"/>
                                          </p:stCondLst>
                                        </p:cTn>
                                        <p:tgtEl>
                                          <p:spTgt spid="177"/>
                                        </p:tgtEl>
                                        <p:attrNameLst>
                                          <p:attrName>style.visibility</p:attrName>
                                        </p:attrNameLst>
                                      </p:cBhvr>
                                      <p:to>
                                        <p:strVal val="visible"/>
                                      </p:to>
                                    </p:set>
                                    <p:anim calcmode="lin" valueType="num">
                                      <p:cBhvr>
                                        <p:cTn id="65" dur="500" fill="hold"/>
                                        <p:tgtEl>
                                          <p:spTgt spid="177"/>
                                        </p:tgtEl>
                                        <p:attrNameLst>
                                          <p:attrName>ppt_w</p:attrName>
                                        </p:attrNameLst>
                                      </p:cBhvr>
                                      <p:tavLst>
                                        <p:tav tm="0">
                                          <p:val>
                                            <p:fltVal val="0"/>
                                          </p:val>
                                        </p:tav>
                                        <p:tav tm="100000">
                                          <p:val>
                                            <p:strVal val="#ppt_w"/>
                                          </p:val>
                                        </p:tav>
                                      </p:tavLst>
                                    </p:anim>
                                    <p:anim calcmode="lin" valueType="num">
                                      <p:cBhvr>
                                        <p:cTn id="66" dur="500" fill="hold"/>
                                        <p:tgtEl>
                                          <p:spTgt spid="177"/>
                                        </p:tgtEl>
                                        <p:attrNameLst>
                                          <p:attrName>ppt_h</p:attrName>
                                        </p:attrNameLst>
                                      </p:cBhvr>
                                      <p:tavLst>
                                        <p:tav tm="0">
                                          <p:val>
                                            <p:fltVal val="0"/>
                                          </p:val>
                                        </p:tav>
                                        <p:tav tm="100000">
                                          <p:val>
                                            <p:strVal val="#ppt_h"/>
                                          </p:val>
                                        </p:tav>
                                      </p:tavLst>
                                    </p:anim>
                                    <p:animEffect transition="in" filter="fade">
                                      <p:cBhvr>
                                        <p:cTn id="67" dur="500"/>
                                        <p:tgtEl>
                                          <p:spTgt spid="177"/>
                                        </p:tgtEl>
                                      </p:cBhvr>
                                    </p:animEffect>
                                  </p:childTnLst>
                                </p:cTn>
                              </p:par>
                            </p:childTnLst>
                          </p:cTn>
                        </p:par>
                        <p:par>
                          <p:cTn id="68" fill="hold">
                            <p:stCondLst>
                              <p:cond delay="7000"/>
                            </p:stCondLst>
                            <p:childTnLst>
                              <p:par>
                                <p:cTn id="69" presetID="22" presetClass="entr" presetSubtype="2" fill="hold" nodeType="afterEffect">
                                  <p:stCondLst>
                                    <p:cond delay="0"/>
                                  </p:stCondLst>
                                  <p:childTnLst>
                                    <p:set>
                                      <p:cBhvr>
                                        <p:cTn id="70" dur="1" fill="hold">
                                          <p:stCondLst>
                                            <p:cond delay="0"/>
                                          </p:stCondLst>
                                        </p:cTn>
                                        <p:tgtEl>
                                          <p:spTgt spid="63"/>
                                        </p:tgtEl>
                                        <p:attrNameLst>
                                          <p:attrName>style.visibility</p:attrName>
                                        </p:attrNameLst>
                                      </p:cBhvr>
                                      <p:to>
                                        <p:strVal val="visible"/>
                                      </p:to>
                                    </p:set>
                                    <p:animEffect transition="in" filter="wipe(right)">
                                      <p:cBhvr>
                                        <p:cTn id="71" dur="500"/>
                                        <p:tgtEl>
                                          <p:spTgt spid="63"/>
                                        </p:tgtEl>
                                      </p:cBhvr>
                                    </p:animEffect>
                                  </p:childTnLst>
                                </p:cTn>
                              </p:par>
                            </p:childTnLst>
                          </p:cTn>
                        </p:par>
                        <p:par>
                          <p:cTn id="72" fill="hold">
                            <p:stCondLst>
                              <p:cond delay="7500"/>
                            </p:stCondLst>
                            <p:childTnLst>
                              <p:par>
                                <p:cTn id="73" presetID="53" presetClass="entr" presetSubtype="16" fill="hold" grpId="0" nodeType="afterEffect">
                                  <p:stCondLst>
                                    <p:cond delay="0"/>
                                  </p:stCondLst>
                                  <p:childTnLst>
                                    <p:set>
                                      <p:cBhvr>
                                        <p:cTn id="74" dur="1" fill="hold">
                                          <p:stCondLst>
                                            <p:cond delay="0"/>
                                          </p:stCondLst>
                                        </p:cTn>
                                        <p:tgtEl>
                                          <p:spTgt spid="159"/>
                                        </p:tgtEl>
                                        <p:attrNameLst>
                                          <p:attrName>style.visibility</p:attrName>
                                        </p:attrNameLst>
                                      </p:cBhvr>
                                      <p:to>
                                        <p:strVal val="visible"/>
                                      </p:to>
                                    </p:set>
                                    <p:anim calcmode="lin" valueType="num">
                                      <p:cBhvr>
                                        <p:cTn id="75" dur="500" fill="hold"/>
                                        <p:tgtEl>
                                          <p:spTgt spid="159"/>
                                        </p:tgtEl>
                                        <p:attrNameLst>
                                          <p:attrName>ppt_w</p:attrName>
                                        </p:attrNameLst>
                                      </p:cBhvr>
                                      <p:tavLst>
                                        <p:tav tm="0">
                                          <p:val>
                                            <p:fltVal val="0"/>
                                          </p:val>
                                        </p:tav>
                                        <p:tav tm="100000">
                                          <p:val>
                                            <p:strVal val="#ppt_w"/>
                                          </p:val>
                                        </p:tav>
                                      </p:tavLst>
                                    </p:anim>
                                    <p:anim calcmode="lin" valueType="num">
                                      <p:cBhvr>
                                        <p:cTn id="76" dur="500" fill="hold"/>
                                        <p:tgtEl>
                                          <p:spTgt spid="159"/>
                                        </p:tgtEl>
                                        <p:attrNameLst>
                                          <p:attrName>ppt_h</p:attrName>
                                        </p:attrNameLst>
                                      </p:cBhvr>
                                      <p:tavLst>
                                        <p:tav tm="0">
                                          <p:val>
                                            <p:fltVal val="0"/>
                                          </p:val>
                                        </p:tav>
                                        <p:tav tm="100000">
                                          <p:val>
                                            <p:strVal val="#ppt_h"/>
                                          </p:val>
                                        </p:tav>
                                      </p:tavLst>
                                    </p:anim>
                                    <p:animEffect transition="in" filter="fade">
                                      <p:cBhvr>
                                        <p:cTn id="77" dur="500"/>
                                        <p:tgtEl>
                                          <p:spTgt spid="159"/>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160"/>
                                        </p:tgtEl>
                                        <p:attrNameLst>
                                          <p:attrName>style.visibility</p:attrName>
                                        </p:attrNameLst>
                                      </p:cBhvr>
                                      <p:to>
                                        <p:strVal val="visible"/>
                                      </p:to>
                                    </p:set>
                                    <p:anim calcmode="lin" valueType="num">
                                      <p:cBhvr>
                                        <p:cTn id="81" dur="500" fill="hold"/>
                                        <p:tgtEl>
                                          <p:spTgt spid="160"/>
                                        </p:tgtEl>
                                        <p:attrNameLst>
                                          <p:attrName>ppt_w</p:attrName>
                                        </p:attrNameLst>
                                      </p:cBhvr>
                                      <p:tavLst>
                                        <p:tav tm="0">
                                          <p:val>
                                            <p:fltVal val="0"/>
                                          </p:val>
                                        </p:tav>
                                        <p:tav tm="100000">
                                          <p:val>
                                            <p:strVal val="#ppt_w"/>
                                          </p:val>
                                        </p:tav>
                                      </p:tavLst>
                                    </p:anim>
                                    <p:anim calcmode="lin" valueType="num">
                                      <p:cBhvr>
                                        <p:cTn id="82" dur="500" fill="hold"/>
                                        <p:tgtEl>
                                          <p:spTgt spid="160"/>
                                        </p:tgtEl>
                                        <p:attrNameLst>
                                          <p:attrName>ppt_h</p:attrName>
                                        </p:attrNameLst>
                                      </p:cBhvr>
                                      <p:tavLst>
                                        <p:tav tm="0">
                                          <p:val>
                                            <p:fltVal val="0"/>
                                          </p:val>
                                        </p:tav>
                                        <p:tav tm="100000">
                                          <p:val>
                                            <p:strVal val="#ppt_h"/>
                                          </p:val>
                                        </p:tav>
                                      </p:tavLst>
                                    </p:anim>
                                    <p:animEffect transition="in" filter="fade">
                                      <p:cBhvr>
                                        <p:cTn id="83" dur="500"/>
                                        <p:tgtEl>
                                          <p:spTgt spid="160"/>
                                        </p:tgtEl>
                                      </p:cBhvr>
                                    </p:animEffect>
                                  </p:childTnLst>
                                </p:cTn>
                              </p:par>
                            </p:childTnLst>
                          </p:cTn>
                        </p:par>
                        <p:par>
                          <p:cTn id="84" fill="hold">
                            <p:stCondLst>
                              <p:cond delay="8500"/>
                            </p:stCondLst>
                            <p:childTnLst>
                              <p:par>
                                <p:cTn id="85" presetID="22" presetClass="entr" presetSubtype="8" fill="hold" nodeType="afterEffect">
                                  <p:stCondLst>
                                    <p:cond delay="0"/>
                                  </p:stCondLst>
                                  <p:childTnLst>
                                    <p:set>
                                      <p:cBhvr>
                                        <p:cTn id="86" dur="1" fill="hold">
                                          <p:stCondLst>
                                            <p:cond delay="0"/>
                                          </p:stCondLst>
                                        </p:cTn>
                                        <p:tgtEl>
                                          <p:spTgt spid="184"/>
                                        </p:tgtEl>
                                        <p:attrNameLst>
                                          <p:attrName>style.visibility</p:attrName>
                                        </p:attrNameLst>
                                      </p:cBhvr>
                                      <p:to>
                                        <p:strVal val="visible"/>
                                      </p:to>
                                    </p:set>
                                    <p:animEffect transition="in" filter="wipe(left)">
                                      <p:cBhvr>
                                        <p:cTn id="87" dur="500"/>
                                        <p:tgtEl>
                                          <p:spTgt spid="184"/>
                                        </p:tgtEl>
                                      </p:cBhvr>
                                    </p:animEffect>
                                  </p:childTnLst>
                                </p:cTn>
                              </p:par>
                            </p:childTnLst>
                          </p:cTn>
                        </p:par>
                        <p:par>
                          <p:cTn id="88" fill="hold">
                            <p:stCondLst>
                              <p:cond delay="9000"/>
                            </p:stCondLst>
                            <p:childTnLst>
                              <p:par>
                                <p:cTn id="89" presetID="53" presetClass="entr" presetSubtype="16" fill="hold" grpId="0" nodeType="afterEffect">
                                  <p:stCondLst>
                                    <p:cond delay="0"/>
                                  </p:stCondLst>
                                  <p:childTnLst>
                                    <p:set>
                                      <p:cBhvr>
                                        <p:cTn id="90" dur="1" fill="hold">
                                          <p:stCondLst>
                                            <p:cond delay="0"/>
                                          </p:stCondLst>
                                        </p:cTn>
                                        <p:tgtEl>
                                          <p:spTgt spid="178"/>
                                        </p:tgtEl>
                                        <p:attrNameLst>
                                          <p:attrName>style.visibility</p:attrName>
                                        </p:attrNameLst>
                                      </p:cBhvr>
                                      <p:to>
                                        <p:strVal val="visible"/>
                                      </p:to>
                                    </p:set>
                                    <p:anim calcmode="lin" valueType="num">
                                      <p:cBhvr>
                                        <p:cTn id="91" dur="500" fill="hold"/>
                                        <p:tgtEl>
                                          <p:spTgt spid="178"/>
                                        </p:tgtEl>
                                        <p:attrNameLst>
                                          <p:attrName>ppt_w</p:attrName>
                                        </p:attrNameLst>
                                      </p:cBhvr>
                                      <p:tavLst>
                                        <p:tav tm="0">
                                          <p:val>
                                            <p:fltVal val="0"/>
                                          </p:val>
                                        </p:tav>
                                        <p:tav tm="100000">
                                          <p:val>
                                            <p:strVal val="#ppt_w"/>
                                          </p:val>
                                        </p:tav>
                                      </p:tavLst>
                                    </p:anim>
                                    <p:anim calcmode="lin" valueType="num">
                                      <p:cBhvr>
                                        <p:cTn id="92" dur="500" fill="hold"/>
                                        <p:tgtEl>
                                          <p:spTgt spid="178"/>
                                        </p:tgtEl>
                                        <p:attrNameLst>
                                          <p:attrName>ppt_h</p:attrName>
                                        </p:attrNameLst>
                                      </p:cBhvr>
                                      <p:tavLst>
                                        <p:tav tm="0">
                                          <p:val>
                                            <p:fltVal val="0"/>
                                          </p:val>
                                        </p:tav>
                                        <p:tav tm="100000">
                                          <p:val>
                                            <p:strVal val="#ppt_h"/>
                                          </p:val>
                                        </p:tav>
                                      </p:tavLst>
                                    </p:anim>
                                    <p:animEffect transition="in" filter="fade">
                                      <p:cBhvr>
                                        <p:cTn id="93" dur="500"/>
                                        <p:tgtEl>
                                          <p:spTgt spid="178"/>
                                        </p:tgtEl>
                                      </p:cBhvr>
                                    </p:animEffect>
                                  </p:childTnLst>
                                </p:cTn>
                              </p:par>
                            </p:childTnLst>
                          </p:cTn>
                        </p:par>
                        <p:par>
                          <p:cTn id="94" fill="hold">
                            <p:stCondLst>
                              <p:cond delay="9500"/>
                            </p:stCondLst>
                            <p:childTnLst>
                              <p:par>
                                <p:cTn id="95" presetID="53" presetClass="entr" presetSubtype="16" fill="hold" grpId="0" nodeType="after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p:cTn id="97" dur="500" fill="hold"/>
                                        <p:tgtEl>
                                          <p:spTgt spid="179"/>
                                        </p:tgtEl>
                                        <p:attrNameLst>
                                          <p:attrName>ppt_w</p:attrName>
                                        </p:attrNameLst>
                                      </p:cBhvr>
                                      <p:tavLst>
                                        <p:tav tm="0">
                                          <p:val>
                                            <p:fltVal val="0"/>
                                          </p:val>
                                        </p:tav>
                                        <p:tav tm="100000">
                                          <p:val>
                                            <p:strVal val="#ppt_w"/>
                                          </p:val>
                                        </p:tav>
                                      </p:tavLst>
                                    </p:anim>
                                    <p:anim calcmode="lin" valueType="num">
                                      <p:cBhvr>
                                        <p:cTn id="98" dur="500" fill="hold"/>
                                        <p:tgtEl>
                                          <p:spTgt spid="179"/>
                                        </p:tgtEl>
                                        <p:attrNameLst>
                                          <p:attrName>ppt_h</p:attrName>
                                        </p:attrNameLst>
                                      </p:cBhvr>
                                      <p:tavLst>
                                        <p:tav tm="0">
                                          <p:val>
                                            <p:fltVal val="0"/>
                                          </p:val>
                                        </p:tav>
                                        <p:tav tm="100000">
                                          <p:val>
                                            <p:strVal val="#ppt_h"/>
                                          </p:val>
                                        </p:tav>
                                      </p:tavLst>
                                    </p:anim>
                                    <p:animEffect transition="in" filter="fade">
                                      <p:cBhvr>
                                        <p:cTn id="99" dur="500"/>
                                        <p:tgtEl>
                                          <p:spTgt spid="179"/>
                                        </p:tgtEl>
                                      </p:cBhvr>
                                    </p:animEffect>
                                  </p:childTnLst>
                                </p:cTn>
                              </p:par>
                            </p:childTnLst>
                          </p:cTn>
                        </p:par>
                        <p:par>
                          <p:cTn id="100" fill="hold">
                            <p:stCondLst>
                              <p:cond delay="10000"/>
                            </p:stCondLst>
                            <p:childTnLst>
                              <p:par>
                                <p:cTn id="101" presetID="22" presetClass="entr" presetSubtype="2" fill="hold" nodeType="afterEffect">
                                  <p:stCondLst>
                                    <p:cond delay="0"/>
                                  </p:stCondLst>
                                  <p:childTnLst>
                                    <p:set>
                                      <p:cBhvr>
                                        <p:cTn id="102" dur="1" fill="hold">
                                          <p:stCondLst>
                                            <p:cond delay="0"/>
                                          </p:stCondLst>
                                        </p:cTn>
                                        <p:tgtEl>
                                          <p:spTgt spid="161"/>
                                        </p:tgtEl>
                                        <p:attrNameLst>
                                          <p:attrName>style.visibility</p:attrName>
                                        </p:attrNameLst>
                                      </p:cBhvr>
                                      <p:to>
                                        <p:strVal val="visible"/>
                                      </p:to>
                                    </p:set>
                                    <p:animEffect transition="in" filter="wipe(right)">
                                      <p:cBhvr>
                                        <p:cTn id="103" dur="500"/>
                                        <p:tgtEl>
                                          <p:spTgt spid="161"/>
                                        </p:tgtEl>
                                      </p:cBhvr>
                                    </p:animEffect>
                                  </p:childTnLst>
                                </p:cTn>
                              </p:par>
                            </p:childTnLst>
                          </p:cTn>
                        </p:par>
                        <p:par>
                          <p:cTn id="104" fill="hold">
                            <p:stCondLst>
                              <p:cond delay="10500"/>
                            </p:stCondLst>
                            <p:childTnLst>
                              <p:par>
                                <p:cTn id="105" presetID="53" presetClass="entr" presetSubtype="16" fill="hold" grpId="0" nodeType="afterEffect">
                                  <p:stCondLst>
                                    <p:cond delay="0"/>
                                  </p:stCondLst>
                                  <p:childTnLst>
                                    <p:set>
                                      <p:cBhvr>
                                        <p:cTn id="106" dur="1" fill="hold">
                                          <p:stCondLst>
                                            <p:cond delay="0"/>
                                          </p:stCondLst>
                                        </p:cTn>
                                        <p:tgtEl>
                                          <p:spTgt spid="165"/>
                                        </p:tgtEl>
                                        <p:attrNameLst>
                                          <p:attrName>style.visibility</p:attrName>
                                        </p:attrNameLst>
                                      </p:cBhvr>
                                      <p:to>
                                        <p:strVal val="visible"/>
                                      </p:to>
                                    </p:set>
                                    <p:anim calcmode="lin" valueType="num">
                                      <p:cBhvr>
                                        <p:cTn id="107" dur="500" fill="hold"/>
                                        <p:tgtEl>
                                          <p:spTgt spid="165"/>
                                        </p:tgtEl>
                                        <p:attrNameLst>
                                          <p:attrName>ppt_w</p:attrName>
                                        </p:attrNameLst>
                                      </p:cBhvr>
                                      <p:tavLst>
                                        <p:tav tm="0">
                                          <p:val>
                                            <p:fltVal val="0"/>
                                          </p:val>
                                        </p:tav>
                                        <p:tav tm="100000">
                                          <p:val>
                                            <p:strVal val="#ppt_w"/>
                                          </p:val>
                                        </p:tav>
                                      </p:tavLst>
                                    </p:anim>
                                    <p:anim calcmode="lin" valueType="num">
                                      <p:cBhvr>
                                        <p:cTn id="108" dur="500" fill="hold"/>
                                        <p:tgtEl>
                                          <p:spTgt spid="165"/>
                                        </p:tgtEl>
                                        <p:attrNameLst>
                                          <p:attrName>ppt_h</p:attrName>
                                        </p:attrNameLst>
                                      </p:cBhvr>
                                      <p:tavLst>
                                        <p:tav tm="0">
                                          <p:val>
                                            <p:fltVal val="0"/>
                                          </p:val>
                                        </p:tav>
                                        <p:tav tm="100000">
                                          <p:val>
                                            <p:strVal val="#ppt_h"/>
                                          </p:val>
                                        </p:tav>
                                      </p:tavLst>
                                    </p:anim>
                                    <p:animEffect transition="in" filter="fade">
                                      <p:cBhvr>
                                        <p:cTn id="109" dur="500"/>
                                        <p:tgtEl>
                                          <p:spTgt spid="165"/>
                                        </p:tgtEl>
                                      </p:cBhvr>
                                    </p:animEffect>
                                  </p:childTnLst>
                                </p:cTn>
                              </p:par>
                            </p:childTnLst>
                          </p:cTn>
                        </p:par>
                        <p:par>
                          <p:cTn id="110" fill="hold">
                            <p:stCondLst>
                              <p:cond delay="11000"/>
                            </p:stCondLst>
                            <p:childTnLst>
                              <p:par>
                                <p:cTn id="111" presetID="53" presetClass="entr" presetSubtype="16" fill="hold" grpId="0" nodeType="afterEffect">
                                  <p:stCondLst>
                                    <p:cond delay="0"/>
                                  </p:stCondLst>
                                  <p:childTnLst>
                                    <p:set>
                                      <p:cBhvr>
                                        <p:cTn id="112" dur="1" fill="hold">
                                          <p:stCondLst>
                                            <p:cond delay="0"/>
                                          </p:stCondLst>
                                        </p:cTn>
                                        <p:tgtEl>
                                          <p:spTgt spid="166"/>
                                        </p:tgtEl>
                                        <p:attrNameLst>
                                          <p:attrName>style.visibility</p:attrName>
                                        </p:attrNameLst>
                                      </p:cBhvr>
                                      <p:to>
                                        <p:strVal val="visible"/>
                                      </p:to>
                                    </p:set>
                                    <p:anim calcmode="lin" valueType="num">
                                      <p:cBhvr>
                                        <p:cTn id="113" dur="500" fill="hold"/>
                                        <p:tgtEl>
                                          <p:spTgt spid="166"/>
                                        </p:tgtEl>
                                        <p:attrNameLst>
                                          <p:attrName>ppt_w</p:attrName>
                                        </p:attrNameLst>
                                      </p:cBhvr>
                                      <p:tavLst>
                                        <p:tav tm="0">
                                          <p:val>
                                            <p:fltVal val="0"/>
                                          </p:val>
                                        </p:tav>
                                        <p:tav tm="100000">
                                          <p:val>
                                            <p:strVal val="#ppt_w"/>
                                          </p:val>
                                        </p:tav>
                                      </p:tavLst>
                                    </p:anim>
                                    <p:anim calcmode="lin" valueType="num">
                                      <p:cBhvr>
                                        <p:cTn id="114" dur="500" fill="hold"/>
                                        <p:tgtEl>
                                          <p:spTgt spid="166"/>
                                        </p:tgtEl>
                                        <p:attrNameLst>
                                          <p:attrName>ppt_h</p:attrName>
                                        </p:attrNameLst>
                                      </p:cBhvr>
                                      <p:tavLst>
                                        <p:tav tm="0">
                                          <p:val>
                                            <p:fltVal val="0"/>
                                          </p:val>
                                        </p:tav>
                                        <p:tav tm="100000">
                                          <p:val>
                                            <p:strVal val="#ppt_h"/>
                                          </p:val>
                                        </p:tav>
                                      </p:tavLst>
                                    </p:anim>
                                    <p:animEffect transition="in" filter="fade">
                                      <p:cBhvr>
                                        <p:cTn id="115" dur="500"/>
                                        <p:tgtEl>
                                          <p:spTgt spid="166"/>
                                        </p:tgtEl>
                                      </p:cBhvr>
                                    </p:animEffect>
                                  </p:childTnLst>
                                </p:cTn>
                              </p:par>
                            </p:childTnLst>
                          </p:cTn>
                        </p:par>
                        <p:par>
                          <p:cTn id="116" fill="hold">
                            <p:stCondLst>
                              <p:cond delay="11500"/>
                            </p:stCondLst>
                            <p:childTnLst>
                              <p:par>
                                <p:cTn id="117" presetID="42" presetClass="entr" presetSubtype="0" fill="hold" nodeType="afterEffect">
                                  <p:stCondLst>
                                    <p:cond delay="0"/>
                                  </p:stCondLst>
                                  <p:childTnLst>
                                    <p:set>
                                      <p:cBhvr>
                                        <p:cTn id="118" dur="1" fill="hold">
                                          <p:stCondLst>
                                            <p:cond delay="0"/>
                                          </p:stCondLst>
                                        </p:cTn>
                                        <p:tgtEl>
                                          <p:spTgt spid="194"/>
                                        </p:tgtEl>
                                        <p:attrNameLst>
                                          <p:attrName>style.visibility</p:attrName>
                                        </p:attrNameLst>
                                      </p:cBhvr>
                                      <p:to>
                                        <p:strVal val="visible"/>
                                      </p:to>
                                    </p:set>
                                    <p:animEffect transition="in" filter="fade">
                                      <p:cBhvr>
                                        <p:cTn id="119" dur="500"/>
                                        <p:tgtEl>
                                          <p:spTgt spid="194"/>
                                        </p:tgtEl>
                                      </p:cBhvr>
                                    </p:animEffect>
                                    <p:anim calcmode="lin" valueType="num">
                                      <p:cBhvr>
                                        <p:cTn id="120" dur="500" fill="hold"/>
                                        <p:tgtEl>
                                          <p:spTgt spid="194"/>
                                        </p:tgtEl>
                                        <p:attrNameLst>
                                          <p:attrName>ppt_x</p:attrName>
                                        </p:attrNameLst>
                                      </p:cBhvr>
                                      <p:tavLst>
                                        <p:tav tm="0">
                                          <p:val>
                                            <p:strVal val="#ppt_x"/>
                                          </p:val>
                                        </p:tav>
                                        <p:tav tm="100000">
                                          <p:val>
                                            <p:strVal val="#ppt_x"/>
                                          </p:val>
                                        </p:tav>
                                      </p:tavLst>
                                    </p:anim>
                                    <p:anim calcmode="lin" valueType="num">
                                      <p:cBhvr>
                                        <p:cTn id="121" dur="500" fill="hold"/>
                                        <p:tgtEl>
                                          <p:spTgt spid="19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95"/>
                                        </p:tgtEl>
                                        <p:attrNameLst>
                                          <p:attrName>style.visibility</p:attrName>
                                        </p:attrNameLst>
                                      </p:cBhvr>
                                      <p:to>
                                        <p:strVal val="visible"/>
                                      </p:to>
                                    </p:set>
                                    <p:animEffect transition="in" filter="fade">
                                      <p:cBhvr>
                                        <p:cTn id="124" dur="500"/>
                                        <p:tgtEl>
                                          <p:spTgt spid="195"/>
                                        </p:tgtEl>
                                      </p:cBhvr>
                                    </p:animEffect>
                                    <p:anim calcmode="lin" valueType="num">
                                      <p:cBhvr>
                                        <p:cTn id="125" dur="500" fill="hold"/>
                                        <p:tgtEl>
                                          <p:spTgt spid="195"/>
                                        </p:tgtEl>
                                        <p:attrNameLst>
                                          <p:attrName>ppt_x</p:attrName>
                                        </p:attrNameLst>
                                      </p:cBhvr>
                                      <p:tavLst>
                                        <p:tav tm="0">
                                          <p:val>
                                            <p:strVal val="#ppt_x"/>
                                          </p:val>
                                        </p:tav>
                                        <p:tav tm="100000">
                                          <p:val>
                                            <p:strVal val="#ppt_x"/>
                                          </p:val>
                                        </p:tav>
                                      </p:tavLst>
                                    </p:anim>
                                    <p:anim calcmode="lin" valueType="num">
                                      <p:cBhvr>
                                        <p:cTn id="126" dur="500" fill="hold"/>
                                        <p:tgtEl>
                                          <p:spTgt spid="195"/>
                                        </p:tgtEl>
                                        <p:attrNameLst>
                                          <p:attrName>ppt_y</p:attrName>
                                        </p:attrNameLst>
                                      </p:cBhvr>
                                      <p:tavLst>
                                        <p:tav tm="0">
                                          <p:val>
                                            <p:strVal val="#ppt_y+.1"/>
                                          </p:val>
                                        </p:tav>
                                        <p:tav tm="100000">
                                          <p:val>
                                            <p:strVal val="#ppt_y"/>
                                          </p:val>
                                        </p:tav>
                                      </p:tavLst>
                                    </p:anim>
                                  </p:childTnLst>
                                </p:cTn>
                              </p:par>
                            </p:childTnLst>
                          </p:cTn>
                        </p:par>
                        <p:par>
                          <p:cTn id="127" fill="hold">
                            <p:stCondLst>
                              <p:cond delay="12000"/>
                            </p:stCondLst>
                            <p:childTnLst>
                              <p:par>
                                <p:cTn id="128" presetID="42" presetClass="entr" presetSubtype="0" fill="hold" nodeType="afterEffect">
                                  <p:stCondLst>
                                    <p:cond delay="0"/>
                                  </p:stCondLst>
                                  <p:childTnLst>
                                    <p:set>
                                      <p:cBhvr>
                                        <p:cTn id="129" dur="1" fill="hold">
                                          <p:stCondLst>
                                            <p:cond delay="0"/>
                                          </p:stCondLst>
                                        </p:cTn>
                                        <p:tgtEl>
                                          <p:spTgt spid="196"/>
                                        </p:tgtEl>
                                        <p:attrNameLst>
                                          <p:attrName>style.visibility</p:attrName>
                                        </p:attrNameLst>
                                      </p:cBhvr>
                                      <p:to>
                                        <p:strVal val="visible"/>
                                      </p:to>
                                    </p:set>
                                    <p:animEffect transition="in" filter="fade">
                                      <p:cBhvr>
                                        <p:cTn id="130" dur="500"/>
                                        <p:tgtEl>
                                          <p:spTgt spid="196"/>
                                        </p:tgtEl>
                                      </p:cBhvr>
                                    </p:animEffect>
                                    <p:anim calcmode="lin" valueType="num">
                                      <p:cBhvr>
                                        <p:cTn id="131" dur="500" fill="hold"/>
                                        <p:tgtEl>
                                          <p:spTgt spid="196"/>
                                        </p:tgtEl>
                                        <p:attrNameLst>
                                          <p:attrName>ppt_x</p:attrName>
                                        </p:attrNameLst>
                                      </p:cBhvr>
                                      <p:tavLst>
                                        <p:tav tm="0">
                                          <p:val>
                                            <p:strVal val="#ppt_x"/>
                                          </p:val>
                                        </p:tav>
                                        <p:tav tm="100000">
                                          <p:val>
                                            <p:strVal val="#ppt_x"/>
                                          </p:val>
                                        </p:tav>
                                      </p:tavLst>
                                    </p:anim>
                                    <p:anim calcmode="lin" valueType="num">
                                      <p:cBhvr>
                                        <p:cTn id="132" dur="500" fill="hold"/>
                                        <p:tgtEl>
                                          <p:spTgt spid="196"/>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197"/>
                                        </p:tgtEl>
                                        <p:attrNameLst>
                                          <p:attrName>style.visibility</p:attrName>
                                        </p:attrNameLst>
                                      </p:cBhvr>
                                      <p:to>
                                        <p:strVal val="visible"/>
                                      </p:to>
                                    </p:set>
                                    <p:animEffect transition="in" filter="fade">
                                      <p:cBhvr>
                                        <p:cTn id="135" dur="500"/>
                                        <p:tgtEl>
                                          <p:spTgt spid="197"/>
                                        </p:tgtEl>
                                      </p:cBhvr>
                                    </p:animEffect>
                                    <p:anim calcmode="lin" valueType="num">
                                      <p:cBhvr>
                                        <p:cTn id="136" dur="500" fill="hold"/>
                                        <p:tgtEl>
                                          <p:spTgt spid="197"/>
                                        </p:tgtEl>
                                        <p:attrNameLst>
                                          <p:attrName>ppt_x</p:attrName>
                                        </p:attrNameLst>
                                      </p:cBhvr>
                                      <p:tavLst>
                                        <p:tav tm="0">
                                          <p:val>
                                            <p:strVal val="#ppt_x"/>
                                          </p:val>
                                        </p:tav>
                                        <p:tav tm="100000">
                                          <p:val>
                                            <p:strVal val="#ppt_x"/>
                                          </p:val>
                                        </p:tav>
                                      </p:tavLst>
                                    </p:anim>
                                    <p:anim calcmode="lin" valueType="num">
                                      <p:cBhvr>
                                        <p:cTn id="137" dur="500" fill="hold"/>
                                        <p:tgtEl>
                                          <p:spTgt spid="197"/>
                                        </p:tgtEl>
                                        <p:attrNameLst>
                                          <p:attrName>ppt_y</p:attrName>
                                        </p:attrNameLst>
                                      </p:cBhvr>
                                      <p:tavLst>
                                        <p:tav tm="0">
                                          <p:val>
                                            <p:strVal val="#ppt_y+.1"/>
                                          </p:val>
                                        </p:tav>
                                        <p:tav tm="100000">
                                          <p:val>
                                            <p:strVal val="#ppt_y"/>
                                          </p:val>
                                        </p:tav>
                                      </p:tavLst>
                                    </p:anim>
                                  </p:childTnLst>
                                </p:cTn>
                              </p:par>
                            </p:childTnLst>
                          </p:cTn>
                        </p:par>
                        <p:par>
                          <p:cTn id="138" fill="hold">
                            <p:stCondLst>
                              <p:cond delay="12500"/>
                            </p:stCondLst>
                            <p:childTnLst>
                              <p:par>
                                <p:cTn id="139" presetID="42" presetClass="entr" presetSubtype="0" fill="hold" nodeType="afterEffect">
                                  <p:stCondLst>
                                    <p:cond delay="0"/>
                                  </p:stCondLst>
                                  <p:childTnLst>
                                    <p:set>
                                      <p:cBhvr>
                                        <p:cTn id="140" dur="1" fill="hold">
                                          <p:stCondLst>
                                            <p:cond delay="0"/>
                                          </p:stCondLst>
                                        </p:cTn>
                                        <p:tgtEl>
                                          <p:spTgt spid="198"/>
                                        </p:tgtEl>
                                        <p:attrNameLst>
                                          <p:attrName>style.visibility</p:attrName>
                                        </p:attrNameLst>
                                      </p:cBhvr>
                                      <p:to>
                                        <p:strVal val="visible"/>
                                      </p:to>
                                    </p:set>
                                    <p:animEffect transition="in" filter="fade">
                                      <p:cBhvr>
                                        <p:cTn id="141" dur="500"/>
                                        <p:tgtEl>
                                          <p:spTgt spid="198"/>
                                        </p:tgtEl>
                                      </p:cBhvr>
                                    </p:animEffect>
                                    <p:anim calcmode="lin" valueType="num">
                                      <p:cBhvr>
                                        <p:cTn id="142" dur="500" fill="hold"/>
                                        <p:tgtEl>
                                          <p:spTgt spid="198"/>
                                        </p:tgtEl>
                                        <p:attrNameLst>
                                          <p:attrName>ppt_x</p:attrName>
                                        </p:attrNameLst>
                                      </p:cBhvr>
                                      <p:tavLst>
                                        <p:tav tm="0">
                                          <p:val>
                                            <p:strVal val="#ppt_x"/>
                                          </p:val>
                                        </p:tav>
                                        <p:tav tm="100000">
                                          <p:val>
                                            <p:strVal val="#ppt_x"/>
                                          </p:val>
                                        </p:tav>
                                      </p:tavLst>
                                    </p:anim>
                                    <p:anim calcmode="lin" valueType="num">
                                      <p:cBhvr>
                                        <p:cTn id="143" dur="500" fill="hold"/>
                                        <p:tgtEl>
                                          <p:spTgt spid="198"/>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199"/>
                                        </p:tgtEl>
                                        <p:attrNameLst>
                                          <p:attrName>style.visibility</p:attrName>
                                        </p:attrNameLst>
                                      </p:cBhvr>
                                      <p:to>
                                        <p:strVal val="visible"/>
                                      </p:to>
                                    </p:set>
                                    <p:animEffect transition="in" filter="fade">
                                      <p:cBhvr>
                                        <p:cTn id="146" dur="500"/>
                                        <p:tgtEl>
                                          <p:spTgt spid="199"/>
                                        </p:tgtEl>
                                      </p:cBhvr>
                                    </p:animEffect>
                                    <p:anim calcmode="lin" valueType="num">
                                      <p:cBhvr>
                                        <p:cTn id="147" dur="500" fill="hold"/>
                                        <p:tgtEl>
                                          <p:spTgt spid="199"/>
                                        </p:tgtEl>
                                        <p:attrNameLst>
                                          <p:attrName>ppt_x</p:attrName>
                                        </p:attrNameLst>
                                      </p:cBhvr>
                                      <p:tavLst>
                                        <p:tav tm="0">
                                          <p:val>
                                            <p:strVal val="#ppt_x"/>
                                          </p:val>
                                        </p:tav>
                                        <p:tav tm="100000">
                                          <p:val>
                                            <p:strVal val="#ppt_x"/>
                                          </p:val>
                                        </p:tav>
                                      </p:tavLst>
                                    </p:anim>
                                    <p:anim calcmode="lin" valueType="num">
                                      <p:cBhvr>
                                        <p:cTn id="148" dur="500" fill="hold"/>
                                        <p:tgtEl>
                                          <p:spTgt spid="1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52" grpId="0"/>
      <p:bldP spid="153" grpId="0"/>
      <p:bldP spid="159" grpId="0"/>
      <p:bldP spid="160" grpId="0"/>
      <p:bldP spid="165" grpId="0"/>
      <p:bldP spid="166" grpId="0"/>
      <p:bldP spid="176" grpId="0"/>
      <p:bldP spid="177" grpId="0"/>
      <p:bldP spid="178" grpId="0"/>
      <p:bldP spid="179" grpId="0"/>
      <p:bldP spid="195" grpId="0"/>
      <p:bldP spid="197" grpId="0"/>
      <p:bldP spid="19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7"/>
          <p:cNvGrpSpPr/>
          <p:nvPr>
            <p:custDataLst>
              <p:tags r:id="rId1"/>
            </p:custDataLst>
          </p:nvPr>
        </p:nvGrpSpPr>
        <p:grpSpPr bwMode="auto">
          <a:xfrm>
            <a:off x="2491105" y="3308350"/>
            <a:ext cx="5602288" cy="2582545"/>
            <a:chOff x="2026920" y="1287042"/>
            <a:chExt cx="5603240" cy="2582581"/>
          </a:xfrm>
        </p:grpSpPr>
        <p:grpSp>
          <p:nvGrpSpPr>
            <p:cNvPr id="3" name="组合 6"/>
            <p:cNvGrpSpPr/>
            <p:nvPr/>
          </p:nvGrpSpPr>
          <p:grpSpPr bwMode="auto">
            <a:xfrm>
              <a:off x="2337255" y="1287042"/>
              <a:ext cx="5292905" cy="2582581"/>
              <a:chOff x="2337255" y="1287042"/>
              <a:chExt cx="5292905" cy="2582581"/>
            </a:xfrm>
          </p:grpSpPr>
          <p:sp>
            <p:nvSpPr>
              <p:cNvPr id="4" name="文本框 2"/>
              <p:cNvSpPr txBox="1">
                <a:spLocks noChangeArrowheads="1"/>
              </p:cNvSpPr>
              <p:nvPr/>
            </p:nvSpPr>
            <p:spPr bwMode="auto">
              <a:xfrm>
                <a:off x="2337255" y="1287042"/>
                <a:ext cx="5292905" cy="14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4400" b="1">
                    <a:solidFill>
                      <a:schemeClr val="bg1"/>
                    </a:solidFill>
                  </a:rPr>
                  <a:t>单击此处添加标题PRESENTATION</a:t>
                </a:r>
              </a:p>
            </p:txBody>
          </p:sp>
          <p:sp>
            <p:nvSpPr>
              <p:cNvPr id="6" name="Text Placeholder 24"/>
              <p:cNvSpPr txBox="1">
                <a:spLocks noChangeArrowheads="1"/>
              </p:cNvSpPr>
              <p:nvPr/>
            </p:nvSpPr>
            <p:spPr bwMode="auto">
              <a:xfrm>
                <a:off x="2337255" y="3133648"/>
                <a:ext cx="4729013" cy="73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00000"/>
                  </a:lnSpc>
                  <a:spcBef>
                    <a:spcPts val="1000"/>
                  </a:spcBef>
                  <a:buFont typeface="Arial" panose="020B0604020202020204" pitchFamily="34" charset="0"/>
                  <a:buNone/>
                </a:pPr>
                <a:r>
                  <a:rPr lang="en-US" altLang="en-US" sz="1300">
                    <a:solidFill>
                      <a:schemeClr val="bg1"/>
                    </a:solidFill>
                  </a:rPr>
                  <a:t>您的内容打在这里，或者通过复制您的文本后，在此框中选择粘贴，并选择只保留文字。您的内容打在这里，或者通过复制您的文本后，在此框中</a:t>
                </a:r>
              </a:p>
            </p:txBody>
          </p:sp>
          <p:sp>
            <p:nvSpPr>
              <p:cNvPr id="7" name="矩形 5"/>
              <p:cNvSpPr>
                <a:spLocks noChangeArrowheads="1"/>
              </p:cNvSpPr>
              <p:nvPr/>
            </p:nvSpPr>
            <p:spPr bwMode="auto">
              <a:xfrm>
                <a:off x="2337255" y="2733592"/>
                <a:ext cx="4618505" cy="4114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dist" eaLnBrk="1" hangingPunct="1"/>
                <a:r>
                  <a:rPr lang="en-US" altLang="zh-CN" sz="2000" b="1">
                    <a:solidFill>
                      <a:srgbClr val="F02AA1"/>
                    </a:solidFill>
                  </a:rPr>
                  <a:t>请在此粘贴或者输入您的文字内容</a:t>
                </a:r>
              </a:p>
            </p:txBody>
          </p:sp>
        </p:grpSp>
        <p:cxnSp>
          <p:nvCxnSpPr>
            <p:cNvPr id="8" name="直接连接符 7"/>
            <p:cNvCxnSpPr/>
            <p:nvPr/>
          </p:nvCxnSpPr>
          <p:spPr>
            <a:xfrm>
              <a:off x="2026920" y="1360068"/>
              <a:ext cx="0" cy="243684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 name="PA_文本框 8"/>
          <p:cNvSpPr txBox="1">
            <a:spLocks noChangeArrowheads="1"/>
          </p:cNvSpPr>
          <p:nvPr>
            <p:custDataLst>
              <p:tags r:id="rId2"/>
            </p:custDataLst>
          </p:nvPr>
        </p:nvSpPr>
        <p:spPr bwMode="auto">
          <a:xfrm>
            <a:off x="552768" y="3022600"/>
            <a:ext cx="1741170" cy="333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19900" b="1">
                <a:solidFill>
                  <a:schemeClr val="bg1"/>
                </a:solidFill>
              </a:rPr>
              <a:t>3</a:t>
            </a:r>
          </a:p>
        </p:txBody>
      </p:sp>
      <p:pic>
        <p:nvPicPr>
          <p:cNvPr id="12" name="图片 11" descr="ab564ae0bec1ccd1a209d80030cb42ab"/>
          <p:cNvPicPr>
            <a:picLocks noChangeAspect="1"/>
          </p:cNvPicPr>
          <p:nvPr/>
        </p:nvPicPr>
        <p:blipFill>
          <a:blip r:embed="rId5"/>
          <a:stretch>
            <a:fillRect/>
          </a:stretch>
        </p:blipFill>
        <p:spPr>
          <a:xfrm>
            <a:off x="7076440" y="324485"/>
            <a:ext cx="5129530" cy="6576060"/>
          </a:xfrm>
          <a:prstGeom prst="rect">
            <a:avLst/>
          </a:prstGeom>
        </p:spPr>
      </p:pic>
    </p:spTree>
  </p:cSld>
  <p:clrMapOvr>
    <a:masterClrMapping/>
  </p:clrMapOvr>
  <p:transition advTm="271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3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1100"/>
                            </p:stCondLst>
                            <p:childTnLst>
                              <p:par>
                                <p:cTn id="12" presetID="50" presetClass="entr" presetSubtype="0" decel="10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3"/>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7" name="Rectangle 6"/>
          <p:cNvSpPr/>
          <p:nvPr/>
        </p:nvSpPr>
        <p:spPr>
          <a:xfrm>
            <a:off x="600" y="2829535"/>
            <a:ext cx="12192000" cy="1152128"/>
          </a:xfrm>
          <a:prstGeom prst="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sp>
        <p:nvSpPr>
          <p:cNvPr id="24" name="Oval 23"/>
          <p:cNvSpPr/>
          <p:nvPr/>
        </p:nvSpPr>
        <p:spPr>
          <a:xfrm>
            <a:off x="5328516" y="1940836"/>
            <a:ext cx="1392155" cy="1392155"/>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sp>
        <p:nvSpPr>
          <p:cNvPr id="35" name="TextBox 34"/>
          <p:cNvSpPr txBox="1"/>
          <p:nvPr/>
        </p:nvSpPr>
        <p:spPr>
          <a:xfrm>
            <a:off x="5027784" y="4103013"/>
            <a:ext cx="2112235" cy="512445"/>
          </a:xfrm>
          <a:prstGeom prst="rect">
            <a:avLst/>
          </a:prstGeom>
          <a:noFill/>
        </p:spPr>
        <p:txBody>
          <a:bodyPr wrap="square" lIns="121917" tIns="60958" rIns="121917" bIns="60958" rtlCol="0">
            <a:spAutoFit/>
          </a:bodyPr>
          <a:lstStyle/>
          <a:p>
            <a:pPr algn="ctr"/>
            <a:r>
              <a:rPr lang="tr-TR" sz="2400" dirty="0" smtClean="0">
                <a:solidFill>
                  <a:schemeClr val="tx1"/>
                </a:solidFill>
                <a:latin typeface="微软雅黑" panose="020B0503020204020204" charset="-122"/>
                <a:ea typeface="微软雅黑" panose="020B0503020204020204" charset="-122"/>
              </a:rPr>
              <a:t>此处添加标题</a:t>
            </a:r>
          </a:p>
        </p:txBody>
      </p:sp>
      <p:sp>
        <p:nvSpPr>
          <p:cNvPr id="41" name="TextBox 40"/>
          <p:cNvSpPr txBox="1"/>
          <p:nvPr/>
        </p:nvSpPr>
        <p:spPr>
          <a:xfrm>
            <a:off x="4714352" y="4584616"/>
            <a:ext cx="2688299" cy="1154430"/>
          </a:xfrm>
          <a:prstGeom prst="rect">
            <a:avLst/>
          </a:prstGeom>
          <a:noFill/>
        </p:spPr>
        <p:txBody>
          <a:bodyPr wrap="square" lIns="121917" tIns="60958" rIns="121917" bIns="60958" rtlCol="0">
            <a:spAutoFit/>
          </a:bodyPr>
          <a:lstStyle/>
          <a:p>
            <a:pPr algn="ctr"/>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30" name="Oval 29"/>
          <p:cNvSpPr/>
          <p:nvPr/>
        </p:nvSpPr>
        <p:spPr>
          <a:xfrm>
            <a:off x="2832238" y="3477005"/>
            <a:ext cx="1392155" cy="1392155"/>
          </a:xfrm>
          <a:prstGeom prst="ellipse">
            <a:avLst/>
          </a:prstGeom>
          <a:solidFill>
            <a:srgbClr val="F893D8"/>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sp>
        <p:nvSpPr>
          <p:cNvPr id="37" name="Oval 36"/>
          <p:cNvSpPr/>
          <p:nvPr/>
        </p:nvSpPr>
        <p:spPr>
          <a:xfrm>
            <a:off x="10561098" y="1940836"/>
            <a:ext cx="1392155" cy="1392155"/>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sp>
        <p:nvSpPr>
          <p:cNvPr id="44" name="Oval 43"/>
          <p:cNvSpPr/>
          <p:nvPr/>
        </p:nvSpPr>
        <p:spPr>
          <a:xfrm>
            <a:off x="287956" y="1940836"/>
            <a:ext cx="1392155" cy="1392155"/>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sp>
        <p:nvSpPr>
          <p:cNvPr id="46" name="Oval 45"/>
          <p:cNvSpPr/>
          <p:nvPr/>
        </p:nvSpPr>
        <p:spPr>
          <a:xfrm>
            <a:off x="7920804" y="3477005"/>
            <a:ext cx="1392155" cy="1392155"/>
          </a:xfrm>
          <a:prstGeom prst="ellipse">
            <a:avLst/>
          </a:prstGeom>
          <a:solidFill>
            <a:srgbClr val="F893D8"/>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tx1"/>
              </a:solidFill>
              <a:latin typeface="微软雅黑" panose="020B0503020204020204" charset="-122"/>
              <a:ea typeface="微软雅黑" panose="020B0503020204020204" charset="-122"/>
            </a:endParaRPr>
          </a:p>
        </p:txBody>
      </p:sp>
      <p:pic>
        <p:nvPicPr>
          <p:cNvPr id="3" name="Picture 2"/>
          <p:cNvPicPr>
            <a:picLocks noChangeAspect="1"/>
          </p:cNvPicPr>
          <p:nvPr/>
        </p:nvPicPr>
        <p:blipFill>
          <a:blip r:embed="rId3" cstate="screen"/>
          <a:stretch>
            <a:fillRect/>
          </a:stretch>
        </p:blipFill>
        <p:spPr>
          <a:xfrm>
            <a:off x="671472" y="3093873"/>
            <a:ext cx="10896533" cy="719171"/>
          </a:xfrm>
          <a:prstGeom prst="rect">
            <a:avLst/>
          </a:prstGeom>
        </p:spPr>
      </p:pic>
      <p:sp>
        <p:nvSpPr>
          <p:cNvPr id="48" name="TextBox 47"/>
          <p:cNvSpPr txBox="1"/>
          <p:nvPr/>
        </p:nvSpPr>
        <p:spPr>
          <a:xfrm>
            <a:off x="9841018" y="4101076"/>
            <a:ext cx="2112235" cy="512445"/>
          </a:xfrm>
          <a:prstGeom prst="rect">
            <a:avLst/>
          </a:prstGeom>
          <a:noFill/>
        </p:spPr>
        <p:txBody>
          <a:bodyPr wrap="square" lIns="121917" tIns="60958" rIns="121917" bIns="60958" rtlCol="0">
            <a:spAutoFit/>
          </a:bodyPr>
          <a:lstStyle/>
          <a:p>
            <a:pPr algn="ctr"/>
            <a:r>
              <a:rPr lang="tr-TR" sz="2400" dirty="0" smtClean="0">
                <a:solidFill>
                  <a:schemeClr val="tx1"/>
                </a:solidFill>
                <a:latin typeface="微软雅黑" panose="020B0503020204020204" charset="-122"/>
                <a:ea typeface="微软雅黑" panose="020B0503020204020204" charset="-122"/>
              </a:rPr>
              <a:t>此处添加标题</a:t>
            </a:r>
          </a:p>
        </p:txBody>
      </p:sp>
      <p:sp>
        <p:nvSpPr>
          <p:cNvPr id="49" name="TextBox 48"/>
          <p:cNvSpPr txBox="1"/>
          <p:nvPr/>
        </p:nvSpPr>
        <p:spPr>
          <a:xfrm>
            <a:off x="9264954" y="4582677"/>
            <a:ext cx="2688299" cy="1154430"/>
          </a:xfrm>
          <a:prstGeom prst="rect">
            <a:avLst/>
          </a:prstGeom>
          <a:noFill/>
        </p:spPr>
        <p:txBody>
          <a:bodyPr wrap="square" lIns="121917" tIns="60958" rIns="121917" bIns="60958" rtlCol="0">
            <a:spAutoFit/>
          </a:bodyPr>
          <a:lstStyle/>
          <a:p>
            <a:pPr algn="r"/>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50" name="TextBox 49"/>
          <p:cNvSpPr txBox="1"/>
          <p:nvPr/>
        </p:nvSpPr>
        <p:spPr>
          <a:xfrm>
            <a:off x="239950" y="4101076"/>
            <a:ext cx="2112235" cy="512445"/>
          </a:xfrm>
          <a:prstGeom prst="rect">
            <a:avLst/>
          </a:prstGeom>
          <a:noFill/>
        </p:spPr>
        <p:txBody>
          <a:bodyPr wrap="square" lIns="121917" tIns="60958" rIns="121917" bIns="60958" rtlCol="0">
            <a:spAutoFit/>
          </a:bodyPr>
          <a:lstStyle/>
          <a:p>
            <a:r>
              <a:rPr lang="tr-TR" sz="2400" dirty="0" smtClean="0">
                <a:solidFill>
                  <a:schemeClr val="tx1"/>
                </a:solidFill>
                <a:latin typeface="微软雅黑" panose="020B0503020204020204" charset="-122"/>
                <a:ea typeface="微软雅黑" panose="020B0503020204020204" charset="-122"/>
              </a:rPr>
              <a:t>此处添加标题</a:t>
            </a:r>
          </a:p>
        </p:txBody>
      </p:sp>
      <p:sp>
        <p:nvSpPr>
          <p:cNvPr id="51" name="TextBox 50"/>
          <p:cNvSpPr txBox="1"/>
          <p:nvPr/>
        </p:nvSpPr>
        <p:spPr>
          <a:xfrm>
            <a:off x="239950" y="4582677"/>
            <a:ext cx="2688299" cy="1154430"/>
          </a:xfrm>
          <a:prstGeom prst="rect">
            <a:avLst/>
          </a:prstGeom>
          <a:noFill/>
        </p:spPr>
        <p:txBody>
          <a:bodyPr wrap="square" lIns="121917" tIns="60958" rIns="121917" bIns="60958" rtlCol="0">
            <a:spAutoFit/>
          </a:bodyPr>
          <a:lstStyle/>
          <a:p>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52" name="TextBox 51"/>
          <p:cNvSpPr txBox="1"/>
          <p:nvPr/>
        </p:nvSpPr>
        <p:spPr>
          <a:xfrm>
            <a:off x="2473595" y="2264484"/>
            <a:ext cx="2112235" cy="512445"/>
          </a:xfrm>
          <a:prstGeom prst="rect">
            <a:avLst/>
          </a:prstGeom>
          <a:noFill/>
        </p:spPr>
        <p:txBody>
          <a:bodyPr wrap="square" lIns="121917" tIns="60958" rIns="121917" bIns="60958" rtlCol="0">
            <a:spAutoFit/>
          </a:bodyPr>
          <a:lstStyle/>
          <a:p>
            <a:pPr algn="ctr"/>
            <a:r>
              <a:rPr lang="tr-TR" sz="2400" dirty="0" smtClean="0">
                <a:solidFill>
                  <a:schemeClr val="tx1"/>
                </a:solidFill>
                <a:latin typeface="微软雅黑" panose="020B0503020204020204" charset="-122"/>
                <a:ea typeface="微软雅黑" panose="020B0503020204020204" charset="-122"/>
              </a:rPr>
              <a:t>此处添加标题</a:t>
            </a:r>
          </a:p>
        </p:txBody>
      </p:sp>
      <p:sp>
        <p:nvSpPr>
          <p:cNvPr id="53" name="TextBox 52"/>
          <p:cNvSpPr txBox="1"/>
          <p:nvPr/>
        </p:nvSpPr>
        <p:spPr>
          <a:xfrm>
            <a:off x="2218074" y="1205005"/>
            <a:ext cx="2688299" cy="1154430"/>
          </a:xfrm>
          <a:prstGeom prst="rect">
            <a:avLst/>
          </a:prstGeom>
          <a:noFill/>
        </p:spPr>
        <p:txBody>
          <a:bodyPr wrap="square" lIns="121917" tIns="60958" rIns="121917" bIns="60958" rtlCol="0">
            <a:spAutoFit/>
          </a:bodyPr>
          <a:lstStyle/>
          <a:p>
            <a:pPr algn="ctr"/>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54" name="TextBox 53"/>
          <p:cNvSpPr txBox="1"/>
          <p:nvPr/>
        </p:nvSpPr>
        <p:spPr>
          <a:xfrm>
            <a:off x="7574862" y="2264484"/>
            <a:ext cx="2112235" cy="512445"/>
          </a:xfrm>
          <a:prstGeom prst="rect">
            <a:avLst/>
          </a:prstGeom>
          <a:noFill/>
        </p:spPr>
        <p:txBody>
          <a:bodyPr wrap="square" lIns="121917" tIns="60958" rIns="121917" bIns="60958" rtlCol="0">
            <a:spAutoFit/>
          </a:bodyPr>
          <a:lstStyle/>
          <a:p>
            <a:pPr algn="ctr"/>
            <a:r>
              <a:rPr lang="tr-TR" sz="2400" dirty="0" smtClean="0">
                <a:solidFill>
                  <a:schemeClr val="tx1"/>
                </a:solidFill>
                <a:latin typeface="微软雅黑" panose="020B0503020204020204" charset="-122"/>
                <a:ea typeface="微软雅黑" panose="020B0503020204020204" charset="-122"/>
              </a:rPr>
              <a:t>此处添加标题</a:t>
            </a:r>
          </a:p>
        </p:txBody>
      </p:sp>
      <p:sp>
        <p:nvSpPr>
          <p:cNvPr id="55" name="TextBox 54"/>
          <p:cNvSpPr txBox="1"/>
          <p:nvPr/>
        </p:nvSpPr>
        <p:spPr>
          <a:xfrm>
            <a:off x="7319340" y="1205005"/>
            <a:ext cx="2688299" cy="1154430"/>
          </a:xfrm>
          <a:prstGeom prst="rect">
            <a:avLst/>
          </a:prstGeom>
          <a:noFill/>
        </p:spPr>
        <p:txBody>
          <a:bodyPr wrap="square" lIns="121917" tIns="60958" rIns="121917" bIns="60958" rtlCol="0">
            <a:spAutoFit/>
          </a:bodyPr>
          <a:lstStyle/>
          <a:p>
            <a:pPr algn="ctr"/>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pic>
        <p:nvPicPr>
          <p:cNvPr id="38" name="Picture 37"/>
          <p:cNvPicPr>
            <a:picLocks noChangeAspect="1"/>
          </p:cNvPicPr>
          <p:nvPr/>
        </p:nvPicPr>
        <p:blipFill>
          <a:blip r:embed="rId4"/>
          <a:stretch>
            <a:fillRect/>
          </a:stretch>
        </p:blipFill>
        <p:spPr>
          <a:xfrm>
            <a:off x="8278902" y="3801753"/>
            <a:ext cx="724892" cy="763044"/>
          </a:xfrm>
          <a:prstGeom prst="rect">
            <a:avLst/>
          </a:prstGeom>
        </p:spPr>
      </p:pic>
      <p:pic>
        <p:nvPicPr>
          <p:cNvPr id="40" name="Picture 39"/>
          <p:cNvPicPr>
            <a:picLocks noChangeAspect="1"/>
          </p:cNvPicPr>
          <p:nvPr/>
        </p:nvPicPr>
        <p:blipFill>
          <a:blip r:embed="rId5" cstate="print"/>
          <a:stretch>
            <a:fillRect/>
          </a:stretch>
        </p:blipFill>
        <p:spPr>
          <a:xfrm>
            <a:off x="5735931" y="2196141"/>
            <a:ext cx="597560" cy="706207"/>
          </a:xfrm>
          <a:prstGeom prst="rect">
            <a:avLst/>
          </a:prstGeom>
        </p:spPr>
      </p:pic>
      <p:pic>
        <p:nvPicPr>
          <p:cNvPr id="42" name="Picture 41"/>
          <p:cNvPicPr>
            <a:picLocks noChangeAspect="1"/>
          </p:cNvPicPr>
          <p:nvPr/>
        </p:nvPicPr>
        <p:blipFill>
          <a:blip r:embed="rId6" cstate="print"/>
          <a:stretch>
            <a:fillRect/>
          </a:stretch>
        </p:blipFill>
        <p:spPr>
          <a:xfrm>
            <a:off x="628404" y="2212656"/>
            <a:ext cx="635871" cy="635871"/>
          </a:xfrm>
          <a:prstGeom prst="rect">
            <a:avLst/>
          </a:prstGeom>
        </p:spPr>
      </p:pic>
      <p:pic>
        <p:nvPicPr>
          <p:cNvPr id="58" name="Picture 57"/>
          <p:cNvPicPr>
            <a:picLocks noChangeAspect="1"/>
          </p:cNvPicPr>
          <p:nvPr/>
        </p:nvPicPr>
        <p:blipFill>
          <a:blip r:embed="rId7" cstate="print"/>
          <a:stretch>
            <a:fillRect/>
          </a:stretch>
        </p:blipFill>
        <p:spPr>
          <a:xfrm>
            <a:off x="10906090" y="2267733"/>
            <a:ext cx="744583" cy="560628"/>
          </a:xfrm>
          <a:prstGeom prst="rect">
            <a:avLst/>
          </a:prstGeom>
        </p:spPr>
      </p:pic>
      <p:pic>
        <p:nvPicPr>
          <p:cNvPr id="60" name="Picture 59"/>
          <p:cNvPicPr>
            <a:picLocks noChangeAspect="1"/>
          </p:cNvPicPr>
          <p:nvPr/>
        </p:nvPicPr>
        <p:blipFill>
          <a:blip r:embed="rId8" cstate="print"/>
          <a:stretch>
            <a:fillRect/>
          </a:stretch>
        </p:blipFill>
        <p:spPr>
          <a:xfrm>
            <a:off x="3218604" y="3815747"/>
            <a:ext cx="611965" cy="661583"/>
          </a:xfrm>
          <a:prstGeom prst="rect">
            <a:avLst/>
          </a:prstGeom>
        </p:spPr>
      </p:pic>
    </p:spTree>
  </p:cSld>
  <p:clrMapOvr>
    <a:masterClrMapping/>
  </p:clrMapOvr>
  <p:transition advTm="2855">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500"/>
                                        <p:tgtEl>
                                          <p:spTgt spid="60"/>
                                        </p:tgtEl>
                                      </p:cBhvr>
                                    </p:animEffect>
                                  </p:childTnLst>
                                </p:cTn>
                              </p:par>
                              <p:par>
                                <p:cTn id="20" presetID="10" presetClass="entr" presetSubtype="0"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par>
                                <p:cTn id="23" presetID="10" presetClass="entr" presetSubtype="0"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par>
                                <p:cTn id="26" presetID="10" presetClass="entr" presetSubtype="0" fill="hold" nodeType="with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500"/>
                                        <p:tgtEl>
                                          <p:spTgt spid="5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500"/>
                                        <p:tgtEl>
                                          <p:spTgt spid="5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fade">
                                      <p:cBhvr>
                                        <p:cTn id="50" dur="500"/>
                                        <p:tgtEl>
                                          <p:spTgt spid="5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fade">
                                      <p:cBhvr>
                                        <p:cTn id="53" dur="500"/>
                                        <p:tgtEl>
                                          <p:spTgt spid="5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500"/>
                                        <p:tgtEl>
                                          <p:spTgt spid="5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fade">
                                      <p:cBhvr>
                                        <p:cTn id="5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5" grpId="0"/>
      <p:bldP spid="41" grpId="0"/>
      <p:bldP spid="48" grpId="0"/>
      <p:bldP spid="49" grpId="0"/>
      <p:bldP spid="50" grpId="0"/>
      <p:bldP spid="51" grpId="0"/>
      <p:bldP spid="52" grpId="0"/>
      <p:bldP spid="53" grpId="0"/>
      <p:bldP spid="54"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52" name="Oval 51"/>
          <p:cNvSpPr/>
          <p:nvPr/>
        </p:nvSpPr>
        <p:spPr>
          <a:xfrm>
            <a:off x="1496007" y="2617313"/>
            <a:ext cx="2612556" cy="2612556"/>
          </a:xfrm>
          <a:prstGeom prst="ellipse">
            <a:avLst/>
          </a:prstGeom>
          <a:solidFill>
            <a:srgbClr val="F02AA1"/>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bg1"/>
              </a:solidFill>
              <a:latin typeface="微软雅黑" panose="020B0503020204020204" charset="-122"/>
              <a:ea typeface="微软雅黑" panose="020B0503020204020204" charset="-122"/>
            </a:endParaRPr>
          </a:p>
        </p:txBody>
      </p:sp>
      <p:sp>
        <p:nvSpPr>
          <p:cNvPr id="67" name="TextBox 66"/>
          <p:cNvSpPr txBox="1"/>
          <p:nvPr/>
        </p:nvSpPr>
        <p:spPr>
          <a:xfrm>
            <a:off x="1648730" y="3215705"/>
            <a:ext cx="2307111" cy="1047750"/>
          </a:xfrm>
          <a:prstGeom prst="rect">
            <a:avLst/>
          </a:prstGeom>
          <a:noFill/>
        </p:spPr>
        <p:txBody>
          <a:bodyPr wrap="square" lIns="121917" tIns="60958" rIns="121917" bIns="60958" rtlCol="0">
            <a:spAutoFit/>
          </a:bodyPr>
          <a:lstStyle/>
          <a:p>
            <a:pPr algn="ctr"/>
            <a:r>
              <a:rPr lang="tr-TR" sz="1200" dirty="0">
                <a:solidFill>
                  <a:schemeClr val="bg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68" name="TextBox 67"/>
          <p:cNvSpPr txBox="1"/>
          <p:nvPr/>
        </p:nvSpPr>
        <p:spPr>
          <a:xfrm>
            <a:off x="285528" y="1988841"/>
            <a:ext cx="5033509" cy="528320"/>
          </a:xfrm>
          <a:prstGeom prst="rect">
            <a:avLst/>
          </a:prstGeom>
          <a:noFill/>
        </p:spPr>
        <p:txBody>
          <a:bodyPr wrap="square" lIns="121917" tIns="60958" rIns="121917" bIns="60958" rtlCol="0">
            <a:spAutoFit/>
          </a:bodyPr>
          <a:lstStyle/>
          <a:p>
            <a:pPr algn="ctr"/>
            <a:r>
              <a:rPr lang="tr-TR" sz="2500" dirty="0">
                <a:solidFill>
                  <a:schemeClr val="tx1"/>
                </a:solidFill>
                <a:latin typeface="微软雅黑" panose="020B0503020204020204" charset="-122"/>
                <a:ea typeface="微软雅黑" panose="020B0503020204020204" charset="-122"/>
              </a:rPr>
              <a:t>单击此处添加标题</a:t>
            </a:r>
          </a:p>
        </p:txBody>
      </p:sp>
      <p:sp>
        <p:nvSpPr>
          <p:cNvPr id="53" name="Oval 52"/>
          <p:cNvSpPr/>
          <p:nvPr/>
        </p:nvSpPr>
        <p:spPr>
          <a:xfrm>
            <a:off x="4828967" y="2617313"/>
            <a:ext cx="2612556" cy="2612556"/>
          </a:xfrm>
          <a:prstGeom prst="ellipse">
            <a:avLst/>
          </a:prstGeom>
          <a:solidFill>
            <a:srgbClr val="F893D8"/>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bg1"/>
              </a:solidFill>
              <a:latin typeface="微软雅黑" panose="020B0503020204020204" charset="-122"/>
              <a:ea typeface="微软雅黑" panose="020B0503020204020204" charset="-122"/>
            </a:endParaRPr>
          </a:p>
        </p:txBody>
      </p:sp>
      <p:sp>
        <p:nvSpPr>
          <p:cNvPr id="62" name="TextBox 61"/>
          <p:cNvSpPr txBox="1"/>
          <p:nvPr/>
        </p:nvSpPr>
        <p:spPr>
          <a:xfrm>
            <a:off x="4981690" y="3215705"/>
            <a:ext cx="2307111" cy="1047750"/>
          </a:xfrm>
          <a:prstGeom prst="rect">
            <a:avLst/>
          </a:prstGeom>
          <a:noFill/>
        </p:spPr>
        <p:txBody>
          <a:bodyPr wrap="square" lIns="121917" tIns="60958" rIns="121917" bIns="60958" rtlCol="0">
            <a:spAutoFit/>
          </a:bodyPr>
          <a:lstStyle/>
          <a:p>
            <a:pPr algn="ctr"/>
            <a:r>
              <a:rPr lang="tr-TR" sz="1200" dirty="0">
                <a:solidFill>
                  <a:schemeClr val="bg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69" name="TextBox 68"/>
          <p:cNvSpPr txBox="1"/>
          <p:nvPr/>
        </p:nvSpPr>
        <p:spPr>
          <a:xfrm>
            <a:off x="3618488" y="1988841"/>
            <a:ext cx="5033509" cy="528320"/>
          </a:xfrm>
          <a:prstGeom prst="rect">
            <a:avLst/>
          </a:prstGeom>
          <a:noFill/>
        </p:spPr>
        <p:txBody>
          <a:bodyPr wrap="square" lIns="121917" tIns="60958" rIns="121917" bIns="60958" rtlCol="0">
            <a:spAutoFit/>
          </a:bodyPr>
          <a:lstStyle/>
          <a:p>
            <a:pPr algn="ctr"/>
            <a:r>
              <a:rPr lang="tr-TR" sz="2500" dirty="0">
                <a:solidFill>
                  <a:schemeClr val="tx1"/>
                </a:solidFill>
                <a:latin typeface="微软雅黑" panose="020B0503020204020204" charset="-122"/>
                <a:ea typeface="微软雅黑" panose="020B0503020204020204" charset="-122"/>
              </a:rPr>
              <a:t>单击此处添加标题</a:t>
            </a:r>
          </a:p>
        </p:txBody>
      </p:sp>
      <p:sp>
        <p:nvSpPr>
          <p:cNvPr id="70" name="Oval 69"/>
          <p:cNvSpPr/>
          <p:nvPr/>
        </p:nvSpPr>
        <p:spPr>
          <a:xfrm>
            <a:off x="8107258" y="2617313"/>
            <a:ext cx="2612556" cy="2612556"/>
          </a:xfrm>
          <a:prstGeom prst="ellipse">
            <a:avLst/>
          </a:prstGeom>
          <a:solidFill>
            <a:srgbClr val="F02AA1"/>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solidFill>
                <a:schemeClr val="bg1"/>
              </a:solidFill>
              <a:latin typeface="微软雅黑" panose="020B0503020204020204" charset="-122"/>
              <a:ea typeface="微软雅黑" panose="020B0503020204020204" charset="-122"/>
            </a:endParaRPr>
          </a:p>
        </p:txBody>
      </p:sp>
      <p:sp>
        <p:nvSpPr>
          <p:cNvPr id="71" name="TextBox 70"/>
          <p:cNvSpPr txBox="1"/>
          <p:nvPr/>
        </p:nvSpPr>
        <p:spPr>
          <a:xfrm>
            <a:off x="8259980" y="3215705"/>
            <a:ext cx="2307111" cy="1047750"/>
          </a:xfrm>
          <a:prstGeom prst="rect">
            <a:avLst/>
          </a:prstGeom>
          <a:noFill/>
        </p:spPr>
        <p:txBody>
          <a:bodyPr wrap="square" lIns="121917" tIns="60958" rIns="121917" bIns="60958" rtlCol="0">
            <a:spAutoFit/>
          </a:bodyPr>
          <a:lstStyle/>
          <a:p>
            <a:pPr algn="ctr"/>
            <a:r>
              <a:rPr lang="tr-TR" sz="1200" dirty="0">
                <a:solidFill>
                  <a:schemeClr val="bg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72" name="TextBox 71"/>
          <p:cNvSpPr txBox="1"/>
          <p:nvPr/>
        </p:nvSpPr>
        <p:spPr>
          <a:xfrm>
            <a:off x="6896780" y="1988841"/>
            <a:ext cx="5033509" cy="528320"/>
          </a:xfrm>
          <a:prstGeom prst="rect">
            <a:avLst/>
          </a:prstGeom>
          <a:noFill/>
        </p:spPr>
        <p:txBody>
          <a:bodyPr wrap="square" lIns="121917" tIns="60958" rIns="121917" bIns="60958" rtlCol="0">
            <a:spAutoFit/>
          </a:bodyPr>
          <a:lstStyle/>
          <a:p>
            <a:pPr algn="ctr"/>
            <a:r>
              <a:rPr lang="tr-TR" sz="2500" dirty="0">
                <a:solidFill>
                  <a:schemeClr val="tx1"/>
                </a:solidFill>
                <a:latin typeface="微软雅黑" panose="020B0503020204020204" charset="-122"/>
                <a:ea typeface="微软雅黑" panose="020B0503020204020204" charset="-122"/>
              </a:rPr>
              <a:t>单击此处添加标题</a:t>
            </a:r>
          </a:p>
        </p:txBody>
      </p:sp>
    </p:spTree>
  </p:cSld>
  <p:clrMapOvr>
    <a:masterClrMapping/>
  </p:clrMapOvr>
  <p:transition advTm="2902">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500"/>
                                        <p:tgtEl>
                                          <p:spTgt spid="7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fade">
                                      <p:cBhvr>
                                        <p:cTn id="35" dur="500"/>
                                        <p:tgtEl>
                                          <p:spTgt spid="7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52" grpId="0" bldLvl="0" animBg="1"/>
      <p:bldP spid="67" grpId="0"/>
      <p:bldP spid="68" grpId="0"/>
      <p:bldP spid="53" grpId="0" bldLvl="0" animBg="1"/>
      <p:bldP spid="62" grpId="0"/>
      <p:bldP spid="69" grpId="0"/>
      <p:bldP spid="70" grpId="0" bldLvl="0" animBg="1"/>
      <p:bldP spid="71" grpId="0"/>
      <p:bldP spid="7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65" name="Rectangle 64"/>
          <p:cNvSpPr/>
          <p:nvPr/>
        </p:nvSpPr>
        <p:spPr>
          <a:xfrm>
            <a:off x="600" y="2756176"/>
            <a:ext cx="9264352" cy="2218313"/>
          </a:xfrm>
          <a:prstGeom prst="rect">
            <a:avLst/>
          </a:prstGeom>
          <a:solidFill>
            <a:srgbClr val="F02AA1">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 name="Rectangle 1"/>
          <p:cNvSpPr/>
          <p:nvPr/>
        </p:nvSpPr>
        <p:spPr>
          <a:xfrm>
            <a:off x="796543"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4" name="Rectangle 23"/>
          <p:cNvSpPr/>
          <p:nvPr/>
        </p:nvSpPr>
        <p:spPr>
          <a:xfrm>
            <a:off x="796543" y="3332991"/>
            <a:ext cx="480053" cy="1632181"/>
          </a:xfrm>
          <a:prstGeom prst="rect">
            <a:avLst/>
          </a:prstGeom>
          <a:solidFill>
            <a:srgbClr val="F893D8"/>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5" name="Rectangle 24"/>
          <p:cNvSpPr/>
          <p:nvPr/>
        </p:nvSpPr>
        <p:spPr>
          <a:xfrm>
            <a:off x="1575072"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6" name="Rectangle 25"/>
          <p:cNvSpPr/>
          <p:nvPr/>
        </p:nvSpPr>
        <p:spPr>
          <a:xfrm>
            <a:off x="1575072" y="2883687"/>
            <a:ext cx="480053" cy="2081484"/>
          </a:xfrm>
          <a:prstGeom prst="rect">
            <a:avLst/>
          </a:prstGeom>
          <a:solidFill>
            <a:srgbClr val="F02AA1"/>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9" name="Rectangle 28"/>
          <p:cNvSpPr/>
          <p:nvPr/>
        </p:nvSpPr>
        <p:spPr>
          <a:xfrm>
            <a:off x="2356203"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0" name="Rectangle 29"/>
          <p:cNvSpPr/>
          <p:nvPr/>
        </p:nvSpPr>
        <p:spPr>
          <a:xfrm>
            <a:off x="2356203" y="4149081"/>
            <a:ext cx="480053" cy="816091"/>
          </a:xfrm>
          <a:prstGeom prst="rect">
            <a:avLst/>
          </a:prstGeom>
          <a:solidFill>
            <a:srgbClr val="F893D8"/>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1" name="Rectangle 30"/>
          <p:cNvSpPr/>
          <p:nvPr/>
        </p:nvSpPr>
        <p:spPr>
          <a:xfrm>
            <a:off x="3145059"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2" name="Rectangle 31"/>
          <p:cNvSpPr/>
          <p:nvPr/>
        </p:nvSpPr>
        <p:spPr>
          <a:xfrm>
            <a:off x="3145059" y="2637467"/>
            <a:ext cx="480053" cy="2327705"/>
          </a:xfrm>
          <a:prstGeom prst="rect">
            <a:avLst/>
          </a:prstGeom>
          <a:solidFill>
            <a:srgbClr val="F02AA1"/>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3" name="Rectangle 32"/>
          <p:cNvSpPr/>
          <p:nvPr/>
        </p:nvSpPr>
        <p:spPr>
          <a:xfrm>
            <a:off x="3933507"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4" name="Rectangle 33"/>
          <p:cNvSpPr/>
          <p:nvPr/>
        </p:nvSpPr>
        <p:spPr>
          <a:xfrm>
            <a:off x="3933507" y="2883687"/>
            <a:ext cx="480053" cy="2081484"/>
          </a:xfrm>
          <a:prstGeom prst="rect">
            <a:avLst/>
          </a:prstGeom>
          <a:solidFill>
            <a:srgbClr val="F893D8"/>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6" name="Rectangle 35"/>
          <p:cNvSpPr/>
          <p:nvPr/>
        </p:nvSpPr>
        <p:spPr>
          <a:xfrm>
            <a:off x="4710011"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7" name="Rectangle 36"/>
          <p:cNvSpPr/>
          <p:nvPr/>
        </p:nvSpPr>
        <p:spPr>
          <a:xfrm>
            <a:off x="4710011" y="3332991"/>
            <a:ext cx="480053" cy="1632181"/>
          </a:xfrm>
          <a:prstGeom prst="rect">
            <a:avLst/>
          </a:prstGeom>
          <a:solidFill>
            <a:srgbClr val="F02AA1"/>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43" name="Rectangle 42"/>
          <p:cNvSpPr/>
          <p:nvPr/>
        </p:nvSpPr>
        <p:spPr>
          <a:xfrm>
            <a:off x="5517683" y="1988841"/>
            <a:ext cx="480053" cy="2976331"/>
          </a:xfrm>
          <a:prstGeom prst="rect">
            <a:avLst/>
          </a:prstGeom>
          <a:solidFill>
            <a:srgbClr val="F893D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44" name="Rectangle 43"/>
          <p:cNvSpPr/>
          <p:nvPr/>
        </p:nvSpPr>
        <p:spPr>
          <a:xfrm>
            <a:off x="5517683" y="2391244"/>
            <a:ext cx="480053" cy="2573927"/>
          </a:xfrm>
          <a:prstGeom prst="rect">
            <a:avLst/>
          </a:prstGeom>
          <a:solidFill>
            <a:srgbClr val="F893D8"/>
          </a:solidFill>
          <a:ln>
            <a:noFill/>
          </a:ln>
          <a:effectLst>
            <a:reflection blurRad="38100" stA="15000" endPos="23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58" name="TextBox 57"/>
          <p:cNvSpPr txBox="1"/>
          <p:nvPr/>
        </p:nvSpPr>
        <p:spPr>
          <a:xfrm>
            <a:off x="508511"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2013</a:t>
            </a:r>
          </a:p>
        </p:txBody>
      </p:sp>
      <p:sp>
        <p:nvSpPr>
          <p:cNvPr id="59" name="TextBox 58"/>
          <p:cNvSpPr txBox="1"/>
          <p:nvPr/>
        </p:nvSpPr>
        <p:spPr>
          <a:xfrm>
            <a:off x="6418818" y="2983132"/>
            <a:ext cx="2307111" cy="1358265"/>
          </a:xfrm>
          <a:prstGeom prst="rect">
            <a:avLst/>
          </a:prstGeom>
          <a:noFill/>
        </p:spPr>
        <p:txBody>
          <a:bodyPr wrap="square" lIns="121917" tIns="60958" rIns="121917" bIns="60958" rtlCol="0">
            <a:spAutoFit/>
          </a:bodyPr>
          <a:lstStyle/>
          <a:p>
            <a:pPr algn="ctr"/>
            <a:r>
              <a:rPr lang="tr-TR" sz="1335" dirty="0">
                <a:solidFill>
                  <a:schemeClr val="tx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45" name="TextBox 44"/>
          <p:cNvSpPr txBox="1"/>
          <p:nvPr/>
        </p:nvSpPr>
        <p:spPr>
          <a:xfrm>
            <a:off x="1276596"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2014</a:t>
            </a:r>
          </a:p>
        </p:txBody>
      </p:sp>
      <p:sp>
        <p:nvSpPr>
          <p:cNvPr id="46" name="TextBox 45"/>
          <p:cNvSpPr txBox="1"/>
          <p:nvPr/>
        </p:nvSpPr>
        <p:spPr>
          <a:xfrm>
            <a:off x="2072692"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2015</a:t>
            </a:r>
          </a:p>
        </p:txBody>
      </p:sp>
      <p:sp>
        <p:nvSpPr>
          <p:cNvPr id="47" name="TextBox 46"/>
          <p:cNvSpPr txBox="1"/>
          <p:nvPr/>
        </p:nvSpPr>
        <p:spPr>
          <a:xfrm>
            <a:off x="2840778"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2016</a:t>
            </a:r>
          </a:p>
        </p:txBody>
      </p:sp>
      <p:sp>
        <p:nvSpPr>
          <p:cNvPr id="48" name="TextBox 47"/>
          <p:cNvSpPr txBox="1"/>
          <p:nvPr/>
        </p:nvSpPr>
        <p:spPr>
          <a:xfrm>
            <a:off x="3642680"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2017</a:t>
            </a:r>
          </a:p>
        </p:txBody>
      </p:sp>
      <p:sp>
        <p:nvSpPr>
          <p:cNvPr id="49" name="TextBox 48"/>
          <p:cNvSpPr txBox="1"/>
          <p:nvPr/>
        </p:nvSpPr>
        <p:spPr>
          <a:xfrm>
            <a:off x="4415987"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2018</a:t>
            </a:r>
          </a:p>
        </p:txBody>
      </p:sp>
      <p:sp>
        <p:nvSpPr>
          <p:cNvPr id="50" name="TextBox 49"/>
          <p:cNvSpPr txBox="1"/>
          <p:nvPr/>
        </p:nvSpPr>
        <p:spPr>
          <a:xfrm>
            <a:off x="5229651" y="5061181"/>
            <a:ext cx="1056117" cy="512445"/>
          </a:xfrm>
          <a:prstGeom prst="rect">
            <a:avLst/>
          </a:prstGeom>
          <a:noFill/>
        </p:spPr>
        <p:txBody>
          <a:bodyPr wrap="square" lIns="121917" tIns="60958" rIns="121917" bIns="60958" rtlCol="0">
            <a:spAutoFit/>
          </a:bodyPr>
          <a:lstStyle/>
          <a:p>
            <a:pPr algn="ctr"/>
            <a:r>
              <a:rPr lang="en-US" altLang="tr-TR" sz="2400" dirty="0" smtClean="0">
                <a:solidFill>
                  <a:schemeClr val="tx1"/>
                </a:solidFill>
                <a:latin typeface="微软雅黑" panose="020B0503020204020204" charset="-122"/>
                <a:ea typeface="微软雅黑" panose="020B0503020204020204" charset="-122"/>
              </a:rPr>
              <a:t>2019</a:t>
            </a:r>
          </a:p>
        </p:txBody>
      </p:sp>
      <p:sp>
        <p:nvSpPr>
          <p:cNvPr id="51" name="TextBox 50"/>
          <p:cNvSpPr txBox="1"/>
          <p:nvPr/>
        </p:nvSpPr>
        <p:spPr>
          <a:xfrm>
            <a:off x="507560" y="3286416"/>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2k</a:t>
            </a:r>
          </a:p>
        </p:txBody>
      </p:sp>
      <p:sp>
        <p:nvSpPr>
          <p:cNvPr id="54" name="TextBox 53"/>
          <p:cNvSpPr txBox="1"/>
          <p:nvPr/>
        </p:nvSpPr>
        <p:spPr>
          <a:xfrm>
            <a:off x="1287991" y="2836007"/>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2.5k</a:t>
            </a:r>
          </a:p>
        </p:txBody>
      </p:sp>
      <p:sp>
        <p:nvSpPr>
          <p:cNvPr id="55" name="TextBox 54"/>
          <p:cNvSpPr txBox="1"/>
          <p:nvPr/>
        </p:nvSpPr>
        <p:spPr>
          <a:xfrm>
            <a:off x="2068171" y="4105720"/>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1k</a:t>
            </a:r>
          </a:p>
        </p:txBody>
      </p:sp>
      <p:sp>
        <p:nvSpPr>
          <p:cNvPr id="60" name="TextBox 59"/>
          <p:cNvSpPr txBox="1"/>
          <p:nvPr/>
        </p:nvSpPr>
        <p:spPr>
          <a:xfrm>
            <a:off x="2847651" y="2579860"/>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3k</a:t>
            </a:r>
          </a:p>
        </p:txBody>
      </p:sp>
      <p:sp>
        <p:nvSpPr>
          <p:cNvPr id="61" name="TextBox 60"/>
          <p:cNvSpPr txBox="1"/>
          <p:nvPr/>
        </p:nvSpPr>
        <p:spPr>
          <a:xfrm>
            <a:off x="3638580" y="2836364"/>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2.7k</a:t>
            </a:r>
          </a:p>
        </p:txBody>
      </p:sp>
      <p:sp>
        <p:nvSpPr>
          <p:cNvPr id="63" name="TextBox 62"/>
          <p:cNvSpPr txBox="1"/>
          <p:nvPr/>
        </p:nvSpPr>
        <p:spPr>
          <a:xfrm>
            <a:off x="4405712" y="3286416"/>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2k</a:t>
            </a:r>
          </a:p>
        </p:txBody>
      </p:sp>
      <p:sp>
        <p:nvSpPr>
          <p:cNvPr id="64" name="TextBox 63"/>
          <p:cNvSpPr txBox="1"/>
          <p:nvPr/>
        </p:nvSpPr>
        <p:spPr>
          <a:xfrm>
            <a:off x="5229651" y="2331368"/>
            <a:ext cx="1056117" cy="446405"/>
          </a:xfrm>
          <a:prstGeom prst="rect">
            <a:avLst/>
          </a:prstGeom>
          <a:noFill/>
        </p:spPr>
        <p:txBody>
          <a:bodyPr wrap="square" lIns="121917" tIns="60958" rIns="121917" bIns="60958" rtlCol="0">
            <a:spAutoFit/>
          </a:bodyPr>
          <a:lstStyle/>
          <a:p>
            <a:pPr algn="ctr"/>
            <a:r>
              <a:rPr lang="tr-TR" sz="2135" dirty="0">
                <a:solidFill>
                  <a:schemeClr val="bg1"/>
                </a:solidFill>
                <a:latin typeface="微软雅黑" panose="020B0503020204020204" charset="-122"/>
                <a:ea typeface="微软雅黑" panose="020B0503020204020204" charset="-122"/>
              </a:rPr>
              <a:t>3.5k</a:t>
            </a:r>
          </a:p>
        </p:txBody>
      </p:sp>
      <p:sp>
        <p:nvSpPr>
          <p:cNvPr id="66" name="Rectangle 65"/>
          <p:cNvSpPr/>
          <p:nvPr/>
        </p:nvSpPr>
        <p:spPr>
          <a:xfrm>
            <a:off x="9264954" y="2756176"/>
            <a:ext cx="2976891" cy="2218313"/>
          </a:xfrm>
          <a:prstGeom prst="rect">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67" name="TextBox 66"/>
          <p:cNvSpPr txBox="1"/>
          <p:nvPr/>
        </p:nvSpPr>
        <p:spPr>
          <a:xfrm>
            <a:off x="9599843" y="3053251"/>
            <a:ext cx="2307111" cy="1358265"/>
          </a:xfrm>
          <a:prstGeom prst="rect">
            <a:avLst/>
          </a:prstGeom>
          <a:noFill/>
        </p:spPr>
        <p:txBody>
          <a:bodyPr wrap="square" lIns="121917" tIns="60958" rIns="121917" bIns="60958" rtlCol="0">
            <a:spAutoFit/>
          </a:bodyPr>
          <a:lstStyle/>
          <a:p>
            <a:pPr algn="ctr"/>
            <a:r>
              <a:rPr lang="tr-TR" sz="1335" dirty="0">
                <a:solidFill>
                  <a:schemeClr val="bg1"/>
                </a:solidFill>
                <a:latin typeface="微软雅黑" panose="020B0503020204020204" charset="-122"/>
                <a:ea typeface="微软雅黑" panose="020B0503020204020204" charset="-122"/>
                <a:cs typeface="Open Sans" panose="020B0606030504020204" pitchFamily="34" charset="0"/>
              </a:rPr>
              <a:t>您的内容打在这里，或者通过复制您的文本后，在此框中选择粘贴，并选择只保留文字。您的内容打在这里，或者通过复制您的文本后，在此框中</a:t>
            </a:r>
          </a:p>
        </p:txBody>
      </p:sp>
      <p:sp>
        <p:nvSpPr>
          <p:cNvPr id="68" name="TextBox 67"/>
          <p:cNvSpPr txBox="1"/>
          <p:nvPr/>
        </p:nvSpPr>
        <p:spPr>
          <a:xfrm>
            <a:off x="6604068" y="2265477"/>
            <a:ext cx="5033509" cy="512445"/>
          </a:xfrm>
          <a:prstGeom prst="rect">
            <a:avLst/>
          </a:prstGeom>
          <a:noFill/>
        </p:spPr>
        <p:txBody>
          <a:bodyPr wrap="square" lIns="121917" tIns="60958" rIns="121917" bIns="60958" rtlCol="0">
            <a:spAutoFit/>
          </a:bodyPr>
          <a:lstStyle/>
          <a:p>
            <a:pPr algn="ctr"/>
            <a:r>
              <a:rPr lang="tr-TR" sz="2400" dirty="0" smtClean="0">
                <a:solidFill>
                  <a:schemeClr val="tx1"/>
                </a:solidFill>
                <a:latin typeface="微软雅黑" panose="020B0503020204020204" charset="-122"/>
                <a:ea typeface="微软雅黑" panose="020B0503020204020204" charset="-122"/>
              </a:rPr>
              <a:t>请在此粘贴或者输入您的文字内容</a:t>
            </a:r>
          </a:p>
        </p:txBody>
      </p:sp>
    </p:spTree>
  </p:cSld>
  <p:clrMapOvr>
    <a:masterClrMapping/>
  </p:clrMapOvr>
  <p:transition advTm="3697">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fade">
                                      <p:cBhvr>
                                        <p:cTn id="15" dur="500"/>
                                        <p:tgtEl>
                                          <p:spTgt spid="5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500"/>
                                        <p:tgtEl>
                                          <p:spTgt spid="6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3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30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fade">
                                      <p:cBhvr>
                                        <p:cTn id="30" dur="300"/>
                                        <p:tgtEl>
                                          <p:spTgt spid="5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300"/>
                                        <p:tgtEl>
                                          <p:spTgt spid="5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300"/>
                                        <p:tgtEl>
                                          <p:spTgt spid="4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300"/>
                                        <p:tgtEl>
                                          <p:spTgt spid="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300"/>
                                        <p:tgtEl>
                                          <p:spTgt spid="5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300"/>
                                        <p:tgtEl>
                                          <p:spTgt spid="25"/>
                                        </p:tgtEl>
                                      </p:cBhvr>
                                    </p:animEffect>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fade">
                                      <p:cBhvr>
                                        <p:cTn id="50" dur="300"/>
                                        <p:tgtEl>
                                          <p:spTgt spid="4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3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5"/>
                                        </p:tgtEl>
                                        <p:attrNameLst>
                                          <p:attrName>style.visibility</p:attrName>
                                        </p:attrNameLst>
                                      </p:cBhvr>
                                      <p:to>
                                        <p:strVal val="visible"/>
                                      </p:to>
                                    </p:set>
                                    <p:animEffect transition="in" filter="fade">
                                      <p:cBhvr>
                                        <p:cTn id="56" dur="300"/>
                                        <p:tgtEl>
                                          <p:spTgt spid="5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300"/>
                                        <p:tgtEl>
                                          <p:spTgt spid="29"/>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300"/>
                                        <p:tgtEl>
                                          <p:spTgt spid="47"/>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300"/>
                                        <p:tgtEl>
                                          <p:spTgt spid="3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300"/>
                                        <p:tgtEl>
                                          <p:spTgt spid="6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300"/>
                                        <p:tgtEl>
                                          <p:spTgt spid="31"/>
                                        </p:tgtEl>
                                      </p:cBhvr>
                                    </p:animEffec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61"/>
                                        </p:tgtEl>
                                        <p:attrNameLst>
                                          <p:attrName>style.visibility</p:attrName>
                                        </p:attrNameLst>
                                      </p:cBhvr>
                                      <p:to>
                                        <p:strVal val="visible"/>
                                      </p:to>
                                    </p:set>
                                    <p:animEffect transition="in" filter="fade">
                                      <p:cBhvr>
                                        <p:cTn id="76" dur="300"/>
                                        <p:tgtEl>
                                          <p:spTgt spid="61"/>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300"/>
                                        <p:tgtEl>
                                          <p:spTgt spid="3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300"/>
                                        <p:tgtEl>
                                          <p:spTgt spid="4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childTnLst>
                                </p:cTn>
                              </p:par>
                            </p:childTnLst>
                          </p:cTn>
                        </p:par>
                        <p:par>
                          <p:cTn id="86" fill="hold">
                            <p:stCondLst>
                              <p:cond delay="3500"/>
                            </p:stCondLst>
                            <p:childTnLst>
                              <p:par>
                                <p:cTn id="87" presetID="10" presetClass="entr" presetSubtype="0" fill="hold" grpId="0" nodeType="afterEffect">
                                  <p:stCondLst>
                                    <p:cond delay="0"/>
                                  </p:stCondLst>
                                  <p:childTnLst>
                                    <p:set>
                                      <p:cBhvr>
                                        <p:cTn id="88" dur="1" fill="hold">
                                          <p:stCondLst>
                                            <p:cond delay="0"/>
                                          </p:stCondLst>
                                        </p:cTn>
                                        <p:tgtEl>
                                          <p:spTgt spid="49"/>
                                        </p:tgtEl>
                                        <p:attrNameLst>
                                          <p:attrName>style.visibility</p:attrName>
                                        </p:attrNameLst>
                                      </p:cBhvr>
                                      <p:to>
                                        <p:strVal val="visible"/>
                                      </p:to>
                                    </p:set>
                                    <p:animEffect transition="in" filter="fade">
                                      <p:cBhvr>
                                        <p:cTn id="89" dur="300"/>
                                        <p:tgtEl>
                                          <p:spTgt spid="49"/>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300"/>
                                        <p:tgtEl>
                                          <p:spTgt spid="3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300"/>
                                        <p:tgtEl>
                                          <p:spTgt spid="6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300"/>
                                        <p:tgtEl>
                                          <p:spTgt spid="36"/>
                                        </p:tgtEl>
                                      </p:cBhvr>
                                    </p:animEffect>
                                  </p:childTnLst>
                                </p:cTn>
                              </p:par>
                            </p:childTnLst>
                          </p:cTn>
                        </p:par>
                        <p:par>
                          <p:cTn id="99" fill="hold">
                            <p:stCondLst>
                              <p:cond delay="4000"/>
                            </p:stCondLst>
                            <p:childTnLst>
                              <p:par>
                                <p:cTn id="100" presetID="10" presetClass="entr" presetSubtype="0"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300"/>
                                        <p:tgtEl>
                                          <p:spTgt spid="50"/>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300"/>
                                        <p:tgtEl>
                                          <p:spTgt spid="44"/>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4"/>
                                        </p:tgtEl>
                                        <p:attrNameLst>
                                          <p:attrName>style.visibility</p:attrName>
                                        </p:attrNameLst>
                                      </p:cBhvr>
                                      <p:to>
                                        <p:strVal val="visible"/>
                                      </p:to>
                                    </p:set>
                                    <p:animEffect transition="in" filter="fade">
                                      <p:cBhvr>
                                        <p:cTn id="108" dur="300"/>
                                        <p:tgtEl>
                                          <p:spTgt spid="64"/>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fade">
                                      <p:cBhvr>
                                        <p:cTn id="11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 grpId="0" bldLvl="0" animBg="1"/>
      <p:bldP spid="24" grpId="0" bldLvl="0" animBg="1"/>
      <p:bldP spid="25" grpId="0" bldLvl="0" animBg="1"/>
      <p:bldP spid="26" grpId="0" bldLvl="0" animBg="1"/>
      <p:bldP spid="29" grpId="0" bldLvl="0" animBg="1"/>
      <p:bldP spid="30" grpId="0" bldLvl="0" animBg="1"/>
      <p:bldP spid="31" grpId="0" bldLvl="0" animBg="1"/>
      <p:bldP spid="32" grpId="0" bldLvl="0" animBg="1"/>
      <p:bldP spid="33" grpId="0" bldLvl="0" animBg="1"/>
      <p:bldP spid="34" grpId="0" bldLvl="0" animBg="1"/>
      <p:bldP spid="36" grpId="0" bldLvl="0" animBg="1"/>
      <p:bldP spid="37" grpId="0" bldLvl="0" animBg="1"/>
      <p:bldP spid="43" grpId="0" bldLvl="0" animBg="1"/>
      <p:bldP spid="44" grpId="0" bldLvl="0" animBg="1"/>
      <p:bldP spid="58" grpId="0"/>
      <p:bldP spid="59" grpId="0"/>
      <p:bldP spid="45" grpId="0"/>
      <p:bldP spid="46" grpId="0"/>
      <p:bldP spid="47" grpId="0"/>
      <p:bldP spid="48" grpId="0"/>
      <p:bldP spid="49" grpId="0"/>
      <p:bldP spid="50" grpId="0"/>
      <p:bldP spid="51" grpId="0"/>
      <p:bldP spid="54" grpId="0"/>
      <p:bldP spid="55" grpId="0"/>
      <p:bldP spid="60" grpId="0"/>
      <p:bldP spid="61" grpId="0"/>
      <p:bldP spid="63" grpId="0"/>
      <p:bldP spid="64" grpId="0"/>
      <p:bldP spid="67" grpId="0"/>
      <p:bldP spid="6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31" name="Rectangle 30"/>
          <p:cNvSpPr/>
          <p:nvPr/>
        </p:nvSpPr>
        <p:spPr>
          <a:xfrm>
            <a:off x="600" y="4384277"/>
            <a:ext cx="12192000" cy="802484"/>
          </a:xfrm>
          <a:prstGeom prst="rect">
            <a:avLst/>
          </a:prstGeom>
          <a:solidFill>
            <a:srgbClr val="F02AA1">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2" name="Rectangle 31"/>
          <p:cNvSpPr/>
          <p:nvPr/>
        </p:nvSpPr>
        <p:spPr>
          <a:xfrm>
            <a:off x="600" y="3181831"/>
            <a:ext cx="12192000" cy="802484"/>
          </a:xfrm>
          <a:prstGeom prst="rect">
            <a:avLst/>
          </a:prstGeom>
          <a:solidFill>
            <a:srgbClr val="F02AA1">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33" name="Rectangle 32"/>
          <p:cNvSpPr/>
          <p:nvPr/>
        </p:nvSpPr>
        <p:spPr>
          <a:xfrm>
            <a:off x="600" y="2096029"/>
            <a:ext cx="12192000" cy="802484"/>
          </a:xfrm>
          <a:prstGeom prst="rect">
            <a:avLst/>
          </a:prstGeom>
          <a:solidFill>
            <a:srgbClr val="F02AA1">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52" name="Oval 51"/>
          <p:cNvSpPr/>
          <p:nvPr/>
        </p:nvSpPr>
        <p:spPr>
          <a:xfrm>
            <a:off x="1584731" y="1778267"/>
            <a:ext cx="1474720" cy="1474720"/>
          </a:xfrm>
          <a:prstGeom prst="ellipse">
            <a:avLst/>
          </a:prstGeom>
          <a:solidFill>
            <a:srgbClr val="F02AA1"/>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72" name="TextBox 71"/>
          <p:cNvSpPr txBox="1"/>
          <p:nvPr/>
        </p:nvSpPr>
        <p:spPr>
          <a:xfrm>
            <a:off x="3120390" y="2238375"/>
            <a:ext cx="7497445" cy="593725"/>
          </a:xfrm>
          <a:prstGeom prst="rect">
            <a:avLst/>
          </a:prstGeom>
          <a:noFill/>
        </p:spPr>
        <p:txBody>
          <a:bodyPr wrap="square" lIns="121917" tIns="60958" rIns="121917" bIns="60958" rtlCol="0">
            <a:spAutoFit/>
          </a:bodyPr>
          <a:lstStyle/>
          <a:p>
            <a:r>
              <a:rPr lang="tr-TR" sz="15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pic>
        <p:nvPicPr>
          <p:cNvPr id="22" name="Picture 21"/>
          <p:cNvPicPr>
            <a:picLocks noChangeAspect="1"/>
          </p:cNvPicPr>
          <p:nvPr/>
        </p:nvPicPr>
        <p:blipFill>
          <a:blip r:embed="rId3" cstate="print"/>
          <a:stretch>
            <a:fillRect/>
          </a:stretch>
        </p:blipFill>
        <p:spPr>
          <a:xfrm>
            <a:off x="2063796" y="2184665"/>
            <a:ext cx="468589" cy="633008"/>
          </a:xfrm>
          <a:prstGeom prst="rect">
            <a:avLst/>
          </a:prstGeom>
        </p:spPr>
      </p:pic>
      <p:sp>
        <p:nvSpPr>
          <p:cNvPr id="23" name="Oval 22"/>
          <p:cNvSpPr/>
          <p:nvPr/>
        </p:nvSpPr>
        <p:spPr>
          <a:xfrm>
            <a:off x="9422414" y="2803123"/>
            <a:ext cx="1474720" cy="1474720"/>
          </a:xfrm>
          <a:prstGeom prst="ellipse">
            <a:avLst/>
          </a:prstGeom>
          <a:solidFill>
            <a:srgbClr val="F02AA1"/>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4" name="TextBox 23"/>
          <p:cNvSpPr txBox="1"/>
          <p:nvPr/>
        </p:nvSpPr>
        <p:spPr>
          <a:xfrm>
            <a:off x="1948815" y="3324860"/>
            <a:ext cx="7412355" cy="593725"/>
          </a:xfrm>
          <a:prstGeom prst="rect">
            <a:avLst/>
          </a:prstGeom>
          <a:noFill/>
        </p:spPr>
        <p:txBody>
          <a:bodyPr wrap="square" lIns="121917" tIns="60958" rIns="121917" bIns="60958" rtlCol="0">
            <a:spAutoFit/>
          </a:bodyPr>
          <a:lstStyle/>
          <a:p>
            <a:pPr algn="r"/>
            <a:r>
              <a:rPr lang="tr-TR" sz="15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pic>
        <p:nvPicPr>
          <p:cNvPr id="25" name="Picture 24"/>
          <p:cNvPicPr>
            <a:picLocks noChangeAspect="1"/>
          </p:cNvPicPr>
          <p:nvPr/>
        </p:nvPicPr>
        <p:blipFill>
          <a:blip r:embed="rId4"/>
          <a:stretch>
            <a:fillRect/>
          </a:stretch>
        </p:blipFill>
        <p:spPr>
          <a:xfrm>
            <a:off x="9829727" y="3177332"/>
            <a:ext cx="673364" cy="710093"/>
          </a:xfrm>
          <a:prstGeom prst="rect">
            <a:avLst/>
          </a:prstGeom>
        </p:spPr>
      </p:pic>
      <p:sp>
        <p:nvSpPr>
          <p:cNvPr id="26" name="Oval 25"/>
          <p:cNvSpPr/>
          <p:nvPr/>
        </p:nvSpPr>
        <p:spPr>
          <a:xfrm>
            <a:off x="1584731" y="4055225"/>
            <a:ext cx="1474720" cy="1474720"/>
          </a:xfrm>
          <a:prstGeom prst="ellipse">
            <a:avLst/>
          </a:prstGeom>
          <a:solidFill>
            <a:srgbClr val="F02AA1"/>
          </a:solidFill>
          <a:ln>
            <a:noFill/>
          </a:ln>
          <a:effectLst>
            <a:reflection blurRad="6350" stA="9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tr-TR" sz="2400">
              <a:latin typeface="微软雅黑" panose="020B0503020204020204" charset="-122"/>
              <a:ea typeface="微软雅黑" panose="020B0503020204020204" charset="-122"/>
            </a:endParaRPr>
          </a:p>
        </p:txBody>
      </p:sp>
      <p:sp>
        <p:nvSpPr>
          <p:cNvPr id="29" name="TextBox 28"/>
          <p:cNvSpPr txBox="1"/>
          <p:nvPr/>
        </p:nvSpPr>
        <p:spPr>
          <a:xfrm>
            <a:off x="3120390" y="4515485"/>
            <a:ext cx="7497445" cy="593725"/>
          </a:xfrm>
          <a:prstGeom prst="rect">
            <a:avLst/>
          </a:prstGeom>
          <a:noFill/>
        </p:spPr>
        <p:txBody>
          <a:bodyPr wrap="square" lIns="121917" tIns="60958" rIns="121917" bIns="60958" rtlCol="0">
            <a:spAutoFit/>
          </a:bodyPr>
          <a:lstStyle/>
          <a:p>
            <a:r>
              <a:rPr lang="tr-TR" sz="1500" dirty="0" smtClean="0">
                <a:solidFill>
                  <a:schemeClr val="tx1"/>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pic>
        <p:nvPicPr>
          <p:cNvPr id="30" name="Picture 29"/>
          <p:cNvPicPr>
            <a:picLocks noChangeAspect="1"/>
          </p:cNvPicPr>
          <p:nvPr/>
        </p:nvPicPr>
        <p:blipFill>
          <a:blip r:embed="rId5"/>
          <a:stretch>
            <a:fillRect/>
          </a:stretch>
        </p:blipFill>
        <p:spPr>
          <a:xfrm>
            <a:off x="1855147" y="4469861"/>
            <a:ext cx="922849" cy="610019"/>
          </a:xfrm>
          <a:prstGeom prst="rect">
            <a:avLst/>
          </a:prstGeom>
        </p:spPr>
      </p:pic>
    </p:spTree>
  </p:cSld>
  <p:clrMapOvr>
    <a:masterClrMapping/>
  </p:clrMapOvr>
  <p:transition advTm="2386">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fade">
                                      <p:cBhvr>
                                        <p:cTn id="18" dur="500"/>
                                        <p:tgtEl>
                                          <p:spTgt spid="7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52" grpId="0" bldLvl="0" animBg="1"/>
      <p:bldP spid="72" grpId="0"/>
      <p:bldP spid="23" grpId="0" bldLvl="0" animBg="1"/>
      <p:bldP spid="24" grpId="0"/>
      <p:bldP spid="26" grpId="0" bldLvl="0" animBg="1"/>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grpSp>
        <p:nvGrpSpPr>
          <p:cNvPr id="134" name="Group 133"/>
          <p:cNvGrpSpPr/>
          <p:nvPr/>
        </p:nvGrpSpPr>
        <p:grpSpPr bwMode="auto">
          <a:xfrm>
            <a:off x="5590223" y="2904808"/>
            <a:ext cx="1420812" cy="1600200"/>
            <a:chOff x="5732394" y="3170990"/>
            <a:chExt cx="1420774" cy="1599009"/>
          </a:xfrm>
        </p:grpSpPr>
        <p:sp>
          <p:nvSpPr>
            <p:cNvPr id="91" name="Hexagon 90"/>
            <p:cNvSpPr/>
            <p:nvPr/>
          </p:nvSpPr>
          <p:spPr>
            <a:xfrm rot="16200000">
              <a:off x="5643276" y="3260108"/>
              <a:ext cx="1599009" cy="1420774"/>
            </a:xfrm>
            <a:prstGeom prst="hexagon">
              <a:avLst>
                <a:gd name="adj" fmla="val 24450"/>
                <a:gd name="vf" fmla="val 115470"/>
              </a:avLst>
            </a:prstGeom>
            <a:solidFill>
              <a:srgbClr val="F893D8"/>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78" name="Text Placeholder 14"/>
            <p:cNvSpPr txBox="1">
              <a:spLocks noChangeArrowheads="1"/>
            </p:cNvSpPr>
            <p:nvPr/>
          </p:nvSpPr>
          <p:spPr bwMode="auto">
            <a:xfrm>
              <a:off x="6147388" y="4167570"/>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04</a:t>
              </a:r>
            </a:p>
          </p:txBody>
        </p:sp>
        <p:sp>
          <p:nvSpPr>
            <p:cNvPr id="10279" name="Freeform 265"/>
            <p:cNvSpPr>
              <a:spLocks noEditPoints="1" noChangeArrowheads="1"/>
            </p:cNvSpPr>
            <p:nvPr/>
          </p:nvSpPr>
          <p:spPr bwMode="auto">
            <a:xfrm>
              <a:off x="6160017" y="3549437"/>
              <a:ext cx="565526" cy="532374"/>
            </a:xfrm>
            <a:custGeom>
              <a:avLst/>
              <a:gdLst>
                <a:gd name="T0" fmla="*/ 100603 w 579"/>
                <a:gd name="T1" fmla="*/ 280813 h 546"/>
                <a:gd name="T2" fmla="*/ 83999 w 579"/>
                <a:gd name="T3" fmla="*/ 284713 h 546"/>
                <a:gd name="T4" fmla="*/ 73255 w 579"/>
                <a:gd name="T5" fmla="*/ 270087 h 546"/>
                <a:gd name="T6" fmla="*/ 89859 w 579"/>
                <a:gd name="T7" fmla="*/ 254486 h 546"/>
                <a:gd name="T8" fmla="*/ 104510 w 579"/>
                <a:gd name="T9" fmla="*/ 265212 h 546"/>
                <a:gd name="T10" fmla="*/ 565526 w 579"/>
                <a:gd name="T11" fmla="*/ 408543 h 546"/>
                <a:gd name="T12" fmla="*/ 559666 w 579"/>
                <a:gd name="T13" fmla="*/ 442670 h 546"/>
                <a:gd name="T14" fmla="*/ 507899 w 579"/>
                <a:gd name="T15" fmla="*/ 508973 h 546"/>
                <a:gd name="T16" fmla="*/ 482504 w 579"/>
                <a:gd name="T17" fmla="*/ 526524 h 546"/>
                <a:gd name="T18" fmla="*/ 272507 w 579"/>
                <a:gd name="T19" fmla="*/ 532374 h 546"/>
                <a:gd name="T20" fmla="*/ 233438 w 579"/>
                <a:gd name="T21" fmla="*/ 524574 h 546"/>
                <a:gd name="T22" fmla="*/ 177765 w 579"/>
                <a:gd name="T23" fmla="*/ 479722 h 546"/>
                <a:gd name="T24" fmla="*/ 171904 w 579"/>
                <a:gd name="T25" fmla="*/ 501173 h 546"/>
                <a:gd name="T26" fmla="*/ 147486 w 579"/>
                <a:gd name="T27" fmla="*/ 526524 h 546"/>
                <a:gd name="T28" fmla="*/ 48836 w 579"/>
                <a:gd name="T29" fmla="*/ 530424 h 546"/>
                <a:gd name="T30" fmla="*/ 12697 w 579"/>
                <a:gd name="T31" fmla="*/ 515798 h 546"/>
                <a:gd name="T32" fmla="*/ 0 w 579"/>
                <a:gd name="T33" fmla="*/ 481672 h 546"/>
                <a:gd name="T34" fmla="*/ 3907 w 579"/>
                <a:gd name="T35" fmla="*/ 212560 h 546"/>
                <a:gd name="T36" fmla="*/ 28325 w 579"/>
                <a:gd name="T37" fmla="*/ 188183 h 546"/>
                <a:gd name="T38" fmla="*/ 126975 w 579"/>
                <a:gd name="T39" fmla="*/ 184283 h 546"/>
                <a:gd name="T40" fmla="*/ 159207 w 579"/>
                <a:gd name="T41" fmla="*/ 196959 h 546"/>
                <a:gd name="T42" fmla="*/ 175811 w 579"/>
                <a:gd name="T43" fmla="*/ 225235 h 546"/>
                <a:gd name="T44" fmla="*/ 302786 w 579"/>
                <a:gd name="T45" fmla="*/ 15601 h 546"/>
                <a:gd name="T46" fmla="*/ 328181 w 579"/>
                <a:gd name="T47" fmla="*/ 0 h 546"/>
                <a:gd name="T48" fmla="*/ 398505 w 579"/>
                <a:gd name="T49" fmla="*/ 6825 h 546"/>
                <a:gd name="T50" fmla="*/ 490318 w 579"/>
                <a:gd name="T51" fmla="*/ 195009 h 546"/>
                <a:gd name="T52" fmla="*/ 520596 w 579"/>
                <a:gd name="T53" fmla="*/ 205734 h 546"/>
                <a:gd name="T54" fmla="*/ 557712 w 579"/>
                <a:gd name="T55" fmla="*/ 243761 h 546"/>
                <a:gd name="T56" fmla="*/ 565526 w 579"/>
                <a:gd name="T57" fmla="*/ 267162 h 546"/>
                <a:gd name="T58" fmla="*/ 148463 w 579"/>
                <a:gd name="T59" fmla="*/ 449495 h 546"/>
                <a:gd name="T60" fmla="*/ 148463 w 579"/>
                <a:gd name="T61" fmla="*/ 233036 h 546"/>
                <a:gd name="T62" fmla="*/ 136742 w 579"/>
                <a:gd name="T63" fmla="*/ 212560 h 546"/>
                <a:gd name="T64" fmla="*/ 39069 w 579"/>
                <a:gd name="T65" fmla="*/ 212560 h 546"/>
                <a:gd name="T66" fmla="*/ 27348 w 579"/>
                <a:gd name="T67" fmla="*/ 481672 h 546"/>
                <a:gd name="T68" fmla="*/ 39069 w 579"/>
                <a:gd name="T69" fmla="*/ 501173 h 546"/>
                <a:gd name="T70" fmla="*/ 136742 w 579"/>
                <a:gd name="T71" fmla="*/ 501173 h 546"/>
                <a:gd name="T72" fmla="*/ 148463 w 579"/>
                <a:gd name="T73" fmla="*/ 481672 h 546"/>
                <a:gd name="T74" fmla="*/ 533294 w 579"/>
                <a:gd name="T75" fmla="*/ 254486 h 546"/>
                <a:gd name="T76" fmla="*/ 499108 w 579"/>
                <a:gd name="T77" fmla="*/ 224260 h 546"/>
                <a:gd name="T78" fmla="*/ 402412 w 579"/>
                <a:gd name="T79" fmla="*/ 222310 h 546"/>
                <a:gd name="T80" fmla="*/ 379948 w 579"/>
                <a:gd name="T81" fmla="*/ 203784 h 546"/>
                <a:gd name="T82" fmla="*/ 330134 w 579"/>
                <a:gd name="T83" fmla="*/ 26326 h 546"/>
                <a:gd name="T84" fmla="*/ 297902 w 579"/>
                <a:gd name="T85" fmla="*/ 137481 h 546"/>
                <a:gd name="T86" fmla="*/ 177765 w 579"/>
                <a:gd name="T87" fmla="*/ 440720 h 546"/>
                <a:gd name="T88" fmla="*/ 236368 w 579"/>
                <a:gd name="T89" fmla="*/ 498247 h 546"/>
                <a:gd name="T90" fmla="*/ 452225 w 579"/>
                <a:gd name="T91" fmla="*/ 505073 h 546"/>
                <a:gd name="T92" fmla="*/ 477620 w 579"/>
                <a:gd name="T93" fmla="*/ 498247 h 546"/>
                <a:gd name="T94" fmla="*/ 520596 w 579"/>
                <a:gd name="T95" fmla="*/ 456321 h 546"/>
                <a:gd name="T96" fmla="*/ 538178 w 579"/>
                <a:gd name="T97" fmla="*/ 419269 h 546"/>
                <a:gd name="T98" fmla="*/ 538178 w 579"/>
                <a:gd name="T99" fmla="*/ 267162 h 54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79" h="546">
                  <a:moveTo>
                    <a:pt x="107" y="277"/>
                  </a:moveTo>
                  <a:lnTo>
                    <a:pt x="107" y="277"/>
                  </a:lnTo>
                  <a:lnTo>
                    <a:pt x="107" y="283"/>
                  </a:lnTo>
                  <a:lnTo>
                    <a:pt x="103" y="288"/>
                  </a:lnTo>
                  <a:lnTo>
                    <a:pt x="97" y="292"/>
                  </a:lnTo>
                  <a:lnTo>
                    <a:pt x="92" y="292"/>
                  </a:lnTo>
                  <a:lnTo>
                    <a:pt x="86" y="292"/>
                  </a:lnTo>
                  <a:lnTo>
                    <a:pt x="81" y="288"/>
                  </a:lnTo>
                  <a:lnTo>
                    <a:pt x="77" y="283"/>
                  </a:lnTo>
                  <a:lnTo>
                    <a:pt x="75" y="277"/>
                  </a:lnTo>
                  <a:lnTo>
                    <a:pt x="77" y="272"/>
                  </a:lnTo>
                  <a:lnTo>
                    <a:pt x="81" y="266"/>
                  </a:lnTo>
                  <a:lnTo>
                    <a:pt x="86" y="263"/>
                  </a:lnTo>
                  <a:lnTo>
                    <a:pt x="92" y="261"/>
                  </a:lnTo>
                  <a:lnTo>
                    <a:pt x="97" y="263"/>
                  </a:lnTo>
                  <a:lnTo>
                    <a:pt x="103" y="266"/>
                  </a:lnTo>
                  <a:lnTo>
                    <a:pt x="107" y="272"/>
                  </a:lnTo>
                  <a:lnTo>
                    <a:pt x="107" y="277"/>
                  </a:lnTo>
                  <a:close/>
                  <a:moveTo>
                    <a:pt x="579" y="272"/>
                  </a:moveTo>
                  <a:lnTo>
                    <a:pt x="579" y="419"/>
                  </a:lnTo>
                  <a:lnTo>
                    <a:pt x="579" y="432"/>
                  </a:lnTo>
                  <a:lnTo>
                    <a:pt x="577" y="444"/>
                  </a:lnTo>
                  <a:lnTo>
                    <a:pt x="573" y="454"/>
                  </a:lnTo>
                  <a:lnTo>
                    <a:pt x="570" y="463"/>
                  </a:lnTo>
                  <a:lnTo>
                    <a:pt x="560" y="478"/>
                  </a:lnTo>
                  <a:lnTo>
                    <a:pt x="553" y="487"/>
                  </a:lnTo>
                  <a:lnTo>
                    <a:pt x="520" y="522"/>
                  </a:lnTo>
                  <a:lnTo>
                    <a:pt x="513" y="529"/>
                  </a:lnTo>
                  <a:lnTo>
                    <a:pt x="503" y="535"/>
                  </a:lnTo>
                  <a:lnTo>
                    <a:pt x="494" y="540"/>
                  </a:lnTo>
                  <a:lnTo>
                    <a:pt x="485" y="542"/>
                  </a:lnTo>
                  <a:lnTo>
                    <a:pt x="470" y="546"/>
                  </a:lnTo>
                  <a:lnTo>
                    <a:pt x="461" y="546"/>
                  </a:lnTo>
                  <a:lnTo>
                    <a:pt x="279" y="546"/>
                  </a:lnTo>
                  <a:lnTo>
                    <a:pt x="265" y="546"/>
                  </a:lnTo>
                  <a:lnTo>
                    <a:pt x="252" y="542"/>
                  </a:lnTo>
                  <a:lnTo>
                    <a:pt x="239" y="538"/>
                  </a:lnTo>
                  <a:lnTo>
                    <a:pt x="230" y="535"/>
                  </a:lnTo>
                  <a:lnTo>
                    <a:pt x="215" y="525"/>
                  </a:lnTo>
                  <a:lnTo>
                    <a:pt x="208" y="518"/>
                  </a:lnTo>
                  <a:lnTo>
                    <a:pt x="182" y="492"/>
                  </a:lnTo>
                  <a:lnTo>
                    <a:pt x="182" y="494"/>
                  </a:lnTo>
                  <a:lnTo>
                    <a:pt x="180" y="505"/>
                  </a:lnTo>
                  <a:lnTo>
                    <a:pt x="176" y="514"/>
                  </a:lnTo>
                  <a:lnTo>
                    <a:pt x="173" y="522"/>
                  </a:lnTo>
                  <a:lnTo>
                    <a:pt x="167" y="529"/>
                  </a:lnTo>
                  <a:lnTo>
                    <a:pt x="160" y="536"/>
                  </a:lnTo>
                  <a:lnTo>
                    <a:pt x="151" y="540"/>
                  </a:lnTo>
                  <a:lnTo>
                    <a:pt x="141" y="544"/>
                  </a:lnTo>
                  <a:lnTo>
                    <a:pt x="132" y="544"/>
                  </a:lnTo>
                  <a:lnTo>
                    <a:pt x="50" y="544"/>
                  </a:lnTo>
                  <a:lnTo>
                    <a:pt x="39" y="544"/>
                  </a:lnTo>
                  <a:lnTo>
                    <a:pt x="29" y="540"/>
                  </a:lnTo>
                  <a:lnTo>
                    <a:pt x="20" y="536"/>
                  </a:lnTo>
                  <a:lnTo>
                    <a:pt x="13" y="529"/>
                  </a:lnTo>
                  <a:lnTo>
                    <a:pt x="7" y="522"/>
                  </a:lnTo>
                  <a:lnTo>
                    <a:pt x="4" y="514"/>
                  </a:lnTo>
                  <a:lnTo>
                    <a:pt x="0" y="505"/>
                  </a:lnTo>
                  <a:lnTo>
                    <a:pt x="0" y="494"/>
                  </a:lnTo>
                  <a:lnTo>
                    <a:pt x="0" y="239"/>
                  </a:lnTo>
                  <a:lnTo>
                    <a:pt x="0" y="228"/>
                  </a:lnTo>
                  <a:lnTo>
                    <a:pt x="4" y="218"/>
                  </a:lnTo>
                  <a:lnTo>
                    <a:pt x="7" y="211"/>
                  </a:lnTo>
                  <a:lnTo>
                    <a:pt x="15" y="204"/>
                  </a:lnTo>
                  <a:lnTo>
                    <a:pt x="22" y="196"/>
                  </a:lnTo>
                  <a:lnTo>
                    <a:pt x="29" y="193"/>
                  </a:lnTo>
                  <a:lnTo>
                    <a:pt x="39" y="189"/>
                  </a:lnTo>
                  <a:lnTo>
                    <a:pt x="50" y="189"/>
                  </a:lnTo>
                  <a:lnTo>
                    <a:pt x="130" y="189"/>
                  </a:lnTo>
                  <a:lnTo>
                    <a:pt x="140" y="189"/>
                  </a:lnTo>
                  <a:lnTo>
                    <a:pt x="149" y="193"/>
                  </a:lnTo>
                  <a:lnTo>
                    <a:pt x="156" y="196"/>
                  </a:lnTo>
                  <a:lnTo>
                    <a:pt x="163" y="202"/>
                  </a:lnTo>
                  <a:lnTo>
                    <a:pt x="169" y="207"/>
                  </a:lnTo>
                  <a:lnTo>
                    <a:pt x="175" y="215"/>
                  </a:lnTo>
                  <a:lnTo>
                    <a:pt x="178" y="224"/>
                  </a:lnTo>
                  <a:lnTo>
                    <a:pt x="180" y="231"/>
                  </a:lnTo>
                  <a:lnTo>
                    <a:pt x="277" y="132"/>
                  </a:lnTo>
                  <a:lnTo>
                    <a:pt x="307" y="24"/>
                  </a:lnTo>
                  <a:lnTo>
                    <a:pt x="310" y="16"/>
                  </a:lnTo>
                  <a:lnTo>
                    <a:pt x="316" y="9"/>
                  </a:lnTo>
                  <a:lnTo>
                    <a:pt x="325" y="2"/>
                  </a:lnTo>
                  <a:lnTo>
                    <a:pt x="331" y="0"/>
                  </a:lnTo>
                  <a:lnTo>
                    <a:pt x="336" y="0"/>
                  </a:lnTo>
                  <a:lnTo>
                    <a:pt x="388" y="0"/>
                  </a:lnTo>
                  <a:lnTo>
                    <a:pt x="399" y="2"/>
                  </a:lnTo>
                  <a:lnTo>
                    <a:pt x="408" y="7"/>
                  </a:lnTo>
                  <a:lnTo>
                    <a:pt x="413" y="15"/>
                  </a:lnTo>
                  <a:lnTo>
                    <a:pt x="417" y="26"/>
                  </a:lnTo>
                  <a:lnTo>
                    <a:pt x="417" y="200"/>
                  </a:lnTo>
                  <a:lnTo>
                    <a:pt x="502" y="200"/>
                  </a:lnTo>
                  <a:lnTo>
                    <a:pt x="509" y="202"/>
                  </a:lnTo>
                  <a:lnTo>
                    <a:pt x="520" y="206"/>
                  </a:lnTo>
                  <a:lnTo>
                    <a:pt x="533" y="211"/>
                  </a:lnTo>
                  <a:lnTo>
                    <a:pt x="544" y="222"/>
                  </a:lnTo>
                  <a:lnTo>
                    <a:pt x="566" y="242"/>
                  </a:lnTo>
                  <a:lnTo>
                    <a:pt x="571" y="250"/>
                  </a:lnTo>
                  <a:lnTo>
                    <a:pt x="575" y="257"/>
                  </a:lnTo>
                  <a:lnTo>
                    <a:pt x="577" y="264"/>
                  </a:lnTo>
                  <a:lnTo>
                    <a:pt x="579" y="274"/>
                  </a:lnTo>
                  <a:lnTo>
                    <a:pt x="579" y="272"/>
                  </a:lnTo>
                  <a:close/>
                  <a:moveTo>
                    <a:pt x="152" y="494"/>
                  </a:moveTo>
                  <a:lnTo>
                    <a:pt x="152" y="461"/>
                  </a:lnTo>
                  <a:lnTo>
                    <a:pt x="151" y="456"/>
                  </a:lnTo>
                  <a:lnTo>
                    <a:pt x="152" y="266"/>
                  </a:lnTo>
                  <a:lnTo>
                    <a:pt x="152" y="239"/>
                  </a:lnTo>
                  <a:lnTo>
                    <a:pt x="151" y="230"/>
                  </a:lnTo>
                  <a:lnTo>
                    <a:pt x="147" y="224"/>
                  </a:lnTo>
                  <a:lnTo>
                    <a:pt x="140" y="218"/>
                  </a:lnTo>
                  <a:lnTo>
                    <a:pt x="130" y="217"/>
                  </a:lnTo>
                  <a:lnTo>
                    <a:pt x="50" y="217"/>
                  </a:lnTo>
                  <a:lnTo>
                    <a:pt x="40" y="218"/>
                  </a:lnTo>
                  <a:lnTo>
                    <a:pt x="35" y="224"/>
                  </a:lnTo>
                  <a:lnTo>
                    <a:pt x="29" y="230"/>
                  </a:lnTo>
                  <a:lnTo>
                    <a:pt x="28" y="239"/>
                  </a:lnTo>
                  <a:lnTo>
                    <a:pt x="28" y="494"/>
                  </a:lnTo>
                  <a:lnTo>
                    <a:pt x="29" y="503"/>
                  </a:lnTo>
                  <a:lnTo>
                    <a:pt x="35" y="509"/>
                  </a:lnTo>
                  <a:lnTo>
                    <a:pt x="40" y="514"/>
                  </a:lnTo>
                  <a:lnTo>
                    <a:pt x="50" y="516"/>
                  </a:lnTo>
                  <a:lnTo>
                    <a:pt x="130" y="516"/>
                  </a:lnTo>
                  <a:lnTo>
                    <a:pt x="140" y="514"/>
                  </a:lnTo>
                  <a:lnTo>
                    <a:pt x="147" y="509"/>
                  </a:lnTo>
                  <a:lnTo>
                    <a:pt x="151" y="503"/>
                  </a:lnTo>
                  <a:lnTo>
                    <a:pt x="152" y="494"/>
                  </a:lnTo>
                  <a:close/>
                  <a:moveTo>
                    <a:pt x="551" y="274"/>
                  </a:moveTo>
                  <a:lnTo>
                    <a:pt x="551" y="274"/>
                  </a:lnTo>
                  <a:lnTo>
                    <a:pt x="549" y="266"/>
                  </a:lnTo>
                  <a:lnTo>
                    <a:pt x="546" y="261"/>
                  </a:lnTo>
                  <a:lnTo>
                    <a:pt x="524" y="239"/>
                  </a:lnTo>
                  <a:lnTo>
                    <a:pt x="518" y="233"/>
                  </a:lnTo>
                  <a:lnTo>
                    <a:pt x="511" y="230"/>
                  </a:lnTo>
                  <a:lnTo>
                    <a:pt x="505" y="228"/>
                  </a:lnTo>
                  <a:lnTo>
                    <a:pt x="502" y="228"/>
                  </a:lnTo>
                  <a:lnTo>
                    <a:pt x="412" y="228"/>
                  </a:lnTo>
                  <a:lnTo>
                    <a:pt x="402" y="224"/>
                  </a:lnTo>
                  <a:lnTo>
                    <a:pt x="395" y="218"/>
                  </a:lnTo>
                  <a:lnTo>
                    <a:pt x="393" y="215"/>
                  </a:lnTo>
                  <a:lnTo>
                    <a:pt x="389" y="209"/>
                  </a:lnTo>
                  <a:lnTo>
                    <a:pt x="389" y="204"/>
                  </a:lnTo>
                  <a:lnTo>
                    <a:pt x="388" y="196"/>
                  </a:lnTo>
                  <a:lnTo>
                    <a:pt x="388" y="27"/>
                  </a:lnTo>
                  <a:lnTo>
                    <a:pt x="338" y="27"/>
                  </a:lnTo>
                  <a:lnTo>
                    <a:pt x="336" y="31"/>
                  </a:lnTo>
                  <a:lnTo>
                    <a:pt x="305" y="141"/>
                  </a:lnTo>
                  <a:lnTo>
                    <a:pt x="303" y="145"/>
                  </a:lnTo>
                  <a:lnTo>
                    <a:pt x="301" y="147"/>
                  </a:lnTo>
                  <a:lnTo>
                    <a:pt x="182" y="272"/>
                  </a:lnTo>
                  <a:lnTo>
                    <a:pt x="182" y="452"/>
                  </a:lnTo>
                  <a:lnTo>
                    <a:pt x="226" y="500"/>
                  </a:lnTo>
                  <a:lnTo>
                    <a:pt x="231" y="503"/>
                  </a:lnTo>
                  <a:lnTo>
                    <a:pt x="242" y="511"/>
                  </a:lnTo>
                  <a:lnTo>
                    <a:pt x="257" y="516"/>
                  </a:lnTo>
                  <a:lnTo>
                    <a:pt x="268" y="518"/>
                  </a:lnTo>
                  <a:lnTo>
                    <a:pt x="279" y="518"/>
                  </a:lnTo>
                  <a:lnTo>
                    <a:pt x="463" y="518"/>
                  </a:lnTo>
                  <a:lnTo>
                    <a:pt x="467" y="518"/>
                  </a:lnTo>
                  <a:lnTo>
                    <a:pt x="478" y="516"/>
                  </a:lnTo>
                  <a:lnTo>
                    <a:pt x="489" y="511"/>
                  </a:lnTo>
                  <a:lnTo>
                    <a:pt x="496" y="507"/>
                  </a:lnTo>
                  <a:lnTo>
                    <a:pt x="502" y="503"/>
                  </a:lnTo>
                  <a:lnTo>
                    <a:pt x="533" y="468"/>
                  </a:lnTo>
                  <a:lnTo>
                    <a:pt x="538" y="463"/>
                  </a:lnTo>
                  <a:lnTo>
                    <a:pt x="544" y="452"/>
                  </a:lnTo>
                  <a:lnTo>
                    <a:pt x="549" y="439"/>
                  </a:lnTo>
                  <a:lnTo>
                    <a:pt x="551" y="430"/>
                  </a:lnTo>
                  <a:lnTo>
                    <a:pt x="551" y="421"/>
                  </a:lnTo>
                  <a:lnTo>
                    <a:pt x="551" y="274"/>
                  </a:lnTo>
                  <a:close/>
                  <a:moveTo>
                    <a:pt x="551" y="274"/>
                  </a:moveTo>
                  <a:lnTo>
                    <a:pt x="551" y="2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63" name="Text Placeholder 14"/>
          <p:cNvSpPr txBox="1">
            <a:spLocks noChangeArrowheads="1"/>
          </p:cNvSpPr>
          <p:nvPr/>
        </p:nvSpPr>
        <p:spPr bwMode="auto">
          <a:xfrm>
            <a:off x="867410" y="2201545"/>
            <a:ext cx="2058988"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600">
                <a:solidFill>
                  <a:schemeClr val="tx1"/>
                </a:solidFill>
              </a:rPr>
              <a:t>单击此处添加标题</a:t>
            </a:r>
          </a:p>
        </p:txBody>
      </p:sp>
      <p:sp>
        <p:nvSpPr>
          <p:cNvPr id="64" name="Text Placeholder 14"/>
          <p:cNvSpPr txBox="1">
            <a:spLocks noChangeArrowheads="1"/>
          </p:cNvSpPr>
          <p:nvPr/>
        </p:nvSpPr>
        <p:spPr bwMode="auto">
          <a:xfrm>
            <a:off x="868998" y="2484120"/>
            <a:ext cx="2057400"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65" name="Text Placeholder 14"/>
          <p:cNvSpPr txBox="1">
            <a:spLocks noChangeArrowheads="1"/>
          </p:cNvSpPr>
          <p:nvPr/>
        </p:nvSpPr>
        <p:spPr bwMode="auto">
          <a:xfrm>
            <a:off x="1424623" y="3655695"/>
            <a:ext cx="2189162"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600">
                <a:solidFill>
                  <a:schemeClr val="tx1"/>
                </a:solidFill>
              </a:rPr>
              <a:t>单击此处添加标题</a:t>
            </a:r>
          </a:p>
        </p:txBody>
      </p:sp>
      <p:sp>
        <p:nvSpPr>
          <p:cNvPr id="66" name="Text Placeholder 14"/>
          <p:cNvSpPr txBox="1">
            <a:spLocks noChangeArrowheads="1"/>
          </p:cNvSpPr>
          <p:nvPr/>
        </p:nvSpPr>
        <p:spPr bwMode="auto">
          <a:xfrm>
            <a:off x="1556385" y="3938270"/>
            <a:ext cx="2057400"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67" name="Text Placeholder 14"/>
          <p:cNvSpPr txBox="1">
            <a:spLocks noChangeArrowheads="1"/>
          </p:cNvSpPr>
          <p:nvPr/>
        </p:nvSpPr>
        <p:spPr bwMode="auto">
          <a:xfrm>
            <a:off x="6791960" y="1777683"/>
            <a:ext cx="2058988"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rPr>
              <a:t>单击此处添加标题</a:t>
            </a:r>
          </a:p>
        </p:txBody>
      </p:sp>
      <p:sp>
        <p:nvSpPr>
          <p:cNvPr id="68" name="Text Placeholder 14"/>
          <p:cNvSpPr txBox="1">
            <a:spLocks noChangeArrowheads="1"/>
          </p:cNvSpPr>
          <p:nvPr/>
        </p:nvSpPr>
        <p:spPr bwMode="auto">
          <a:xfrm>
            <a:off x="6791960" y="2060258"/>
            <a:ext cx="2057400"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92" name="Text Placeholder 14"/>
          <p:cNvSpPr txBox="1">
            <a:spLocks noChangeArrowheads="1"/>
          </p:cNvSpPr>
          <p:nvPr/>
        </p:nvSpPr>
        <p:spPr bwMode="auto">
          <a:xfrm>
            <a:off x="8985885" y="3058795"/>
            <a:ext cx="2060575"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rPr>
              <a:t>单击此处添加标题</a:t>
            </a:r>
          </a:p>
        </p:txBody>
      </p:sp>
      <p:sp>
        <p:nvSpPr>
          <p:cNvPr id="93" name="Text Placeholder 14"/>
          <p:cNvSpPr txBox="1">
            <a:spLocks noChangeArrowheads="1"/>
          </p:cNvSpPr>
          <p:nvPr/>
        </p:nvSpPr>
        <p:spPr bwMode="auto">
          <a:xfrm>
            <a:off x="8985885" y="3339783"/>
            <a:ext cx="2058988"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94" name="Text Placeholder 14"/>
          <p:cNvSpPr txBox="1">
            <a:spLocks noChangeArrowheads="1"/>
          </p:cNvSpPr>
          <p:nvPr/>
        </p:nvSpPr>
        <p:spPr bwMode="auto">
          <a:xfrm>
            <a:off x="8361998" y="4625658"/>
            <a:ext cx="2058987"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rPr>
              <a:t>单击此处添加标题</a:t>
            </a:r>
          </a:p>
        </p:txBody>
      </p:sp>
      <p:sp>
        <p:nvSpPr>
          <p:cNvPr id="95" name="Text Placeholder 14"/>
          <p:cNvSpPr txBox="1">
            <a:spLocks noChangeArrowheads="1"/>
          </p:cNvSpPr>
          <p:nvPr/>
        </p:nvSpPr>
        <p:spPr bwMode="auto">
          <a:xfrm>
            <a:off x="8361998" y="4906645"/>
            <a:ext cx="2057400"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96" name="Text Placeholder 14"/>
          <p:cNvSpPr txBox="1">
            <a:spLocks noChangeArrowheads="1"/>
          </p:cNvSpPr>
          <p:nvPr/>
        </p:nvSpPr>
        <p:spPr bwMode="auto">
          <a:xfrm>
            <a:off x="3602673" y="4744720"/>
            <a:ext cx="2058987" cy="25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600">
                <a:solidFill>
                  <a:schemeClr val="tx1"/>
                </a:solidFill>
              </a:rPr>
              <a:t>单击此处添加标题</a:t>
            </a:r>
          </a:p>
        </p:txBody>
      </p:sp>
      <p:sp>
        <p:nvSpPr>
          <p:cNvPr id="97" name="Text Placeholder 14"/>
          <p:cNvSpPr txBox="1">
            <a:spLocks noChangeArrowheads="1"/>
          </p:cNvSpPr>
          <p:nvPr/>
        </p:nvSpPr>
        <p:spPr bwMode="auto">
          <a:xfrm>
            <a:off x="3604260" y="5027295"/>
            <a:ext cx="2057400" cy="84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grpSp>
        <p:nvGrpSpPr>
          <p:cNvPr id="117" name="Group 116"/>
          <p:cNvGrpSpPr/>
          <p:nvPr/>
        </p:nvGrpSpPr>
        <p:grpSpPr bwMode="auto">
          <a:xfrm>
            <a:off x="3424873" y="1615758"/>
            <a:ext cx="1420812" cy="1600200"/>
            <a:chOff x="3629023" y="1455575"/>
            <a:chExt cx="1420774" cy="1599009"/>
          </a:xfrm>
        </p:grpSpPr>
        <p:sp>
          <p:nvSpPr>
            <p:cNvPr id="62" name="Hexagon 61"/>
            <p:cNvSpPr/>
            <p:nvPr/>
          </p:nvSpPr>
          <p:spPr>
            <a:xfrm rot="16200000">
              <a:off x="3539905" y="1544693"/>
              <a:ext cx="1599009" cy="1420774"/>
            </a:xfrm>
            <a:prstGeom prst="hexagon">
              <a:avLst>
                <a:gd name="adj" fmla="val 24450"/>
                <a:gd name="vf" fmla="val 115470"/>
              </a:avLst>
            </a:prstGeom>
            <a:solidFill>
              <a:srgbClr val="F02AA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75" name="Text Placeholder 14"/>
            <p:cNvSpPr txBox="1">
              <a:spLocks noChangeArrowheads="1"/>
            </p:cNvSpPr>
            <p:nvPr/>
          </p:nvSpPr>
          <p:spPr bwMode="auto">
            <a:xfrm>
              <a:off x="4044017" y="2497951"/>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01</a:t>
              </a:r>
            </a:p>
          </p:txBody>
        </p:sp>
        <p:sp>
          <p:nvSpPr>
            <p:cNvPr id="10276" name="Freeform 459"/>
            <p:cNvSpPr>
              <a:spLocks noEditPoints="1" noChangeArrowheads="1"/>
            </p:cNvSpPr>
            <p:nvPr/>
          </p:nvSpPr>
          <p:spPr bwMode="auto">
            <a:xfrm>
              <a:off x="4139384" y="1818853"/>
              <a:ext cx="400050" cy="595313"/>
            </a:xfrm>
            <a:custGeom>
              <a:avLst/>
              <a:gdLst>
                <a:gd name="T0" fmla="*/ 328470 w 503"/>
                <a:gd name="T1" fmla="*/ 192881 h 750"/>
                <a:gd name="T2" fmla="*/ 316541 w 503"/>
                <a:gd name="T3" fmla="*/ 168275 h 750"/>
                <a:gd name="T4" fmla="*/ 260868 w 503"/>
                <a:gd name="T5" fmla="*/ 157956 h 750"/>
                <a:gd name="T6" fmla="*/ 239394 w 503"/>
                <a:gd name="T7" fmla="*/ 165100 h 750"/>
                <a:gd name="T8" fmla="*/ 216329 w 503"/>
                <a:gd name="T9" fmla="*/ 157956 h 750"/>
                <a:gd name="T10" fmla="*/ 176563 w 503"/>
                <a:gd name="T11" fmla="*/ 36513 h 750"/>
                <a:gd name="T12" fmla="*/ 160656 w 503"/>
                <a:gd name="T13" fmla="*/ 6350 h 750"/>
                <a:gd name="T14" fmla="*/ 110551 w 503"/>
                <a:gd name="T15" fmla="*/ 0 h 750"/>
                <a:gd name="T16" fmla="*/ 80328 w 503"/>
                <a:gd name="T17" fmla="*/ 16669 h 750"/>
                <a:gd name="T18" fmla="*/ 73966 w 503"/>
                <a:gd name="T19" fmla="*/ 198438 h 750"/>
                <a:gd name="T20" fmla="*/ 61240 w 503"/>
                <a:gd name="T21" fmla="*/ 187325 h 750"/>
                <a:gd name="T22" fmla="*/ 24655 w 503"/>
                <a:gd name="T23" fmla="*/ 175419 h 750"/>
                <a:gd name="T24" fmla="*/ 2386 w 503"/>
                <a:gd name="T25" fmla="*/ 178594 h 750"/>
                <a:gd name="T26" fmla="*/ 795 w 503"/>
                <a:gd name="T27" fmla="*/ 415925 h 750"/>
                <a:gd name="T28" fmla="*/ 33404 w 503"/>
                <a:gd name="T29" fmla="*/ 508000 h 750"/>
                <a:gd name="T30" fmla="*/ 104983 w 503"/>
                <a:gd name="T31" fmla="*/ 572294 h 750"/>
                <a:gd name="T32" fmla="*/ 199627 w 503"/>
                <a:gd name="T33" fmla="*/ 595313 h 750"/>
                <a:gd name="T34" fmla="*/ 274388 w 503"/>
                <a:gd name="T35" fmla="*/ 581025 h 750"/>
                <a:gd name="T36" fmla="*/ 350740 w 503"/>
                <a:gd name="T37" fmla="*/ 527844 h 750"/>
                <a:gd name="T38" fmla="*/ 394483 w 503"/>
                <a:gd name="T39" fmla="*/ 446882 h 750"/>
                <a:gd name="T40" fmla="*/ 400050 w 503"/>
                <a:gd name="T41" fmla="*/ 239713 h 750"/>
                <a:gd name="T42" fmla="*/ 392892 w 503"/>
                <a:gd name="T43" fmla="*/ 214313 h 750"/>
                <a:gd name="T44" fmla="*/ 366646 w 503"/>
                <a:gd name="T45" fmla="*/ 203200 h 750"/>
                <a:gd name="T46" fmla="*/ 370623 w 503"/>
                <a:gd name="T47" fmla="*/ 438150 h 750"/>
                <a:gd name="T48" fmla="*/ 334038 w 503"/>
                <a:gd name="T49" fmla="*/ 510382 h 750"/>
                <a:gd name="T50" fmla="*/ 268821 w 503"/>
                <a:gd name="T51" fmla="*/ 555625 h 750"/>
                <a:gd name="T52" fmla="*/ 202809 w 503"/>
                <a:gd name="T53" fmla="*/ 569119 h 750"/>
                <a:gd name="T54" fmla="*/ 119299 w 503"/>
                <a:gd name="T55" fmla="*/ 548482 h 750"/>
                <a:gd name="T56" fmla="*/ 58059 w 503"/>
                <a:gd name="T57" fmla="*/ 492919 h 750"/>
                <a:gd name="T58" fmla="*/ 30222 w 503"/>
                <a:gd name="T59" fmla="*/ 412750 h 750"/>
                <a:gd name="T60" fmla="*/ 46129 w 503"/>
                <a:gd name="T61" fmla="*/ 208756 h 750"/>
                <a:gd name="T62" fmla="*/ 58059 w 503"/>
                <a:gd name="T63" fmla="*/ 217488 h 750"/>
                <a:gd name="T64" fmla="*/ 75556 w 503"/>
                <a:gd name="T65" fmla="*/ 348457 h 750"/>
                <a:gd name="T66" fmla="*/ 89077 w 503"/>
                <a:gd name="T67" fmla="*/ 361950 h 750"/>
                <a:gd name="T68" fmla="*/ 101802 w 503"/>
                <a:gd name="T69" fmla="*/ 348457 h 750"/>
                <a:gd name="T70" fmla="*/ 108165 w 503"/>
                <a:gd name="T71" fmla="*/ 27781 h 750"/>
                <a:gd name="T72" fmla="*/ 148726 w 503"/>
                <a:gd name="T73" fmla="*/ 30956 h 750"/>
                <a:gd name="T74" fmla="*/ 153498 w 503"/>
                <a:gd name="T75" fmla="*/ 306388 h 750"/>
                <a:gd name="T76" fmla="*/ 169405 w 503"/>
                <a:gd name="T77" fmla="*/ 313532 h 750"/>
                <a:gd name="T78" fmla="*/ 178153 w 503"/>
                <a:gd name="T79" fmla="*/ 194469 h 750"/>
                <a:gd name="T80" fmla="*/ 217125 w 503"/>
                <a:gd name="T81" fmla="*/ 184150 h 750"/>
                <a:gd name="T82" fmla="*/ 225873 w 503"/>
                <a:gd name="T83" fmla="*/ 192881 h 750"/>
                <a:gd name="T84" fmla="*/ 233826 w 503"/>
                <a:gd name="T85" fmla="*/ 312738 h 750"/>
                <a:gd name="T86" fmla="*/ 251324 w 503"/>
                <a:gd name="T87" fmla="*/ 306388 h 750"/>
                <a:gd name="T88" fmla="*/ 253710 w 503"/>
                <a:gd name="T89" fmla="*/ 187325 h 750"/>
                <a:gd name="T90" fmla="*/ 295067 w 503"/>
                <a:gd name="T91" fmla="*/ 184150 h 750"/>
                <a:gd name="T92" fmla="*/ 300634 w 503"/>
                <a:gd name="T93" fmla="*/ 315119 h 750"/>
                <a:gd name="T94" fmla="*/ 314155 w 503"/>
                <a:gd name="T95" fmla="*/ 328613 h 750"/>
                <a:gd name="T96" fmla="*/ 325289 w 503"/>
                <a:gd name="T97" fmla="*/ 238125 h 750"/>
                <a:gd name="T98" fmla="*/ 334038 w 503"/>
                <a:gd name="T99" fmla="*/ 230981 h 750"/>
                <a:gd name="T100" fmla="*/ 373804 w 503"/>
                <a:gd name="T101" fmla="*/ 236538 h 750"/>
                <a:gd name="T102" fmla="*/ 376985 w 503"/>
                <a:gd name="T103" fmla="*/ 296069 h 7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03" h="750">
                  <a:moveTo>
                    <a:pt x="461" y="256"/>
                  </a:moveTo>
                  <a:lnTo>
                    <a:pt x="422" y="256"/>
                  </a:lnTo>
                  <a:lnTo>
                    <a:pt x="413" y="258"/>
                  </a:lnTo>
                  <a:lnTo>
                    <a:pt x="413" y="243"/>
                  </a:lnTo>
                  <a:lnTo>
                    <a:pt x="411" y="234"/>
                  </a:lnTo>
                  <a:lnTo>
                    <a:pt x="409" y="226"/>
                  </a:lnTo>
                  <a:lnTo>
                    <a:pt x="404" y="219"/>
                  </a:lnTo>
                  <a:lnTo>
                    <a:pt x="398" y="212"/>
                  </a:lnTo>
                  <a:lnTo>
                    <a:pt x="393" y="206"/>
                  </a:lnTo>
                  <a:lnTo>
                    <a:pt x="384" y="202"/>
                  </a:lnTo>
                  <a:lnTo>
                    <a:pt x="376" y="199"/>
                  </a:lnTo>
                  <a:lnTo>
                    <a:pt x="367" y="199"/>
                  </a:lnTo>
                  <a:lnTo>
                    <a:pt x="328" y="199"/>
                  </a:lnTo>
                  <a:lnTo>
                    <a:pt x="321" y="199"/>
                  </a:lnTo>
                  <a:lnTo>
                    <a:pt x="314" y="201"/>
                  </a:lnTo>
                  <a:lnTo>
                    <a:pt x="306" y="204"/>
                  </a:lnTo>
                  <a:lnTo>
                    <a:pt x="301" y="208"/>
                  </a:lnTo>
                  <a:lnTo>
                    <a:pt x="294" y="204"/>
                  </a:lnTo>
                  <a:lnTo>
                    <a:pt x="288" y="201"/>
                  </a:lnTo>
                  <a:lnTo>
                    <a:pt x="281" y="199"/>
                  </a:lnTo>
                  <a:lnTo>
                    <a:pt x="272" y="199"/>
                  </a:lnTo>
                  <a:lnTo>
                    <a:pt x="233" y="199"/>
                  </a:lnTo>
                  <a:lnTo>
                    <a:pt x="222" y="201"/>
                  </a:lnTo>
                  <a:lnTo>
                    <a:pt x="222" y="46"/>
                  </a:lnTo>
                  <a:lnTo>
                    <a:pt x="222" y="37"/>
                  </a:lnTo>
                  <a:lnTo>
                    <a:pt x="218" y="28"/>
                  </a:lnTo>
                  <a:lnTo>
                    <a:pt x="215" y="21"/>
                  </a:lnTo>
                  <a:lnTo>
                    <a:pt x="209" y="13"/>
                  </a:lnTo>
                  <a:lnTo>
                    <a:pt x="202" y="8"/>
                  </a:lnTo>
                  <a:lnTo>
                    <a:pt x="194" y="4"/>
                  </a:lnTo>
                  <a:lnTo>
                    <a:pt x="185" y="0"/>
                  </a:lnTo>
                  <a:lnTo>
                    <a:pt x="176" y="0"/>
                  </a:lnTo>
                  <a:lnTo>
                    <a:pt x="139" y="0"/>
                  </a:lnTo>
                  <a:lnTo>
                    <a:pt x="130" y="0"/>
                  </a:lnTo>
                  <a:lnTo>
                    <a:pt x="121" y="4"/>
                  </a:lnTo>
                  <a:lnTo>
                    <a:pt x="113" y="8"/>
                  </a:lnTo>
                  <a:lnTo>
                    <a:pt x="106" y="13"/>
                  </a:lnTo>
                  <a:lnTo>
                    <a:pt x="101" y="21"/>
                  </a:lnTo>
                  <a:lnTo>
                    <a:pt x="97" y="28"/>
                  </a:lnTo>
                  <a:lnTo>
                    <a:pt x="93" y="37"/>
                  </a:lnTo>
                  <a:lnTo>
                    <a:pt x="93" y="46"/>
                  </a:lnTo>
                  <a:lnTo>
                    <a:pt x="93" y="250"/>
                  </a:lnTo>
                  <a:lnTo>
                    <a:pt x="80" y="239"/>
                  </a:lnTo>
                  <a:lnTo>
                    <a:pt x="79" y="237"/>
                  </a:lnTo>
                  <a:lnTo>
                    <a:pt x="77" y="236"/>
                  </a:lnTo>
                  <a:lnTo>
                    <a:pt x="73" y="234"/>
                  </a:lnTo>
                  <a:lnTo>
                    <a:pt x="58" y="226"/>
                  </a:lnTo>
                  <a:lnTo>
                    <a:pt x="44" y="223"/>
                  </a:lnTo>
                  <a:lnTo>
                    <a:pt x="31" y="221"/>
                  </a:lnTo>
                  <a:lnTo>
                    <a:pt x="22" y="219"/>
                  </a:lnTo>
                  <a:lnTo>
                    <a:pt x="14" y="219"/>
                  </a:lnTo>
                  <a:lnTo>
                    <a:pt x="9" y="221"/>
                  </a:lnTo>
                  <a:lnTo>
                    <a:pt x="3" y="225"/>
                  </a:lnTo>
                  <a:lnTo>
                    <a:pt x="0" y="230"/>
                  </a:lnTo>
                  <a:lnTo>
                    <a:pt x="0" y="236"/>
                  </a:lnTo>
                  <a:lnTo>
                    <a:pt x="0" y="498"/>
                  </a:lnTo>
                  <a:lnTo>
                    <a:pt x="1" y="524"/>
                  </a:lnTo>
                  <a:lnTo>
                    <a:pt x="5" y="550"/>
                  </a:lnTo>
                  <a:lnTo>
                    <a:pt x="11" y="574"/>
                  </a:lnTo>
                  <a:lnTo>
                    <a:pt x="20" y="598"/>
                  </a:lnTo>
                  <a:lnTo>
                    <a:pt x="29" y="620"/>
                  </a:lnTo>
                  <a:lnTo>
                    <a:pt x="42" y="640"/>
                  </a:lnTo>
                  <a:lnTo>
                    <a:pt x="57" y="658"/>
                  </a:lnTo>
                  <a:lnTo>
                    <a:pt x="73" y="677"/>
                  </a:lnTo>
                  <a:lnTo>
                    <a:pt x="91" y="693"/>
                  </a:lnTo>
                  <a:lnTo>
                    <a:pt x="110" y="708"/>
                  </a:lnTo>
                  <a:lnTo>
                    <a:pt x="132" y="721"/>
                  </a:lnTo>
                  <a:lnTo>
                    <a:pt x="154" y="732"/>
                  </a:lnTo>
                  <a:lnTo>
                    <a:pt x="176" y="739"/>
                  </a:lnTo>
                  <a:lnTo>
                    <a:pt x="200" y="746"/>
                  </a:lnTo>
                  <a:lnTo>
                    <a:pt x="226" y="750"/>
                  </a:lnTo>
                  <a:lnTo>
                    <a:pt x="251" y="750"/>
                  </a:lnTo>
                  <a:lnTo>
                    <a:pt x="275" y="750"/>
                  </a:lnTo>
                  <a:lnTo>
                    <a:pt x="301" y="746"/>
                  </a:lnTo>
                  <a:lnTo>
                    <a:pt x="323" y="741"/>
                  </a:lnTo>
                  <a:lnTo>
                    <a:pt x="345" y="732"/>
                  </a:lnTo>
                  <a:lnTo>
                    <a:pt x="367" y="722"/>
                  </a:lnTo>
                  <a:lnTo>
                    <a:pt x="387" y="711"/>
                  </a:lnTo>
                  <a:lnTo>
                    <a:pt x="406" y="697"/>
                  </a:lnTo>
                  <a:lnTo>
                    <a:pt x="424" y="682"/>
                  </a:lnTo>
                  <a:lnTo>
                    <a:pt x="441" y="665"/>
                  </a:lnTo>
                  <a:lnTo>
                    <a:pt x="455" y="647"/>
                  </a:lnTo>
                  <a:lnTo>
                    <a:pt x="468" y="629"/>
                  </a:lnTo>
                  <a:lnTo>
                    <a:pt x="479" y="607"/>
                  </a:lnTo>
                  <a:lnTo>
                    <a:pt x="488" y="585"/>
                  </a:lnTo>
                  <a:lnTo>
                    <a:pt x="496" y="563"/>
                  </a:lnTo>
                  <a:lnTo>
                    <a:pt x="499" y="539"/>
                  </a:lnTo>
                  <a:lnTo>
                    <a:pt x="503" y="515"/>
                  </a:lnTo>
                  <a:lnTo>
                    <a:pt x="503" y="509"/>
                  </a:lnTo>
                  <a:lnTo>
                    <a:pt x="503" y="302"/>
                  </a:lnTo>
                  <a:lnTo>
                    <a:pt x="503" y="293"/>
                  </a:lnTo>
                  <a:lnTo>
                    <a:pt x="501" y="285"/>
                  </a:lnTo>
                  <a:lnTo>
                    <a:pt x="497" y="276"/>
                  </a:lnTo>
                  <a:lnTo>
                    <a:pt x="494" y="270"/>
                  </a:lnTo>
                  <a:lnTo>
                    <a:pt x="486" y="265"/>
                  </a:lnTo>
                  <a:lnTo>
                    <a:pt x="479" y="259"/>
                  </a:lnTo>
                  <a:lnTo>
                    <a:pt x="470" y="258"/>
                  </a:lnTo>
                  <a:lnTo>
                    <a:pt x="461" y="256"/>
                  </a:lnTo>
                  <a:close/>
                  <a:moveTo>
                    <a:pt x="474" y="373"/>
                  </a:moveTo>
                  <a:lnTo>
                    <a:pt x="474" y="509"/>
                  </a:lnTo>
                  <a:lnTo>
                    <a:pt x="472" y="531"/>
                  </a:lnTo>
                  <a:lnTo>
                    <a:pt x="466" y="552"/>
                  </a:lnTo>
                  <a:lnTo>
                    <a:pt x="461" y="572"/>
                  </a:lnTo>
                  <a:lnTo>
                    <a:pt x="453" y="592"/>
                  </a:lnTo>
                  <a:lnTo>
                    <a:pt x="444" y="610"/>
                  </a:lnTo>
                  <a:lnTo>
                    <a:pt x="433" y="627"/>
                  </a:lnTo>
                  <a:lnTo>
                    <a:pt x="420" y="643"/>
                  </a:lnTo>
                  <a:lnTo>
                    <a:pt x="406" y="656"/>
                  </a:lnTo>
                  <a:lnTo>
                    <a:pt x="391" y="671"/>
                  </a:lnTo>
                  <a:lnTo>
                    <a:pt x="374" y="682"/>
                  </a:lnTo>
                  <a:lnTo>
                    <a:pt x="356" y="693"/>
                  </a:lnTo>
                  <a:lnTo>
                    <a:pt x="338" y="700"/>
                  </a:lnTo>
                  <a:lnTo>
                    <a:pt x="317" y="708"/>
                  </a:lnTo>
                  <a:lnTo>
                    <a:pt x="297" y="713"/>
                  </a:lnTo>
                  <a:lnTo>
                    <a:pt x="277" y="717"/>
                  </a:lnTo>
                  <a:lnTo>
                    <a:pt x="255" y="717"/>
                  </a:lnTo>
                  <a:lnTo>
                    <a:pt x="233" y="717"/>
                  </a:lnTo>
                  <a:lnTo>
                    <a:pt x="211" y="713"/>
                  </a:lnTo>
                  <a:lnTo>
                    <a:pt x="191" y="708"/>
                  </a:lnTo>
                  <a:lnTo>
                    <a:pt x="170" y="700"/>
                  </a:lnTo>
                  <a:lnTo>
                    <a:pt x="150" y="691"/>
                  </a:lnTo>
                  <a:lnTo>
                    <a:pt x="134" y="680"/>
                  </a:lnTo>
                  <a:lnTo>
                    <a:pt x="115" y="667"/>
                  </a:lnTo>
                  <a:lnTo>
                    <a:pt x="101" y="653"/>
                  </a:lnTo>
                  <a:lnTo>
                    <a:pt x="86" y="638"/>
                  </a:lnTo>
                  <a:lnTo>
                    <a:pt x="73" y="621"/>
                  </a:lnTo>
                  <a:lnTo>
                    <a:pt x="64" y="603"/>
                  </a:lnTo>
                  <a:lnTo>
                    <a:pt x="55" y="585"/>
                  </a:lnTo>
                  <a:lnTo>
                    <a:pt x="47" y="564"/>
                  </a:lnTo>
                  <a:lnTo>
                    <a:pt x="42" y="542"/>
                  </a:lnTo>
                  <a:lnTo>
                    <a:pt x="38" y="520"/>
                  </a:lnTo>
                  <a:lnTo>
                    <a:pt x="36" y="498"/>
                  </a:lnTo>
                  <a:lnTo>
                    <a:pt x="36" y="254"/>
                  </a:lnTo>
                  <a:lnTo>
                    <a:pt x="47" y="258"/>
                  </a:lnTo>
                  <a:lnTo>
                    <a:pt x="58" y="263"/>
                  </a:lnTo>
                  <a:lnTo>
                    <a:pt x="60" y="263"/>
                  </a:lnTo>
                  <a:lnTo>
                    <a:pt x="66" y="267"/>
                  </a:lnTo>
                  <a:lnTo>
                    <a:pt x="73" y="274"/>
                  </a:lnTo>
                  <a:lnTo>
                    <a:pt x="82" y="283"/>
                  </a:lnTo>
                  <a:lnTo>
                    <a:pt x="91" y="296"/>
                  </a:lnTo>
                  <a:lnTo>
                    <a:pt x="93" y="304"/>
                  </a:lnTo>
                  <a:lnTo>
                    <a:pt x="95" y="311"/>
                  </a:lnTo>
                  <a:lnTo>
                    <a:pt x="95" y="439"/>
                  </a:lnTo>
                  <a:lnTo>
                    <a:pt x="97" y="445"/>
                  </a:lnTo>
                  <a:lnTo>
                    <a:pt x="101" y="451"/>
                  </a:lnTo>
                  <a:lnTo>
                    <a:pt x="106" y="454"/>
                  </a:lnTo>
                  <a:lnTo>
                    <a:pt x="112" y="456"/>
                  </a:lnTo>
                  <a:lnTo>
                    <a:pt x="119" y="454"/>
                  </a:lnTo>
                  <a:lnTo>
                    <a:pt x="125" y="451"/>
                  </a:lnTo>
                  <a:lnTo>
                    <a:pt x="126" y="445"/>
                  </a:lnTo>
                  <a:lnTo>
                    <a:pt x="128" y="439"/>
                  </a:lnTo>
                  <a:lnTo>
                    <a:pt x="128" y="46"/>
                  </a:lnTo>
                  <a:lnTo>
                    <a:pt x="130" y="43"/>
                  </a:lnTo>
                  <a:lnTo>
                    <a:pt x="132" y="39"/>
                  </a:lnTo>
                  <a:lnTo>
                    <a:pt x="136" y="35"/>
                  </a:lnTo>
                  <a:lnTo>
                    <a:pt x="141" y="35"/>
                  </a:lnTo>
                  <a:lnTo>
                    <a:pt x="178" y="35"/>
                  </a:lnTo>
                  <a:lnTo>
                    <a:pt x="183" y="35"/>
                  </a:lnTo>
                  <a:lnTo>
                    <a:pt x="187" y="39"/>
                  </a:lnTo>
                  <a:lnTo>
                    <a:pt x="189" y="43"/>
                  </a:lnTo>
                  <a:lnTo>
                    <a:pt x="191" y="46"/>
                  </a:lnTo>
                  <a:lnTo>
                    <a:pt x="191" y="381"/>
                  </a:lnTo>
                  <a:lnTo>
                    <a:pt x="193" y="386"/>
                  </a:lnTo>
                  <a:lnTo>
                    <a:pt x="194" y="392"/>
                  </a:lnTo>
                  <a:lnTo>
                    <a:pt x="200" y="395"/>
                  </a:lnTo>
                  <a:lnTo>
                    <a:pt x="207" y="395"/>
                  </a:lnTo>
                  <a:lnTo>
                    <a:pt x="213" y="395"/>
                  </a:lnTo>
                  <a:lnTo>
                    <a:pt x="218" y="392"/>
                  </a:lnTo>
                  <a:lnTo>
                    <a:pt x="222" y="386"/>
                  </a:lnTo>
                  <a:lnTo>
                    <a:pt x="224" y="381"/>
                  </a:lnTo>
                  <a:lnTo>
                    <a:pt x="224" y="245"/>
                  </a:lnTo>
                  <a:lnTo>
                    <a:pt x="224" y="239"/>
                  </a:lnTo>
                  <a:lnTo>
                    <a:pt x="227" y="236"/>
                  </a:lnTo>
                  <a:lnTo>
                    <a:pt x="231" y="234"/>
                  </a:lnTo>
                  <a:lnTo>
                    <a:pt x="235" y="232"/>
                  </a:lnTo>
                  <a:lnTo>
                    <a:pt x="273" y="232"/>
                  </a:lnTo>
                  <a:lnTo>
                    <a:pt x="277" y="234"/>
                  </a:lnTo>
                  <a:lnTo>
                    <a:pt x="281" y="236"/>
                  </a:lnTo>
                  <a:lnTo>
                    <a:pt x="283" y="239"/>
                  </a:lnTo>
                  <a:lnTo>
                    <a:pt x="284" y="243"/>
                  </a:lnTo>
                  <a:lnTo>
                    <a:pt x="284" y="379"/>
                  </a:lnTo>
                  <a:lnTo>
                    <a:pt x="284" y="386"/>
                  </a:lnTo>
                  <a:lnTo>
                    <a:pt x="288" y="390"/>
                  </a:lnTo>
                  <a:lnTo>
                    <a:pt x="294" y="394"/>
                  </a:lnTo>
                  <a:lnTo>
                    <a:pt x="301" y="395"/>
                  </a:lnTo>
                  <a:lnTo>
                    <a:pt x="306" y="394"/>
                  </a:lnTo>
                  <a:lnTo>
                    <a:pt x="312" y="390"/>
                  </a:lnTo>
                  <a:lnTo>
                    <a:pt x="316" y="386"/>
                  </a:lnTo>
                  <a:lnTo>
                    <a:pt x="317" y="379"/>
                  </a:lnTo>
                  <a:lnTo>
                    <a:pt x="317" y="243"/>
                  </a:lnTo>
                  <a:lnTo>
                    <a:pt x="317" y="239"/>
                  </a:lnTo>
                  <a:lnTo>
                    <a:pt x="319" y="236"/>
                  </a:lnTo>
                  <a:lnTo>
                    <a:pt x="323" y="232"/>
                  </a:lnTo>
                  <a:lnTo>
                    <a:pt x="328" y="232"/>
                  </a:lnTo>
                  <a:lnTo>
                    <a:pt x="367" y="232"/>
                  </a:lnTo>
                  <a:lnTo>
                    <a:pt x="371" y="232"/>
                  </a:lnTo>
                  <a:lnTo>
                    <a:pt x="374" y="234"/>
                  </a:lnTo>
                  <a:lnTo>
                    <a:pt x="376" y="237"/>
                  </a:lnTo>
                  <a:lnTo>
                    <a:pt x="378" y="241"/>
                  </a:lnTo>
                  <a:lnTo>
                    <a:pt x="378" y="397"/>
                  </a:lnTo>
                  <a:lnTo>
                    <a:pt x="378" y="405"/>
                  </a:lnTo>
                  <a:lnTo>
                    <a:pt x="382" y="410"/>
                  </a:lnTo>
                  <a:lnTo>
                    <a:pt x="387" y="414"/>
                  </a:lnTo>
                  <a:lnTo>
                    <a:pt x="395" y="414"/>
                  </a:lnTo>
                  <a:lnTo>
                    <a:pt x="400" y="414"/>
                  </a:lnTo>
                  <a:lnTo>
                    <a:pt x="406" y="410"/>
                  </a:lnTo>
                  <a:lnTo>
                    <a:pt x="409" y="405"/>
                  </a:lnTo>
                  <a:lnTo>
                    <a:pt x="409" y="397"/>
                  </a:lnTo>
                  <a:lnTo>
                    <a:pt x="409" y="300"/>
                  </a:lnTo>
                  <a:lnTo>
                    <a:pt x="411" y="296"/>
                  </a:lnTo>
                  <a:lnTo>
                    <a:pt x="413" y="293"/>
                  </a:lnTo>
                  <a:lnTo>
                    <a:pt x="417" y="291"/>
                  </a:lnTo>
                  <a:lnTo>
                    <a:pt x="420" y="291"/>
                  </a:lnTo>
                  <a:lnTo>
                    <a:pt x="459" y="291"/>
                  </a:lnTo>
                  <a:lnTo>
                    <a:pt x="464" y="291"/>
                  </a:lnTo>
                  <a:lnTo>
                    <a:pt x="468" y="294"/>
                  </a:lnTo>
                  <a:lnTo>
                    <a:pt x="470" y="298"/>
                  </a:lnTo>
                  <a:lnTo>
                    <a:pt x="472" y="302"/>
                  </a:lnTo>
                  <a:lnTo>
                    <a:pt x="472" y="372"/>
                  </a:lnTo>
                  <a:lnTo>
                    <a:pt x="486" y="373"/>
                  </a:lnTo>
                  <a:lnTo>
                    <a:pt x="474" y="373"/>
                  </a:lnTo>
                  <a:close/>
                  <a:moveTo>
                    <a:pt x="474" y="373"/>
                  </a:moveTo>
                  <a:lnTo>
                    <a:pt x="474" y="37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8" name="Group 117"/>
          <p:cNvGrpSpPr/>
          <p:nvPr/>
        </p:nvGrpSpPr>
        <p:grpSpPr bwMode="auto">
          <a:xfrm>
            <a:off x="4872673" y="1622108"/>
            <a:ext cx="1420812" cy="1600200"/>
            <a:chOff x="5077241" y="1462042"/>
            <a:chExt cx="1420774" cy="1599009"/>
          </a:xfrm>
        </p:grpSpPr>
        <p:sp>
          <p:nvSpPr>
            <p:cNvPr id="8" name="Hexagon 7"/>
            <p:cNvSpPr/>
            <p:nvPr/>
          </p:nvSpPr>
          <p:spPr>
            <a:xfrm rot="16200000">
              <a:off x="4988124" y="1551160"/>
              <a:ext cx="1599009" cy="1420774"/>
            </a:xfrm>
            <a:prstGeom prst="hexagon">
              <a:avLst>
                <a:gd name="adj" fmla="val 24450"/>
                <a:gd name="vf" fmla="val 115470"/>
              </a:avLst>
            </a:prstGeom>
            <a:solidFill>
              <a:srgbClr val="F893D8"/>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72" name="Text Placeholder 14"/>
            <p:cNvSpPr txBox="1">
              <a:spLocks noChangeArrowheads="1"/>
            </p:cNvSpPr>
            <p:nvPr/>
          </p:nvSpPr>
          <p:spPr bwMode="auto">
            <a:xfrm>
              <a:off x="5492235" y="2452155"/>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02</a:t>
              </a:r>
            </a:p>
          </p:txBody>
        </p:sp>
        <p:sp>
          <p:nvSpPr>
            <p:cNvPr id="10273" name="Freeform 100"/>
            <p:cNvSpPr>
              <a:spLocks noEditPoints="1" noChangeArrowheads="1"/>
            </p:cNvSpPr>
            <p:nvPr/>
          </p:nvSpPr>
          <p:spPr bwMode="auto">
            <a:xfrm>
              <a:off x="5516914" y="1850639"/>
              <a:ext cx="541427" cy="545174"/>
            </a:xfrm>
            <a:custGeom>
              <a:avLst/>
              <a:gdLst>
                <a:gd name="T0" fmla="*/ 455397 w 579"/>
                <a:gd name="T1" fmla="*/ 14027 h 583"/>
                <a:gd name="T2" fmla="*/ 448851 w 579"/>
                <a:gd name="T3" fmla="*/ 9351 h 583"/>
                <a:gd name="T4" fmla="*/ 432955 w 579"/>
                <a:gd name="T5" fmla="*/ 1870 h 583"/>
                <a:gd name="T6" fmla="*/ 424539 w 579"/>
                <a:gd name="T7" fmla="*/ 0 h 583"/>
                <a:gd name="T8" fmla="*/ 407707 w 579"/>
                <a:gd name="T9" fmla="*/ 3740 h 583"/>
                <a:gd name="T10" fmla="*/ 391810 w 579"/>
                <a:gd name="T11" fmla="*/ 14027 h 583"/>
                <a:gd name="T12" fmla="*/ 344119 w 579"/>
                <a:gd name="T13" fmla="*/ 62653 h 583"/>
                <a:gd name="T14" fmla="*/ 328223 w 579"/>
                <a:gd name="T15" fmla="*/ 62653 h 583"/>
                <a:gd name="T16" fmla="*/ 314196 w 579"/>
                <a:gd name="T17" fmla="*/ 69199 h 583"/>
                <a:gd name="T18" fmla="*/ 293624 w 579"/>
                <a:gd name="T19" fmla="*/ 89771 h 583"/>
                <a:gd name="T20" fmla="*/ 287078 w 579"/>
                <a:gd name="T21" fmla="*/ 105668 h 583"/>
                <a:gd name="T22" fmla="*/ 288948 w 579"/>
                <a:gd name="T23" fmla="*/ 120630 h 583"/>
                <a:gd name="T24" fmla="*/ 55171 w 579"/>
                <a:gd name="T25" fmla="*/ 356280 h 583"/>
                <a:gd name="T26" fmla="*/ 53301 w 579"/>
                <a:gd name="T27" fmla="*/ 358150 h 583"/>
                <a:gd name="T28" fmla="*/ 51431 w 579"/>
                <a:gd name="T29" fmla="*/ 360956 h 583"/>
                <a:gd name="T30" fmla="*/ 5611 w 579"/>
                <a:gd name="T31" fmla="*/ 500288 h 583"/>
                <a:gd name="T32" fmla="*/ 0 w 579"/>
                <a:gd name="T33" fmla="*/ 514315 h 583"/>
                <a:gd name="T34" fmla="*/ 0 w 579"/>
                <a:gd name="T35" fmla="*/ 516185 h 583"/>
                <a:gd name="T36" fmla="*/ 1870 w 579"/>
                <a:gd name="T37" fmla="*/ 533017 h 583"/>
                <a:gd name="T38" fmla="*/ 5611 w 579"/>
                <a:gd name="T39" fmla="*/ 536758 h 583"/>
                <a:gd name="T40" fmla="*/ 8416 w 579"/>
                <a:gd name="T41" fmla="*/ 539563 h 583"/>
                <a:gd name="T42" fmla="*/ 16832 w 579"/>
                <a:gd name="T43" fmla="*/ 545174 h 583"/>
                <a:gd name="T44" fmla="*/ 27118 w 579"/>
                <a:gd name="T45" fmla="*/ 545174 h 583"/>
                <a:gd name="T46" fmla="*/ 28988 w 579"/>
                <a:gd name="T47" fmla="*/ 545174 h 583"/>
                <a:gd name="T48" fmla="*/ 182346 w 579"/>
                <a:gd name="T49" fmla="*/ 495613 h 583"/>
                <a:gd name="T50" fmla="*/ 187021 w 579"/>
                <a:gd name="T51" fmla="*/ 491872 h 583"/>
                <a:gd name="T52" fmla="*/ 422668 w 579"/>
                <a:gd name="T53" fmla="*/ 256222 h 583"/>
                <a:gd name="T54" fmla="*/ 432955 w 579"/>
                <a:gd name="T55" fmla="*/ 258093 h 583"/>
                <a:gd name="T56" fmla="*/ 438565 w 579"/>
                <a:gd name="T57" fmla="*/ 258093 h 583"/>
                <a:gd name="T58" fmla="*/ 448851 w 579"/>
                <a:gd name="T59" fmla="*/ 253417 h 583"/>
                <a:gd name="T60" fmla="*/ 472229 w 579"/>
                <a:gd name="T61" fmla="*/ 229104 h 583"/>
                <a:gd name="T62" fmla="*/ 477840 w 579"/>
                <a:gd name="T63" fmla="*/ 221623 h 583"/>
                <a:gd name="T64" fmla="*/ 481580 w 579"/>
                <a:gd name="T65" fmla="*/ 206661 h 583"/>
                <a:gd name="T66" fmla="*/ 527400 w 579"/>
                <a:gd name="T67" fmla="*/ 151489 h 583"/>
                <a:gd name="T68" fmla="*/ 533946 w 579"/>
                <a:gd name="T69" fmla="*/ 144943 h 583"/>
                <a:gd name="T70" fmla="*/ 541427 w 579"/>
                <a:gd name="T71" fmla="*/ 127176 h 583"/>
                <a:gd name="T72" fmla="*/ 541427 w 579"/>
                <a:gd name="T73" fmla="*/ 110344 h 583"/>
                <a:gd name="T74" fmla="*/ 533946 w 579"/>
                <a:gd name="T75" fmla="*/ 94447 h 583"/>
                <a:gd name="T76" fmla="*/ 529271 w 579"/>
                <a:gd name="T77" fmla="*/ 86031 h 583"/>
                <a:gd name="T78" fmla="*/ 143071 w 579"/>
                <a:gd name="T79" fmla="*/ 422673 h 583"/>
                <a:gd name="T80" fmla="*/ 403966 w 579"/>
                <a:gd name="T81" fmla="*/ 237520 h 583"/>
                <a:gd name="T82" fmla="*/ 345055 w 579"/>
                <a:gd name="T83" fmla="*/ 180478 h 583"/>
                <a:gd name="T84" fmla="*/ 84160 w 579"/>
                <a:gd name="T85" fmla="*/ 364696 h 583"/>
                <a:gd name="T86" fmla="*/ 345055 w 579"/>
                <a:gd name="T87" fmla="*/ 180478 h 583"/>
                <a:gd name="T88" fmla="*/ 39274 w 579"/>
                <a:gd name="T89" fmla="*/ 488132 h 583"/>
                <a:gd name="T90" fmla="*/ 154293 w 579"/>
                <a:gd name="T91" fmla="*/ 475040 h 583"/>
                <a:gd name="T92" fmla="*/ 438565 w 579"/>
                <a:gd name="T93" fmla="*/ 227234 h 583"/>
                <a:gd name="T94" fmla="*/ 436695 w 579"/>
                <a:gd name="T95" fmla="*/ 225364 h 583"/>
                <a:gd name="T96" fmla="*/ 321677 w 579"/>
                <a:gd name="T97" fmla="*/ 108474 h 583"/>
                <a:gd name="T98" fmla="*/ 333833 w 579"/>
                <a:gd name="T99" fmla="*/ 87901 h 583"/>
                <a:gd name="T100" fmla="*/ 451657 w 579"/>
                <a:gd name="T101" fmla="*/ 206661 h 583"/>
                <a:gd name="T102" fmla="*/ 455397 w 579"/>
                <a:gd name="T103" fmla="*/ 208531 h 583"/>
                <a:gd name="T104" fmla="*/ 508698 w 579"/>
                <a:gd name="T105" fmla="*/ 132787 h 583"/>
                <a:gd name="T106" fmla="*/ 364692 w 579"/>
                <a:gd name="T107" fmla="*/ 81355 h 583"/>
                <a:gd name="T108" fmla="*/ 410512 w 579"/>
                <a:gd name="T109" fmla="*/ 34599 h 583"/>
                <a:gd name="T110" fmla="*/ 424539 w 579"/>
                <a:gd name="T111" fmla="*/ 29924 h 583"/>
                <a:gd name="T112" fmla="*/ 436695 w 579"/>
                <a:gd name="T113" fmla="*/ 34599 h 583"/>
                <a:gd name="T114" fmla="*/ 508698 w 579"/>
                <a:gd name="T115" fmla="*/ 106603 h 583"/>
                <a:gd name="T116" fmla="*/ 513374 w 579"/>
                <a:gd name="T117" fmla="*/ 118760 h 583"/>
                <a:gd name="T118" fmla="*/ 508698 w 579"/>
                <a:gd name="T119" fmla="*/ 132787 h 583"/>
                <a:gd name="T120" fmla="*/ 508698 w 579"/>
                <a:gd name="T121" fmla="*/ 132787 h 5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79" h="583">
                  <a:moveTo>
                    <a:pt x="566" y="92"/>
                  </a:moveTo>
                  <a:lnTo>
                    <a:pt x="487" y="15"/>
                  </a:lnTo>
                  <a:lnTo>
                    <a:pt x="480" y="10"/>
                  </a:lnTo>
                  <a:lnTo>
                    <a:pt x="472" y="4"/>
                  </a:lnTo>
                  <a:lnTo>
                    <a:pt x="463" y="2"/>
                  </a:lnTo>
                  <a:lnTo>
                    <a:pt x="454" y="0"/>
                  </a:lnTo>
                  <a:lnTo>
                    <a:pt x="445" y="2"/>
                  </a:lnTo>
                  <a:lnTo>
                    <a:pt x="436" y="4"/>
                  </a:lnTo>
                  <a:lnTo>
                    <a:pt x="426" y="10"/>
                  </a:lnTo>
                  <a:lnTo>
                    <a:pt x="419" y="15"/>
                  </a:lnTo>
                  <a:lnTo>
                    <a:pt x="368" y="67"/>
                  </a:lnTo>
                  <a:lnTo>
                    <a:pt x="360" y="67"/>
                  </a:lnTo>
                  <a:lnTo>
                    <a:pt x="351" y="67"/>
                  </a:lnTo>
                  <a:lnTo>
                    <a:pt x="344" y="68"/>
                  </a:lnTo>
                  <a:lnTo>
                    <a:pt x="336" y="74"/>
                  </a:lnTo>
                  <a:lnTo>
                    <a:pt x="314" y="96"/>
                  </a:lnTo>
                  <a:lnTo>
                    <a:pt x="309" y="103"/>
                  </a:lnTo>
                  <a:lnTo>
                    <a:pt x="307" y="113"/>
                  </a:lnTo>
                  <a:lnTo>
                    <a:pt x="307" y="122"/>
                  </a:lnTo>
                  <a:lnTo>
                    <a:pt x="309" y="129"/>
                  </a:lnTo>
                  <a:lnTo>
                    <a:pt x="59" y="381"/>
                  </a:lnTo>
                  <a:lnTo>
                    <a:pt x="57" y="383"/>
                  </a:lnTo>
                  <a:lnTo>
                    <a:pt x="55" y="386"/>
                  </a:lnTo>
                  <a:lnTo>
                    <a:pt x="11" y="522"/>
                  </a:lnTo>
                  <a:lnTo>
                    <a:pt x="6" y="535"/>
                  </a:lnTo>
                  <a:lnTo>
                    <a:pt x="0" y="550"/>
                  </a:lnTo>
                  <a:lnTo>
                    <a:pt x="0" y="552"/>
                  </a:lnTo>
                  <a:lnTo>
                    <a:pt x="0" y="563"/>
                  </a:lnTo>
                  <a:lnTo>
                    <a:pt x="2" y="570"/>
                  </a:lnTo>
                  <a:lnTo>
                    <a:pt x="6" y="574"/>
                  </a:lnTo>
                  <a:lnTo>
                    <a:pt x="9" y="577"/>
                  </a:lnTo>
                  <a:lnTo>
                    <a:pt x="13" y="581"/>
                  </a:lnTo>
                  <a:lnTo>
                    <a:pt x="18" y="583"/>
                  </a:lnTo>
                  <a:lnTo>
                    <a:pt x="24" y="583"/>
                  </a:lnTo>
                  <a:lnTo>
                    <a:pt x="29" y="583"/>
                  </a:lnTo>
                  <a:lnTo>
                    <a:pt x="31" y="583"/>
                  </a:lnTo>
                  <a:lnTo>
                    <a:pt x="52" y="576"/>
                  </a:lnTo>
                  <a:lnTo>
                    <a:pt x="195" y="530"/>
                  </a:lnTo>
                  <a:lnTo>
                    <a:pt x="200" y="526"/>
                  </a:lnTo>
                  <a:lnTo>
                    <a:pt x="452" y="274"/>
                  </a:lnTo>
                  <a:lnTo>
                    <a:pt x="458" y="276"/>
                  </a:lnTo>
                  <a:lnTo>
                    <a:pt x="463" y="276"/>
                  </a:lnTo>
                  <a:lnTo>
                    <a:pt x="469" y="276"/>
                  </a:lnTo>
                  <a:lnTo>
                    <a:pt x="474" y="274"/>
                  </a:lnTo>
                  <a:lnTo>
                    <a:pt x="480" y="271"/>
                  </a:lnTo>
                  <a:lnTo>
                    <a:pt x="483" y="267"/>
                  </a:lnTo>
                  <a:lnTo>
                    <a:pt x="505" y="245"/>
                  </a:lnTo>
                  <a:lnTo>
                    <a:pt x="511" y="237"/>
                  </a:lnTo>
                  <a:lnTo>
                    <a:pt x="515" y="230"/>
                  </a:lnTo>
                  <a:lnTo>
                    <a:pt x="515" y="221"/>
                  </a:lnTo>
                  <a:lnTo>
                    <a:pt x="513" y="214"/>
                  </a:lnTo>
                  <a:lnTo>
                    <a:pt x="564" y="162"/>
                  </a:lnTo>
                  <a:lnTo>
                    <a:pt x="571" y="155"/>
                  </a:lnTo>
                  <a:lnTo>
                    <a:pt x="575" y="146"/>
                  </a:lnTo>
                  <a:lnTo>
                    <a:pt x="579" y="136"/>
                  </a:lnTo>
                  <a:lnTo>
                    <a:pt x="579" y="127"/>
                  </a:lnTo>
                  <a:lnTo>
                    <a:pt x="579" y="118"/>
                  </a:lnTo>
                  <a:lnTo>
                    <a:pt x="577" y="109"/>
                  </a:lnTo>
                  <a:lnTo>
                    <a:pt x="571" y="101"/>
                  </a:lnTo>
                  <a:lnTo>
                    <a:pt x="566" y="92"/>
                  </a:lnTo>
                  <a:close/>
                  <a:moveTo>
                    <a:pt x="193" y="493"/>
                  </a:moveTo>
                  <a:lnTo>
                    <a:pt x="153" y="452"/>
                  </a:lnTo>
                  <a:lnTo>
                    <a:pt x="391" y="214"/>
                  </a:lnTo>
                  <a:lnTo>
                    <a:pt x="432" y="254"/>
                  </a:lnTo>
                  <a:lnTo>
                    <a:pt x="193" y="493"/>
                  </a:lnTo>
                  <a:close/>
                  <a:moveTo>
                    <a:pt x="369" y="193"/>
                  </a:moveTo>
                  <a:lnTo>
                    <a:pt x="131" y="432"/>
                  </a:lnTo>
                  <a:lnTo>
                    <a:pt x="90" y="390"/>
                  </a:lnTo>
                  <a:lnTo>
                    <a:pt x="329" y="153"/>
                  </a:lnTo>
                  <a:lnTo>
                    <a:pt x="369" y="193"/>
                  </a:lnTo>
                  <a:close/>
                  <a:moveTo>
                    <a:pt x="61" y="542"/>
                  </a:moveTo>
                  <a:lnTo>
                    <a:pt x="42" y="522"/>
                  </a:lnTo>
                  <a:lnTo>
                    <a:pt x="75" y="418"/>
                  </a:lnTo>
                  <a:lnTo>
                    <a:pt x="165" y="508"/>
                  </a:lnTo>
                  <a:lnTo>
                    <a:pt x="61" y="542"/>
                  </a:lnTo>
                  <a:close/>
                  <a:moveTo>
                    <a:pt x="469" y="243"/>
                  </a:moveTo>
                  <a:lnTo>
                    <a:pt x="469" y="243"/>
                  </a:lnTo>
                  <a:lnTo>
                    <a:pt x="467" y="241"/>
                  </a:lnTo>
                  <a:lnTo>
                    <a:pt x="344" y="116"/>
                  </a:lnTo>
                  <a:lnTo>
                    <a:pt x="340" y="113"/>
                  </a:lnTo>
                  <a:lnTo>
                    <a:pt x="357" y="94"/>
                  </a:lnTo>
                  <a:lnTo>
                    <a:pt x="358" y="96"/>
                  </a:lnTo>
                  <a:lnTo>
                    <a:pt x="483" y="221"/>
                  </a:lnTo>
                  <a:lnTo>
                    <a:pt x="487" y="223"/>
                  </a:lnTo>
                  <a:lnTo>
                    <a:pt x="469" y="243"/>
                  </a:lnTo>
                  <a:close/>
                  <a:moveTo>
                    <a:pt x="544" y="142"/>
                  </a:moveTo>
                  <a:lnTo>
                    <a:pt x="494" y="192"/>
                  </a:lnTo>
                  <a:lnTo>
                    <a:pt x="390" y="87"/>
                  </a:lnTo>
                  <a:lnTo>
                    <a:pt x="439" y="37"/>
                  </a:lnTo>
                  <a:lnTo>
                    <a:pt x="447" y="32"/>
                  </a:lnTo>
                  <a:lnTo>
                    <a:pt x="454" y="32"/>
                  </a:lnTo>
                  <a:lnTo>
                    <a:pt x="461" y="32"/>
                  </a:lnTo>
                  <a:lnTo>
                    <a:pt x="467" y="37"/>
                  </a:lnTo>
                  <a:lnTo>
                    <a:pt x="544" y="114"/>
                  </a:lnTo>
                  <a:lnTo>
                    <a:pt x="549" y="120"/>
                  </a:lnTo>
                  <a:lnTo>
                    <a:pt x="549" y="127"/>
                  </a:lnTo>
                  <a:lnTo>
                    <a:pt x="549" y="135"/>
                  </a:lnTo>
                  <a:lnTo>
                    <a:pt x="544" y="142"/>
                  </a:lnTo>
                  <a:close/>
                  <a:moveTo>
                    <a:pt x="544" y="142"/>
                  </a:moveTo>
                  <a:lnTo>
                    <a:pt x="544" y="14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9" name="Group 118"/>
          <p:cNvGrpSpPr/>
          <p:nvPr/>
        </p:nvGrpSpPr>
        <p:grpSpPr bwMode="auto">
          <a:xfrm>
            <a:off x="4140835" y="2904808"/>
            <a:ext cx="1420813" cy="1600200"/>
            <a:chOff x="4345876" y="2744842"/>
            <a:chExt cx="1420774" cy="1599009"/>
          </a:xfrm>
        </p:grpSpPr>
        <p:sp>
          <p:nvSpPr>
            <p:cNvPr id="11" name="Hexagon 10"/>
            <p:cNvSpPr/>
            <p:nvPr/>
          </p:nvSpPr>
          <p:spPr>
            <a:xfrm rot="16200000">
              <a:off x="4256759" y="2833959"/>
              <a:ext cx="1599009" cy="1420774"/>
            </a:xfrm>
            <a:prstGeom prst="hexagon">
              <a:avLst>
                <a:gd name="adj" fmla="val 24450"/>
                <a:gd name="vf" fmla="val 115470"/>
              </a:avLst>
            </a:prstGeom>
            <a:solidFill>
              <a:srgbClr val="F02AA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69" name="Text Placeholder 14"/>
            <p:cNvSpPr txBox="1">
              <a:spLocks noChangeArrowheads="1"/>
            </p:cNvSpPr>
            <p:nvPr/>
          </p:nvSpPr>
          <p:spPr bwMode="auto">
            <a:xfrm>
              <a:off x="4760870" y="3787218"/>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03</a:t>
              </a:r>
            </a:p>
          </p:txBody>
        </p:sp>
        <p:sp>
          <p:nvSpPr>
            <p:cNvPr id="10270" name="Freeform 237"/>
            <p:cNvSpPr>
              <a:spLocks noEditPoints="1" noChangeArrowheads="1"/>
            </p:cNvSpPr>
            <p:nvPr/>
          </p:nvSpPr>
          <p:spPr bwMode="auto">
            <a:xfrm>
              <a:off x="4748702" y="3183621"/>
              <a:ext cx="615120" cy="481028"/>
            </a:xfrm>
            <a:custGeom>
              <a:avLst/>
              <a:gdLst>
                <a:gd name="T0" fmla="*/ 573687 w 579"/>
                <a:gd name="T1" fmla="*/ 392698 h 452"/>
                <a:gd name="T2" fmla="*/ 571562 w 579"/>
                <a:gd name="T3" fmla="*/ 392698 h 452"/>
                <a:gd name="T4" fmla="*/ 575812 w 579"/>
                <a:gd name="T5" fmla="*/ 378863 h 452"/>
                <a:gd name="T6" fmla="*/ 575812 w 579"/>
                <a:gd name="T7" fmla="*/ 32991 h 452"/>
                <a:gd name="T8" fmla="*/ 571562 w 579"/>
                <a:gd name="T9" fmla="*/ 21284 h 452"/>
                <a:gd name="T10" fmla="*/ 564126 w 579"/>
                <a:gd name="T11" fmla="*/ 9578 h 452"/>
                <a:gd name="T12" fmla="*/ 554564 w 579"/>
                <a:gd name="T13" fmla="*/ 1064 h 452"/>
                <a:gd name="T14" fmla="*/ 540753 w 579"/>
                <a:gd name="T15" fmla="*/ 0 h 452"/>
                <a:gd name="T16" fmla="*/ 74367 w 579"/>
                <a:gd name="T17" fmla="*/ 0 h 452"/>
                <a:gd name="T18" fmla="*/ 60556 w 579"/>
                <a:gd name="T19" fmla="*/ 1064 h 452"/>
                <a:gd name="T20" fmla="*/ 50994 w 579"/>
                <a:gd name="T21" fmla="*/ 9578 h 452"/>
                <a:gd name="T22" fmla="*/ 42495 w 579"/>
                <a:gd name="T23" fmla="*/ 21284 h 452"/>
                <a:gd name="T24" fmla="*/ 41433 w 579"/>
                <a:gd name="T25" fmla="*/ 32991 h 452"/>
                <a:gd name="T26" fmla="*/ 41433 w 579"/>
                <a:gd name="T27" fmla="*/ 378863 h 452"/>
                <a:gd name="T28" fmla="*/ 42495 w 579"/>
                <a:gd name="T29" fmla="*/ 392698 h 452"/>
                <a:gd name="T30" fmla="*/ 2125 w 579"/>
                <a:gd name="T31" fmla="*/ 458679 h 452"/>
                <a:gd name="T32" fmla="*/ 0 w 579"/>
                <a:gd name="T33" fmla="*/ 467193 h 452"/>
                <a:gd name="T34" fmla="*/ 2125 w 579"/>
                <a:gd name="T35" fmla="*/ 472514 h 452"/>
                <a:gd name="T36" fmla="*/ 13811 w 579"/>
                <a:gd name="T37" fmla="*/ 481028 h 452"/>
                <a:gd name="T38" fmla="*/ 603434 w 579"/>
                <a:gd name="T39" fmla="*/ 481028 h 452"/>
                <a:gd name="T40" fmla="*/ 615120 w 579"/>
                <a:gd name="T41" fmla="*/ 472514 h 452"/>
                <a:gd name="T42" fmla="*/ 615120 w 579"/>
                <a:gd name="T43" fmla="*/ 467193 h 452"/>
                <a:gd name="T44" fmla="*/ 612995 w 579"/>
                <a:gd name="T45" fmla="*/ 458679 h 452"/>
                <a:gd name="T46" fmla="*/ 67993 w 579"/>
                <a:gd name="T47" fmla="*/ 353321 h 452"/>
                <a:gd name="T48" fmla="*/ 548190 w 579"/>
                <a:gd name="T49" fmla="*/ 378863 h 452"/>
                <a:gd name="T50" fmla="*/ 547127 w 579"/>
                <a:gd name="T51" fmla="*/ 385248 h 452"/>
                <a:gd name="T52" fmla="*/ 540753 w 579"/>
                <a:gd name="T53" fmla="*/ 386312 h 452"/>
                <a:gd name="T54" fmla="*/ 74367 w 579"/>
                <a:gd name="T55" fmla="*/ 386312 h 452"/>
                <a:gd name="T56" fmla="*/ 67993 w 579"/>
                <a:gd name="T57" fmla="*/ 383120 h 452"/>
                <a:gd name="T58" fmla="*/ 67993 w 579"/>
                <a:gd name="T59" fmla="*/ 378863 h 452"/>
                <a:gd name="T60" fmla="*/ 67993 w 579"/>
                <a:gd name="T61" fmla="*/ 85138 h 452"/>
                <a:gd name="T62" fmla="*/ 547127 w 579"/>
                <a:gd name="T63" fmla="*/ 325652 h 452"/>
                <a:gd name="T64" fmla="*/ 67993 w 579"/>
                <a:gd name="T65" fmla="*/ 325652 h 452"/>
                <a:gd name="T66" fmla="*/ 540753 w 579"/>
                <a:gd name="T67" fmla="*/ 26606 h 452"/>
                <a:gd name="T68" fmla="*/ 545003 w 579"/>
                <a:gd name="T69" fmla="*/ 28734 h 452"/>
                <a:gd name="T70" fmla="*/ 548190 w 579"/>
                <a:gd name="T71" fmla="*/ 32991 h 452"/>
                <a:gd name="T72" fmla="*/ 67993 w 579"/>
                <a:gd name="T73" fmla="*/ 58532 h 452"/>
                <a:gd name="T74" fmla="*/ 67993 w 579"/>
                <a:gd name="T75" fmla="*/ 32991 h 452"/>
                <a:gd name="T76" fmla="*/ 72242 w 579"/>
                <a:gd name="T77" fmla="*/ 26606 h 452"/>
                <a:gd name="T78" fmla="*/ 74367 w 579"/>
                <a:gd name="T79" fmla="*/ 26606 h 452"/>
                <a:gd name="T80" fmla="*/ 60556 w 579"/>
                <a:gd name="T81" fmla="*/ 413982 h 452"/>
                <a:gd name="T82" fmla="*/ 575812 w 579"/>
                <a:gd name="T83" fmla="*/ 453358 h 452"/>
                <a:gd name="T84" fmla="*/ 37183 w 579"/>
                <a:gd name="T85" fmla="*/ 453358 h 4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579" h="452">
                  <a:moveTo>
                    <a:pt x="577" y="431"/>
                  </a:moveTo>
                  <a:lnTo>
                    <a:pt x="540" y="369"/>
                  </a:lnTo>
                  <a:lnTo>
                    <a:pt x="538" y="369"/>
                  </a:lnTo>
                  <a:lnTo>
                    <a:pt x="540" y="363"/>
                  </a:lnTo>
                  <a:lnTo>
                    <a:pt x="542" y="356"/>
                  </a:lnTo>
                  <a:lnTo>
                    <a:pt x="542" y="31"/>
                  </a:lnTo>
                  <a:lnTo>
                    <a:pt x="540" y="25"/>
                  </a:lnTo>
                  <a:lnTo>
                    <a:pt x="538" y="20"/>
                  </a:lnTo>
                  <a:lnTo>
                    <a:pt x="537" y="12"/>
                  </a:lnTo>
                  <a:lnTo>
                    <a:pt x="531" y="9"/>
                  </a:lnTo>
                  <a:lnTo>
                    <a:pt x="527" y="5"/>
                  </a:lnTo>
                  <a:lnTo>
                    <a:pt x="522" y="1"/>
                  </a:lnTo>
                  <a:lnTo>
                    <a:pt x="515" y="0"/>
                  </a:lnTo>
                  <a:lnTo>
                    <a:pt x="509" y="0"/>
                  </a:lnTo>
                  <a:lnTo>
                    <a:pt x="70" y="0"/>
                  </a:lnTo>
                  <a:lnTo>
                    <a:pt x="64" y="0"/>
                  </a:lnTo>
                  <a:lnTo>
                    <a:pt x="57" y="1"/>
                  </a:lnTo>
                  <a:lnTo>
                    <a:pt x="52" y="5"/>
                  </a:lnTo>
                  <a:lnTo>
                    <a:pt x="48" y="9"/>
                  </a:lnTo>
                  <a:lnTo>
                    <a:pt x="44" y="12"/>
                  </a:lnTo>
                  <a:lnTo>
                    <a:pt x="40" y="20"/>
                  </a:lnTo>
                  <a:lnTo>
                    <a:pt x="39" y="25"/>
                  </a:lnTo>
                  <a:lnTo>
                    <a:pt x="39" y="31"/>
                  </a:lnTo>
                  <a:lnTo>
                    <a:pt x="39" y="356"/>
                  </a:lnTo>
                  <a:lnTo>
                    <a:pt x="39" y="362"/>
                  </a:lnTo>
                  <a:lnTo>
                    <a:pt x="40" y="369"/>
                  </a:lnTo>
                  <a:lnTo>
                    <a:pt x="2" y="431"/>
                  </a:lnTo>
                  <a:lnTo>
                    <a:pt x="0" y="439"/>
                  </a:lnTo>
                  <a:lnTo>
                    <a:pt x="2" y="444"/>
                  </a:lnTo>
                  <a:lnTo>
                    <a:pt x="6" y="450"/>
                  </a:lnTo>
                  <a:lnTo>
                    <a:pt x="13" y="452"/>
                  </a:lnTo>
                  <a:lnTo>
                    <a:pt x="568" y="452"/>
                  </a:lnTo>
                  <a:lnTo>
                    <a:pt x="573" y="450"/>
                  </a:lnTo>
                  <a:lnTo>
                    <a:pt x="579" y="444"/>
                  </a:lnTo>
                  <a:lnTo>
                    <a:pt x="579" y="439"/>
                  </a:lnTo>
                  <a:lnTo>
                    <a:pt x="577" y="431"/>
                  </a:lnTo>
                  <a:close/>
                  <a:moveTo>
                    <a:pt x="64" y="356"/>
                  </a:moveTo>
                  <a:lnTo>
                    <a:pt x="64" y="332"/>
                  </a:lnTo>
                  <a:lnTo>
                    <a:pt x="516" y="332"/>
                  </a:lnTo>
                  <a:lnTo>
                    <a:pt x="516" y="356"/>
                  </a:lnTo>
                  <a:lnTo>
                    <a:pt x="515" y="362"/>
                  </a:lnTo>
                  <a:lnTo>
                    <a:pt x="511" y="363"/>
                  </a:lnTo>
                  <a:lnTo>
                    <a:pt x="509" y="363"/>
                  </a:lnTo>
                  <a:lnTo>
                    <a:pt x="70" y="363"/>
                  </a:lnTo>
                  <a:lnTo>
                    <a:pt x="66" y="362"/>
                  </a:lnTo>
                  <a:lnTo>
                    <a:pt x="64" y="360"/>
                  </a:lnTo>
                  <a:lnTo>
                    <a:pt x="64" y="356"/>
                  </a:lnTo>
                  <a:close/>
                  <a:moveTo>
                    <a:pt x="64" y="306"/>
                  </a:moveTo>
                  <a:lnTo>
                    <a:pt x="64" y="80"/>
                  </a:lnTo>
                  <a:lnTo>
                    <a:pt x="515" y="80"/>
                  </a:lnTo>
                  <a:lnTo>
                    <a:pt x="515" y="306"/>
                  </a:lnTo>
                  <a:lnTo>
                    <a:pt x="64" y="306"/>
                  </a:lnTo>
                  <a:close/>
                  <a:moveTo>
                    <a:pt x="70" y="25"/>
                  </a:moveTo>
                  <a:lnTo>
                    <a:pt x="509" y="25"/>
                  </a:lnTo>
                  <a:lnTo>
                    <a:pt x="513" y="27"/>
                  </a:lnTo>
                  <a:lnTo>
                    <a:pt x="515" y="29"/>
                  </a:lnTo>
                  <a:lnTo>
                    <a:pt x="516" y="31"/>
                  </a:lnTo>
                  <a:lnTo>
                    <a:pt x="516" y="55"/>
                  </a:lnTo>
                  <a:lnTo>
                    <a:pt x="64" y="55"/>
                  </a:lnTo>
                  <a:lnTo>
                    <a:pt x="64" y="31"/>
                  </a:lnTo>
                  <a:lnTo>
                    <a:pt x="66" y="27"/>
                  </a:lnTo>
                  <a:lnTo>
                    <a:pt x="68" y="25"/>
                  </a:lnTo>
                  <a:lnTo>
                    <a:pt x="70" y="25"/>
                  </a:lnTo>
                  <a:close/>
                  <a:moveTo>
                    <a:pt x="35" y="426"/>
                  </a:moveTo>
                  <a:lnTo>
                    <a:pt x="57" y="389"/>
                  </a:lnTo>
                  <a:lnTo>
                    <a:pt x="520" y="389"/>
                  </a:lnTo>
                  <a:lnTo>
                    <a:pt x="542" y="426"/>
                  </a:lnTo>
                  <a:lnTo>
                    <a:pt x="35" y="426"/>
                  </a:lnTo>
                  <a:close/>
                  <a:moveTo>
                    <a:pt x="35" y="426"/>
                  </a:moveTo>
                  <a:lnTo>
                    <a:pt x="35" y="4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2" name="Group 121"/>
          <p:cNvGrpSpPr/>
          <p:nvPr/>
        </p:nvGrpSpPr>
        <p:grpSpPr bwMode="auto">
          <a:xfrm>
            <a:off x="6307773" y="4195445"/>
            <a:ext cx="1419225" cy="1598613"/>
            <a:chOff x="6511739" y="4034109"/>
            <a:chExt cx="1420774" cy="1599009"/>
          </a:xfrm>
        </p:grpSpPr>
        <p:sp>
          <p:nvSpPr>
            <p:cNvPr id="90" name="Hexagon 89"/>
            <p:cNvSpPr/>
            <p:nvPr/>
          </p:nvSpPr>
          <p:spPr>
            <a:xfrm rot="16200000">
              <a:off x="6422622" y="4123227"/>
              <a:ext cx="1599009" cy="1420774"/>
            </a:xfrm>
            <a:prstGeom prst="hexagon">
              <a:avLst>
                <a:gd name="adj" fmla="val 24450"/>
                <a:gd name="vf" fmla="val 115470"/>
              </a:avLst>
            </a:prstGeom>
            <a:solidFill>
              <a:srgbClr val="F893D8"/>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66" name="Text Placeholder 14"/>
            <p:cNvSpPr txBox="1">
              <a:spLocks noChangeArrowheads="1"/>
            </p:cNvSpPr>
            <p:nvPr/>
          </p:nvSpPr>
          <p:spPr bwMode="auto">
            <a:xfrm>
              <a:off x="6926733" y="5040221"/>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06</a:t>
              </a:r>
            </a:p>
          </p:txBody>
        </p:sp>
        <p:sp>
          <p:nvSpPr>
            <p:cNvPr id="10267" name="Freeform 357"/>
            <p:cNvSpPr>
              <a:spLocks noEditPoints="1" noChangeArrowheads="1"/>
            </p:cNvSpPr>
            <p:nvPr/>
          </p:nvSpPr>
          <p:spPr bwMode="auto">
            <a:xfrm>
              <a:off x="6995906" y="4363471"/>
              <a:ext cx="452438" cy="593725"/>
            </a:xfrm>
            <a:custGeom>
              <a:avLst/>
              <a:gdLst>
                <a:gd name="T0" fmla="*/ 306899 w 572"/>
                <a:gd name="T1" fmla="*/ 60164 h 750"/>
                <a:gd name="T2" fmla="*/ 268932 w 572"/>
                <a:gd name="T3" fmla="*/ 13458 h 750"/>
                <a:gd name="T4" fmla="*/ 225428 w 572"/>
                <a:gd name="T5" fmla="*/ 0 h 750"/>
                <a:gd name="T6" fmla="*/ 167687 w 572"/>
                <a:gd name="T7" fmla="*/ 22166 h 750"/>
                <a:gd name="T8" fmla="*/ 140003 w 572"/>
                <a:gd name="T9" fmla="*/ 74414 h 750"/>
                <a:gd name="T10" fmla="*/ 22147 w 572"/>
                <a:gd name="T11" fmla="*/ 77580 h 750"/>
                <a:gd name="T12" fmla="*/ 3164 w 572"/>
                <a:gd name="T13" fmla="*/ 97371 h 750"/>
                <a:gd name="T14" fmla="*/ 0 w 572"/>
                <a:gd name="T15" fmla="*/ 148827 h 750"/>
                <a:gd name="T16" fmla="*/ 9492 w 572"/>
                <a:gd name="T17" fmla="*/ 171784 h 750"/>
                <a:gd name="T18" fmla="*/ 30848 w 572"/>
                <a:gd name="T19" fmla="*/ 183659 h 750"/>
                <a:gd name="T20" fmla="*/ 35594 w 572"/>
                <a:gd name="T21" fmla="*/ 564435 h 750"/>
                <a:gd name="T22" fmla="*/ 60114 w 572"/>
                <a:gd name="T23" fmla="*/ 590558 h 750"/>
                <a:gd name="T24" fmla="*/ 374131 w 572"/>
                <a:gd name="T25" fmla="*/ 593725 h 750"/>
                <a:gd name="T26" fmla="*/ 407352 w 572"/>
                <a:gd name="T27" fmla="*/ 580267 h 750"/>
                <a:gd name="T28" fmla="*/ 421590 w 572"/>
                <a:gd name="T29" fmla="*/ 545435 h 750"/>
                <a:gd name="T30" fmla="*/ 433455 w 572"/>
                <a:gd name="T31" fmla="*/ 180492 h 750"/>
                <a:gd name="T32" fmla="*/ 450856 w 572"/>
                <a:gd name="T33" fmla="*/ 161493 h 750"/>
                <a:gd name="T34" fmla="*/ 452438 w 572"/>
                <a:gd name="T35" fmla="*/ 112412 h 750"/>
                <a:gd name="T36" fmla="*/ 442155 w 572"/>
                <a:gd name="T37" fmla="*/ 86288 h 750"/>
                <a:gd name="T38" fmla="*/ 416053 w 572"/>
                <a:gd name="T39" fmla="*/ 74414 h 750"/>
                <a:gd name="T40" fmla="*/ 235711 w 572"/>
                <a:gd name="T41" fmla="*/ 27707 h 750"/>
                <a:gd name="T42" fmla="*/ 270514 w 572"/>
                <a:gd name="T43" fmla="*/ 48290 h 750"/>
                <a:gd name="T44" fmla="*/ 166105 w 572"/>
                <a:gd name="T45" fmla="*/ 74414 h 750"/>
                <a:gd name="T46" fmla="*/ 180342 w 572"/>
                <a:gd name="T47" fmla="*/ 48290 h 750"/>
                <a:gd name="T48" fmla="*/ 214354 w 572"/>
                <a:gd name="T49" fmla="*/ 27707 h 750"/>
                <a:gd name="T50" fmla="*/ 393906 w 572"/>
                <a:gd name="T51" fmla="*/ 547019 h 750"/>
                <a:gd name="T52" fmla="*/ 376504 w 572"/>
                <a:gd name="T53" fmla="*/ 567601 h 750"/>
                <a:gd name="T54" fmla="*/ 70397 w 572"/>
                <a:gd name="T55" fmla="*/ 566018 h 750"/>
                <a:gd name="T56" fmla="*/ 58532 w 572"/>
                <a:gd name="T57" fmla="*/ 547019 h 750"/>
                <a:gd name="T58" fmla="*/ 393906 w 572"/>
                <a:gd name="T59" fmla="*/ 547019 h 750"/>
                <a:gd name="T60" fmla="*/ 421590 w 572"/>
                <a:gd name="T61" fmla="*/ 154369 h 750"/>
                <a:gd name="T62" fmla="*/ 36385 w 572"/>
                <a:gd name="T63" fmla="*/ 157535 h 750"/>
                <a:gd name="T64" fmla="*/ 26893 w 572"/>
                <a:gd name="T65" fmla="*/ 148827 h 750"/>
                <a:gd name="T66" fmla="*/ 29266 w 572"/>
                <a:gd name="T67" fmla="*/ 104496 h 750"/>
                <a:gd name="T68" fmla="*/ 414471 w 572"/>
                <a:gd name="T69" fmla="*/ 102121 h 750"/>
                <a:gd name="T70" fmla="*/ 423172 w 572"/>
                <a:gd name="T71" fmla="*/ 110829 h 750"/>
                <a:gd name="T72" fmla="*/ 119437 w 572"/>
                <a:gd name="T73" fmla="*/ 262031 h 750"/>
                <a:gd name="T74" fmla="*/ 126556 w 572"/>
                <a:gd name="T75" fmla="*/ 250156 h 750"/>
                <a:gd name="T76" fmla="*/ 141585 w 572"/>
                <a:gd name="T77" fmla="*/ 253323 h 750"/>
                <a:gd name="T78" fmla="*/ 145539 w 572"/>
                <a:gd name="T79" fmla="*/ 496354 h 750"/>
                <a:gd name="T80" fmla="*/ 132884 w 572"/>
                <a:gd name="T81" fmla="*/ 509020 h 750"/>
                <a:gd name="T82" fmla="*/ 121019 w 572"/>
                <a:gd name="T83" fmla="*/ 501896 h 750"/>
                <a:gd name="T84" fmla="*/ 214354 w 572"/>
                <a:gd name="T85" fmla="*/ 262031 h 750"/>
                <a:gd name="T86" fmla="*/ 221473 w 572"/>
                <a:gd name="T87" fmla="*/ 250156 h 750"/>
                <a:gd name="T88" fmla="*/ 235711 w 572"/>
                <a:gd name="T89" fmla="*/ 253323 h 750"/>
                <a:gd name="T90" fmla="*/ 240457 w 572"/>
                <a:gd name="T91" fmla="*/ 496354 h 750"/>
                <a:gd name="T92" fmla="*/ 227010 w 572"/>
                <a:gd name="T93" fmla="*/ 509020 h 750"/>
                <a:gd name="T94" fmla="*/ 214354 w 572"/>
                <a:gd name="T95" fmla="*/ 501896 h 750"/>
                <a:gd name="T96" fmla="*/ 306899 w 572"/>
                <a:gd name="T97" fmla="*/ 262031 h 750"/>
                <a:gd name="T98" fmla="*/ 315599 w 572"/>
                <a:gd name="T99" fmla="*/ 250156 h 750"/>
                <a:gd name="T100" fmla="*/ 330628 w 572"/>
                <a:gd name="T101" fmla="*/ 253323 h 750"/>
                <a:gd name="T102" fmla="*/ 334583 w 572"/>
                <a:gd name="T103" fmla="*/ 496354 h 750"/>
                <a:gd name="T104" fmla="*/ 321927 w 572"/>
                <a:gd name="T105" fmla="*/ 509020 h 750"/>
                <a:gd name="T106" fmla="*/ 308480 w 572"/>
                <a:gd name="T107" fmla="*/ 501896 h 750"/>
                <a:gd name="T108" fmla="*/ 306899 w 572"/>
                <a:gd name="T109" fmla="*/ 496354 h 7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72" h="750">
                  <a:moveTo>
                    <a:pt x="526" y="94"/>
                  </a:moveTo>
                  <a:lnTo>
                    <a:pt x="394" y="94"/>
                  </a:lnTo>
                  <a:lnTo>
                    <a:pt x="388" y="76"/>
                  </a:lnTo>
                  <a:lnTo>
                    <a:pt x="381" y="57"/>
                  </a:lnTo>
                  <a:lnTo>
                    <a:pt x="370" y="41"/>
                  </a:lnTo>
                  <a:lnTo>
                    <a:pt x="357" y="28"/>
                  </a:lnTo>
                  <a:lnTo>
                    <a:pt x="340" y="17"/>
                  </a:lnTo>
                  <a:lnTo>
                    <a:pt x="324" y="8"/>
                  </a:lnTo>
                  <a:lnTo>
                    <a:pt x="305" y="2"/>
                  </a:lnTo>
                  <a:lnTo>
                    <a:pt x="285" y="0"/>
                  </a:lnTo>
                  <a:lnTo>
                    <a:pt x="265" y="2"/>
                  </a:lnTo>
                  <a:lnTo>
                    <a:pt x="245" y="8"/>
                  </a:lnTo>
                  <a:lnTo>
                    <a:pt x="228" y="17"/>
                  </a:lnTo>
                  <a:lnTo>
                    <a:pt x="212" y="28"/>
                  </a:lnTo>
                  <a:lnTo>
                    <a:pt x="199" y="41"/>
                  </a:lnTo>
                  <a:lnTo>
                    <a:pt x="188" y="57"/>
                  </a:lnTo>
                  <a:lnTo>
                    <a:pt x="181" y="76"/>
                  </a:lnTo>
                  <a:lnTo>
                    <a:pt x="177" y="94"/>
                  </a:lnTo>
                  <a:lnTo>
                    <a:pt x="46" y="94"/>
                  </a:lnTo>
                  <a:lnTo>
                    <a:pt x="37" y="96"/>
                  </a:lnTo>
                  <a:lnTo>
                    <a:pt x="28" y="98"/>
                  </a:lnTo>
                  <a:lnTo>
                    <a:pt x="21" y="103"/>
                  </a:lnTo>
                  <a:lnTo>
                    <a:pt x="13" y="109"/>
                  </a:lnTo>
                  <a:lnTo>
                    <a:pt x="8" y="114"/>
                  </a:lnTo>
                  <a:lnTo>
                    <a:pt x="4" y="123"/>
                  </a:lnTo>
                  <a:lnTo>
                    <a:pt x="0" y="131"/>
                  </a:lnTo>
                  <a:lnTo>
                    <a:pt x="0" y="140"/>
                  </a:lnTo>
                  <a:lnTo>
                    <a:pt x="0" y="188"/>
                  </a:lnTo>
                  <a:lnTo>
                    <a:pt x="0" y="197"/>
                  </a:lnTo>
                  <a:lnTo>
                    <a:pt x="2" y="204"/>
                  </a:lnTo>
                  <a:lnTo>
                    <a:pt x="6" y="211"/>
                  </a:lnTo>
                  <a:lnTo>
                    <a:pt x="12" y="217"/>
                  </a:lnTo>
                  <a:lnTo>
                    <a:pt x="17" y="223"/>
                  </a:lnTo>
                  <a:lnTo>
                    <a:pt x="24" y="228"/>
                  </a:lnTo>
                  <a:lnTo>
                    <a:pt x="32" y="230"/>
                  </a:lnTo>
                  <a:lnTo>
                    <a:pt x="39" y="232"/>
                  </a:lnTo>
                  <a:lnTo>
                    <a:pt x="39" y="689"/>
                  </a:lnTo>
                  <a:lnTo>
                    <a:pt x="41" y="702"/>
                  </a:lnTo>
                  <a:lnTo>
                    <a:pt x="45" y="713"/>
                  </a:lnTo>
                  <a:lnTo>
                    <a:pt x="50" y="724"/>
                  </a:lnTo>
                  <a:lnTo>
                    <a:pt x="57" y="733"/>
                  </a:lnTo>
                  <a:lnTo>
                    <a:pt x="67" y="741"/>
                  </a:lnTo>
                  <a:lnTo>
                    <a:pt x="76" y="746"/>
                  </a:lnTo>
                  <a:lnTo>
                    <a:pt x="89" y="750"/>
                  </a:lnTo>
                  <a:lnTo>
                    <a:pt x="100" y="750"/>
                  </a:lnTo>
                  <a:lnTo>
                    <a:pt x="473" y="750"/>
                  </a:lnTo>
                  <a:lnTo>
                    <a:pt x="484" y="750"/>
                  </a:lnTo>
                  <a:lnTo>
                    <a:pt x="497" y="746"/>
                  </a:lnTo>
                  <a:lnTo>
                    <a:pt x="506" y="741"/>
                  </a:lnTo>
                  <a:lnTo>
                    <a:pt x="515" y="733"/>
                  </a:lnTo>
                  <a:lnTo>
                    <a:pt x="522" y="724"/>
                  </a:lnTo>
                  <a:lnTo>
                    <a:pt x="528" y="713"/>
                  </a:lnTo>
                  <a:lnTo>
                    <a:pt x="531" y="702"/>
                  </a:lnTo>
                  <a:lnTo>
                    <a:pt x="533" y="689"/>
                  </a:lnTo>
                  <a:lnTo>
                    <a:pt x="533" y="234"/>
                  </a:lnTo>
                  <a:lnTo>
                    <a:pt x="541" y="232"/>
                  </a:lnTo>
                  <a:lnTo>
                    <a:pt x="548" y="228"/>
                  </a:lnTo>
                  <a:lnTo>
                    <a:pt x="555" y="223"/>
                  </a:lnTo>
                  <a:lnTo>
                    <a:pt x="561" y="217"/>
                  </a:lnTo>
                  <a:lnTo>
                    <a:pt x="566" y="211"/>
                  </a:lnTo>
                  <a:lnTo>
                    <a:pt x="570" y="204"/>
                  </a:lnTo>
                  <a:lnTo>
                    <a:pt x="572" y="197"/>
                  </a:lnTo>
                  <a:lnTo>
                    <a:pt x="572" y="188"/>
                  </a:lnTo>
                  <a:lnTo>
                    <a:pt x="572" y="142"/>
                  </a:lnTo>
                  <a:lnTo>
                    <a:pt x="572" y="132"/>
                  </a:lnTo>
                  <a:lnTo>
                    <a:pt x="568" y="123"/>
                  </a:lnTo>
                  <a:lnTo>
                    <a:pt x="565" y="116"/>
                  </a:lnTo>
                  <a:lnTo>
                    <a:pt x="559" y="109"/>
                  </a:lnTo>
                  <a:lnTo>
                    <a:pt x="552" y="103"/>
                  </a:lnTo>
                  <a:lnTo>
                    <a:pt x="544" y="98"/>
                  </a:lnTo>
                  <a:lnTo>
                    <a:pt x="535" y="96"/>
                  </a:lnTo>
                  <a:lnTo>
                    <a:pt x="526" y="94"/>
                  </a:lnTo>
                  <a:close/>
                  <a:moveTo>
                    <a:pt x="285" y="35"/>
                  </a:moveTo>
                  <a:lnTo>
                    <a:pt x="285" y="35"/>
                  </a:lnTo>
                  <a:lnTo>
                    <a:pt x="298" y="35"/>
                  </a:lnTo>
                  <a:lnTo>
                    <a:pt x="311" y="39"/>
                  </a:lnTo>
                  <a:lnTo>
                    <a:pt x="322" y="44"/>
                  </a:lnTo>
                  <a:lnTo>
                    <a:pt x="333" y="52"/>
                  </a:lnTo>
                  <a:lnTo>
                    <a:pt x="342" y="61"/>
                  </a:lnTo>
                  <a:lnTo>
                    <a:pt x="350" y="70"/>
                  </a:lnTo>
                  <a:lnTo>
                    <a:pt x="355" y="83"/>
                  </a:lnTo>
                  <a:lnTo>
                    <a:pt x="359" y="94"/>
                  </a:lnTo>
                  <a:lnTo>
                    <a:pt x="210" y="94"/>
                  </a:lnTo>
                  <a:lnTo>
                    <a:pt x="215" y="83"/>
                  </a:lnTo>
                  <a:lnTo>
                    <a:pt x="221" y="72"/>
                  </a:lnTo>
                  <a:lnTo>
                    <a:pt x="228" y="61"/>
                  </a:lnTo>
                  <a:lnTo>
                    <a:pt x="238" y="52"/>
                  </a:lnTo>
                  <a:lnTo>
                    <a:pt x="247" y="44"/>
                  </a:lnTo>
                  <a:lnTo>
                    <a:pt x="260" y="39"/>
                  </a:lnTo>
                  <a:lnTo>
                    <a:pt x="271" y="35"/>
                  </a:lnTo>
                  <a:lnTo>
                    <a:pt x="285" y="35"/>
                  </a:lnTo>
                  <a:close/>
                  <a:moveTo>
                    <a:pt x="498" y="691"/>
                  </a:moveTo>
                  <a:lnTo>
                    <a:pt x="498" y="691"/>
                  </a:lnTo>
                  <a:lnTo>
                    <a:pt x="495" y="700"/>
                  </a:lnTo>
                  <a:lnTo>
                    <a:pt x="489" y="709"/>
                  </a:lnTo>
                  <a:lnTo>
                    <a:pt x="482" y="715"/>
                  </a:lnTo>
                  <a:lnTo>
                    <a:pt x="476" y="717"/>
                  </a:lnTo>
                  <a:lnTo>
                    <a:pt x="471" y="717"/>
                  </a:lnTo>
                  <a:lnTo>
                    <a:pt x="100" y="717"/>
                  </a:lnTo>
                  <a:lnTo>
                    <a:pt x="89" y="715"/>
                  </a:lnTo>
                  <a:lnTo>
                    <a:pt x="81" y="709"/>
                  </a:lnTo>
                  <a:lnTo>
                    <a:pt x="76" y="702"/>
                  </a:lnTo>
                  <a:lnTo>
                    <a:pt x="74" y="697"/>
                  </a:lnTo>
                  <a:lnTo>
                    <a:pt x="74" y="691"/>
                  </a:lnTo>
                  <a:lnTo>
                    <a:pt x="74" y="234"/>
                  </a:lnTo>
                  <a:lnTo>
                    <a:pt x="497" y="234"/>
                  </a:lnTo>
                  <a:lnTo>
                    <a:pt x="497" y="691"/>
                  </a:lnTo>
                  <a:lnTo>
                    <a:pt x="498" y="691"/>
                  </a:lnTo>
                  <a:close/>
                  <a:moveTo>
                    <a:pt x="537" y="188"/>
                  </a:moveTo>
                  <a:lnTo>
                    <a:pt x="537" y="188"/>
                  </a:lnTo>
                  <a:lnTo>
                    <a:pt x="537" y="191"/>
                  </a:lnTo>
                  <a:lnTo>
                    <a:pt x="533" y="195"/>
                  </a:lnTo>
                  <a:lnTo>
                    <a:pt x="530" y="199"/>
                  </a:lnTo>
                  <a:lnTo>
                    <a:pt x="526" y="199"/>
                  </a:lnTo>
                  <a:lnTo>
                    <a:pt x="46" y="199"/>
                  </a:lnTo>
                  <a:lnTo>
                    <a:pt x="41" y="199"/>
                  </a:lnTo>
                  <a:lnTo>
                    <a:pt x="37" y="195"/>
                  </a:lnTo>
                  <a:lnTo>
                    <a:pt x="35" y="191"/>
                  </a:lnTo>
                  <a:lnTo>
                    <a:pt x="34" y="188"/>
                  </a:lnTo>
                  <a:lnTo>
                    <a:pt x="34" y="140"/>
                  </a:lnTo>
                  <a:lnTo>
                    <a:pt x="35" y="136"/>
                  </a:lnTo>
                  <a:lnTo>
                    <a:pt x="37" y="132"/>
                  </a:lnTo>
                  <a:lnTo>
                    <a:pt x="41" y="131"/>
                  </a:lnTo>
                  <a:lnTo>
                    <a:pt x="46" y="129"/>
                  </a:lnTo>
                  <a:lnTo>
                    <a:pt x="524" y="129"/>
                  </a:lnTo>
                  <a:lnTo>
                    <a:pt x="530" y="131"/>
                  </a:lnTo>
                  <a:lnTo>
                    <a:pt x="533" y="132"/>
                  </a:lnTo>
                  <a:lnTo>
                    <a:pt x="535" y="136"/>
                  </a:lnTo>
                  <a:lnTo>
                    <a:pt x="535" y="140"/>
                  </a:lnTo>
                  <a:lnTo>
                    <a:pt x="535" y="188"/>
                  </a:lnTo>
                  <a:lnTo>
                    <a:pt x="537" y="188"/>
                  </a:lnTo>
                  <a:close/>
                  <a:moveTo>
                    <a:pt x="151" y="627"/>
                  </a:moveTo>
                  <a:lnTo>
                    <a:pt x="151" y="331"/>
                  </a:lnTo>
                  <a:lnTo>
                    <a:pt x="153" y="324"/>
                  </a:lnTo>
                  <a:lnTo>
                    <a:pt x="155" y="320"/>
                  </a:lnTo>
                  <a:lnTo>
                    <a:pt x="160" y="316"/>
                  </a:lnTo>
                  <a:lnTo>
                    <a:pt x="168" y="314"/>
                  </a:lnTo>
                  <a:lnTo>
                    <a:pt x="175" y="316"/>
                  </a:lnTo>
                  <a:lnTo>
                    <a:pt x="179" y="320"/>
                  </a:lnTo>
                  <a:lnTo>
                    <a:pt x="182" y="324"/>
                  </a:lnTo>
                  <a:lnTo>
                    <a:pt x="184" y="331"/>
                  </a:lnTo>
                  <a:lnTo>
                    <a:pt x="184" y="627"/>
                  </a:lnTo>
                  <a:lnTo>
                    <a:pt x="182" y="634"/>
                  </a:lnTo>
                  <a:lnTo>
                    <a:pt x="179" y="640"/>
                  </a:lnTo>
                  <a:lnTo>
                    <a:pt x="175" y="643"/>
                  </a:lnTo>
                  <a:lnTo>
                    <a:pt x="168" y="643"/>
                  </a:lnTo>
                  <a:lnTo>
                    <a:pt x="160" y="643"/>
                  </a:lnTo>
                  <a:lnTo>
                    <a:pt x="155" y="640"/>
                  </a:lnTo>
                  <a:lnTo>
                    <a:pt x="153" y="634"/>
                  </a:lnTo>
                  <a:lnTo>
                    <a:pt x="151" y="627"/>
                  </a:lnTo>
                  <a:close/>
                  <a:moveTo>
                    <a:pt x="271" y="627"/>
                  </a:moveTo>
                  <a:lnTo>
                    <a:pt x="271" y="331"/>
                  </a:lnTo>
                  <a:lnTo>
                    <a:pt x="271" y="324"/>
                  </a:lnTo>
                  <a:lnTo>
                    <a:pt x="274" y="320"/>
                  </a:lnTo>
                  <a:lnTo>
                    <a:pt x="280" y="316"/>
                  </a:lnTo>
                  <a:lnTo>
                    <a:pt x="287" y="314"/>
                  </a:lnTo>
                  <a:lnTo>
                    <a:pt x="293" y="316"/>
                  </a:lnTo>
                  <a:lnTo>
                    <a:pt x="298" y="320"/>
                  </a:lnTo>
                  <a:lnTo>
                    <a:pt x="302" y="324"/>
                  </a:lnTo>
                  <a:lnTo>
                    <a:pt x="304" y="331"/>
                  </a:lnTo>
                  <a:lnTo>
                    <a:pt x="304" y="627"/>
                  </a:lnTo>
                  <a:lnTo>
                    <a:pt x="302" y="634"/>
                  </a:lnTo>
                  <a:lnTo>
                    <a:pt x="298" y="640"/>
                  </a:lnTo>
                  <a:lnTo>
                    <a:pt x="293" y="643"/>
                  </a:lnTo>
                  <a:lnTo>
                    <a:pt x="287" y="643"/>
                  </a:lnTo>
                  <a:lnTo>
                    <a:pt x="280" y="643"/>
                  </a:lnTo>
                  <a:lnTo>
                    <a:pt x="274" y="640"/>
                  </a:lnTo>
                  <a:lnTo>
                    <a:pt x="271" y="634"/>
                  </a:lnTo>
                  <a:lnTo>
                    <a:pt x="271" y="627"/>
                  </a:lnTo>
                  <a:close/>
                  <a:moveTo>
                    <a:pt x="388" y="627"/>
                  </a:moveTo>
                  <a:lnTo>
                    <a:pt x="388" y="331"/>
                  </a:lnTo>
                  <a:lnTo>
                    <a:pt x="390" y="324"/>
                  </a:lnTo>
                  <a:lnTo>
                    <a:pt x="394" y="320"/>
                  </a:lnTo>
                  <a:lnTo>
                    <a:pt x="399" y="316"/>
                  </a:lnTo>
                  <a:lnTo>
                    <a:pt x="407" y="314"/>
                  </a:lnTo>
                  <a:lnTo>
                    <a:pt x="412" y="316"/>
                  </a:lnTo>
                  <a:lnTo>
                    <a:pt x="418" y="320"/>
                  </a:lnTo>
                  <a:lnTo>
                    <a:pt x="421" y="324"/>
                  </a:lnTo>
                  <a:lnTo>
                    <a:pt x="423" y="331"/>
                  </a:lnTo>
                  <a:lnTo>
                    <a:pt x="423" y="627"/>
                  </a:lnTo>
                  <a:lnTo>
                    <a:pt x="421" y="634"/>
                  </a:lnTo>
                  <a:lnTo>
                    <a:pt x="418" y="640"/>
                  </a:lnTo>
                  <a:lnTo>
                    <a:pt x="412" y="643"/>
                  </a:lnTo>
                  <a:lnTo>
                    <a:pt x="407" y="643"/>
                  </a:lnTo>
                  <a:lnTo>
                    <a:pt x="399" y="643"/>
                  </a:lnTo>
                  <a:lnTo>
                    <a:pt x="394" y="640"/>
                  </a:lnTo>
                  <a:lnTo>
                    <a:pt x="390" y="634"/>
                  </a:lnTo>
                  <a:lnTo>
                    <a:pt x="388" y="627"/>
                  </a:lnTo>
                  <a:close/>
                  <a:moveTo>
                    <a:pt x="388" y="627"/>
                  </a:moveTo>
                  <a:lnTo>
                    <a:pt x="388" y="62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1" name="Group 120"/>
          <p:cNvGrpSpPr/>
          <p:nvPr/>
        </p:nvGrpSpPr>
        <p:grpSpPr bwMode="auto">
          <a:xfrm>
            <a:off x="7038023" y="2912745"/>
            <a:ext cx="1420812" cy="1598613"/>
            <a:chOff x="7243102" y="2751309"/>
            <a:chExt cx="1420774" cy="1599009"/>
          </a:xfrm>
        </p:grpSpPr>
        <p:sp>
          <p:nvSpPr>
            <p:cNvPr id="89" name="Hexagon 88"/>
            <p:cNvSpPr/>
            <p:nvPr/>
          </p:nvSpPr>
          <p:spPr>
            <a:xfrm rot="16200000">
              <a:off x="7153984" y="2840427"/>
              <a:ext cx="1599009" cy="1420774"/>
            </a:xfrm>
            <a:prstGeom prst="hexagon">
              <a:avLst>
                <a:gd name="adj" fmla="val 24450"/>
                <a:gd name="vf" fmla="val 115470"/>
              </a:avLst>
            </a:prstGeom>
            <a:solidFill>
              <a:srgbClr val="F02AA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10263" name="Text Placeholder 14"/>
            <p:cNvSpPr txBox="1">
              <a:spLocks noChangeArrowheads="1"/>
            </p:cNvSpPr>
            <p:nvPr/>
          </p:nvSpPr>
          <p:spPr bwMode="auto">
            <a:xfrm>
              <a:off x="7658096" y="3805086"/>
              <a:ext cx="590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2400">
                  <a:solidFill>
                    <a:schemeClr val="bg1"/>
                  </a:solidFill>
                </a:rPr>
                <a:t>05</a:t>
              </a:r>
            </a:p>
          </p:txBody>
        </p:sp>
        <p:sp>
          <p:nvSpPr>
            <p:cNvPr id="10264" name="Freeform 489"/>
            <p:cNvSpPr>
              <a:spLocks noEditPoints="1" noChangeArrowheads="1"/>
            </p:cNvSpPr>
            <p:nvPr/>
          </p:nvSpPr>
          <p:spPr bwMode="auto">
            <a:xfrm>
              <a:off x="7658096" y="3160872"/>
              <a:ext cx="590784" cy="584673"/>
            </a:xfrm>
            <a:custGeom>
              <a:avLst/>
              <a:gdLst>
                <a:gd name="T0" fmla="*/ 461645 w 581"/>
                <a:gd name="T1" fmla="*/ 293867 h 573"/>
                <a:gd name="T2" fmla="*/ 465713 w 581"/>
                <a:gd name="T3" fmla="*/ 189789 h 573"/>
                <a:gd name="T4" fmla="*/ 416904 w 581"/>
                <a:gd name="T5" fmla="*/ 86732 h 573"/>
                <a:gd name="T6" fmla="*/ 327422 w 581"/>
                <a:gd name="T7" fmla="*/ 18367 h 573"/>
                <a:gd name="T8" fmla="*/ 235907 w 581"/>
                <a:gd name="T9" fmla="*/ 0 h 573"/>
                <a:gd name="T10" fmla="*/ 123038 w 581"/>
                <a:gd name="T11" fmla="*/ 29591 h 573"/>
                <a:gd name="T12" fmla="*/ 41690 w 581"/>
                <a:gd name="T13" fmla="*/ 105098 h 573"/>
                <a:gd name="T14" fmla="*/ 2034 w 581"/>
                <a:gd name="T15" fmla="*/ 212237 h 573"/>
                <a:gd name="T16" fmla="*/ 11185 w 581"/>
                <a:gd name="T17" fmla="*/ 305091 h 573"/>
                <a:gd name="T18" fmla="*/ 69145 w 581"/>
                <a:gd name="T19" fmla="*/ 401006 h 573"/>
                <a:gd name="T20" fmla="*/ 166762 w 581"/>
                <a:gd name="T21" fmla="*/ 459167 h 573"/>
                <a:gd name="T22" fmla="*/ 267429 w 581"/>
                <a:gd name="T23" fmla="*/ 468351 h 573"/>
                <a:gd name="T24" fmla="*/ 481982 w 581"/>
                <a:gd name="T25" fmla="*/ 566306 h 573"/>
                <a:gd name="T26" fmla="*/ 526723 w 581"/>
                <a:gd name="T27" fmla="*/ 584673 h 573"/>
                <a:gd name="T28" fmla="*/ 571464 w 581"/>
                <a:gd name="T29" fmla="*/ 566306 h 573"/>
                <a:gd name="T30" fmla="*/ 588750 w 581"/>
                <a:gd name="T31" fmla="*/ 510186 h 573"/>
                <a:gd name="T32" fmla="*/ 347759 w 581"/>
                <a:gd name="T33" fmla="*/ 405088 h 573"/>
                <a:gd name="T34" fmla="*/ 265395 w 581"/>
                <a:gd name="T35" fmla="*/ 436719 h 573"/>
                <a:gd name="T36" fmla="*/ 194216 w 581"/>
                <a:gd name="T37" fmla="*/ 434678 h 573"/>
                <a:gd name="T38" fmla="*/ 106768 w 581"/>
                <a:gd name="T39" fmla="*/ 393863 h 573"/>
                <a:gd name="T40" fmla="*/ 48808 w 581"/>
                <a:gd name="T41" fmla="*/ 315295 h 573"/>
                <a:gd name="T42" fmla="*/ 31522 w 581"/>
                <a:gd name="T43" fmla="*/ 234685 h 573"/>
                <a:gd name="T44" fmla="*/ 55926 w 581"/>
                <a:gd name="T45" fmla="*/ 136730 h 573"/>
                <a:gd name="T46" fmla="*/ 122021 w 581"/>
                <a:gd name="T47" fmla="*/ 65304 h 573"/>
                <a:gd name="T48" fmla="*/ 215570 w 581"/>
                <a:gd name="T49" fmla="*/ 31632 h 573"/>
                <a:gd name="T50" fmla="*/ 296917 w 581"/>
                <a:gd name="T51" fmla="*/ 39794 h 573"/>
                <a:gd name="T52" fmla="*/ 379281 w 581"/>
                <a:gd name="T53" fmla="*/ 89793 h 573"/>
                <a:gd name="T54" fmla="*/ 430123 w 581"/>
                <a:gd name="T55" fmla="*/ 174484 h 573"/>
                <a:gd name="T56" fmla="*/ 437241 w 581"/>
                <a:gd name="T57" fmla="*/ 262236 h 573"/>
                <a:gd name="T58" fmla="*/ 409786 w 581"/>
                <a:gd name="T59" fmla="*/ 340804 h 573"/>
                <a:gd name="T60" fmla="*/ 347759 w 581"/>
                <a:gd name="T61" fmla="*/ 405088 h 573"/>
                <a:gd name="T62" fmla="*/ 532824 w 581"/>
                <a:gd name="T63" fmla="*/ 553041 h 573"/>
                <a:gd name="T64" fmla="*/ 502319 w 581"/>
                <a:gd name="T65" fmla="*/ 545899 h 573"/>
                <a:gd name="T66" fmla="*/ 405719 w 581"/>
                <a:gd name="T67" fmla="*/ 397945 h 573"/>
                <a:gd name="T68" fmla="*/ 555195 w 581"/>
                <a:gd name="T69" fmla="*/ 504064 h 573"/>
                <a:gd name="T70" fmla="*/ 557228 w 581"/>
                <a:gd name="T71" fmla="*/ 534675 h 573"/>
                <a:gd name="T72" fmla="*/ 235907 w 581"/>
                <a:gd name="T73" fmla="*/ 95915 h 573"/>
                <a:gd name="T74" fmla="*/ 169812 w 581"/>
                <a:gd name="T75" fmla="*/ 112241 h 573"/>
                <a:gd name="T76" fmla="*/ 119987 w 581"/>
                <a:gd name="T77" fmla="*/ 157137 h 573"/>
                <a:gd name="T78" fmla="*/ 97617 w 581"/>
                <a:gd name="T79" fmla="*/ 221421 h 573"/>
                <a:gd name="T80" fmla="*/ 102701 w 581"/>
                <a:gd name="T81" fmla="*/ 277541 h 573"/>
                <a:gd name="T82" fmla="*/ 136257 w 581"/>
                <a:gd name="T83" fmla="*/ 333662 h 573"/>
                <a:gd name="T84" fmla="*/ 194216 w 581"/>
                <a:gd name="T85" fmla="*/ 369375 h 573"/>
                <a:gd name="T86" fmla="*/ 250143 w 581"/>
                <a:gd name="T87" fmla="*/ 374476 h 573"/>
                <a:gd name="T88" fmla="*/ 314204 w 581"/>
                <a:gd name="T89" fmla="*/ 351008 h 573"/>
                <a:gd name="T90" fmla="*/ 358944 w 581"/>
                <a:gd name="T91" fmla="*/ 302030 h 573"/>
                <a:gd name="T92" fmla="*/ 376231 w 581"/>
                <a:gd name="T93" fmla="*/ 234685 h 573"/>
                <a:gd name="T94" fmla="*/ 364029 w 581"/>
                <a:gd name="T95" fmla="*/ 179585 h 573"/>
                <a:gd name="T96" fmla="*/ 325389 w 581"/>
                <a:gd name="T97" fmla="*/ 127546 h 573"/>
                <a:gd name="T98" fmla="*/ 263362 w 581"/>
                <a:gd name="T99" fmla="*/ 97956 h 573"/>
                <a:gd name="T100" fmla="*/ 235907 w 581"/>
                <a:gd name="T101" fmla="*/ 344886 h 573"/>
                <a:gd name="T102" fmla="*/ 158627 w 581"/>
                <a:gd name="T103" fmla="*/ 313254 h 573"/>
                <a:gd name="T104" fmla="*/ 125071 w 581"/>
                <a:gd name="T105" fmla="*/ 234685 h 573"/>
                <a:gd name="T106" fmla="*/ 144391 w 581"/>
                <a:gd name="T107" fmla="*/ 174484 h 573"/>
                <a:gd name="T108" fmla="*/ 224722 w 581"/>
                <a:gd name="T109" fmla="*/ 125506 h 573"/>
                <a:gd name="T110" fmla="*/ 278614 w 581"/>
                <a:gd name="T111" fmla="*/ 132648 h 573"/>
                <a:gd name="T112" fmla="*/ 343692 w 581"/>
                <a:gd name="T113" fmla="*/ 213258 h 573"/>
                <a:gd name="T114" fmla="*/ 336574 w 581"/>
                <a:gd name="T115" fmla="*/ 277541 h 573"/>
                <a:gd name="T116" fmla="*/ 258277 w 581"/>
                <a:gd name="T117" fmla="*/ 342845 h 573"/>
                <a:gd name="T118" fmla="*/ 235907 w 581"/>
                <a:gd name="T119" fmla="*/ 344886 h 5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1" h="573">
                  <a:moveTo>
                    <a:pt x="562" y="467"/>
                  </a:moveTo>
                  <a:lnTo>
                    <a:pt x="436" y="340"/>
                  </a:lnTo>
                  <a:lnTo>
                    <a:pt x="447" y="314"/>
                  </a:lnTo>
                  <a:lnTo>
                    <a:pt x="454" y="288"/>
                  </a:lnTo>
                  <a:lnTo>
                    <a:pt x="460" y="261"/>
                  </a:lnTo>
                  <a:lnTo>
                    <a:pt x="461" y="231"/>
                  </a:lnTo>
                  <a:lnTo>
                    <a:pt x="461" y="208"/>
                  </a:lnTo>
                  <a:lnTo>
                    <a:pt x="458" y="186"/>
                  </a:lnTo>
                  <a:lnTo>
                    <a:pt x="452" y="164"/>
                  </a:lnTo>
                  <a:lnTo>
                    <a:pt x="443" y="141"/>
                  </a:lnTo>
                  <a:lnTo>
                    <a:pt x="434" y="121"/>
                  </a:lnTo>
                  <a:lnTo>
                    <a:pt x="423" y="103"/>
                  </a:lnTo>
                  <a:lnTo>
                    <a:pt x="410" y="85"/>
                  </a:lnTo>
                  <a:lnTo>
                    <a:pt x="393" y="68"/>
                  </a:lnTo>
                  <a:lnTo>
                    <a:pt x="379" y="53"/>
                  </a:lnTo>
                  <a:lnTo>
                    <a:pt x="360" y="40"/>
                  </a:lnTo>
                  <a:lnTo>
                    <a:pt x="342" y="29"/>
                  </a:lnTo>
                  <a:lnTo>
                    <a:pt x="322" y="18"/>
                  </a:lnTo>
                  <a:lnTo>
                    <a:pt x="300" y="11"/>
                  </a:lnTo>
                  <a:lnTo>
                    <a:pt x="278" y="5"/>
                  </a:lnTo>
                  <a:lnTo>
                    <a:pt x="256" y="2"/>
                  </a:lnTo>
                  <a:lnTo>
                    <a:pt x="232" y="0"/>
                  </a:lnTo>
                  <a:lnTo>
                    <a:pt x="208" y="2"/>
                  </a:lnTo>
                  <a:lnTo>
                    <a:pt x="186" y="5"/>
                  </a:lnTo>
                  <a:lnTo>
                    <a:pt x="164" y="11"/>
                  </a:lnTo>
                  <a:lnTo>
                    <a:pt x="142" y="18"/>
                  </a:lnTo>
                  <a:lnTo>
                    <a:pt x="121" y="29"/>
                  </a:lnTo>
                  <a:lnTo>
                    <a:pt x="103" y="40"/>
                  </a:lnTo>
                  <a:lnTo>
                    <a:pt x="85" y="53"/>
                  </a:lnTo>
                  <a:lnTo>
                    <a:pt x="68" y="68"/>
                  </a:lnTo>
                  <a:lnTo>
                    <a:pt x="54" y="85"/>
                  </a:lnTo>
                  <a:lnTo>
                    <a:pt x="41" y="103"/>
                  </a:lnTo>
                  <a:lnTo>
                    <a:pt x="28" y="121"/>
                  </a:lnTo>
                  <a:lnTo>
                    <a:pt x="19" y="141"/>
                  </a:lnTo>
                  <a:lnTo>
                    <a:pt x="11" y="164"/>
                  </a:lnTo>
                  <a:lnTo>
                    <a:pt x="6" y="186"/>
                  </a:lnTo>
                  <a:lnTo>
                    <a:pt x="2" y="208"/>
                  </a:lnTo>
                  <a:lnTo>
                    <a:pt x="0" y="231"/>
                  </a:lnTo>
                  <a:lnTo>
                    <a:pt x="2" y="255"/>
                  </a:lnTo>
                  <a:lnTo>
                    <a:pt x="6" y="277"/>
                  </a:lnTo>
                  <a:lnTo>
                    <a:pt x="11" y="299"/>
                  </a:lnTo>
                  <a:lnTo>
                    <a:pt x="19" y="322"/>
                  </a:lnTo>
                  <a:lnTo>
                    <a:pt x="28" y="342"/>
                  </a:lnTo>
                  <a:lnTo>
                    <a:pt x="41" y="360"/>
                  </a:lnTo>
                  <a:lnTo>
                    <a:pt x="54" y="378"/>
                  </a:lnTo>
                  <a:lnTo>
                    <a:pt x="68" y="393"/>
                  </a:lnTo>
                  <a:lnTo>
                    <a:pt x="85" y="408"/>
                  </a:lnTo>
                  <a:lnTo>
                    <a:pt x="103" y="423"/>
                  </a:lnTo>
                  <a:lnTo>
                    <a:pt x="121" y="434"/>
                  </a:lnTo>
                  <a:lnTo>
                    <a:pt x="142" y="443"/>
                  </a:lnTo>
                  <a:lnTo>
                    <a:pt x="164" y="450"/>
                  </a:lnTo>
                  <a:lnTo>
                    <a:pt x="186" y="456"/>
                  </a:lnTo>
                  <a:lnTo>
                    <a:pt x="208" y="459"/>
                  </a:lnTo>
                  <a:lnTo>
                    <a:pt x="232" y="461"/>
                  </a:lnTo>
                  <a:lnTo>
                    <a:pt x="263" y="459"/>
                  </a:lnTo>
                  <a:lnTo>
                    <a:pt x="292" y="452"/>
                  </a:lnTo>
                  <a:lnTo>
                    <a:pt x="322" y="443"/>
                  </a:lnTo>
                  <a:lnTo>
                    <a:pt x="347" y="430"/>
                  </a:lnTo>
                  <a:lnTo>
                    <a:pt x="474" y="555"/>
                  </a:lnTo>
                  <a:lnTo>
                    <a:pt x="483" y="562"/>
                  </a:lnTo>
                  <a:lnTo>
                    <a:pt x="494" y="568"/>
                  </a:lnTo>
                  <a:lnTo>
                    <a:pt x="505" y="571"/>
                  </a:lnTo>
                  <a:lnTo>
                    <a:pt x="518" y="573"/>
                  </a:lnTo>
                  <a:lnTo>
                    <a:pt x="531" y="571"/>
                  </a:lnTo>
                  <a:lnTo>
                    <a:pt x="542" y="568"/>
                  </a:lnTo>
                  <a:lnTo>
                    <a:pt x="553" y="562"/>
                  </a:lnTo>
                  <a:lnTo>
                    <a:pt x="562" y="555"/>
                  </a:lnTo>
                  <a:lnTo>
                    <a:pt x="570" y="546"/>
                  </a:lnTo>
                  <a:lnTo>
                    <a:pt x="575" y="535"/>
                  </a:lnTo>
                  <a:lnTo>
                    <a:pt x="579" y="522"/>
                  </a:lnTo>
                  <a:lnTo>
                    <a:pt x="581" y="511"/>
                  </a:lnTo>
                  <a:lnTo>
                    <a:pt x="579" y="500"/>
                  </a:lnTo>
                  <a:lnTo>
                    <a:pt x="575" y="487"/>
                  </a:lnTo>
                  <a:lnTo>
                    <a:pt x="570" y="476"/>
                  </a:lnTo>
                  <a:lnTo>
                    <a:pt x="562" y="467"/>
                  </a:lnTo>
                  <a:close/>
                  <a:moveTo>
                    <a:pt x="342" y="397"/>
                  </a:moveTo>
                  <a:lnTo>
                    <a:pt x="342" y="397"/>
                  </a:lnTo>
                  <a:lnTo>
                    <a:pt x="318" y="412"/>
                  </a:lnTo>
                  <a:lnTo>
                    <a:pt x="291" y="421"/>
                  </a:lnTo>
                  <a:lnTo>
                    <a:pt x="276" y="424"/>
                  </a:lnTo>
                  <a:lnTo>
                    <a:pt x="261" y="428"/>
                  </a:lnTo>
                  <a:lnTo>
                    <a:pt x="246" y="430"/>
                  </a:lnTo>
                  <a:lnTo>
                    <a:pt x="232" y="430"/>
                  </a:lnTo>
                  <a:lnTo>
                    <a:pt x="212" y="430"/>
                  </a:lnTo>
                  <a:lnTo>
                    <a:pt x="191" y="426"/>
                  </a:lnTo>
                  <a:lnTo>
                    <a:pt x="173" y="421"/>
                  </a:lnTo>
                  <a:lnTo>
                    <a:pt x="155" y="415"/>
                  </a:lnTo>
                  <a:lnTo>
                    <a:pt x="136" y="406"/>
                  </a:lnTo>
                  <a:lnTo>
                    <a:pt x="120" y="397"/>
                  </a:lnTo>
                  <a:lnTo>
                    <a:pt x="105" y="386"/>
                  </a:lnTo>
                  <a:lnTo>
                    <a:pt x="90" y="371"/>
                  </a:lnTo>
                  <a:lnTo>
                    <a:pt x="77" y="358"/>
                  </a:lnTo>
                  <a:lnTo>
                    <a:pt x="66" y="342"/>
                  </a:lnTo>
                  <a:lnTo>
                    <a:pt x="55" y="325"/>
                  </a:lnTo>
                  <a:lnTo>
                    <a:pt x="48" y="309"/>
                  </a:lnTo>
                  <a:lnTo>
                    <a:pt x="41" y="290"/>
                  </a:lnTo>
                  <a:lnTo>
                    <a:pt x="35" y="270"/>
                  </a:lnTo>
                  <a:lnTo>
                    <a:pt x="33" y="252"/>
                  </a:lnTo>
                  <a:lnTo>
                    <a:pt x="31" y="230"/>
                  </a:lnTo>
                  <a:lnTo>
                    <a:pt x="33" y="209"/>
                  </a:lnTo>
                  <a:lnTo>
                    <a:pt x="35" y="189"/>
                  </a:lnTo>
                  <a:lnTo>
                    <a:pt x="41" y="171"/>
                  </a:lnTo>
                  <a:lnTo>
                    <a:pt x="48" y="152"/>
                  </a:lnTo>
                  <a:lnTo>
                    <a:pt x="55" y="134"/>
                  </a:lnTo>
                  <a:lnTo>
                    <a:pt x="66" y="118"/>
                  </a:lnTo>
                  <a:lnTo>
                    <a:pt x="77" y="103"/>
                  </a:lnTo>
                  <a:lnTo>
                    <a:pt x="90" y="88"/>
                  </a:lnTo>
                  <a:lnTo>
                    <a:pt x="105" y="75"/>
                  </a:lnTo>
                  <a:lnTo>
                    <a:pt x="120" y="64"/>
                  </a:lnTo>
                  <a:lnTo>
                    <a:pt x="136" y="53"/>
                  </a:lnTo>
                  <a:lnTo>
                    <a:pt x="155" y="46"/>
                  </a:lnTo>
                  <a:lnTo>
                    <a:pt x="173" y="39"/>
                  </a:lnTo>
                  <a:lnTo>
                    <a:pt x="191" y="33"/>
                  </a:lnTo>
                  <a:lnTo>
                    <a:pt x="212" y="31"/>
                  </a:lnTo>
                  <a:lnTo>
                    <a:pt x="232" y="29"/>
                  </a:lnTo>
                  <a:lnTo>
                    <a:pt x="252" y="31"/>
                  </a:lnTo>
                  <a:lnTo>
                    <a:pt x="272" y="33"/>
                  </a:lnTo>
                  <a:lnTo>
                    <a:pt x="292" y="39"/>
                  </a:lnTo>
                  <a:lnTo>
                    <a:pt x="311" y="46"/>
                  </a:lnTo>
                  <a:lnTo>
                    <a:pt x="327" y="53"/>
                  </a:lnTo>
                  <a:lnTo>
                    <a:pt x="344" y="64"/>
                  </a:lnTo>
                  <a:lnTo>
                    <a:pt x="360" y="75"/>
                  </a:lnTo>
                  <a:lnTo>
                    <a:pt x="373" y="88"/>
                  </a:lnTo>
                  <a:lnTo>
                    <a:pt x="386" y="103"/>
                  </a:lnTo>
                  <a:lnTo>
                    <a:pt x="399" y="118"/>
                  </a:lnTo>
                  <a:lnTo>
                    <a:pt x="408" y="134"/>
                  </a:lnTo>
                  <a:lnTo>
                    <a:pt x="417" y="152"/>
                  </a:lnTo>
                  <a:lnTo>
                    <a:pt x="423" y="171"/>
                  </a:lnTo>
                  <a:lnTo>
                    <a:pt x="428" y="189"/>
                  </a:lnTo>
                  <a:lnTo>
                    <a:pt x="432" y="209"/>
                  </a:lnTo>
                  <a:lnTo>
                    <a:pt x="432" y="230"/>
                  </a:lnTo>
                  <a:lnTo>
                    <a:pt x="430" y="257"/>
                  </a:lnTo>
                  <a:lnTo>
                    <a:pt x="425" y="285"/>
                  </a:lnTo>
                  <a:lnTo>
                    <a:pt x="415" y="309"/>
                  </a:lnTo>
                  <a:lnTo>
                    <a:pt x="404" y="333"/>
                  </a:lnTo>
                  <a:lnTo>
                    <a:pt x="403" y="334"/>
                  </a:lnTo>
                  <a:lnTo>
                    <a:pt x="392" y="351"/>
                  </a:lnTo>
                  <a:lnTo>
                    <a:pt x="377" y="369"/>
                  </a:lnTo>
                  <a:lnTo>
                    <a:pt x="360" y="384"/>
                  </a:lnTo>
                  <a:lnTo>
                    <a:pt x="342" y="397"/>
                  </a:lnTo>
                  <a:close/>
                  <a:moveTo>
                    <a:pt x="542" y="535"/>
                  </a:moveTo>
                  <a:lnTo>
                    <a:pt x="542" y="535"/>
                  </a:lnTo>
                  <a:lnTo>
                    <a:pt x="537" y="538"/>
                  </a:lnTo>
                  <a:lnTo>
                    <a:pt x="531" y="540"/>
                  </a:lnTo>
                  <a:lnTo>
                    <a:pt x="524" y="542"/>
                  </a:lnTo>
                  <a:lnTo>
                    <a:pt x="518" y="544"/>
                  </a:lnTo>
                  <a:lnTo>
                    <a:pt x="511" y="542"/>
                  </a:lnTo>
                  <a:lnTo>
                    <a:pt x="505" y="540"/>
                  </a:lnTo>
                  <a:lnTo>
                    <a:pt x="500" y="538"/>
                  </a:lnTo>
                  <a:lnTo>
                    <a:pt x="494" y="535"/>
                  </a:lnTo>
                  <a:lnTo>
                    <a:pt x="373" y="412"/>
                  </a:lnTo>
                  <a:lnTo>
                    <a:pt x="375" y="412"/>
                  </a:lnTo>
                  <a:lnTo>
                    <a:pt x="399" y="390"/>
                  </a:lnTo>
                  <a:lnTo>
                    <a:pt x="408" y="378"/>
                  </a:lnTo>
                  <a:lnTo>
                    <a:pt x="419" y="366"/>
                  </a:lnTo>
                  <a:lnTo>
                    <a:pt x="542" y="489"/>
                  </a:lnTo>
                  <a:lnTo>
                    <a:pt x="546" y="494"/>
                  </a:lnTo>
                  <a:lnTo>
                    <a:pt x="548" y="500"/>
                  </a:lnTo>
                  <a:lnTo>
                    <a:pt x="550" y="505"/>
                  </a:lnTo>
                  <a:lnTo>
                    <a:pt x="551" y="511"/>
                  </a:lnTo>
                  <a:lnTo>
                    <a:pt x="550" y="518"/>
                  </a:lnTo>
                  <a:lnTo>
                    <a:pt x="548" y="524"/>
                  </a:lnTo>
                  <a:lnTo>
                    <a:pt x="546" y="529"/>
                  </a:lnTo>
                  <a:lnTo>
                    <a:pt x="542" y="535"/>
                  </a:lnTo>
                  <a:close/>
                  <a:moveTo>
                    <a:pt x="232" y="94"/>
                  </a:moveTo>
                  <a:lnTo>
                    <a:pt x="232" y="94"/>
                  </a:lnTo>
                  <a:lnTo>
                    <a:pt x="219" y="94"/>
                  </a:lnTo>
                  <a:lnTo>
                    <a:pt x="204" y="96"/>
                  </a:lnTo>
                  <a:lnTo>
                    <a:pt x="191" y="99"/>
                  </a:lnTo>
                  <a:lnTo>
                    <a:pt x="178" y="105"/>
                  </a:lnTo>
                  <a:lnTo>
                    <a:pt x="167" y="110"/>
                  </a:lnTo>
                  <a:lnTo>
                    <a:pt x="156" y="118"/>
                  </a:lnTo>
                  <a:lnTo>
                    <a:pt x="145" y="125"/>
                  </a:lnTo>
                  <a:lnTo>
                    <a:pt x="134" y="134"/>
                  </a:lnTo>
                  <a:lnTo>
                    <a:pt x="127" y="143"/>
                  </a:lnTo>
                  <a:lnTo>
                    <a:pt x="118" y="154"/>
                  </a:lnTo>
                  <a:lnTo>
                    <a:pt x="112" y="165"/>
                  </a:lnTo>
                  <a:lnTo>
                    <a:pt x="105" y="176"/>
                  </a:lnTo>
                  <a:lnTo>
                    <a:pt x="101" y="189"/>
                  </a:lnTo>
                  <a:lnTo>
                    <a:pt x="98" y="202"/>
                  </a:lnTo>
                  <a:lnTo>
                    <a:pt x="96" y="217"/>
                  </a:lnTo>
                  <a:lnTo>
                    <a:pt x="96" y="230"/>
                  </a:lnTo>
                  <a:lnTo>
                    <a:pt x="96" y="244"/>
                  </a:lnTo>
                  <a:lnTo>
                    <a:pt x="98" y="257"/>
                  </a:lnTo>
                  <a:lnTo>
                    <a:pt x="101" y="272"/>
                  </a:lnTo>
                  <a:lnTo>
                    <a:pt x="105" y="283"/>
                  </a:lnTo>
                  <a:lnTo>
                    <a:pt x="112" y="296"/>
                  </a:lnTo>
                  <a:lnTo>
                    <a:pt x="118" y="307"/>
                  </a:lnTo>
                  <a:lnTo>
                    <a:pt x="127" y="318"/>
                  </a:lnTo>
                  <a:lnTo>
                    <a:pt x="134" y="327"/>
                  </a:lnTo>
                  <a:lnTo>
                    <a:pt x="145" y="336"/>
                  </a:lnTo>
                  <a:lnTo>
                    <a:pt x="156" y="344"/>
                  </a:lnTo>
                  <a:lnTo>
                    <a:pt x="167" y="351"/>
                  </a:lnTo>
                  <a:lnTo>
                    <a:pt x="178" y="356"/>
                  </a:lnTo>
                  <a:lnTo>
                    <a:pt x="191" y="362"/>
                  </a:lnTo>
                  <a:lnTo>
                    <a:pt x="204" y="366"/>
                  </a:lnTo>
                  <a:lnTo>
                    <a:pt x="219" y="367"/>
                  </a:lnTo>
                  <a:lnTo>
                    <a:pt x="232" y="367"/>
                  </a:lnTo>
                  <a:lnTo>
                    <a:pt x="246" y="367"/>
                  </a:lnTo>
                  <a:lnTo>
                    <a:pt x="259" y="366"/>
                  </a:lnTo>
                  <a:lnTo>
                    <a:pt x="272" y="362"/>
                  </a:lnTo>
                  <a:lnTo>
                    <a:pt x="285" y="356"/>
                  </a:lnTo>
                  <a:lnTo>
                    <a:pt x="298" y="351"/>
                  </a:lnTo>
                  <a:lnTo>
                    <a:pt x="309" y="344"/>
                  </a:lnTo>
                  <a:lnTo>
                    <a:pt x="320" y="336"/>
                  </a:lnTo>
                  <a:lnTo>
                    <a:pt x="329" y="327"/>
                  </a:lnTo>
                  <a:lnTo>
                    <a:pt x="338" y="318"/>
                  </a:lnTo>
                  <a:lnTo>
                    <a:pt x="346" y="307"/>
                  </a:lnTo>
                  <a:lnTo>
                    <a:pt x="353" y="296"/>
                  </a:lnTo>
                  <a:lnTo>
                    <a:pt x="358" y="283"/>
                  </a:lnTo>
                  <a:lnTo>
                    <a:pt x="362" y="272"/>
                  </a:lnTo>
                  <a:lnTo>
                    <a:pt x="366" y="257"/>
                  </a:lnTo>
                  <a:lnTo>
                    <a:pt x="368" y="244"/>
                  </a:lnTo>
                  <a:lnTo>
                    <a:pt x="370" y="230"/>
                  </a:lnTo>
                  <a:lnTo>
                    <a:pt x="368" y="217"/>
                  </a:lnTo>
                  <a:lnTo>
                    <a:pt x="366" y="202"/>
                  </a:lnTo>
                  <a:lnTo>
                    <a:pt x="362" y="189"/>
                  </a:lnTo>
                  <a:lnTo>
                    <a:pt x="358" y="176"/>
                  </a:lnTo>
                  <a:lnTo>
                    <a:pt x="353" y="165"/>
                  </a:lnTo>
                  <a:lnTo>
                    <a:pt x="346" y="154"/>
                  </a:lnTo>
                  <a:lnTo>
                    <a:pt x="338" y="143"/>
                  </a:lnTo>
                  <a:lnTo>
                    <a:pt x="329" y="134"/>
                  </a:lnTo>
                  <a:lnTo>
                    <a:pt x="320" y="125"/>
                  </a:lnTo>
                  <a:lnTo>
                    <a:pt x="309" y="118"/>
                  </a:lnTo>
                  <a:lnTo>
                    <a:pt x="298" y="110"/>
                  </a:lnTo>
                  <a:lnTo>
                    <a:pt x="285" y="105"/>
                  </a:lnTo>
                  <a:lnTo>
                    <a:pt x="272" y="99"/>
                  </a:lnTo>
                  <a:lnTo>
                    <a:pt x="259" y="96"/>
                  </a:lnTo>
                  <a:lnTo>
                    <a:pt x="246" y="94"/>
                  </a:lnTo>
                  <a:lnTo>
                    <a:pt x="232" y="94"/>
                  </a:lnTo>
                  <a:close/>
                  <a:moveTo>
                    <a:pt x="232" y="338"/>
                  </a:moveTo>
                  <a:lnTo>
                    <a:pt x="232" y="338"/>
                  </a:lnTo>
                  <a:lnTo>
                    <a:pt x="221" y="338"/>
                  </a:lnTo>
                  <a:lnTo>
                    <a:pt x="210" y="336"/>
                  </a:lnTo>
                  <a:lnTo>
                    <a:pt x="189" y="331"/>
                  </a:lnTo>
                  <a:lnTo>
                    <a:pt x="171" y="320"/>
                  </a:lnTo>
                  <a:lnTo>
                    <a:pt x="156" y="307"/>
                  </a:lnTo>
                  <a:lnTo>
                    <a:pt x="144" y="290"/>
                  </a:lnTo>
                  <a:lnTo>
                    <a:pt x="133" y="272"/>
                  </a:lnTo>
                  <a:lnTo>
                    <a:pt x="127" y="252"/>
                  </a:lnTo>
                  <a:lnTo>
                    <a:pt x="125" y="241"/>
                  </a:lnTo>
                  <a:lnTo>
                    <a:pt x="123" y="230"/>
                  </a:lnTo>
                  <a:lnTo>
                    <a:pt x="125" y="219"/>
                  </a:lnTo>
                  <a:lnTo>
                    <a:pt x="127" y="209"/>
                  </a:lnTo>
                  <a:lnTo>
                    <a:pt x="133" y="189"/>
                  </a:lnTo>
                  <a:lnTo>
                    <a:pt x="142" y="171"/>
                  </a:lnTo>
                  <a:lnTo>
                    <a:pt x="156" y="154"/>
                  </a:lnTo>
                  <a:lnTo>
                    <a:pt x="171" y="141"/>
                  </a:lnTo>
                  <a:lnTo>
                    <a:pt x="189" y="130"/>
                  </a:lnTo>
                  <a:lnTo>
                    <a:pt x="210" y="125"/>
                  </a:lnTo>
                  <a:lnTo>
                    <a:pt x="221" y="123"/>
                  </a:lnTo>
                  <a:lnTo>
                    <a:pt x="232" y="123"/>
                  </a:lnTo>
                  <a:lnTo>
                    <a:pt x="243" y="123"/>
                  </a:lnTo>
                  <a:lnTo>
                    <a:pt x="254" y="125"/>
                  </a:lnTo>
                  <a:lnTo>
                    <a:pt x="274" y="130"/>
                  </a:lnTo>
                  <a:lnTo>
                    <a:pt x="292" y="141"/>
                  </a:lnTo>
                  <a:lnTo>
                    <a:pt x="309" y="154"/>
                  </a:lnTo>
                  <a:lnTo>
                    <a:pt x="322" y="169"/>
                  </a:lnTo>
                  <a:lnTo>
                    <a:pt x="331" y="187"/>
                  </a:lnTo>
                  <a:lnTo>
                    <a:pt x="338" y="209"/>
                  </a:lnTo>
                  <a:lnTo>
                    <a:pt x="340" y="219"/>
                  </a:lnTo>
                  <a:lnTo>
                    <a:pt x="340" y="230"/>
                  </a:lnTo>
                  <a:lnTo>
                    <a:pt x="338" y="252"/>
                  </a:lnTo>
                  <a:lnTo>
                    <a:pt x="331" y="272"/>
                  </a:lnTo>
                  <a:lnTo>
                    <a:pt x="322" y="290"/>
                  </a:lnTo>
                  <a:lnTo>
                    <a:pt x="307" y="307"/>
                  </a:lnTo>
                  <a:lnTo>
                    <a:pt x="292" y="320"/>
                  </a:lnTo>
                  <a:lnTo>
                    <a:pt x="274" y="331"/>
                  </a:lnTo>
                  <a:lnTo>
                    <a:pt x="254" y="336"/>
                  </a:lnTo>
                  <a:lnTo>
                    <a:pt x="243" y="338"/>
                  </a:lnTo>
                  <a:lnTo>
                    <a:pt x="232" y="338"/>
                  </a:lnTo>
                  <a:close/>
                  <a:moveTo>
                    <a:pt x="232" y="338"/>
                  </a:moveTo>
                  <a:lnTo>
                    <a:pt x="232" y="33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Tree>
  </p:cSld>
  <p:clrMapOvr>
    <a:masterClrMapping/>
  </p:clrMapOvr>
  <p:transition advTm="8049">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17"/>
                                        </p:tgtEl>
                                        <p:attrNameLst>
                                          <p:attrName>style.visibility</p:attrName>
                                        </p:attrNameLst>
                                      </p:cBhvr>
                                      <p:to>
                                        <p:strVal val="visible"/>
                                      </p:to>
                                    </p:set>
                                    <p:animEffect transition="in" filter="fade">
                                      <p:cBhvr>
                                        <p:cTn id="16" dur="500"/>
                                        <p:tgtEl>
                                          <p:spTgt spid="117"/>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fade">
                                      <p:cBhvr>
                                        <p:cTn id="20" dur="500"/>
                                        <p:tgtEl>
                                          <p:spTgt spid="6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8"/>
                                        </p:tgtEl>
                                        <p:attrNameLst>
                                          <p:attrName>style.visibility</p:attrName>
                                        </p:attrNameLst>
                                      </p:cBhvr>
                                      <p:to>
                                        <p:strVal val="visible"/>
                                      </p:to>
                                    </p:set>
                                    <p:animEffect transition="in" filter="fade">
                                      <p:cBhvr>
                                        <p:cTn id="27" dur="500"/>
                                        <p:tgtEl>
                                          <p:spTgt spid="1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fade">
                                      <p:cBhvr>
                                        <p:cTn id="31" dur="500"/>
                                        <p:tgtEl>
                                          <p:spTgt spid="6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19"/>
                                        </p:tgtEl>
                                        <p:attrNameLst>
                                          <p:attrName>style.visibility</p:attrName>
                                        </p:attrNameLst>
                                      </p:cBhvr>
                                      <p:to>
                                        <p:strVal val="visible"/>
                                      </p:to>
                                    </p:set>
                                    <p:animEffect transition="in" filter="fade">
                                      <p:cBhvr>
                                        <p:cTn id="38" dur="500"/>
                                        <p:tgtEl>
                                          <p:spTgt spid="119"/>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134"/>
                                        </p:tgtEl>
                                        <p:attrNameLst>
                                          <p:attrName>style.visibility</p:attrName>
                                        </p:attrNameLst>
                                      </p:cBhvr>
                                      <p:to>
                                        <p:strVal val="visible"/>
                                      </p:to>
                                    </p:set>
                                    <p:animEffect transition="in" filter="fade">
                                      <p:cBhvr>
                                        <p:cTn id="49" dur="500"/>
                                        <p:tgtEl>
                                          <p:spTgt spid="13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96"/>
                                        </p:tgtEl>
                                        <p:attrNameLst>
                                          <p:attrName>style.visibility</p:attrName>
                                        </p:attrNameLst>
                                      </p:cBhvr>
                                      <p:to>
                                        <p:strVal val="visible"/>
                                      </p:to>
                                    </p:set>
                                    <p:animEffect transition="in" filter="fade">
                                      <p:cBhvr>
                                        <p:cTn id="53" dur="500"/>
                                        <p:tgtEl>
                                          <p:spTgt spid="9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7"/>
                                        </p:tgtEl>
                                        <p:attrNameLst>
                                          <p:attrName>style.visibility</p:attrName>
                                        </p:attrNameLst>
                                      </p:cBhvr>
                                      <p:to>
                                        <p:strVal val="visible"/>
                                      </p:to>
                                    </p:set>
                                    <p:animEffect transition="in" filter="fade">
                                      <p:cBhvr>
                                        <p:cTn id="56" dur="500"/>
                                        <p:tgtEl>
                                          <p:spTgt spid="97"/>
                                        </p:tgtEl>
                                      </p:cBhvr>
                                    </p:animEffect>
                                  </p:childTnLst>
                                </p:cTn>
                              </p:par>
                            </p:childTnLst>
                          </p:cTn>
                        </p:par>
                        <p:par>
                          <p:cTn id="57" fill="hold">
                            <p:stCondLst>
                              <p:cond delay="5500"/>
                            </p:stCondLst>
                            <p:childTnLst>
                              <p:par>
                                <p:cTn id="58" presetID="10" presetClass="entr" presetSubtype="0" fill="hold" nodeType="afterEffect">
                                  <p:stCondLst>
                                    <p:cond delay="0"/>
                                  </p:stCondLst>
                                  <p:childTnLst>
                                    <p:set>
                                      <p:cBhvr>
                                        <p:cTn id="59" dur="1" fill="hold">
                                          <p:stCondLst>
                                            <p:cond delay="0"/>
                                          </p:stCondLst>
                                        </p:cTn>
                                        <p:tgtEl>
                                          <p:spTgt spid="121"/>
                                        </p:tgtEl>
                                        <p:attrNameLst>
                                          <p:attrName>style.visibility</p:attrName>
                                        </p:attrNameLst>
                                      </p:cBhvr>
                                      <p:to>
                                        <p:strVal val="visible"/>
                                      </p:to>
                                    </p:set>
                                    <p:animEffect transition="in" filter="fade">
                                      <p:cBhvr>
                                        <p:cTn id="60" dur="500"/>
                                        <p:tgtEl>
                                          <p:spTgt spid="121"/>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92"/>
                                        </p:tgtEl>
                                        <p:attrNameLst>
                                          <p:attrName>style.visibility</p:attrName>
                                        </p:attrNameLst>
                                      </p:cBhvr>
                                      <p:to>
                                        <p:strVal val="visible"/>
                                      </p:to>
                                    </p:set>
                                    <p:animEffect transition="in" filter="fade">
                                      <p:cBhvr>
                                        <p:cTn id="64" dur="500"/>
                                        <p:tgtEl>
                                          <p:spTgt spid="9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fade">
                                      <p:cBhvr>
                                        <p:cTn id="67" dur="500"/>
                                        <p:tgtEl>
                                          <p:spTgt spid="93"/>
                                        </p:tgtEl>
                                      </p:cBhvr>
                                    </p:animEffect>
                                  </p:childTnLst>
                                </p:cTn>
                              </p:par>
                            </p:childTnLst>
                          </p:cTn>
                        </p:par>
                        <p:par>
                          <p:cTn id="68" fill="hold">
                            <p:stCondLst>
                              <p:cond delay="6500"/>
                            </p:stCondLst>
                            <p:childTnLst>
                              <p:par>
                                <p:cTn id="69" presetID="10" presetClass="entr" presetSubtype="0" fill="hold" nodeType="afterEffect">
                                  <p:stCondLst>
                                    <p:cond delay="0"/>
                                  </p:stCondLst>
                                  <p:childTnLst>
                                    <p:set>
                                      <p:cBhvr>
                                        <p:cTn id="70" dur="1" fill="hold">
                                          <p:stCondLst>
                                            <p:cond delay="0"/>
                                          </p:stCondLst>
                                        </p:cTn>
                                        <p:tgtEl>
                                          <p:spTgt spid="122"/>
                                        </p:tgtEl>
                                        <p:attrNameLst>
                                          <p:attrName>style.visibility</p:attrName>
                                        </p:attrNameLst>
                                      </p:cBhvr>
                                      <p:to>
                                        <p:strVal val="visible"/>
                                      </p:to>
                                    </p:set>
                                    <p:animEffect transition="in" filter="fade">
                                      <p:cBhvr>
                                        <p:cTn id="71" dur="500"/>
                                        <p:tgtEl>
                                          <p:spTgt spid="122"/>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500"/>
                                        <p:tgtEl>
                                          <p:spTgt spid="94"/>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95"/>
                                        </p:tgtEl>
                                        <p:attrNameLst>
                                          <p:attrName>style.visibility</p:attrName>
                                        </p:attrNameLst>
                                      </p:cBhvr>
                                      <p:to>
                                        <p:strVal val="visible"/>
                                      </p:to>
                                    </p:set>
                                    <p:animEffect transition="in" filter="fade">
                                      <p:cBhvr>
                                        <p:cTn id="78"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3" grpId="0"/>
      <p:bldP spid="64" grpId="0"/>
      <p:bldP spid="65" grpId="0"/>
      <p:bldP spid="66" grpId="0"/>
      <p:bldP spid="67" grpId="0"/>
      <p:bldP spid="68" grpId="0"/>
      <p:bldP spid="92" grpId="0"/>
      <p:bldP spid="93" grpId="0"/>
      <p:bldP spid="94" grpId="0"/>
      <p:bldP spid="95" grpId="0"/>
      <p:bldP spid="96" grpId="0"/>
      <p:bldP spid="9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7"/>
          <p:cNvGrpSpPr/>
          <p:nvPr>
            <p:custDataLst>
              <p:tags r:id="rId1"/>
            </p:custDataLst>
          </p:nvPr>
        </p:nvGrpSpPr>
        <p:grpSpPr bwMode="auto">
          <a:xfrm>
            <a:off x="2491105" y="3308350"/>
            <a:ext cx="5602288" cy="2582545"/>
            <a:chOff x="2026920" y="1287042"/>
            <a:chExt cx="5603240" cy="2582581"/>
          </a:xfrm>
        </p:grpSpPr>
        <p:grpSp>
          <p:nvGrpSpPr>
            <p:cNvPr id="3" name="组合 6"/>
            <p:cNvGrpSpPr/>
            <p:nvPr/>
          </p:nvGrpSpPr>
          <p:grpSpPr bwMode="auto">
            <a:xfrm>
              <a:off x="2337255" y="1287042"/>
              <a:ext cx="5292905" cy="2582581"/>
              <a:chOff x="2337255" y="1287042"/>
              <a:chExt cx="5292905" cy="2582581"/>
            </a:xfrm>
          </p:grpSpPr>
          <p:sp>
            <p:nvSpPr>
              <p:cNvPr id="4" name="文本框 2"/>
              <p:cNvSpPr txBox="1">
                <a:spLocks noChangeArrowheads="1"/>
              </p:cNvSpPr>
              <p:nvPr/>
            </p:nvSpPr>
            <p:spPr bwMode="auto">
              <a:xfrm>
                <a:off x="2337255" y="1287042"/>
                <a:ext cx="5292905" cy="14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4400" b="1">
                    <a:solidFill>
                      <a:schemeClr val="bg1"/>
                    </a:solidFill>
                  </a:rPr>
                  <a:t>单击此处添加标题PRESENTATION</a:t>
                </a:r>
              </a:p>
            </p:txBody>
          </p:sp>
          <p:sp>
            <p:nvSpPr>
              <p:cNvPr id="6" name="Text Placeholder 24"/>
              <p:cNvSpPr txBox="1">
                <a:spLocks noChangeArrowheads="1"/>
              </p:cNvSpPr>
              <p:nvPr/>
            </p:nvSpPr>
            <p:spPr bwMode="auto">
              <a:xfrm>
                <a:off x="2337255" y="3133648"/>
                <a:ext cx="4729013" cy="73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00000"/>
                  </a:lnSpc>
                  <a:spcBef>
                    <a:spcPts val="1000"/>
                  </a:spcBef>
                  <a:buFont typeface="Arial" panose="020B0604020202020204" pitchFamily="34" charset="0"/>
                  <a:buNone/>
                </a:pPr>
                <a:r>
                  <a:rPr lang="en-US" altLang="en-US" sz="1300">
                    <a:solidFill>
                      <a:schemeClr val="bg1"/>
                    </a:solidFill>
                  </a:rPr>
                  <a:t>您的内容打在这里，或者通过复制您的文本后，在此框中选择粘贴，并选择只保留文字。您的内容打在这里，或者通过复制您的文本后，在此框中</a:t>
                </a:r>
              </a:p>
            </p:txBody>
          </p:sp>
          <p:sp>
            <p:nvSpPr>
              <p:cNvPr id="7" name="矩形 5"/>
              <p:cNvSpPr>
                <a:spLocks noChangeArrowheads="1"/>
              </p:cNvSpPr>
              <p:nvPr/>
            </p:nvSpPr>
            <p:spPr bwMode="auto">
              <a:xfrm>
                <a:off x="2337255" y="2733592"/>
                <a:ext cx="4618505" cy="4114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dist" eaLnBrk="1" hangingPunct="1"/>
                <a:r>
                  <a:rPr lang="en-US" altLang="zh-CN" sz="2000" b="1">
                    <a:solidFill>
                      <a:srgbClr val="F02AA1"/>
                    </a:solidFill>
                  </a:rPr>
                  <a:t>请在此粘贴或者输入您的文字内容</a:t>
                </a:r>
              </a:p>
            </p:txBody>
          </p:sp>
        </p:grpSp>
        <p:cxnSp>
          <p:nvCxnSpPr>
            <p:cNvPr id="8" name="直接连接符 7"/>
            <p:cNvCxnSpPr/>
            <p:nvPr/>
          </p:nvCxnSpPr>
          <p:spPr>
            <a:xfrm>
              <a:off x="2026920" y="1360068"/>
              <a:ext cx="0" cy="2436847"/>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 name="PA_文本框 8"/>
          <p:cNvSpPr txBox="1">
            <a:spLocks noChangeArrowheads="1"/>
          </p:cNvSpPr>
          <p:nvPr>
            <p:custDataLst>
              <p:tags r:id="rId2"/>
            </p:custDataLst>
          </p:nvPr>
        </p:nvSpPr>
        <p:spPr bwMode="auto">
          <a:xfrm>
            <a:off x="552768" y="3022600"/>
            <a:ext cx="1741170" cy="333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US" altLang="zh-CN" sz="19900" b="1">
                <a:solidFill>
                  <a:schemeClr val="bg1"/>
                </a:solidFill>
              </a:rPr>
              <a:t>4</a:t>
            </a:r>
          </a:p>
        </p:txBody>
      </p:sp>
      <p:pic>
        <p:nvPicPr>
          <p:cNvPr id="12" name="图片 11" descr="ab564ae0bec1ccd1a209d80030cb42ab"/>
          <p:cNvPicPr>
            <a:picLocks noChangeAspect="1"/>
          </p:cNvPicPr>
          <p:nvPr/>
        </p:nvPicPr>
        <p:blipFill>
          <a:blip r:embed="rId5"/>
          <a:stretch>
            <a:fillRect/>
          </a:stretch>
        </p:blipFill>
        <p:spPr>
          <a:xfrm>
            <a:off x="7076440" y="395605"/>
            <a:ext cx="5129530" cy="6504940"/>
          </a:xfrm>
          <a:prstGeom prst="rect">
            <a:avLst/>
          </a:prstGeom>
        </p:spPr>
      </p:pic>
    </p:spTree>
  </p:cSld>
  <p:clrMapOvr>
    <a:masterClrMapping/>
  </p:clrMapOvr>
  <p:transition advTm="2855">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3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1100"/>
                            </p:stCondLst>
                            <p:childTnLst>
                              <p:par>
                                <p:cTn id="12" presetID="50" presetClass="entr" presetSubtype="0" decel="10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strVal val="#ppt_w+.3"/>
                                          </p:val>
                                        </p:tav>
                                        <p:tav tm="100000">
                                          <p:val>
                                            <p:strVal val="#ppt_w"/>
                                          </p:val>
                                        </p:tav>
                                      </p:tavLst>
                                    </p:anim>
                                    <p:anim calcmode="lin" valueType="num">
                                      <p:cBhvr>
                                        <p:cTn id="15" dur="1000" fill="hold"/>
                                        <p:tgtEl>
                                          <p:spTgt spid="12"/>
                                        </p:tgtEl>
                                        <p:attrNameLst>
                                          <p:attrName>ppt_h</p:attrName>
                                        </p:attrNameLst>
                                      </p:cBhvr>
                                      <p:tavLst>
                                        <p:tav tm="0">
                                          <p:val>
                                            <p:strVal val="#ppt_h"/>
                                          </p:val>
                                        </p:tav>
                                        <p:tav tm="100000">
                                          <p:val>
                                            <p:strVal val="#ppt_h"/>
                                          </p:val>
                                        </p:tav>
                                      </p:tavLst>
                                    </p:anim>
                                    <p:animEffect transition="in" filter="fade">
                                      <p:cBhvr>
                                        <p:cTn id="1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94" name="Block Arc 93"/>
          <p:cNvSpPr/>
          <p:nvPr/>
        </p:nvSpPr>
        <p:spPr>
          <a:xfrm rot="7769355">
            <a:off x="6423025" y="2413000"/>
            <a:ext cx="2716213" cy="2716213"/>
          </a:xfrm>
          <a:prstGeom prst="blockArc">
            <a:avLst>
              <a:gd name="adj1" fmla="val 20902884"/>
              <a:gd name="adj2" fmla="val 708373"/>
              <a:gd name="adj3" fmla="val 14461"/>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87" name="Block Arc 86"/>
          <p:cNvSpPr/>
          <p:nvPr/>
        </p:nvSpPr>
        <p:spPr>
          <a:xfrm rot="5136888">
            <a:off x="5680076" y="1668462"/>
            <a:ext cx="4227512" cy="4227513"/>
          </a:xfrm>
          <a:prstGeom prst="blockArc">
            <a:avLst>
              <a:gd name="adj1" fmla="val 18393968"/>
              <a:gd name="adj2" fmla="val 2005082"/>
              <a:gd name="adj3" fmla="val 27031"/>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86" name="Block Arc 85"/>
          <p:cNvSpPr/>
          <p:nvPr/>
        </p:nvSpPr>
        <p:spPr>
          <a:xfrm rot="11603302">
            <a:off x="5680075" y="1668463"/>
            <a:ext cx="4227513" cy="4227512"/>
          </a:xfrm>
          <a:prstGeom prst="blockArc">
            <a:avLst>
              <a:gd name="adj1" fmla="val 18472861"/>
              <a:gd name="adj2" fmla="val 773270"/>
              <a:gd name="adj3" fmla="val 27279"/>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85" name="Block Arc 84"/>
          <p:cNvSpPr/>
          <p:nvPr/>
        </p:nvSpPr>
        <p:spPr>
          <a:xfrm rot="16376795">
            <a:off x="6436519" y="2423319"/>
            <a:ext cx="2714625" cy="2716213"/>
          </a:xfrm>
          <a:prstGeom prst="blockArc">
            <a:avLst>
              <a:gd name="adj1" fmla="val 17589320"/>
              <a:gd name="adj2" fmla="val 662929"/>
              <a:gd name="adj3" fmla="val 14759"/>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21" name="Block Arc 20"/>
          <p:cNvSpPr/>
          <p:nvPr/>
        </p:nvSpPr>
        <p:spPr>
          <a:xfrm rot="1188311">
            <a:off x="5807075" y="1795463"/>
            <a:ext cx="4227513" cy="4227512"/>
          </a:xfrm>
          <a:prstGeom prst="blockArc">
            <a:avLst>
              <a:gd name="adj1" fmla="val 15845386"/>
              <a:gd name="adj2" fmla="val 752835"/>
              <a:gd name="adj3" fmla="val 27345"/>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nvGrpSpPr>
          <p:cNvPr id="33" name="Group 32"/>
          <p:cNvGrpSpPr/>
          <p:nvPr/>
        </p:nvGrpSpPr>
        <p:grpSpPr bwMode="auto">
          <a:xfrm>
            <a:off x="6680200" y="2668588"/>
            <a:ext cx="2227263" cy="2225675"/>
            <a:chOff x="6680138" y="2668250"/>
            <a:chExt cx="2226734" cy="2226734"/>
          </a:xfrm>
        </p:grpSpPr>
        <p:sp>
          <p:nvSpPr>
            <p:cNvPr id="84" name="Oval 83"/>
            <p:cNvSpPr/>
            <p:nvPr/>
          </p:nvSpPr>
          <p:spPr>
            <a:xfrm>
              <a:off x="6680138" y="2668250"/>
              <a:ext cx="2226734" cy="2226734"/>
            </a:xfrm>
            <a:prstGeom prst="ellipse">
              <a:avLst/>
            </a:prstGeom>
            <a:solidFill>
              <a:schemeClr val="bg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22" name="Oval 21"/>
            <p:cNvSpPr/>
            <p:nvPr/>
          </p:nvSpPr>
          <p:spPr>
            <a:xfrm>
              <a:off x="6829328" y="2825487"/>
              <a:ext cx="1928355" cy="1928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12341" name="Text Placeholder 14"/>
            <p:cNvSpPr txBox="1">
              <a:spLocks noChangeArrowheads="1"/>
            </p:cNvSpPr>
            <p:nvPr/>
          </p:nvSpPr>
          <p:spPr bwMode="auto">
            <a:xfrm>
              <a:off x="7084069" y="4058411"/>
              <a:ext cx="1418874" cy="34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1100">
                  <a:solidFill>
                    <a:schemeClr val="tx1"/>
                  </a:solidFill>
                </a:rPr>
                <a:t>请在此粘贴或者输入您的文字内容</a:t>
              </a:r>
            </a:p>
          </p:txBody>
        </p:sp>
        <p:sp>
          <p:nvSpPr>
            <p:cNvPr id="12342" name="Freeform 399"/>
            <p:cNvSpPr>
              <a:spLocks noEditPoints="1" noChangeArrowheads="1"/>
            </p:cNvSpPr>
            <p:nvPr/>
          </p:nvSpPr>
          <p:spPr bwMode="auto">
            <a:xfrm>
              <a:off x="7356391" y="3291988"/>
              <a:ext cx="874226" cy="589365"/>
            </a:xfrm>
            <a:custGeom>
              <a:avLst/>
              <a:gdLst>
                <a:gd name="T0" fmla="*/ 649940 w 534"/>
                <a:gd name="T1" fmla="*/ 137519 h 360"/>
                <a:gd name="T2" fmla="*/ 559898 w 534"/>
                <a:gd name="T3" fmla="*/ 88405 h 360"/>
                <a:gd name="T4" fmla="*/ 478041 w 534"/>
                <a:gd name="T5" fmla="*/ 85131 h 360"/>
                <a:gd name="T6" fmla="*/ 427290 w 534"/>
                <a:gd name="T7" fmla="*/ 34380 h 360"/>
                <a:gd name="T8" fmla="*/ 337248 w 534"/>
                <a:gd name="T9" fmla="*/ 0 h 360"/>
                <a:gd name="T10" fmla="*/ 273400 w 534"/>
                <a:gd name="T11" fmla="*/ 3274 h 360"/>
                <a:gd name="T12" fmla="*/ 199730 w 534"/>
                <a:gd name="T13" fmla="*/ 34380 h 360"/>
                <a:gd name="T14" fmla="*/ 144067 w 534"/>
                <a:gd name="T15" fmla="*/ 88405 h 360"/>
                <a:gd name="T16" fmla="*/ 111325 w 534"/>
                <a:gd name="T17" fmla="*/ 162075 h 360"/>
                <a:gd name="T18" fmla="*/ 81856 w 534"/>
                <a:gd name="T19" fmla="*/ 217738 h 360"/>
                <a:gd name="T20" fmla="*/ 16371 w 534"/>
                <a:gd name="T21" fmla="*/ 301231 h 360"/>
                <a:gd name="T22" fmla="*/ 0 w 534"/>
                <a:gd name="T23" fmla="*/ 384724 h 360"/>
                <a:gd name="T24" fmla="*/ 14734 w 534"/>
                <a:gd name="T25" fmla="*/ 461669 h 360"/>
                <a:gd name="T26" fmla="*/ 58937 w 534"/>
                <a:gd name="T27" fmla="*/ 528791 h 360"/>
                <a:gd name="T28" fmla="*/ 124422 w 534"/>
                <a:gd name="T29" fmla="*/ 572994 h 360"/>
                <a:gd name="T30" fmla="*/ 204641 w 534"/>
                <a:gd name="T31" fmla="*/ 589365 h 360"/>
                <a:gd name="T32" fmla="*/ 710513 w 534"/>
                <a:gd name="T33" fmla="*/ 584454 h 360"/>
                <a:gd name="T34" fmla="*/ 784184 w 534"/>
                <a:gd name="T35" fmla="*/ 553348 h 360"/>
                <a:gd name="T36" fmla="*/ 839846 w 534"/>
                <a:gd name="T37" fmla="*/ 499323 h 360"/>
                <a:gd name="T38" fmla="*/ 869315 w 534"/>
                <a:gd name="T39" fmla="*/ 425653 h 360"/>
                <a:gd name="T40" fmla="*/ 874226 w 534"/>
                <a:gd name="T41" fmla="*/ 361805 h 360"/>
                <a:gd name="T42" fmla="*/ 852943 w 534"/>
                <a:gd name="T43" fmla="*/ 288134 h 360"/>
                <a:gd name="T44" fmla="*/ 803830 w 534"/>
                <a:gd name="T45" fmla="*/ 230835 h 360"/>
                <a:gd name="T46" fmla="*/ 739982 w 534"/>
                <a:gd name="T47" fmla="*/ 191544 h 360"/>
                <a:gd name="T48" fmla="*/ 681045 w 534"/>
                <a:gd name="T49" fmla="*/ 178447 h 360"/>
                <a:gd name="T50" fmla="*/ 550075 w 534"/>
                <a:gd name="T51" fmla="*/ 379813 h 360"/>
                <a:gd name="T52" fmla="*/ 581180 w 534"/>
                <a:gd name="T53" fmla="*/ 386362 h 360"/>
                <a:gd name="T54" fmla="*/ 597551 w 534"/>
                <a:gd name="T55" fmla="*/ 360168 h 360"/>
                <a:gd name="T56" fmla="*/ 456759 w 534"/>
                <a:gd name="T57" fmla="*/ 206278 h 360"/>
                <a:gd name="T58" fmla="*/ 417467 w 534"/>
                <a:gd name="T59" fmla="*/ 206278 h 360"/>
                <a:gd name="T60" fmla="*/ 275037 w 534"/>
                <a:gd name="T61" fmla="*/ 360168 h 360"/>
                <a:gd name="T62" fmla="*/ 293046 w 534"/>
                <a:gd name="T63" fmla="*/ 386362 h 360"/>
                <a:gd name="T64" fmla="*/ 322514 w 534"/>
                <a:gd name="T65" fmla="*/ 379813 h 360"/>
                <a:gd name="T66" fmla="*/ 204641 w 534"/>
                <a:gd name="T67" fmla="*/ 533703 h 360"/>
                <a:gd name="T68" fmla="*/ 145704 w 534"/>
                <a:gd name="T69" fmla="*/ 520606 h 360"/>
                <a:gd name="T70" fmla="*/ 65485 w 534"/>
                <a:gd name="T71" fmla="*/ 442024 h 360"/>
                <a:gd name="T72" fmla="*/ 54025 w 534"/>
                <a:gd name="T73" fmla="*/ 384724 h 360"/>
                <a:gd name="T74" fmla="*/ 67122 w 534"/>
                <a:gd name="T75" fmla="*/ 317602 h 360"/>
                <a:gd name="T76" fmla="*/ 126059 w 534"/>
                <a:gd name="T77" fmla="*/ 255392 h 360"/>
                <a:gd name="T78" fmla="*/ 158801 w 534"/>
                <a:gd name="T79" fmla="*/ 232472 h 360"/>
                <a:gd name="T80" fmla="*/ 163713 w 534"/>
                <a:gd name="T81" fmla="*/ 206278 h 360"/>
                <a:gd name="T82" fmla="*/ 170261 w 534"/>
                <a:gd name="T83" fmla="*/ 162075 h 360"/>
                <a:gd name="T84" fmla="*/ 229198 w 534"/>
                <a:gd name="T85" fmla="*/ 80219 h 360"/>
                <a:gd name="T86" fmla="*/ 297957 w 534"/>
                <a:gd name="T87" fmla="*/ 57299 h 360"/>
                <a:gd name="T88" fmla="*/ 351982 w 534"/>
                <a:gd name="T89" fmla="*/ 62211 h 360"/>
                <a:gd name="T90" fmla="*/ 417467 w 534"/>
                <a:gd name="T91" fmla="*/ 98228 h 360"/>
                <a:gd name="T92" fmla="*/ 448573 w 534"/>
                <a:gd name="T93" fmla="*/ 137519 h 360"/>
                <a:gd name="T94" fmla="*/ 473130 w 534"/>
                <a:gd name="T95" fmla="*/ 142430 h 360"/>
                <a:gd name="T96" fmla="*/ 527155 w 534"/>
                <a:gd name="T97" fmla="*/ 139156 h 360"/>
                <a:gd name="T98" fmla="*/ 600826 w 534"/>
                <a:gd name="T99" fmla="*/ 171898 h 360"/>
                <a:gd name="T100" fmla="*/ 640117 w 534"/>
                <a:gd name="T101" fmla="*/ 217738 h 360"/>
                <a:gd name="T102" fmla="*/ 666311 w 534"/>
                <a:gd name="T103" fmla="*/ 232472 h 360"/>
                <a:gd name="T104" fmla="*/ 684319 w 534"/>
                <a:gd name="T105" fmla="*/ 235746 h 360"/>
                <a:gd name="T106" fmla="*/ 753079 w 534"/>
                <a:gd name="T107" fmla="*/ 258666 h 360"/>
                <a:gd name="T108" fmla="*/ 813652 w 534"/>
                <a:gd name="T109" fmla="*/ 337248 h 360"/>
                <a:gd name="T110" fmla="*/ 818564 w 534"/>
                <a:gd name="T111" fmla="*/ 384724 h 360"/>
                <a:gd name="T112" fmla="*/ 805467 w 534"/>
                <a:gd name="T113" fmla="*/ 442024 h 360"/>
                <a:gd name="T114" fmla="*/ 728522 w 534"/>
                <a:gd name="T115" fmla="*/ 520606 h 360"/>
                <a:gd name="T116" fmla="*/ 669585 w 534"/>
                <a:gd name="T117" fmla="*/ 533703 h 36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34" h="360">
                  <a:moveTo>
                    <a:pt x="416" y="109"/>
                  </a:moveTo>
                  <a:lnTo>
                    <a:pt x="416" y="109"/>
                  </a:lnTo>
                  <a:lnTo>
                    <a:pt x="407" y="96"/>
                  </a:lnTo>
                  <a:lnTo>
                    <a:pt x="397" y="84"/>
                  </a:lnTo>
                  <a:lnTo>
                    <a:pt x="383" y="75"/>
                  </a:lnTo>
                  <a:lnTo>
                    <a:pt x="371" y="66"/>
                  </a:lnTo>
                  <a:lnTo>
                    <a:pt x="357" y="60"/>
                  </a:lnTo>
                  <a:lnTo>
                    <a:pt x="342" y="54"/>
                  </a:lnTo>
                  <a:lnTo>
                    <a:pt x="327" y="51"/>
                  </a:lnTo>
                  <a:lnTo>
                    <a:pt x="310" y="51"/>
                  </a:lnTo>
                  <a:lnTo>
                    <a:pt x="292" y="52"/>
                  </a:lnTo>
                  <a:lnTo>
                    <a:pt x="283" y="41"/>
                  </a:lnTo>
                  <a:lnTo>
                    <a:pt x="273" y="30"/>
                  </a:lnTo>
                  <a:lnTo>
                    <a:pt x="261" y="21"/>
                  </a:lnTo>
                  <a:lnTo>
                    <a:pt x="249" y="14"/>
                  </a:lnTo>
                  <a:lnTo>
                    <a:pt x="236" y="8"/>
                  </a:lnTo>
                  <a:lnTo>
                    <a:pt x="221" y="3"/>
                  </a:lnTo>
                  <a:lnTo>
                    <a:pt x="206" y="0"/>
                  </a:lnTo>
                  <a:lnTo>
                    <a:pt x="191" y="0"/>
                  </a:lnTo>
                  <a:lnTo>
                    <a:pt x="179" y="0"/>
                  </a:lnTo>
                  <a:lnTo>
                    <a:pt x="167" y="2"/>
                  </a:lnTo>
                  <a:lnTo>
                    <a:pt x="155" y="5"/>
                  </a:lnTo>
                  <a:lnTo>
                    <a:pt x="143" y="9"/>
                  </a:lnTo>
                  <a:lnTo>
                    <a:pt x="133" y="15"/>
                  </a:lnTo>
                  <a:lnTo>
                    <a:pt x="122" y="21"/>
                  </a:lnTo>
                  <a:lnTo>
                    <a:pt x="112" y="29"/>
                  </a:lnTo>
                  <a:lnTo>
                    <a:pt x="103" y="36"/>
                  </a:lnTo>
                  <a:lnTo>
                    <a:pt x="95" y="45"/>
                  </a:lnTo>
                  <a:lnTo>
                    <a:pt x="88" y="54"/>
                  </a:lnTo>
                  <a:lnTo>
                    <a:pt x="82" y="64"/>
                  </a:lnTo>
                  <a:lnTo>
                    <a:pt x="76" y="75"/>
                  </a:lnTo>
                  <a:lnTo>
                    <a:pt x="71" y="87"/>
                  </a:lnTo>
                  <a:lnTo>
                    <a:pt x="68" y="99"/>
                  </a:lnTo>
                  <a:lnTo>
                    <a:pt x="67" y="111"/>
                  </a:lnTo>
                  <a:lnTo>
                    <a:pt x="65" y="123"/>
                  </a:lnTo>
                  <a:lnTo>
                    <a:pt x="50" y="133"/>
                  </a:lnTo>
                  <a:lnTo>
                    <a:pt x="38" y="144"/>
                  </a:lnTo>
                  <a:lnTo>
                    <a:pt x="27" y="156"/>
                  </a:lnTo>
                  <a:lnTo>
                    <a:pt x="18" y="169"/>
                  </a:lnTo>
                  <a:lnTo>
                    <a:pt x="10" y="184"/>
                  </a:lnTo>
                  <a:lnTo>
                    <a:pt x="4" y="200"/>
                  </a:lnTo>
                  <a:lnTo>
                    <a:pt x="0" y="217"/>
                  </a:lnTo>
                  <a:lnTo>
                    <a:pt x="0" y="235"/>
                  </a:lnTo>
                  <a:lnTo>
                    <a:pt x="0" y="247"/>
                  </a:lnTo>
                  <a:lnTo>
                    <a:pt x="1" y="260"/>
                  </a:lnTo>
                  <a:lnTo>
                    <a:pt x="4" y="272"/>
                  </a:lnTo>
                  <a:lnTo>
                    <a:pt x="9" y="282"/>
                  </a:lnTo>
                  <a:lnTo>
                    <a:pt x="15" y="294"/>
                  </a:lnTo>
                  <a:lnTo>
                    <a:pt x="21" y="305"/>
                  </a:lnTo>
                  <a:lnTo>
                    <a:pt x="28" y="314"/>
                  </a:lnTo>
                  <a:lnTo>
                    <a:pt x="36" y="323"/>
                  </a:lnTo>
                  <a:lnTo>
                    <a:pt x="44" y="332"/>
                  </a:lnTo>
                  <a:lnTo>
                    <a:pt x="55" y="338"/>
                  </a:lnTo>
                  <a:lnTo>
                    <a:pt x="65" y="345"/>
                  </a:lnTo>
                  <a:lnTo>
                    <a:pt x="76" y="350"/>
                  </a:lnTo>
                  <a:lnTo>
                    <a:pt x="88" y="354"/>
                  </a:lnTo>
                  <a:lnTo>
                    <a:pt x="100" y="357"/>
                  </a:lnTo>
                  <a:lnTo>
                    <a:pt x="112" y="359"/>
                  </a:lnTo>
                  <a:lnTo>
                    <a:pt x="125" y="360"/>
                  </a:lnTo>
                  <a:lnTo>
                    <a:pt x="409" y="360"/>
                  </a:lnTo>
                  <a:lnTo>
                    <a:pt x="421" y="359"/>
                  </a:lnTo>
                  <a:lnTo>
                    <a:pt x="434" y="357"/>
                  </a:lnTo>
                  <a:lnTo>
                    <a:pt x="446" y="354"/>
                  </a:lnTo>
                  <a:lnTo>
                    <a:pt x="458" y="350"/>
                  </a:lnTo>
                  <a:lnTo>
                    <a:pt x="469" y="345"/>
                  </a:lnTo>
                  <a:lnTo>
                    <a:pt x="479" y="338"/>
                  </a:lnTo>
                  <a:lnTo>
                    <a:pt x="488" y="332"/>
                  </a:lnTo>
                  <a:lnTo>
                    <a:pt x="497" y="323"/>
                  </a:lnTo>
                  <a:lnTo>
                    <a:pt x="506" y="314"/>
                  </a:lnTo>
                  <a:lnTo>
                    <a:pt x="513" y="305"/>
                  </a:lnTo>
                  <a:lnTo>
                    <a:pt x="519" y="294"/>
                  </a:lnTo>
                  <a:lnTo>
                    <a:pt x="524" y="282"/>
                  </a:lnTo>
                  <a:lnTo>
                    <a:pt x="528" y="272"/>
                  </a:lnTo>
                  <a:lnTo>
                    <a:pt x="531" y="260"/>
                  </a:lnTo>
                  <a:lnTo>
                    <a:pt x="534" y="247"/>
                  </a:lnTo>
                  <a:lnTo>
                    <a:pt x="534" y="235"/>
                  </a:lnTo>
                  <a:lnTo>
                    <a:pt x="534" y="221"/>
                  </a:lnTo>
                  <a:lnTo>
                    <a:pt x="531" y="209"/>
                  </a:lnTo>
                  <a:lnTo>
                    <a:pt x="530" y="199"/>
                  </a:lnTo>
                  <a:lnTo>
                    <a:pt x="525" y="187"/>
                  </a:lnTo>
                  <a:lnTo>
                    <a:pt x="521" y="176"/>
                  </a:lnTo>
                  <a:lnTo>
                    <a:pt x="515" y="166"/>
                  </a:lnTo>
                  <a:lnTo>
                    <a:pt x="507" y="157"/>
                  </a:lnTo>
                  <a:lnTo>
                    <a:pt x="500" y="148"/>
                  </a:lnTo>
                  <a:lnTo>
                    <a:pt x="491" y="141"/>
                  </a:lnTo>
                  <a:lnTo>
                    <a:pt x="482" y="133"/>
                  </a:lnTo>
                  <a:lnTo>
                    <a:pt x="473" y="126"/>
                  </a:lnTo>
                  <a:lnTo>
                    <a:pt x="463" y="121"/>
                  </a:lnTo>
                  <a:lnTo>
                    <a:pt x="452" y="117"/>
                  </a:lnTo>
                  <a:lnTo>
                    <a:pt x="440" y="112"/>
                  </a:lnTo>
                  <a:lnTo>
                    <a:pt x="428" y="111"/>
                  </a:lnTo>
                  <a:lnTo>
                    <a:pt x="416" y="109"/>
                  </a:lnTo>
                  <a:close/>
                  <a:moveTo>
                    <a:pt x="409" y="326"/>
                  </a:moveTo>
                  <a:lnTo>
                    <a:pt x="283" y="326"/>
                  </a:lnTo>
                  <a:lnTo>
                    <a:pt x="283" y="179"/>
                  </a:lnTo>
                  <a:lnTo>
                    <a:pt x="336" y="232"/>
                  </a:lnTo>
                  <a:lnTo>
                    <a:pt x="342" y="236"/>
                  </a:lnTo>
                  <a:lnTo>
                    <a:pt x="348" y="236"/>
                  </a:lnTo>
                  <a:lnTo>
                    <a:pt x="355" y="236"/>
                  </a:lnTo>
                  <a:lnTo>
                    <a:pt x="361" y="232"/>
                  </a:lnTo>
                  <a:lnTo>
                    <a:pt x="364" y="226"/>
                  </a:lnTo>
                  <a:lnTo>
                    <a:pt x="365" y="220"/>
                  </a:lnTo>
                  <a:lnTo>
                    <a:pt x="364" y="214"/>
                  </a:lnTo>
                  <a:lnTo>
                    <a:pt x="361" y="208"/>
                  </a:lnTo>
                  <a:lnTo>
                    <a:pt x="279" y="126"/>
                  </a:lnTo>
                  <a:lnTo>
                    <a:pt x="273" y="123"/>
                  </a:lnTo>
                  <a:lnTo>
                    <a:pt x="267" y="121"/>
                  </a:lnTo>
                  <a:lnTo>
                    <a:pt x="261" y="123"/>
                  </a:lnTo>
                  <a:lnTo>
                    <a:pt x="255" y="126"/>
                  </a:lnTo>
                  <a:lnTo>
                    <a:pt x="173" y="208"/>
                  </a:lnTo>
                  <a:lnTo>
                    <a:pt x="170" y="214"/>
                  </a:lnTo>
                  <a:lnTo>
                    <a:pt x="168" y="220"/>
                  </a:lnTo>
                  <a:lnTo>
                    <a:pt x="170" y="226"/>
                  </a:lnTo>
                  <a:lnTo>
                    <a:pt x="173" y="232"/>
                  </a:lnTo>
                  <a:lnTo>
                    <a:pt x="179" y="236"/>
                  </a:lnTo>
                  <a:lnTo>
                    <a:pt x="185" y="236"/>
                  </a:lnTo>
                  <a:lnTo>
                    <a:pt x="192" y="236"/>
                  </a:lnTo>
                  <a:lnTo>
                    <a:pt x="197" y="232"/>
                  </a:lnTo>
                  <a:lnTo>
                    <a:pt x="249" y="179"/>
                  </a:lnTo>
                  <a:lnTo>
                    <a:pt x="249" y="326"/>
                  </a:lnTo>
                  <a:lnTo>
                    <a:pt x="125" y="326"/>
                  </a:lnTo>
                  <a:lnTo>
                    <a:pt x="116" y="326"/>
                  </a:lnTo>
                  <a:lnTo>
                    <a:pt x="106" y="324"/>
                  </a:lnTo>
                  <a:lnTo>
                    <a:pt x="98" y="321"/>
                  </a:lnTo>
                  <a:lnTo>
                    <a:pt x="89" y="318"/>
                  </a:lnTo>
                  <a:lnTo>
                    <a:pt x="74" y="311"/>
                  </a:lnTo>
                  <a:lnTo>
                    <a:pt x="59" y="299"/>
                  </a:lnTo>
                  <a:lnTo>
                    <a:pt x="49" y="285"/>
                  </a:lnTo>
                  <a:lnTo>
                    <a:pt x="40" y="270"/>
                  </a:lnTo>
                  <a:lnTo>
                    <a:pt x="37" y="262"/>
                  </a:lnTo>
                  <a:lnTo>
                    <a:pt x="36" y="253"/>
                  </a:lnTo>
                  <a:lnTo>
                    <a:pt x="34" y="244"/>
                  </a:lnTo>
                  <a:lnTo>
                    <a:pt x="33" y="235"/>
                  </a:lnTo>
                  <a:lnTo>
                    <a:pt x="34" y="221"/>
                  </a:lnTo>
                  <a:lnTo>
                    <a:pt x="37" y="208"/>
                  </a:lnTo>
                  <a:lnTo>
                    <a:pt x="41" y="194"/>
                  </a:lnTo>
                  <a:lnTo>
                    <a:pt x="49" y="184"/>
                  </a:lnTo>
                  <a:lnTo>
                    <a:pt x="56" y="173"/>
                  </a:lnTo>
                  <a:lnTo>
                    <a:pt x="67" y="163"/>
                  </a:lnTo>
                  <a:lnTo>
                    <a:pt x="77" y="156"/>
                  </a:lnTo>
                  <a:lnTo>
                    <a:pt x="89" y="150"/>
                  </a:lnTo>
                  <a:lnTo>
                    <a:pt x="94" y="147"/>
                  </a:lnTo>
                  <a:lnTo>
                    <a:pt x="97" y="142"/>
                  </a:lnTo>
                  <a:lnTo>
                    <a:pt x="100" y="138"/>
                  </a:lnTo>
                  <a:lnTo>
                    <a:pt x="100" y="133"/>
                  </a:lnTo>
                  <a:lnTo>
                    <a:pt x="100" y="126"/>
                  </a:lnTo>
                  <a:lnTo>
                    <a:pt x="100" y="117"/>
                  </a:lnTo>
                  <a:lnTo>
                    <a:pt x="101" y="108"/>
                  </a:lnTo>
                  <a:lnTo>
                    <a:pt x="104" y="99"/>
                  </a:lnTo>
                  <a:lnTo>
                    <a:pt x="107" y="90"/>
                  </a:lnTo>
                  <a:lnTo>
                    <a:pt x="115" y="75"/>
                  </a:lnTo>
                  <a:lnTo>
                    <a:pt x="127" y="61"/>
                  </a:lnTo>
                  <a:lnTo>
                    <a:pt x="140" y="49"/>
                  </a:lnTo>
                  <a:lnTo>
                    <a:pt x="155" y="41"/>
                  </a:lnTo>
                  <a:lnTo>
                    <a:pt x="164" y="38"/>
                  </a:lnTo>
                  <a:lnTo>
                    <a:pt x="173" y="36"/>
                  </a:lnTo>
                  <a:lnTo>
                    <a:pt x="182" y="35"/>
                  </a:lnTo>
                  <a:lnTo>
                    <a:pt x="191" y="35"/>
                  </a:lnTo>
                  <a:lnTo>
                    <a:pt x="203" y="35"/>
                  </a:lnTo>
                  <a:lnTo>
                    <a:pt x="215" y="38"/>
                  </a:lnTo>
                  <a:lnTo>
                    <a:pt x="227" y="41"/>
                  </a:lnTo>
                  <a:lnTo>
                    <a:pt x="237" y="47"/>
                  </a:lnTo>
                  <a:lnTo>
                    <a:pt x="246" y="52"/>
                  </a:lnTo>
                  <a:lnTo>
                    <a:pt x="255" y="60"/>
                  </a:lnTo>
                  <a:lnTo>
                    <a:pt x="264" y="69"/>
                  </a:lnTo>
                  <a:lnTo>
                    <a:pt x="270" y="79"/>
                  </a:lnTo>
                  <a:lnTo>
                    <a:pt x="274" y="84"/>
                  </a:lnTo>
                  <a:lnTo>
                    <a:pt x="279" y="87"/>
                  </a:lnTo>
                  <a:lnTo>
                    <a:pt x="283" y="87"/>
                  </a:lnTo>
                  <a:lnTo>
                    <a:pt x="289" y="87"/>
                  </a:lnTo>
                  <a:lnTo>
                    <a:pt x="300" y="85"/>
                  </a:lnTo>
                  <a:lnTo>
                    <a:pt x="310" y="85"/>
                  </a:lnTo>
                  <a:lnTo>
                    <a:pt x="322" y="85"/>
                  </a:lnTo>
                  <a:lnTo>
                    <a:pt x="336" y="88"/>
                  </a:lnTo>
                  <a:lnTo>
                    <a:pt x="346" y="93"/>
                  </a:lnTo>
                  <a:lnTo>
                    <a:pt x="358" y="97"/>
                  </a:lnTo>
                  <a:lnTo>
                    <a:pt x="367" y="105"/>
                  </a:lnTo>
                  <a:lnTo>
                    <a:pt x="377" y="114"/>
                  </a:lnTo>
                  <a:lnTo>
                    <a:pt x="385" y="123"/>
                  </a:lnTo>
                  <a:lnTo>
                    <a:pt x="391" y="133"/>
                  </a:lnTo>
                  <a:lnTo>
                    <a:pt x="394" y="138"/>
                  </a:lnTo>
                  <a:lnTo>
                    <a:pt x="398" y="141"/>
                  </a:lnTo>
                  <a:lnTo>
                    <a:pt x="403" y="142"/>
                  </a:lnTo>
                  <a:lnTo>
                    <a:pt x="407" y="142"/>
                  </a:lnTo>
                  <a:lnTo>
                    <a:pt x="409" y="142"/>
                  </a:lnTo>
                  <a:lnTo>
                    <a:pt x="418" y="144"/>
                  </a:lnTo>
                  <a:lnTo>
                    <a:pt x="427" y="145"/>
                  </a:lnTo>
                  <a:lnTo>
                    <a:pt x="436" y="147"/>
                  </a:lnTo>
                  <a:lnTo>
                    <a:pt x="445" y="150"/>
                  </a:lnTo>
                  <a:lnTo>
                    <a:pt x="460" y="158"/>
                  </a:lnTo>
                  <a:lnTo>
                    <a:pt x="473" y="169"/>
                  </a:lnTo>
                  <a:lnTo>
                    <a:pt x="485" y="182"/>
                  </a:lnTo>
                  <a:lnTo>
                    <a:pt x="492" y="199"/>
                  </a:lnTo>
                  <a:lnTo>
                    <a:pt x="497" y="206"/>
                  </a:lnTo>
                  <a:lnTo>
                    <a:pt x="498" y="215"/>
                  </a:lnTo>
                  <a:lnTo>
                    <a:pt x="500" y="224"/>
                  </a:lnTo>
                  <a:lnTo>
                    <a:pt x="500" y="235"/>
                  </a:lnTo>
                  <a:lnTo>
                    <a:pt x="500" y="244"/>
                  </a:lnTo>
                  <a:lnTo>
                    <a:pt x="498" y="253"/>
                  </a:lnTo>
                  <a:lnTo>
                    <a:pt x="497" y="262"/>
                  </a:lnTo>
                  <a:lnTo>
                    <a:pt x="492" y="270"/>
                  </a:lnTo>
                  <a:lnTo>
                    <a:pt x="485" y="285"/>
                  </a:lnTo>
                  <a:lnTo>
                    <a:pt x="473" y="299"/>
                  </a:lnTo>
                  <a:lnTo>
                    <a:pt x="460" y="311"/>
                  </a:lnTo>
                  <a:lnTo>
                    <a:pt x="445" y="318"/>
                  </a:lnTo>
                  <a:lnTo>
                    <a:pt x="436" y="321"/>
                  </a:lnTo>
                  <a:lnTo>
                    <a:pt x="427" y="324"/>
                  </a:lnTo>
                  <a:lnTo>
                    <a:pt x="418" y="326"/>
                  </a:lnTo>
                  <a:lnTo>
                    <a:pt x="409" y="326"/>
                  </a:lnTo>
                  <a:close/>
                  <a:moveTo>
                    <a:pt x="409" y="326"/>
                  </a:moveTo>
                  <a:lnTo>
                    <a:pt x="409" y="326"/>
                  </a:ln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endParaRPr>
            </a:p>
          </p:txBody>
        </p:sp>
      </p:grpSp>
      <p:sp>
        <p:nvSpPr>
          <p:cNvPr id="92" name="Oval 91"/>
          <p:cNvSpPr/>
          <p:nvPr/>
        </p:nvSpPr>
        <p:spPr>
          <a:xfrm>
            <a:off x="6562725" y="2557780"/>
            <a:ext cx="2460625" cy="2461895"/>
          </a:xfrm>
          <a:prstGeom prst="ellipse">
            <a:avLst/>
          </a:prstGeom>
          <a:noFill/>
          <a:ln>
            <a:solidFill>
              <a:schemeClr val="bg1">
                <a:alpha val="36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97" name="Text Placeholder 14"/>
          <p:cNvSpPr txBox="1">
            <a:spLocks noChangeArrowheads="1"/>
          </p:cNvSpPr>
          <p:nvPr/>
        </p:nvSpPr>
        <p:spPr bwMode="auto">
          <a:xfrm>
            <a:off x="3760788" y="3646488"/>
            <a:ext cx="12811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3600">
                <a:solidFill>
                  <a:schemeClr val="tx1"/>
                </a:solidFill>
              </a:rPr>
              <a:t>30%</a:t>
            </a:r>
          </a:p>
        </p:txBody>
      </p:sp>
      <p:sp>
        <p:nvSpPr>
          <p:cNvPr id="98" name="Text Placeholder 14"/>
          <p:cNvSpPr txBox="1">
            <a:spLocks noChangeArrowheads="1"/>
          </p:cNvSpPr>
          <p:nvPr/>
        </p:nvSpPr>
        <p:spPr bwMode="auto">
          <a:xfrm>
            <a:off x="3311525" y="4243388"/>
            <a:ext cx="1730375" cy="35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请在此粘贴或者输入您的文字内容</a:t>
            </a:r>
          </a:p>
        </p:txBody>
      </p:sp>
      <p:grpSp>
        <p:nvGrpSpPr>
          <p:cNvPr id="100" name="Group 99"/>
          <p:cNvGrpSpPr/>
          <p:nvPr/>
        </p:nvGrpSpPr>
        <p:grpSpPr bwMode="auto">
          <a:xfrm>
            <a:off x="4710113" y="3560763"/>
            <a:ext cx="768350" cy="284162"/>
            <a:chOff x="3953751" y="1616584"/>
            <a:chExt cx="768515" cy="285092"/>
          </a:xfrm>
        </p:grpSpPr>
        <p:cxnSp>
          <p:nvCxnSpPr>
            <p:cNvPr id="103" name="Straight Connector 102"/>
            <p:cNvCxnSpPr/>
            <p:nvPr/>
          </p:nvCxnSpPr>
          <p:spPr>
            <a:xfrm>
              <a:off x="3953751" y="1616584"/>
              <a:ext cx="346149"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4299900" y="1616584"/>
              <a:ext cx="422366" cy="285092"/>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05" name="Text Placeholder 14"/>
          <p:cNvSpPr txBox="1">
            <a:spLocks noChangeArrowheads="1"/>
          </p:cNvSpPr>
          <p:nvPr/>
        </p:nvSpPr>
        <p:spPr bwMode="auto">
          <a:xfrm>
            <a:off x="5157788" y="1763713"/>
            <a:ext cx="12811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3600">
                <a:solidFill>
                  <a:schemeClr val="tx1"/>
                </a:solidFill>
              </a:rPr>
              <a:t>35%</a:t>
            </a:r>
          </a:p>
        </p:txBody>
      </p:sp>
      <p:sp>
        <p:nvSpPr>
          <p:cNvPr id="106" name="Text Placeholder 14"/>
          <p:cNvSpPr txBox="1">
            <a:spLocks noChangeArrowheads="1"/>
          </p:cNvSpPr>
          <p:nvPr/>
        </p:nvSpPr>
        <p:spPr bwMode="auto">
          <a:xfrm>
            <a:off x="4710113" y="2360613"/>
            <a:ext cx="1728787" cy="35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请在此粘贴或者输入您的文字内容</a:t>
            </a:r>
          </a:p>
        </p:txBody>
      </p:sp>
      <p:grpSp>
        <p:nvGrpSpPr>
          <p:cNvPr id="107" name="Group 106"/>
          <p:cNvGrpSpPr/>
          <p:nvPr/>
        </p:nvGrpSpPr>
        <p:grpSpPr bwMode="auto">
          <a:xfrm>
            <a:off x="6119813" y="1738313"/>
            <a:ext cx="890587" cy="285750"/>
            <a:chOff x="3831561" y="1616584"/>
            <a:chExt cx="890705" cy="285092"/>
          </a:xfrm>
        </p:grpSpPr>
        <p:cxnSp>
          <p:nvCxnSpPr>
            <p:cNvPr id="108" name="Straight Connector 107"/>
            <p:cNvCxnSpPr/>
            <p:nvPr/>
          </p:nvCxnSpPr>
          <p:spPr>
            <a:xfrm>
              <a:off x="3831561" y="1616584"/>
              <a:ext cx="468374"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a:off x="4299935" y="1616584"/>
              <a:ext cx="422331" cy="285092"/>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10" name="Text Placeholder 14"/>
          <p:cNvSpPr txBox="1">
            <a:spLocks noChangeArrowheads="1"/>
          </p:cNvSpPr>
          <p:nvPr/>
        </p:nvSpPr>
        <p:spPr bwMode="auto">
          <a:xfrm>
            <a:off x="4932363" y="5360988"/>
            <a:ext cx="12811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3600">
                <a:solidFill>
                  <a:schemeClr val="tx1"/>
                </a:solidFill>
              </a:rPr>
              <a:t>15%</a:t>
            </a:r>
          </a:p>
        </p:txBody>
      </p:sp>
      <p:sp>
        <p:nvSpPr>
          <p:cNvPr id="111" name="Text Placeholder 14"/>
          <p:cNvSpPr txBox="1">
            <a:spLocks noChangeArrowheads="1"/>
          </p:cNvSpPr>
          <p:nvPr/>
        </p:nvSpPr>
        <p:spPr bwMode="auto">
          <a:xfrm>
            <a:off x="4483100" y="5956300"/>
            <a:ext cx="1730375" cy="35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lnSpc>
                <a:spcPct val="90000"/>
              </a:lnSpc>
              <a:buFont typeface="Arial" panose="020B0604020202020204" pitchFamily="34" charset="0"/>
              <a:buNone/>
            </a:pPr>
            <a:r>
              <a:rPr lang="en-IN" altLang="en-US" sz="1200">
                <a:solidFill>
                  <a:schemeClr val="tx1"/>
                </a:solidFill>
              </a:rPr>
              <a:t>请在此粘贴或者输入您的文字内容</a:t>
            </a:r>
          </a:p>
        </p:txBody>
      </p:sp>
      <p:grpSp>
        <p:nvGrpSpPr>
          <p:cNvPr id="122" name="Group 121"/>
          <p:cNvGrpSpPr/>
          <p:nvPr/>
        </p:nvGrpSpPr>
        <p:grpSpPr bwMode="auto">
          <a:xfrm>
            <a:off x="5799138" y="5072063"/>
            <a:ext cx="758825" cy="257175"/>
            <a:chOff x="3870973" y="1360423"/>
            <a:chExt cx="759991" cy="256161"/>
          </a:xfrm>
        </p:grpSpPr>
        <p:cxnSp>
          <p:nvCxnSpPr>
            <p:cNvPr id="125" name="Straight Connector 124"/>
            <p:cNvCxnSpPr/>
            <p:nvPr/>
          </p:nvCxnSpPr>
          <p:spPr>
            <a:xfrm>
              <a:off x="3870973" y="1616584"/>
              <a:ext cx="429284"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4300257" y="1360423"/>
              <a:ext cx="330707" cy="256161"/>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41" name="Text Placeholder 14"/>
          <p:cNvSpPr txBox="1">
            <a:spLocks noChangeArrowheads="1"/>
          </p:cNvSpPr>
          <p:nvPr/>
        </p:nvSpPr>
        <p:spPr bwMode="auto">
          <a:xfrm>
            <a:off x="10077450" y="2157413"/>
            <a:ext cx="1281113"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3600">
                <a:solidFill>
                  <a:schemeClr val="tx1"/>
                </a:solidFill>
              </a:rPr>
              <a:t>60%</a:t>
            </a:r>
          </a:p>
        </p:txBody>
      </p:sp>
      <p:sp>
        <p:nvSpPr>
          <p:cNvPr id="142" name="Text Placeholder 14"/>
          <p:cNvSpPr txBox="1">
            <a:spLocks noChangeArrowheads="1"/>
          </p:cNvSpPr>
          <p:nvPr/>
        </p:nvSpPr>
        <p:spPr bwMode="auto">
          <a:xfrm>
            <a:off x="10077450" y="2752725"/>
            <a:ext cx="1728788" cy="35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rPr>
              <a:t>请在此粘贴或者输入您的文字内容</a:t>
            </a:r>
          </a:p>
        </p:txBody>
      </p:sp>
      <p:grpSp>
        <p:nvGrpSpPr>
          <p:cNvPr id="146" name="Group 145"/>
          <p:cNvGrpSpPr/>
          <p:nvPr/>
        </p:nvGrpSpPr>
        <p:grpSpPr bwMode="auto">
          <a:xfrm rot="10800000">
            <a:off x="9656763" y="2114550"/>
            <a:ext cx="728662" cy="257175"/>
            <a:chOff x="3903479" y="1358720"/>
            <a:chExt cx="728306" cy="257864"/>
          </a:xfrm>
        </p:grpSpPr>
        <p:cxnSp>
          <p:nvCxnSpPr>
            <p:cNvPr id="147" name="Straight Connector 146"/>
            <p:cNvCxnSpPr/>
            <p:nvPr/>
          </p:nvCxnSpPr>
          <p:spPr>
            <a:xfrm rot="10800000" flipH="1">
              <a:off x="3900306" y="1619768"/>
              <a:ext cx="396681"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0800000" flipH="1">
              <a:off x="4300160" y="1361904"/>
              <a:ext cx="331625" cy="257864"/>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49" name="Text Placeholder 14"/>
          <p:cNvSpPr txBox="1">
            <a:spLocks noChangeArrowheads="1"/>
          </p:cNvSpPr>
          <p:nvPr/>
        </p:nvSpPr>
        <p:spPr bwMode="auto">
          <a:xfrm>
            <a:off x="9853613" y="5383213"/>
            <a:ext cx="12811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3600">
                <a:solidFill>
                  <a:schemeClr val="tx1"/>
                </a:solidFill>
              </a:rPr>
              <a:t>50%</a:t>
            </a:r>
          </a:p>
        </p:txBody>
      </p:sp>
      <p:sp>
        <p:nvSpPr>
          <p:cNvPr id="150" name="Text Placeholder 14"/>
          <p:cNvSpPr txBox="1">
            <a:spLocks noChangeArrowheads="1"/>
          </p:cNvSpPr>
          <p:nvPr/>
        </p:nvSpPr>
        <p:spPr bwMode="auto">
          <a:xfrm>
            <a:off x="9853613" y="5978525"/>
            <a:ext cx="1730375" cy="35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rPr>
              <a:t>请在此粘贴或者输入您的文字内容</a:t>
            </a:r>
          </a:p>
        </p:txBody>
      </p:sp>
      <p:grpSp>
        <p:nvGrpSpPr>
          <p:cNvPr id="151" name="Group 150"/>
          <p:cNvGrpSpPr/>
          <p:nvPr/>
        </p:nvGrpSpPr>
        <p:grpSpPr bwMode="auto">
          <a:xfrm rot="10800000">
            <a:off x="9434513" y="5340350"/>
            <a:ext cx="727075" cy="258763"/>
            <a:chOff x="3903479" y="1358720"/>
            <a:chExt cx="728306" cy="257864"/>
          </a:xfrm>
        </p:grpSpPr>
        <p:cxnSp>
          <p:nvCxnSpPr>
            <p:cNvPr id="152" name="Straight Connector 151"/>
            <p:cNvCxnSpPr/>
            <p:nvPr/>
          </p:nvCxnSpPr>
          <p:spPr>
            <a:xfrm rot="10800000" flipH="1">
              <a:off x="3903479" y="1613420"/>
              <a:ext cx="397547"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10800000" flipH="1">
              <a:off x="4301026" y="1358720"/>
              <a:ext cx="330759" cy="257864"/>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58" name="Freeform 48"/>
          <p:cNvSpPr>
            <a:spLocks noEditPoints="1" noChangeArrowheads="1"/>
          </p:cNvSpPr>
          <p:nvPr/>
        </p:nvSpPr>
        <p:spPr bwMode="auto">
          <a:xfrm>
            <a:off x="504825" y="2366963"/>
            <a:ext cx="319088" cy="320675"/>
          </a:xfrm>
          <a:custGeom>
            <a:avLst/>
            <a:gdLst>
              <a:gd name="T0" fmla="*/ 137006 w 3405"/>
              <a:gd name="T1" fmla="*/ 175453 h 3405"/>
              <a:gd name="T2" fmla="*/ 61756 w 3405"/>
              <a:gd name="T3" fmla="*/ 160385 h 3405"/>
              <a:gd name="T4" fmla="*/ 257332 w 3405"/>
              <a:gd name="T5" fmla="*/ 115085 h 3405"/>
              <a:gd name="T6" fmla="*/ 159591 w 3405"/>
              <a:gd name="T7" fmla="*/ 0 h 3405"/>
              <a:gd name="T8" fmla="*/ 178802 w 3405"/>
              <a:gd name="T9" fmla="*/ 1130 h 3405"/>
              <a:gd name="T10" fmla="*/ 197450 w 3405"/>
              <a:gd name="T11" fmla="*/ 4521 h 3405"/>
              <a:gd name="T12" fmla="*/ 215256 w 3405"/>
              <a:gd name="T13" fmla="*/ 9983 h 3405"/>
              <a:gd name="T14" fmla="*/ 232030 w 3405"/>
              <a:gd name="T15" fmla="*/ 17517 h 3405"/>
              <a:gd name="T16" fmla="*/ 247867 w 3405"/>
              <a:gd name="T17" fmla="*/ 26746 h 3405"/>
              <a:gd name="T18" fmla="*/ 262299 w 3405"/>
              <a:gd name="T19" fmla="*/ 37671 h 3405"/>
              <a:gd name="T20" fmla="*/ 275512 w 3405"/>
              <a:gd name="T21" fmla="*/ 50197 h 3405"/>
              <a:gd name="T22" fmla="*/ 287226 w 3405"/>
              <a:gd name="T23" fmla="*/ 64229 h 3405"/>
              <a:gd name="T24" fmla="*/ 297347 w 3405"/>
              <a:gd name="T25" fmla="*/ 79392 h 3405"/>
              <a:gd name="T26" fmla="*/ 305687 w 3405"/>
              <a:gd name="T27" fmla="*/ 95779 h 3405"/>
              <a:gd name="T28" fmla="*/ 312153 w 3405"/>
              <a:gd name="T29" fmla="*/ 113202 h 3405"/>
              <a:gd name="T30" fmla="*/ 316464 w 3405"/>
              <a:gd name="T31" fmla="*/ 131566 h 3405"/>
              <a:gd name="T32" fmla="*/ 318807 w 3405"/>
              <a:gd name="T33" fmla="*/ 150590 h 3405"/>
              <a:gd name="T34" fmla="*/ 318807 w 3405"/>
              <a:gd name="T35" fmla="*/ 170085 h 3405"/>
              <a:gd name="T36" fmla="*/ 316464 w 3405"/>
              <a:gd name="T37" fmla="*/ 189109 h 3405"/>
              <a:gd name="T38" fmla="*/ 312153 w 3405"/>
              <a:gd name="T39" fmla="*/ 207473 h 3405"/>
              <a:gd name="T40" fmla="*/ 305687 w 3405"/>
              <a:gd name="T41" fmla="*/ 224896 h 3405"/>
              <a:gd name="T42" fmla="*/ 297347 w 3405"/>
              <a:gd name="T43" fmla="*/ 241283 h 3405"/>
              <a:gd name="T44" fmla="*/ 287226 w 3405"/>
              <a:gd name="T45" fmla="*/ 256446 h 3405"/>
              <a:gd name="T46" fmla="*/ 275512 w 3405"/>
              <a:gd name="T47" fmla="*/ 270478 h 3405"/>
              <a:gd name="T48" fmla="*/ 262299 w 3405"/>
              <a:gd name="T49" fmla="*/ 283004 h 3405"/>
              <a:gd name="T50" fmla="*/ 247867 w 3405"/>
              <a:gd name="T51" fmla="*/ 293929 h 3405"/>
              <a:gd name="T52" fmla="*/ 232030 w 3405"/>
              <a:gd name="T53" fmla="*/ 303158 h 3405"/>
              <a:gd name="T54" fmla="*/ 215256 w 3405"/>
              <a:gd name="T55" fmla="*/ 310692 h 3405"/>
              <a:gd name="T56" fmla="*/ 197450 w 3405"/>
              <a:gd name="T57" fmla="*/ 316154 h 3405"/>
              <a:gd name="T58" fmla="*/ 178802 w 3405"/>
              <a:gd name="T59" fmla="*/ 319545 h 3405"/>
              <a:gd name="T60" fmla="*/ 159591 w 3405"/>
              <a:gd name="T61" fmla="*/ 320675 h 3405"/>
              <a:gd name="T62" fmla="*/ 140286 w 3405"/>
              <a:gd name="T63" fmla="*/ 319545 h 3405"/>
              <a:gd name="T64" fmla="*/ 121638 w 3405"/>
              <a:gd name="T65" fmla="*/ 316154 h 3405"/>
              <a:gd name="T66" fmla="*/ 103832 w 3405"/>
              <a:gd name="T67" fmla="*/ 310692 h 3405"/>
              <a:gd name="T68" fmla="*/ 87058 w 3405"/>
              <a:gd name="T69" fmla="*/ 303158 h 3405"/>
              <a:gd name="T70" fmla="*/ 71221 w 3405"/>
              <a:gd name="T71" fmla="*/ 293929 h 3405"/>
              <a:gd name="T72" fmla="*/ 56789 w 3405"/>
              <a:gd name="T73" fmla="*/ 283004 h 3405"/>
              <a:gd name="T74" fmla="*/ 43576 w 3405"/>
              <a:gd name="T75" fmla="*/ 270478 h 3405"/>
              <a:gd name="T76" fmla="*/ 31956 w 3405"/>
              <a:gd name="T77" fmla="*/ 256446 h 3405"/>
              <a:gd name="T78" fmla="*/ 21741 w 3405"/>
              <a:gd name="T79" fmla="*/ 241283 h 3405"/>
              <a:gd name="T80" fmla="*/ 13401 w 3405"/>
              <a:gd name="T81" fmla="*/ 224896 h 3405"/>
              <a:gd name="T82" fmla="*/ 6935 w 3405"/>
              <a:gd name="T83" fmla="*/ 207473 h 3405"/>
              <a:gd name="T84" fmla="*/ 2624 w 3405"/>
              <a:gd name="T85" fmla="*/ 189109 h 3405"/>
              <a:gd name="T86" fmla="*/ 281 w 3405"/>
              <a:gd name="T87" fmla="*/ 170085 h 3405"/>
              <a:gd name="T88" fmla="*/ 281 w 3405"/>
              <a:gd name="T89" fmla="*/ 150590 h 3405"/>
              <a:gd name="T90" fmla="*/ 2624 w 3405"/>
              <a:gd name="T91" fmla="*/ 131566 h 3405"/>
              <a:gd name="T92" fmla="*/ 6935 w 3405"/>
              <a:gd name="T93" fmla="*/ 113202 h 3405"/>
              <a:gd name="T94" fmla="*/ 13401 w 3405"/>
              <a:gd name="T95" fmla="*/ 95779 h 3405"/>
              <a:gd name="T96" fmla="*/ 21741 w 3405"/>
              <a:gd name="T97" fmla="*/ 79392 h 3405"/>
              <a:gd name="T98" fmla="*/ 31956 w 3405"/>
              <a:gd name="T99" fmla="*/ 64229 h 3405"/>
              <a:gd name="T100" fmla="*/ 43576 w 3405"/>
              <a:gd name="T101" fmla="*/ 50197 h 3405"/>
              <a:gd name="T102" fmla="*/ 56789 w 3405"/>
              <a:gd name="T103" fmla="*/ 37671 h 3405"/>
              <a:gd name="T104" fmla="*/ 71221 w 3405"/>
              <a:gd name="T105" fmla="*/ 26746 h 3405"/>
              <a:gd name="T106" fmla="*/ 87058 w 3405"/>
              <a:gd name="T107" fmla="*/ 17517 h 3405"/>
              <a:gd name="T108" fmla="*/ 103832 w 3405"/>
              <a:gd name="T109" fmla="*/ 9983 h 3405"/>
              <a:gd name="T110" fmla="*/ 121638 w 3405"/>
              <a:gd name="T111" fmla="*/ 4521 h 3405"/>
              <a:gd name="T112" fmla="*/ 140286 w 3405"/>
              <a:gd name="T113" fmla="*/ 1130 h 3405"/>
              <a:gd name="T114" fmla="*/ 159591 w 3405"/>
              <a:gd name="T115" fmla="*/ 0 h 340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a:noFill/>
          </a:ln>
          <a:extLst>
            <a:ext uri="{91240B29-F687-4F45-9708-019B960494DF}">
              <a14:hiddenLine xmlns:a14="http://schemas.microsoft.com/office/drawing/2010/main" w="0">
                <a:solidFill>
                  <a:srgbClr val="000000"/>
                </a:solidFill>
                <a:round/>
              </a14:hiddenLine>
            </a:ext>
          </a:extLst>
        </p:spPr>
        <p:txBody>
          <a:bodyPr/>
          <a:lstStyle/>
          <a:p>
            <a:endParaRPr lang="zh-CN" altLang="en-US">
              <a:solidFill>
                <a:schemeClr val="tx1"/>
              </a:solidFill>
            </a:endParaRPr>
          </a:p>
        </p:txBody>
      </p:sp>
      <p:sp>
        <p:nvSpPr>
          <p:cNvPr id="159" name="Text Placeholder 14"/>
          <p:cNvSpPr txBox="1">
            <a:spLocks noChangeArrowheads="1"/>
          </p:cNvSpPr>
          <p:nvPr/>
        </p:nvSpPr>
        <p:spPr bwMode="auto">
          <a:xfrm>
            <a:off x="1035050" y="2343150"/>
            <a:ext cx="2122488"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请在此粘贴或者输入您的文字内容请在此粘贴或者输入您的文字内容</a:t>
            </a:r>
          </a:p>
        </p:txBody>
      </p:sp>
      <p:sp>
        <p:nvSpPr>
          <p:cNvPr id="160" name="Freeform 48"/>
          <p:cNvSpPr>
            <a:spLocks noEditPoints="1"/>
          </p:cNvSpPr>
          <p:nvPr/>
        </p:nvSpPr>
        <p:spPr bwMode="auto">
          <a:xfrm>
            <a:off x="504825" y="2932113"/>
            <a:ext cx="319088" cy="320675"/>
          </a:xfrm>
          <a:custGeom>
            <a:avLst/>
            <a:gdLst>
              <a:gd name="T0" fmla="*/ 1462 w 3405"/>
              <a:gd name="T1" fmla="*/ 1863 h 3405"/>
              <a:gd name="T2" fmla="*/ 659 w 3405"/>
              <a:gd name="T3" fmla="*/ 1703 h 3405"/>
              <a:gd name="T4" fmla="*/ 2746 w 3405"/>
              <a:gd name="T5" fmla="*/ 1222 h 3405"/>
              <a:gd name="T6" fmla="*/ 1703 w 3405"/>
              <a:gd name="T7" fmla="*/ 0 h 3405"/>
              <a:gd name="T8" fmla="*/ 1908 w 3405"/>
              <a:gd name="T9" fmla="*/ 12 h 3405"/>
              <a:gd name="T10" fmla="*/ 2107 w 3405"/>
              <a:gd name="T11" fmla="*/ 48 h 3405"/>
              <a:gd name="T12" fmla="*/ 2297 w 3405"/>
              <a:gd name="T13" fmla="*/ 106 h 3405"/>
              <a:gd name="T14" fmla="*/ 2476 w 3405"/>
              <a:gd name="T15" fmla="*/ 186 h 3405"/>
              <a:gd name="T16" fmla="*/ 2645 w 3405"/>
              <a:gd name="T17" fmla="*/ 284 h 3405"/>
              <a:gd name="T18" fmla="*/ 2799 w 3405"/>
              <a:gd name="T19" fmla="*/ 400 h 3405"/>
              <a:gd name="T20" fmla="*/ 2940 w 3405"/>
              <a:gd name="T21" fmla="*/ 533 h 3405"/>
              <a:gd name="T22" fmla="*/ 3065 w 3405"/>
              <a:gd name="T23" fmla="*/ 682 h 3405"/>
              <a:gd name="T24" fmla="*/ 3173 w 3405"/>
              <a:gd name="T25" fmla="*/ 843 h 3405"/>
              <a:gd name="T26" fmla="*/ 3262 w 3405"/>
              <a:gd name="T27" fmla="*/ 1017 h 3405"/>
              <a:gd name="T28" fmla="*/ 3331 w 3405"/>
              <a:gd name="T29" fmla="*/ 1202 h 3405"/>
              <a:gd name="T30" fmla="*/ 3377 w 3405"/>
              <a:gd name="T31" fmla="*/ 1397 h 3405"/>
              <a:gd name="T32" fmla="*/ 3402 w 3405"/>
              <a:gd name="T33" fmla="*/ 1599 h 3405"/>
              <a:gd name="T34" fmla="*/ 3402 w 3405"/>
              <a:gd name="T35" fmla="*/ 1806 h 3405"/>
              <a:gd name="T36" fmla="*/ 3377 w 3405"/>
              <a:gd name="T37" fmla="*/ 2008 h 3405"/>
              <a:gd name="T38" fmla="*/ 3331 w 3405"/>
              <a:gd name="T39" fmla="*/ 2203 h 3405"/>
              <a:gd name="T40" fmla="*/ 3262 w 3405"/>
              <a:gd name="T41" fmla="*/ 2388 h 3405"/>
              <a:gd name="T42" fmla="*/ 3173 w 3405"/>
              <a:gd name="T43" fmla="*/ 2562 h 3405"/>
              <a:gd name="T44" fmla="*/ 3065 w 3405"/>
              <a:gd name="T45" fmla="*/ 2723 h 3405"/>
              <a:gd name="T46" fmla="*/ 2940 w 3405"/>
              <a:gd name="T47" fmla="*/ 2872 h 3405"/>
              <a:gd name="T48" fmla="*/ 2799 w 3405"/>
              <a:gd name="T49" fmla="*/ 3005 h 3405"/>
              <a:gd name="T50" fmla="*/ 2645 w 3405"/>
              <a:gd name="T51" fmla="*/ 3121 h 3405"/>
              <a:gd name="T52" fmla="*/ 2476 w 3405"/>
              <a:gd name="T53" fmla="*/ 3219 h 3405"/>
              <a:gd name="T54" fmla="*/ 2297 w 3405"/>
              <a:gd name="T55" fmla="*/ 3299 h 3405"/>
              <a:gd name="T56" fmla="*/ 2107 w 3405"/>
              <a:gd name="T57" fmla="*/ 3357 h 3405"/>
              <a:gd name="T58" fmla="*/ 1908 w 3405"/>
              <a:gd name="T59" fmla="*/ 3393 h 3405"/>
              <a:gd name="T60" fmla="*/ 1703 w 3405"/>
              <a:gd name="T61" fmla="*/ 3405 h 3405"/>
              <a:gd name="T62" fmla="*/ 1497 w 3405"/>
              <a:gd name="T63" fmla="*/ 3393 h 3405"/>
              <a:gd name="T64" fmla="*/ 1298 w 3405"/>
              <a:gd name="T65" fmla="*/ 3357 h 3405"/>
              <a:gd name="T66" fmla="*/ 1108 w 3405"/>
              <a:gd name="T67" fmla="*/ 3299 h 3405"/>
              <a:gd name="T68" fmla="*/ 929 w 3405"/>
              <a:gd name="T69" fmla="*/ 3219 h 3405"/>
              <a:gd name="T70" fmla="*/ 760 w 3405"/>
              <a:gd name="T71" fmla="*/ 3121 h 3405"/>
              <a:gd name="T72" fmla="*/ 606 w 3405"/>
              <a:gd name="T73" fmla="*/ 3005 h 3405"/>
              <a:gd name="T74" fmla="*/ 465 w 3405"/>
              <a:gd name="T75" fmla="*/ 2872 h 3405"/>
              <a:gd name="T76" fmla="*/ 341 w 3405"/>
              <a:gd name="T77" fmla="*/ 2723 h 3405"/>
              <a:gd name="T78" fmla="*/ 232 w 3405"/>
              <a:gd name="T79" fmla="*/ 2562 h 3405"/>
              <a:gd name="T80" fmla="*/ 143 w 3405"/>
              <a:gd name="T81" fmla="*/ 2388 h 3405"/>
              <a:gd name="T82" fmla="*/ 74 w 3405"/>
              <a:gd name="T83" fmla="*/ 2203 h 3405"/>
              <a:gd name="T84" fmla="*/ 28 w 3405"/>
              <a:gd name="T85" fmla="*/ 2008 h 3405"/>
              <a:gd name="T86" fmla="*/ 3 w 3405"/>
              <a:gd name="T87" fmla="*/ 1806 h 3405"/>
              <a:gd name="T88" fmla="*/ 3 w 3405"/>
              <a:gd name="T89" fmla="*/ 1599 h 3405"/>
              <a:gd name="T90" fmla="*/ 28 w 3405"/>
              <a:gd name="T91" fmla="*/ 1397 h 3405"/>
              <a:gd name="T92" fmla="*/ 74 w 3405"/>
              <a:gd name="T93" fmla="*/ 1202 h 3405"/>
              <a:gd name="T94" fmla="*/ 143 w 3405"/>
              <a:gd name="T95" fmla="*/ 1017 h 3405"/>
              <a:gd name="T96" fmla="*/ 232 w 3405"/>
              <a:gd name="T97" fmla="*/ 843 h 3405"/>
              <a:gd name="T98" fmla="*/ 341 w 3405"/>
              <a:gd name="T99" fmla="*/ 682 h 3405"/>
              <a:gd name="T100" fmla="*/ 465 w 3405"/>
              <a:gd name="T101" fmla="*/ 533 h 3405"/>
              <a:gd name="T102" fmla="*/ 606 w 3405"/>
              <a:gd name="T103" fmla="*/ 400 h 3405"/>
              <a:gd name="T104" fmla="*/ 760 w 3405"/>
              <a:gd name="T105" fmla="*/ 284 h 3405"/>
              <a:gd name="T106" fmla="*/ 929 w 3405"/>
              <a:gd name="T107" fmla="*/ 186 h 3405"/>
              <a:gd name="T108" fmla="*/ 1108 w 3405"/>
              <a:gd name="T109" fmla="*/ 106 h 3405"/>
              <a:gd name="T110" fmla="*/ 1298 w 3405"/>
              <a:gd name="T111" fmla="*/ 48 h 3405"/>
              <a:gd name="T112" fmla="*/ 1497 w 3405"/>
              <a:gd name="T113" fmla="*/ 12 h 3405"/>
              <a:gd name="T114" fmla="*/ 1703 w 3405"/>
              <a:gd name="T115" fmla="*/ 0 h 3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endParaRPr>
          </a:p>
        </p:txBody>
      </p:sp>
      <p:sp>
        <p:nvSpPr>
          <p:cNvPr id="161" name="Text Placeholder 14"/>
          <p:cNvSpPr txBox="1">
            <a:spLocks noChangeArrowheads="1"/>
          </p:cNvSpPr>
          <p:nvPr/>
        </p:nvSpPr>
        <p:spPr bwMode="auto">
          <a:xfrm>
            <a:off x="1035050" y="2921000"/>
            <a:ext cx="2122488"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请在此粘贴或者输入您的文字内容请在此粘贴或者输入您的文字内容</a:t>
            </a:r>
          </a:p>
        </p:txBody>
      </p:sp>
      <p:sp>
        <p:nvSpPr>
          <p:cNvPr id="162" name="Freeform 48"/>
          <p:cNvSpPr>
            <a:spLocks noEditPoints="1"/>
          </p:cNvSpPr>
          <p:nvPr/>
        </p:nvSpPr>
        <p:spPr bwMode="auto">
          <a:xfrm>
            <a:off x="504825" y="3498850"/>
            <a:ext cx="319088" cy="319088"/>
          </a:xfrm>
          <a:custGeom>
            <a:avLst/>
            <a:gdLst>
              <a:gd name="T0" fmla="*/ 1462 w 3405"/>
              <a:gd name="T1" fmla="*/ 1863 h 3405"/>
              <a:gd name="T2" fmla="*/ 659 w 3405"/>
              <a:gd name="T3" fmla="*/ 1703 h 3405"/>
              <a:gd name="T4" fmla="*/ 2746 w 3405"/>
              <a:gd name="T5" fmla="*/ 1222 h 3405"/>
              <a:gd name="T6" fmla="*/ 1703 w 3405"/>
              <a:gd name="T7" fmla="*/ 0 h 3405"/>
              <a:gd name="T8" fmla="*/ 1908 w 3405"/>
              <a:gd name="T9" fmla="*/ 12 h 3405"/>
              <a:gd name="T10" fmla="*/ 2107 w 3405"/>
              <a:gd name="T11" fmla="*/ 48 h 3405"/>
              <a:gd name="T12" fmla="*/ 2297 w 3405"/>
              <a:gd name="T13" fmla="*/ 106 h 3405"/>
              <a:gd name="T14" fmla="*/ 2476 w 3405"/>
              <a:gd name="T15" fmla="*/ 186 h 3405"/>
              <a:gd name="T16" fmla="*/ 2645 w 3405"/>
              <a:gd name="T17" fmla="*/ 284 h 3405"/>
              <a:gd name="T18" fmla="*/ 2799 w 3405"/>
              <a:gd name="T19" fmla="*/ 400 h 3405"/>
              <a:gd name="T20" fmla="*/ 2940 w 3405"/>
              <a:gd name="T21" fmla="*/ 533 h 3405"/>
              <a:gd name="T22" fmla="*/ 3065 w 3405"/>
              <a:gd name="T23" fmla="*/ 682 h 3405"/>
              <a:gd name="T24" fmla="*/ 3173 w 3405"/>
              <a:gd name="T25" fmla="*/ 843 h 3405"/>
              <a:gd name="T26" fmla="*/ 3262 w 3405"/>
              <a:gd name="T27" fmla="*/ 1017 h 3405"/>
              <a:gd name="T28" fmla="*/ 3331 w 3405"/>
              <a:gd name="T29" fmla="*/ 1202 h 3405"/>
              <a:gd name="T30" fmla="*/ 3377 w 3405"/>
              <a:gd name="T31" fmla="*/ 1397 h 3405"/>
              <a:gd name="T32" fmla="*/ 3402 w 3405"/>
              <a:gd name="T33" fmla="*/ 1599 h 3405"/>
              <a:gd name="T34" fmla="*/ 3402 w 3405"/>
              <a:gd name="T35" fmla="*/ 1806 h 3405"/>
              <a:gd name="T36" fmla="*/ 3377 w 3405"/>
              <a:gd name="T37" fmla="*/ 2008 h 3405"/>
              <a:gd name="T38" fmla="*/ 3331 w 3405"/>
              <a:gd name="T39" fmla="*/ 2203 h 3405"/>
              <a:gd name="T40" fmla="*/ 3262 w 3405"/>
              <a:gd name="T41" fmla="*/ 2388 h 3405"/>
              <a:gd name="T42" fmla="*/ 3173 w 3405"/>
              <a:gd name="T43" fmla="*/ 2562 h 3405"/>
              <a:gd name="T44" fmla="*/ 3065 w 3405"/>
              <a:gd name="T45" fmla="*/ 2723 h 3405"/>
              <a:gd name="T46" fmla="*/ 2940 w 3405"/>
              <a:gd name="T47" fmla="*/ 2872 h 3405"/>
              <a:gd name="T48" fmla="*/ 2799 w 3405"/>
              <a:gd name="T49" fmla="*/ 3005 h 3405"/>
              <a:gd name="T50" fmla="*/ 2645 w 3405"/>
              <a:gd name="T51" fmla="*/ 3121 h 3405"/>
              <a:gd name="T52" fmla="*/ 2476 w 3405"/>
              <a:gd name="T53" fmla="*/ 3219 h 3405"/>
              <a:gd name="T54" fmla="*/ 2297 w 3405"/>
              <a:gd name="T55" fmla="*/ 3299 h 3405"/>
              <a:gd name="T56" fmla="*/ 2107 w 3405"/>
              <a:gd name="T57" fmla="*/ 3357 h 3405"/>
              <a:gd name="T58" fmla="*/ 1908 w 3405"/>
              <a:gd name="T59" fmla="*/ 3393 h 3405"/>
              <a:gd name="T60" fmla="*/ 1703 w 3405"/>
              <a:gd name="T61" fmla="*/ 3405 h 3405"/>
              <a:gd name="T62" fmla="*/ 1497 w 3405"/>
              <a:gd name="T63" fmla="*/ 3393 h 3405"/>
              <a:gd name="T64" fmla="*/ 1298 w 3405"/>
              <a:gd name="T65" fmla="*/ 3357 h 3405"/>
              <a:gd name="T66" fmla="*/ 1108 w 3405"/>
              <a:gd name="T67" fmla="*/ 3299 h 3405"/>
              <a:gd name="T68" fmla="*/ 929 w 3405"/>
              <a:gd name="T69" fmla="*/ 3219 h 3405"/>
              <a:gd name="T70" fmla="*/ 760 w 3405"/>
              <a:gd name="T71" fmla="*/ 3121 h 3405"/>
              <a:gd name="T72" fmla="*/ 606 w 3405"/>
              <a:gd name="T73" fmla="*/ 3005 h 3405"/>
              <a:gd name="T74" fmla="*/ 465 w 3405"/>
              <a:gd name="T75" fmla="*/ 2872 h 3405"/>
              <a:gd name="T76" fmla="*/ 341 w 3405"/>
              <a:gd name="T77" fmla="*/ 2723 h 3405"/>
              <a:gd name="T78" fmla="*/ 232 w 3405"/>
              <a:gd name="T79" fmla="*/ 2562 h 3405"/>
              <a:gd name="T80" fmla="*/ 143 w 3405"/>
              <a:gd name="T81" fmla="*/ 2388 h 3405"/>
              <a:gd name="T82" fmla="*/ 74 w 3405"/>
              <a:gd name="T83" fmla="*/ 2203 h 3405"/>
              <a:gd name="T84" fmla="*/ 28 w 3405"/>
              <a:gd name="T85" fmla="*/ 2008 h 3405"/>
              <a:gd name="T86" fmla="*/ 3 w 3405"/>
              <a:gd name="T87" fmla="*/ 1806 h 3405"/>
              <a:gd name="T88" fmla="*/ 3 w 3405"/>
              <a:gd name="T89" fmla="*/ 1599 h 3405"/>
              <a:gd name="T90" fmla="*/ 28 w 3405"/>
              <a:gd name="T91" fmla="*/ 1397 h 3405"/>
              <a:gd name="T92" fmla="*/ 74 w 3405"/>
              <a:gd name="T93" fmla="*/ 1202 h 3405"/>
              <a:gd name="T94" fmla="*/ 143 w 3405"/>
              <a:gd name="T95" fmla="*/ 1017 h 3405"/>
              <a:gd name="T96" fmla="*/ 232 w 3405"/>
              <a:gd name="T97" fmla="*/ 843 h 3405"/>
              <a:gd name="T98" fmla="*/ 341 w 3405"/>
              <a:gd name="T99" fmla="*/ 682 h 3405"/>
              <a:gd name="T100" fmla="*/ 465 w 3405"/>
              <a:gd name="T101" fmla="*/ 533 h 3405"/>
              <a:gd name="T102" fmla="*/ 606 w 3405"/>
              <a:gd name="T103" fmla="*/ 400 h 3405"/>
              <a:gd name="T104" fmla="*/ 760 w 3405"/>
              <a:gd name="T105" fmla="*/ 284 h 3405"/>
              <a:gd name="T106" fmla="*/ 929 w 3405"/>
              <a:gd name="T107" fmla="*/ 186 h 3405"/>
              <a:gd name="T108" fmla="*/ 1108 w 3405"/>
              <a:gd name="T109" fmla="*/ 106 h 3405"/>
              <a:gd name="T110" fmla="*/ 1298 w 3405"/>
              <a:gd name="T111" fmla="*/ 48 h 3405"/>
              <a:gd name="T112" fmla="*/ 1497 w 3405"/>
              <a:gd name="T113" fmla="*/ 12 h 3405"/>
              <a:gd name="T114" fmla="*/ 1703 w 3405"/>
              <a:gd name="T115" fmla="*/ 0 h 3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w="0">
            <a:noFill/>
            <a:prstDash val="solid"/>
            <a:round/>
          </a:ln>
        </p:spPr>
        <p:txBody>
          <a:bodyPr/>
          <a:lstStyle/>
          <a:p>
            <a:pPr eaLnBrk="1" fontAlgn="auto" hangingPunct="1">
              <a:defRPr/>
            </a:pPr>
            <a:endParaRPr lang="en-IN" noProof="1">
              <a:solidFill>
                <a:schemeClr val="tx1"/>
              </a:solidFill>
            </a:endParaRPr>
          </a:p>
        </p:txBody>
      </p:sp>
      <p:sp>
        <p:nvSpPr>
          <p:cNvPr id="163" name="Text Placeholder 14"/>
          <p:cNvSpPr txBox="1">
            <a:spLocks noChangeArrowheads="1"/>
          </p:cNvSpPr>
          <p:nvPr/>
        </p:nvSpPr>
        <p:spPr bwMode="auto">
          <a:xfrm>
            <a:off x="1035050" y="3498850"/>
            <a:ext cx="2122488"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请在此粘贴或者输入您的文字内容请在此粘贴或者输入您的文字内容</a:t>
            </a:r>
          </a:p>
        </p:txBody>
      </p:sp>
      <p:sp>
        <p:nvSpPr>
          <p:cNvPr id="164" name="Freeform 48"/>
          <p:cNvSpPr>
            <a:spLocks noEditPoints="1"/>
          </p:cNvSpPr>
          <p:nvPr/>
        </p:nvSpPr>
        <p:spPr bwMode="auto">
          <a:xfrm>
            <a:off x="522288" y="4064000"/>
            <a:ext cx="319087" cy="319088"/>
          </a:xfrm>
          <a:custGeom>
            <a:avLst/>
            <a:gdLst>
              <a:gd name="T0" fmla="*/ 1462 w 3405"/>
              <a:gd name="T1" fmla="*/ 1863 h 3405"/>
              <a:gd name="T2" fmla="*/ 659 w 3405"/>
              <a:gd name="T3" fmla="*/ 1703 h 3405"/>
              <a:gd name="T4" fmla="*/ 2746 w 3405"/>
              <a:gd name="T5" fmla="*/ 1222 h 3405"/>
              <a:gd name="T6" fmla="*/ 1703 w 3405"/>
              <a:gd name="T7" fmla="*/ 0 h 3405"/>
              <a:gd name="T8" fmla="*/ 1908 w 3405"/>
              <a:gd name="T9" fmla="*/ 12 h 3405"/>
              <a:gd name="T10" fmla="*/ 2107 w 3405"/>
              <a:gd name="T11" fmla="*/ 48 h 3405"/>
              <a:gd name="T12" fmla="*/ 2297 w 3405"/>
              <a:gd name="T13" fmla="*/ 106 h 3405"/>
              <a:gd name="T14" fmla="*/ 2476 w 3405"/>
              <a:gd name="T15" fmla="*/ 186 h 3405"/>
              <a:gd name="T16" fmla="*/ 2645 w 3405"/>
              <a:gd name="T17" fmla="*/ 284 h 3405"/>
              <a:gd name="T18" fmla="*/ 2799 w 3405"/>
              <a:gd name="T19" fmla="*/ 400 h 3405"/>
              <a:gd name="T20" fmla="*/ 2940 w 3405"/>
              <a:gd name="T21" fmla="*/ 533 h 3405"/>
              <a:gd name="T22" fmla="*/ 3065 w 3405"/>
              <a:gd name="T23" fmla="*/ 682 h 3405"/>
              <a:gd name="T24" fmla="*/ 3173 w 3405"/>
              <a:gd name="T25" fmla="*/ 843 h 3405"/>
              <a:gd name="T26" fmla="*/ 3262 w 3405"/>
              <a:gd name="T27" fmla="*/ 1017 h 3405"/>
              <a:gd name="T28" fmla="*/ 3331 w 3405"/>
              <a:gd name="T29" fmla="*/ 1202 h 3405"/>
              <a:gd name="T30" fmla="*/ 3377 w 3405"/>
              <a:gd name="T31" fmla="*/ 1397 h 3405"/>
              <a:gd name="T32" fmla="*/ 3402 w 3405"/>
              <a:gd name="T33" fmla="*/ 1599 h 3405"/>
              <a:gd name="T34" fmla="*/ 3402 w 3405"/>
              <a:gd name="T35" fmla="*/ 1806 h 3405"/>
              <a:gd name="T36" fmla="*/ 3377 w 3405"/>
              <a:gd name="T37" fmla="*/ 2008 h 3405"/>
              <a:gd name="T38" fmla="*/ 3331 w 3405"/>
              <a:gd name="T39" fmla="*/ 2203 h 3405"/>
              <a:gd name="T40" fmla="*/ 3262 w 3405"/>
              <a:gd name="T41" fmla="*/ 2388 h 3405"/>
              <a:gd name="T42" fmla="*/ 3173 w 3405"/>
              <a:gd name="T43" fmla="*/ 2562 h 3405"/>
              <a:gd name="T44" fmla="*/ 3065 w 3405"/>
              <a:gd name="T45" fmla="*/ 2723 h 3405"/>
              <a:gd name="T46" fmla="*/ 2940 w 3405"/>
              <a:gd name="T47" fmla="*/ 2872 h 3405"/>
              <a:gd name="T48" fmla="*/ 2799 w 3405"/>
              <a:gd name="T49" fmla="*/ 3005 h 3405"/>
              <a:gd name="T50" fmla="*/ 2645 w 3405"/>
              <a:gd name="T51" fmla="*/ 3121 h 3405"/>
              <a:gd name="T52" fmla="*/ 2476 w 3405"/>
              <a:gd name="T53" fmla="*/ 3219 h 3405"/>
              <a:gd name="T54" fmla="*/ 2297 w 3405"/>
              <a:gd name="T55" fmla="*/ 3299 h 3405"/>
              <a:gd name="T56" fmla="*/ 2107 w 3405"/>
              <a:gd name="T57" fmla="*/ 3357 h 3405"/>
              <a:gd name="T58" fmla="*/ 1908 w 3405"/>
              <a:gd name="T59" fmla="*/ 3393 h 3405"/>
              <a:gd name="T60" fmla="*/ 1703 w 3405"/>
              <a:gd name="T61" fmla="*/ 3405 h 3405"/>
              <a:gd name="T62" fmla="*/ 1497 w 3405"/>
              <a:gd name="T63" fmla="*/ 3393 h 3405"/>
              <a:gd name="T64" fmla="*/ 1298 w 3405"/>
              <a:gd name="T65" fmla="*/ 3357 h 3405"/>
              <a:gd name="T66" fmla="*/ 1108 w 3405"/>
              <a:gd name="T67" fmla="*/ 3299 h 3405"/>
              <a:gd name="T68" fmla="*/ 929 w 3405"/>
              <a:gd name="T69" fmla="*/ 3219 h 3405"/>
              <a:gd name="T70" fmla="*/ 760 w 3405"/>
              <a:gd name="T71" fmla="*/ 3121 h 3405"/>
              <a:gd name="T72" fmla="*/ 606 w 3405"/>
              <a:gd name="T73" fmla="*/ 3005 h 3405"/>
              <a:gd name="T74" fmla="*/ 465 w 3405"/>
              <a:gd name="T75" fmla="*/ 2872 h 3405"/>
              <a:gd name="T76" fmla="*/ 341 w 3405"/>
              <a:gd name="T77" fmla="*/ 2723 h 3405"/>
              <a:gd name="T78" fmla="*/ 232 w 3405"/>
              <a:gd name="T79" fmla="*/ 2562 h 3405"/>
              <a:gd name="T80" fmla="*/ 143 w 3405"/>
              <a:gd name="T81" fmla="*/ 2388 h 3405"/>
              <a:gd name="T82" fmla="*/ 74 w 3405"/>
              <a:gd name="T83" fmla="*/ 2203 h 3405"/>
              <a:gd name="T84" fmla="*/ 28 w 3405"/>
              <a:gd name="T85" fmla="*/ 2008 h 3405"/>
              <a:gd name="T86" fmla="*/ 3 w 3405"/>
              <a:gd name="T87" fmla="*/ 1806 h 3405"/>
              <a:gd name="T88" fmla="*/ 3 w 3405"/>
              <a:gd name="T89" fmla="*/ 1599 h 3405"/>
              <a:gd name="T90" fmla="*/ 28 w 3405"/>
              <a:gd name="T91" fmla="*/ 1397 h 3405"/>
              <a:gd name="T92" fmla="*/ 74 w 3405"/>
              <a:gd name="T93" fmla="*/ 1202 h 3405"/>
              <a:gd name="T94" fmla="*/ 143 w 3405"/>
              <a:gd name="T95" fmla="*/ 1017 h 3405"/>
              <a:gd name="T96" fmla="*/ 232 w 3405"/>
              <a:gd name="T97" fmla="*/ 843 h 3405"/>
              <a:gd name="T98" fmla="*/ 341 w 3405"/>
              <a:gd name="T99" fmla="*/ 682 h 3405"/>
              <a:gd name="T100" fmla="*/ 465 w 3405"/>
              <a:gd name="T101" fmla="*/ 533 h 3405"/>
              <a:gd name="T102" fmla="*/ 606 w 3405"/>
              <a:gd name="T103" fmla="*/ 400 h 3405"/>
              <a:gd name="T104" fmla="*/ 760 w 3405"/>
              <a:gd name="T105" fmla="*/ 284 h 3405"/>
              <a:gd name="T106" fmla="*/ 929 w 3405"/>
              <a:gd name="T107" fmla="*/ 186 h 3405"/>
              <a:gd name="T108" fmla="*/ 1108 w 3405"/>
              <a:gd name="T109" fmla="*/ 106 h 3405"/>
              <a:gd name="T110" fmla="*/ 1298 w 3405"/>
              <a:gd name="T111" fmla="*/ 48 h 3405"/>
              <a:gd name="T112" fmla="*/ 1497 w 3405"/>
              <a:gd name="T113" fmla="*/ 12 h 3405"/>
              <a:gd name="T114" fmla="*/ 1703 w 3405"/>
              <a:gd name="T115" fmla="*/ 0 h 3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endParaRPr>
          </a:p>
        </p:txBody>
      </p:sp>
      <p:sp>
        <p:nvSpPr>
          <p:cNvPr id="165" name="Text Placeholder 14"/>
          <p:cNvSpPr txBox="1">
            <a:spLocks noChangeArrowheads="1"/>
          </p:cNvSpPr>
          <p:nvPr/>
        </p:nvSpPr>
        <p:spPr bwMode="auto">
          <a:xfrm>
            <a:off x="1052513" y="4025900"/>
            <a:ext cx="2124075"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请在此粘贴或者输入您的文字内容请在此粘贴或者输入您的文字内容</a:t>
            </a:r>
          </a:p>
        </p:txBody>
      </p:sp>
      <p:sp>
        <p:nvSpPr>
          <p:cNvPr id="166" name="Freeform 48"/>
          <p:cNvSpPr>
            <a:spLocks noEditPoints="1"/>
          </p:cNvSpPr>
          <p:nvPr/>
        </p:nvSpPr>
        <p:spPr bwMode="auto">
          <a:xfrm>
            <a:off x="522288" y="4629150"/>
            <a:ext cx="319087" cy="319088"/>
          </a:xfrm>
          <a:custGeom>
            <a:avLst/>
            <a:gdLst>
              <a:gd name="T0" fmla="*/ 1462 w 3405"/>
              <a:gd name="T1" fmla="*/ 1863 h 3405"/>
              <a:gd name="T2" fmla="*/ 659 w 3405"/>
              <a:gd name="T3" fmla="*/ 1703 h 3405"/>
              <a:gd name="T4" fmla="*/ 2746 w 3405"/>
              <a:gd name="T5" fmla="*/ 1222 h 3405"/>
              <a:gd name="T6" fmla="*/ 1703 w 3405"/>
              <a:gd name="T7" fmla="*/ 0 h 3405"/>
              <a:gd name="T8" fmla="*/ 1908 w 3405"/>
              <a:gd name="T9" fmla="*/ 12 h 3405"/>
              <a:gd name="T10" fmla="*/ 2107 w 3405"/>
              <a:gd name="T11" fmla="*/ 48 h 3405"/>
              <a:gd name="T12" fmla="*/ 2297 w 3405"/>
              <a:gd name="T13" fmla="*/ 106 h 3405"/>
              <a:gd name="T14" fmla="*/ 2476 w 3405"/>
              <a:gd name="T15" fmla="*/ 186 h 3405"/>
              <a:gd name="T16" fmla="*/ 2645 w 3405"/>
              <a:gd name="T17" fmla="*/ 284 h 3405"/>
              <a:gd name="T18" fmla="*/ 2799 w 3405"/>
              <a:gd name="T19" fmla="*/ 400 h 3405"/>
              <a:gd name="T20" fmla="*/ 2940 w 3405"/>
              <a:gd name="T21" fmla="*/ 533 h 3405"/>
              <a:gd name="T22" fmla="*/ 3065 w 3405"/>
              <a:gd name="T23" fmla="*/ 682 h 3405"/>
              <a:gd name="T24" fmla="*/ 3173 w 3405"/>
              <a:gd name="T25" fmla="*/ 843 h 3405"/>
              <a:gd name="T26" fmla="*/ 3262 w 3405"/>
              <a:gd name="T27" fmla="*/ 1017 h 3405"/>
              <a:gd name="T28" fmla="*/ 3331 w 3405"/>
              <a:gd name="T29" fmla="*/ 1202 h 3405"/>
              <a:gd name="T30" fmla="*/ 3377 w 3405"/>
              <a:gd name="T31" fmla="*/ 1397 h 3405"/>
              <a:gd name="T32" fmla="*/ 3402 w 3405"/>
              <a:gd name="T33" fmla="*/ 1599 h 3405"/>
              <a:gd name="T34" fmla="*/ 3402 w 3405"/>
              <a:gd name="T35" fmla="*/ 1806 h 3405"/>
              <a:gd name="T36" fmla="*/ 3377 w 3405"/>
              <a:gd name="T37" fmla="*/ 2008 h 3405"/>
              <a:gd name="T38" fmla="*/ 3331 w 3405"/>
              <a:gd name="T39" fmla="*/ 2203 h 3405"/>
              <a:gd name="T40" fmla="*/ 3262 w 3405"/>
              <a:gd name="T41" fmla="*/ 2388 h 3405"/>
              <a:gd name="T42" fmla="*/ 3173 w 3405"/>
              <a:gd name="T43" fmla="*/ 2562 h 3405"/>
              <a:gd name="T44" fmla="*/ 3065 w 3405"/>
              <a:gd name="T45" fmla="*/ 2723 h 3405"/>
              <a:gd name="T46" fmla="*/ 2940 w 3405"/>
              <a:gd name="T47" fmla="*/ 2872 h 3405"/>
              <a:gd name="T48" fmla="*/ 2799 w 3405"/>
              <a:gd name="T49" fmla="*/ 3005 h 3405"/>
              <a:gd name="T50" fmla="*/ 2645 w 3405"/>
              <a:gd name="T51" fmla="*/ 3121 h 3405"/>
              <a:gd name="T52" fmla="*/ 2476 w 3405"/>
              <a:gd name="T53" fmla="*/ 3219 h 3405"/>
              <a:gd name="T54" fmla="*/ 2297 w 3405"/>
              <a:gd name="T55" fmla="*/ 3299 h 3405"/>
              <a:gd name="T56" fmla="*/ 2107 w 3405"/>
              <a:gd name="T57" fmla="*/ 3357 h 3405"/>
              <a:gd name="T58" fmla="*/ 1908 w 3405"/>
              <a:gd name="T59" fmla="*/ 3393 h 3405"/>
              <a:gd name="T60" fmla="*/ 1703 w 3405"/>
              <a:gd name="T61" fmla="*/ 3405 h 3405"/>
              <a:gd name="T62" fmla="*/ 1497 w 3405"/>
              <a:gd name="T63" fmla="*/ 3393 h 3405"/>
              <a:gd name="T64" fmla="*/ 1298 w 3405"/>
              <a:gd name="T65" fmla="*/ 3357 h 3405"/>
              <a:gd name="T66" fmla="*/ 1108 w 3405"/>
              <a:gd name="T67" fmla="*/ 3299 h 3405"/>
              <a:gd name="T68" fmla="*/ 929 w 3405"/>
              <a:gd name="T69" fmla="*/ 3219 h 3405"/>
              <a:gd name="T70" fmla="*/ 760 w 3405"/>
              <a:gd name="T71" fmla="*/ 3121 h 3405"/>
              <a:gd name="T72" fmla="*/ 606 w 3405"/>
              <a:gd name="T73" fmla="*/ 3005 h 3405"/>
              <a:gd name="T74" fmla="*/ 465 w 3405"/>
              <a:gd name="T75" fmla="*/ 2872 h 3405"/>
              <a:gd name="T76" fmla="*/ 341 w 3405"/>
              <a:gd name="T77" fmla="*/ 2723 h 3405"/>
              <a:gd name="T78" fmla="*/ 232 w 3405"/>
              <a:gd name="T79" fmla="*/ 2562 h 3405"/>
              <a:gd name="T80" fmla="*/ 143 w 3405"/>
              <a:gd name="T81" fmla="*/ 2388 h 3405"/>
              <a:gd name="T82" fmla="*/ 74 w 3405"/>
              <a:gd name="T83" fmla="*/ 2203 h 3405"/>
              <a:gd name="T84" fmla="*/ 28 w 3405"/>
              <a:gd name="T85" fmla="*/ 2008 h 3405"/>
              <a:gd name="T86" fmla="*/ 3 w 3405"/>
              <a:gd name="T87" fmla="*/ 1806 h 3405"/>
              <a:gd name="T88" fmla="*/ 3 w 3405"/>
              <a:gd name="T89" fmla="*/ 1599 h 3405"/>
              <a:gd name="T90" fmla="*/ 28 w 3405"/>
              <a:gd name="T91" fmla="*/ 1397 h 3405"/>
              <a:gd name="T92" fmla="*/ 74 w 3405"/>
              <a:gd name="T93" fmla="*/ 1202 h 3405"/>
              <a:gd name="T94" fmla="*/ 143 w 3405"/>
              <a:gd name="T95" fmla="*/ 1017 h 3405"/>
              <a:gd name="T96" fmla="*/ 232 w 3405"/>
              <a:gd name="T97" fmla="*/ 843 h 3405"/>
              <a:gd name="T98" fmla="*/ 341 w 3405"/>
              <a:gd name="T99" fmla="*/ 682 h 3405"/>
              <a:gd name="T100" fmla="*/ 465 w 3405"/>
              <a:gd name="T101" fmla="*/ 533 h 3405"/>
              <a:gd name="T102" fmla="*/ 606 w 3405"/>
              <a:gd name="T103" fmla="*/ 400 h 3405"/>
              <a:gd name="T104" fmla="*/ 760 w 3405"/>
              <a:gd name="T105" fmla="*/ 284 h 3405"/>
              <a:gd name="T106" fmla="*/ 929 w 3405"/>
              <a:gd name="T107" fmla="*/ 186 h 3405"/>
              <a:gd name="T108" fmla="*/ 1108 w 3405"/>
              <a:gd name="T109" fmla="*/ 106 h 3405"/>
              <a:gd name="T110" fmla="*/ 1298 w 3405"/>
              <a:gd name="T111" fmla="*/ 48 h 3405"/>
              <a:gd name="T112" fmla="*/ 1497 w 3405"/>
              <a:gd name="T113" fmla="*/ 12 h 3405"/>
              <a:gd name="T114" fmla="*/ 1703 w 3405"/>
              <a:gd name="T115" fmla="*/ 0 h 3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5" h="3405">
                <a:moveTo>
                  <a:pt x="2424" y="900"/>
                </a:moveTo>
                <a:lnTo>
                  <a:pt x="1462" y="1863"/>
                </a:lnTo>
                <a:lnTo>
                  <a:pt x="980" y="1381"/>
                </a:lnTo>
                <a:lnTo>
                  <a:pt x="659" y="1703"/>
                </a:lnTo>
                <a:lnTo>
                  <a:pt x="1462" y="2505"/>
                </a:lnTo>
                <a:lnTo>
                  <a:pt x="2746" y="1222"/>
                </a:lnTo>
                <a:lnTo>
                  <a:pt x="2424" y="900"/>
                </a:lnTo>
                <a:close/>
                <a:moveTo>
                  <a:pt x="1703" y="0"/>
                </a:moveTo>
                <a:lnTo>
                  <a:pt x="1806" y="3"/>
                </a:lnTo>
                <a:lnTo>
                  <a:pt x="1908" y="12"/>
                </a:lnTo>
                <a:lnTo>
                  <a:pt x="2008" y="28"/>
                </a:lnTo>
                <a:lnTo>
                  <a:pt x="2107" y="48"/>
                </a:lnTo>
                <a:lnTo>
                  <a:pt x="2203" y="74"/>
                </a:lnTo>
                <a:lnTo>
                  <a:pt x="2297" y="106"/>
                </a:lnTo>
                <a:lnTo>
                  <a:pt x="2388" y="143"/>
                </a:lnTo>
                <a:lnTo>
                  <a:pt x="2476" y="186"/>
                </a:lnTo>
                <a:lnTo>
                  <a:pt x="2562" y="232"/>
                </a:lnTo>
                <a:lnTo>
                  <a:pt x="2645" y="284"/>
                </a:lnTo>
                <a:lnTo>
                  <a:pt x="2723" y="341"/>
                </a:lnTo>
                <a:lnTo>
                  <a:pt x="2799" y="400"/>
                </a:lnTo>
                <a:lnTo>
                  <a:pt x="2872" y="465"/>
                </a:lnTo>
                <a:lnTo>
                  <a:pt x="2940" y="533"/>
                </a:lnTo>
                <a:lnTo>
                  <a:pt x="3005" y="606"/>
                </a:lnTo>
                <a:lnTo>
                  <a:pt x="3065" y="682"/>
                </a:lnTo>
                <a:lnTo>
                  <a:pt x="3121" y="760"/>
                </a:lnTo>
                <a:lnTo>
                  <a:pt x="3173" y="843"/>
                </a:lnTo>
                <a:lnTo>
                  <a:pt x="3219" y="929"/>
                </a:lnTo>
                <a:lnTo>
                  <a:pt x="3262" y="1017"/>
                </a:lnTo>
                <a:lnTo>
                  <a:pt x="3299" y="1108"/>
                </a:lnTo>
                <a:lnTo>
                  <a:pt x="3331" y="1202"/>
                </a:lnTo>
                <a:lnTo>
                  <a:pt x="3357" y="1298"/>
                </a:lnTo>
                <a:lnTo>
                  <a:pt x="3377" y="1397"/>
                </a:lnTo>
                <a:lnTo>
                  <a:pt x="3393" y="1497"/>
                </a:lnTo>
                <a:lnTo>
                  <a:pt x="3402" y="1599"/>
                </a:lnTo>
                <a:lnTo>
                  <a:pt x="3405" y="1703"/>
                </a:lnTo>
                <a:lnTo>
                  <a:pt x="3402" y="1806"/>
                </a:lnTo>
                <a:lnTo>
                  <a:pt x="3393" y="1908"/>
                </a:lnTo>
                <a:lnTo>
                  <a:pt x="3377" y="2008"/>
                </a:lnTo>
                <a:lnTo>
                  <a:pt x="3357" y="2107"/>
                </a:lnTo>
                <a:lnTo>
                  <a:pt x="3331" y="2203"/>
                </a:lnTo>
                <a:lnTo>
                  <a:pt x="3299" y="2297"/>
                </a:lnTo>
                <a:lnTo>
                  <a:pt x="3262" y="2388"/>
                </a:lnTo>
                <a:lnTo>
                  <a:pt x="3219" y="2476"/>
                </a:lnTo>
                <a:lnTo>
                  <a:pt x="3173" y="2562"/>
                </a:lnTo>
                <a:lnTo>
                  <a:pt x="3121" y="2645"/>
                </a:lnTo>
                <a:lnTo>
                  <a:pt x="3065" y="2723"/>
                </a:lnTo>
                <a:lnTo>
                  <a:pt x="3005" y="2799"/>
                </a:lnTo>
                <a:lnTo>
                  <a:pt x="2940" y="2872"/>
                </a:lnTo>
                <a:lnTo>
                  <a:pt x="2872" y="2940"/>
                </a:lnTo>
                <a:lnTo>
                  <a:pt x="2799" y="3005"/>
                </a:lnTo>
                <a:lnTo>
                  <a:pt x="2723" y="3065"/>
                </a:lnTo>
                <a:lnTo>
                  <a:pt x="2645" y="3121"/>
                </a:lnTo>
                <a:lnTo>
                  <a:pt x="2562" y="3173"/>
                </a:lnTo>
                <a:lnTo>
                  <a:pt x="2476" y="3219"/>
                </a:lnTo>
                <a:lnTo>
                  <a:pt x="2388" y="3262"/>
                </a:lnTo>
                <a:lnTo>
                  <a:pt x="2297" y="3299"/>
                </a:lnTo>
                <a:lnTo>
                  <a:pt x="2203" y="3331"/>
                </a:lnTo>
                <a:lnTo>
                  <a:pt x="2107" y="3357"/>
                </a:lnTo>
                <a:lnTo>
                  <a:pt x="2008" y="3377"/>
                </a:lnTo>
                <a:lnTo>
                  <a:pt x="1908" y="3393"/>
                </a:lnTo>
                <a:lnTo>
                  <a:pt x="1806" y="3402"/>
                </a:lnTo>
                <a:lnTo>
                  <a:pt x="1703" y="3405"/>
                </a:lnTo>
                <a:lnTo>
                  <a:pt x="1599" y="3402"/>
                </a:lnTo>
                <a:lnTo>
                  <a:pt x="1497" y="3393"/>
                </a:lnTo>
                <a:lnTo>
                  <a:pt x="1397" y="3377"/>
                </a:lnTo>
                <a:lnTo>
                  <a:pt x="1298" y="3357"/>
                </a:lnTo>
                <a:lnTo>
                  <a:pt x="1202" y="3331"/>
                </a:lnTo>
                <a:lnTo>
                  <a:pt x="1108" y="3299"/>
                </a:lnTo>
                <a:lnTo>
                  <a:pt x="1017" y="3262"/>
                </a:lnTo>
                <a:lnTo>
                  <a:pt x="929" y="3219"/>
                </a:lnTo>
                <a:lnTo>
                  <a:pt x="843" y="3173"/>
                </a:lnTo>
                <a:lnTo>
                  <a:pt x="760" y="3121"/>
                </a:lnTo>
                <a:lnTo>
                  <a:pt x="682" y="3065"/>
                </a:lnTo>
                <a:lnTo>
                  <a:pt x="606" y="3005"/>
                </a:lnTo>
                <a:lnTo>
                  <a:pt x="533" y="2940"/>
                </a:lnTo>
                <a:lnTo>
                  <a:pt x="465" y="2872"/>
                </a:lnTo>
                <a:lnTo>
                  <a:pt x="400" y="2799"/>
                </a:lnTo>
                <a:lnTo>
                  <a:pt x="341" y="2723"/>
                </a:lnTo>
                <a:lnTo>
                  <a:pt x="284" y="2645"/>
                </a:lnTo>
                <a:lnTo>
                  <a:pt x="232" y="2562"/>
                </a:lnTo>
                <a:lnTo>
                  <a:pt x="186" y="2476"/>
                </a:lnTo>
                <a:lnTo>
                  <a:pt x="143" y="2388"/>
                </a:lnTo>
                <a:lnTo>
                  <a:pt x="106" y="2297"/>
                </a:lnTo>
                <a:lnTo>
                  <a:pt x="74" y="2203"/>
                </a:lnTo>
                <a:lnTo>
                  <a:pt x="48" y="2107"/>
                </a:lnTo>
                <a:lnTo>
                  <a:pt x="28" y="2008"/>
                </a:lnTo>
                <a:lnTo>
                  <a:pt x="12" y="1908"/>
                </a:lnTo>
                <a:lnTo>
                  <a:pt x="3" y="1806"/>
                </a:lnTo>
                <a:lnTo>
                  <a:pt x="0" y="1703"/>
                </a:lnTo>
                <a:lnTo>
                  <a:pt x="3" y="1599"/>
                </a:lnTo>
                <a:lnTo>
                  <a:pt x="12" y="1497"/>
                </a:lnTo>
                <a:lnTo>
                  <a:pt x="28" y="1397"/>
                </a:lnTo>
                <a:lnTo>
                  <a:pt x="48" y="1298"/>
                </a:lnTo>
                <a:lnTo>
                  <a:pt x="74" y="1202"/>
                </a:lnTo>
                <a:lnTo>
                  <a:pt x="106" y="1108"/>
                </a:lnTo>
                <a:lnTo>
                  <a:pt x="143" y="1017"/>
                </a:lnTo>
                <a:lnTo>
                  <a:pt x="186" y="929"/>
                </a:lnTo>
                <a:lnTo>
                  <a:pt x="232" y="843"/>
                </a:lnTo>
                <a:lnTo>
                  <a:pt x="284" y="760"/>
                </a:lnTo>
                <a:lnTo>
                  <a:pt x="341" y="682"/>
                </a:lnTo>
                <a:lnTo>
                  <a:pt x="400" y="606"/>
                </a:lnTo>
                <a:lnTo>
                  <a:pt x="465" y="533"/>
                </a:lnTo>
                <a:lnTo>
                  <a:pt x="533" y="465"/>
                </a:lnTo>
                <a:lnTo>
                  <a:pt x="606" y="400"/>
                </a:lnTo>
                <a:lnTo>
                  <a:pt x="682" y="341"/>
                </a:lnTo>
                <a:lnTo>
                  <a:pt x="760" y="284"/>
                </a:lnTo>
                <a:lnTo>
                  <a:pt x="843" y="232"/>
                </a:lnTo>
                <a:lnTo>
                  <a:pt x="929" y="186"/>
                </a:lnTo>
                <a:lnTo>
                  <a:pt x="1017" y="143"/>
                </a:lnTo>
                <a:lnTo>
                  <a:pt x="1108" y="106"/>
                </a:lnTo>
                <a:lnTo>
                  <a:pt x="1202" y="74"/>
                </a:lnTo>
                <a:lnTo>
                  <a:pt x="1298" y="48"/>
                </a:lnTo>
                <a:lnTo>
                  <a:pt x="1397" y="28"/>
                </a:lnTo>
                <a:lnTo>
                  <a:pt x="1497" y="12"/>
                </a:lnTo>
                <a:lnTo>
                  <a:pt x="1599" y="3"/>
                </a:lnTo>
                <a:lnTo>
                  <a:pt x="1703" y="0"/>
                </a:lnTo>
                <a:close/>
              </a:path>
            </a:pathLst>
          </a:custGeom>
          <a:solidFill>
            <a:srgbClr val="F02AA1"/>
          </a:solidFill>
          <a:ln w="0">
            <a:noFill/>
            <a:prstDash val="solid"/>
            <a:round/>
          </a:ln>
        </p:spPr>
        <p:txBody>
          <a:bodyPr/>
          <a:lstStyle/>
          <a:p>
            <a:pPr eaLnBrk="1" fontAlgn="auto" hangingPunct="1">
              <a:defRPr/>
            </a:pPr>
            <a:endParaRPr lang="en-IN" noProof="1">
              <a:solidFill>
                <a:schemeClr val="tx1"/>
              </a:solidFill>
            </a:endParaRPr>
          </a:p>
        </p:txBody>
      </p:sp>
      <p:sp>
        <p:nvSpPr>
          <p:cNvPr id="167" name="Text Placeholder 14"/>
          <p:cNvSpPr txBox="1">
            <a:spLocks noChangeArrowheads="1"/>
          </p:cNvSpPr>
          <p:nvPr/>
        </p:nvSpPr>
        <p:spPr bwMode="auto">
          <a:xfrm>
            <a:off x="1052513" y="4603750"/>
            <a:ext cx="2124075"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请在此粘贴或者输入您的文字内容请在此粘贴或者输入您的文字内容</a:t>
            </a:r>
          </a:p>
        </p:txBody>
      </p:sp>
    </p:spTree>
  </p:cSld>
  <p:clrMapOvr>
    <a:masterClrMapping/>
  </p:clrMapOvr>
  <p:transition advTm="9921">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childTnLst>
                          </p:cTn>
                        </p:par>
                        <p:par>
                          <p:cTn id="17" fill="hold">
                            <p:stCondLst>
                              <p:cond delay="2000"/>
                            </p:stCondLst>
                            <p:childTnLst>
                              <p:par>
                                <p:cTn id="18" presetID="22" presetClass="entr" presetSubtype="4"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down)">
                                      <p:cBhvr>
                                        <p:cTn id="20" dur="500"/>
                                        <p:tgtEl>
                                          <p:spTgt spid="21"/>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146"/>
                                        </p:tgtEl>
                                        <p:attrNameLst>
                                          <p:attrName>style.visibility</p:attrName>
                                        </p:attrNameLst>
                                      </p:cBhvr>
                                      <p:to>
                                        <p:strVal val="visible"/>
                                      </p:to>
                                    </p:set>
                                    <p:animEffect transition="in" filter="fade">
                                      <p:cBhvr>
                                        <p:cTn id="24" dur="500"/>
                                        <p:tgtEl>
                                          <p:spTgt spid="14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500"/>
                                        <p:tgtEl>
                                          <p:spTgt spid="14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2"/>
                                        </p:tgtEl>
                                        <p:attrNameLst>
                                          <p:attrName>style.visibility</p:attrName>
                                        </p:attrNameLst>
                                      </p:cBhvr>
                                      <p:to>
                                        <p:strVal val="visible"/>
                                      </p:to>
                                    </p:set>
                                    <p:animEffect transition="in" filter="fade">
                                      <p:cBhvr>
                                        <p:cTn id="30" dur="500"/>
                                        <p:tgtEl>
                                          <p:spTgt spid="142"/>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5"/>
                                        </p:tgtEl>
                                        <p:attrNameLst>
                                          <p:attrName>style.visibility</p:attrName>
                                        </p:attrNameLst>
                                      </p:cBhvr>
                                      <p:to>
                                        <p:strVal val="visible"/>
                                      </p:to>
                                    </p:set>
                                    <p:animEffect transition="in" filter="wipe(down)">
                                      <p:cBhvr>
                                        <p:cTn id="34" dur="500"/>
                                        <p:tgtEl>
                                          <p:spTgt spid="85"/>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05"/>
                                        </p:tgtEl>
                                        <p:attrNameLst>
                                          <p:attrName>style.visibility</p:attrName>
                                        </p:attrNameLst>
                                      </p:cBhvr>
                                      <p:to>
                                        <p:strVal val="visible"/>
                                      </p:to>
                                    </p:set>
                                    <p:animEffect transition="in" filter="fade">
                                      <p:cBhvr>
                                        <p:cTn id="38" dur="500"/>
                                        <p:tgtEl>
                                          <p:spTgt spid="10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6"/>
                                        </p:tgtEl>
                                        <p:attrNameLst>
                                          <p:attrName>style.visibility</p:attrName>
                                        </p:attrNameLst>
                                      </p:cBhvr>
                                      <p:to>
                                        <p:strVal val="visible"/>
                                      </p:to>
                                    </p:set>
                                    <p:animEffect transition="in" filter="fade">
                                      <p:cBhvr>
                                        <p:cTn id="41" dur="500"/>
                                        <p:tgtEl>
                                          <p:spTgt spid="106"/>
                                        </p:tgtEl>
                                      </p:cBhvr>
                                    </p:animEffect>
                                  </p:childTnLst>
                                </p:cTn>
                              </p:par>
                              <p:par>
                                <p:cTn id="42" presetID="10" presetClass="entr" presetSubtype="0" fill="hold" nodeType="withEffect">
                                  <p:stCondLst>
                                    <p:cond delay="0"/>
                                  </p:stCondLst>
                                  <p:childTnLst>
                                    <p:set>
                                      <p:cBhvr>
                                        <p:cTn id="43" dur="1" fill="hold">
                                          <p:stCondLst>
                                            <p:cond delay="0"/>
                                          </p:stCondLst>
                                        </p:cTn>
                                        <p:tgtEl>
                                          <p:spTgt spid="107"/>
                                        </p:tgtEl>
                                        <p:attrNameLst>
                                          <p:attrName>style.visibility</p:attrName>
                                        </p:attrNameLst>
                                      </p:cBhvr>
                                      <p:to>
                                        <p:strVal val="visible"/>
                                      </p:to>
                                    </p:set>
                                    <p:animEffect transition="in" filter="fade">
                                      <p:cBhvr>
                                        <p:cTn id="44" dur="500"/>
                                        <p:tgtEl>
                                          <p:spTgt spid="107"/>
                                        </p:tgtEl>
                                      </p:cBhvr>
                                    </p:animEffect>
                                  </p:childTnLst>
                                </p:cTn>
                              </p:par>
                            </p:childTnLst>
                          </p:cTn>
                        </p:par>
                        <p:par>
                          <p:cTn id="45" fill="hold">
                            <p:stCondLst>
                              <p:cond delay="4000"/>
                            </p:stCondLst>
                            <p:childTnLst>
                              <p:par>
                                <p:cTn id="46" presetID="22" presetClass="entr" presetSubtype="4" fill="hold" nodeType="after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down)">
                                      <p:cBhvr>
                                        <p:cTn id="48" dur="500"/>
                                        <p:tgtEl>
                                          <p:spTgt spid="86"/>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fade">
                                      <p:cBhvr>
                                        <p:cTn id="52" dur="500"/>
                                        <p:tgtEl>
                                          <p:spTgt spid="10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childTnLst>
                          </p:cTn>
                        </p:par>
                        <p:par>
                          <p:cTn id="59" fill="hold">
                            <p:stCondLst>
                              <p:cond delay="5000"/>
                            </p:stCondLst>
                            <p:childTnLst>
                              <p:par>
                                <p:cTn id="60" presetID="22" presetClass="entr" presetSubtype="4" fill="hold" nodeType="afterEffect">
                                  <p:stCondLst>
                                    <p:cond delay="0"/>
                                  </p:stCondLst>
                                  <p:childTnLst>
                                    <p:set>
                                      <p:cBhvr>
                                        <p:cTn id="61" dur="1" fill="hold">
                                          <p:stCondLst>
                                            <p:cond delay="0"/>
                                          </p:stCondLst>
                                        </p:cTn>
                                        <p:tgtEl>
                                          <p:spTgt spid="94"/>
                                        </p:tgtEl>
                                        <p:attrNameLst>
                                          <p:attrName>style.visibility</p:attrName>
                                        </p:attrNameLst>
                                      </p:cBhvr>
                                      <p:to>
                                        <p:strVal val="visible"/>
                                      </p:to>
                                    </p:set>
                                    <p:animEffect transition="in" filter="wipe(down)">
                                      <p:cBhvr>
                                        <p:cTn id="62" dur="500"/>
                                        <p:tgtEl>
                                          <p:spTgt spid="94"/>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122"/>
                                        </p:tgtEl>
                                        <p:attrNameLst>
                                          <p:attrName>style.visibility</p:attrName>
                                        </p:attrNameLst>
                                      </p:cBhvr>
                                      <p:to>
                                        <p:strVal val="visible"/>
                                      </p:to>
                                    </p:set>
                                    <p:animEffect transition="in" filter="fade">
                                      <p:cBhvr>
                                        <p:cTn id="66" dur="500"/>
                                        <p:tgtEl>
                                          <p:spTgt spid="12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0"/>
                                        </p:tgtEl>
                                        <p:attrNameLst>
                                          <p:attrName>style.visibility</p:attrName>
                                        </p:attrNameLst>
                                      </p:cBhvr>
                                      <p:to>
                                        <p:strVal val="visible"/>
                                      </p:to>
                                    </p:set>
                                    <p:animEffect transition="in" filter="fade">
                                      <p:cBhvr>
                                        <p:cTn id="69" dur="500"/>
                                        <p:tgtEl>
                                          <p:spTgt spid="11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1"/>
                                        </p:tgtEl>
                                        <p:attrNameLst>
                                          <p:attrName>style.visibility</p:attrName>
                                        </p:attrNameLst>
                                      </p:cBhvr>
                                      <p:to>
                                        <p:strVal val="visible"/>
                                      </p:to>
                                    </p:set>
                                    <p:animEffect transition="in" filter="fade">
                                      <p:cBhvr>
                                        <p:cTn id="72" dur="500"/>
                                        <p:tgtEl>
                                          <p:spTgt spid="111"/>
                                        </p:tgtEl>
                                      </p:cBhvr>
                                    </p:animEffect>
                                  </p:childTnLst>
                                </p:cTn>
                              </p:par>
                            </p:childTnLst>
                          </p:cTn>
                        </p:par>
                        <p:par>
                          <p:cTn id="73" fill="hold">
                            <p:stCondLst>
                              <p:cond delay="6000"/>
                            </p:stCondLst>
                            <p:childTnLst>
                              <p:par>
                                <p:cTn id="74" presetID="22" presetClass="entr" presetSubtype="8" fill="hold" nodeType="afterEffect">
                                  <p:stCondLst>
                                    <p:cond delay="0"/>
                                  </p:stCondLst>
                                  <p:childTnLst>
                                    <p:set>
                                      <p:cBhvr>
                                        <p:cTn id="75" dur="1" fill="hold">
                                          <p:stCondLst>
                                            <p:cond delay="0"/>
                                          </p:stCondLst>
                                        </p:cTn>
                                        <p:tgtEl>
                                          <p:spTgt spid="87"/>
                                        </p:tgtEl>
                                        <p:attrNameLst>
                                          <p:attrName>style.visibility</p:attrName>
                                        </p:attrNameLst>
                                      </p:cBhvr>
                                      <p:to>
                                        <p:strVal val="visible"/>
                                      </p:to>
                                    </p:set>
                                    <p:animEffect transition="in" filter="wipe(left)">
                                      <p:cBhvr>
                                        <p:cTn id="76" dur="500"/>
                                        <p:tgtEl>
                                          <p:spTgt spid="87"/>
                                        </p:tgtEl>
                                      </p:cBhvr>
                                    </p:animEffect>
                                  </p:childTnLst>
                                </p:cTn>
                              </p:par>
                            </p:childTnLst>
                          </p:cTn>
                        </p:par>
                        <p:par>
                          <p:cTn id="77" fill="hold">
                            <p:stCondLst>
                              <p:cond delay="6500"/>
                            </p:stCondLst>
                            <p:childTnLst>
                              <p:par>
                                <p:cTn id="78" presetID="10" presetClass="entr" presetSubtype="0" fill="hold" nodeType="afterEffect">
                                  <p:stCondLst>
                                    <p:cond delay="0"/>
                                  </p:stCondLst>
                                  <p:childTnLst>
                                    <p:set>
                                      <p:cBhvr>
                                        <p:cTn id="79" dur="1" fill="hold">
                                          <p:stCondLst>
                                            <p:cond delay="0"/>
                                          </p:stCondLst>
                                        </p:cTn>
                                        <p:tgtEl>
                                          <p:spTgt spid="151"/>
                                        </p:tgtEl>
                                        <p:attrNameLst>
                                          <p:attrName>style.visibility</p:attrName>
                                        </p:attrNameLst>
                                      </p:cBhvr>
                                      <p:to>
                                        <p:strVal val="visible"/>
                                      </p:to>
                                    </p:set>
                                    <p:animEffect transition="in" filter="fade">
                                      <p:cBhvr>
                                        <p:cTn id="80" dur="500"/>
                                        <p:tgtEl>
                                          <p:spTgt spid="15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49"/>
                                        </p:tgtEl>
                                        <p:attrNameLst>
                                          <p:attrName>style.visibility</p:attrName>
                                        </p:attrNameLst>
                                      </p:cBhvr>
                                      <p:to>
                                        <p:strVal val="visible"/>
                                      </p:to>
                                    </p:set>
                                    <p:animEffect transition="in" filter="fade">
                                      <p:cBhvr>
                                        <p:cTn id="83" dur="500"/>
                                        <p:tgtEl>
                                          <p:spTgt spid="14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50"/>
                                        </p:tgtEl>
                                        <p:attrNameLst>
                                          <p:attrName>style.visibility</p:attrName>
                                        </p:attrNameLst>
                                      </p:cBhvr>
                                      <p:to>
                                        <p:strVal val="visible"/>
                                      </p:to>
                                    </p:set>
                                    <p:animEffect transition="in" filter="fade">
                                      <p:cBhvr>
                                        <p:cTn id="86" dur="500"/>
                                        <p:tgtEl>
                                          <p:spTgt spid="150"/>
                                        </p:tgtEl>
                                      </p:cBhvr>
                                    </p:animEffect>
                                  </p:childTnLst>
                                </p:cTn>
                              </p:par>
                            </p:childTnLst>
                          </p:cTn>
                        </p:par>
                        <p:par>
                          <p:cTn id="87" fill="hold">
                            <p:stCondLst>
                              <p:cond delay="7000"/>
                            </p:stCondLst>
                            <p:childTnLst>
                              <p:par>
                                <p:cTn id="88" presetID="42" presetClass="entr" presetSubtype="0" fill="hold" nodeType="afterEffect">
                                  <p:stCondLst>
                                    <p:cond delay="0"/>
                                  </p:stCondLst>
                                  <p:childTnLst>
                                    <p:set>
                                      <p:cBhvr>
                                        <p:cTn id="89" dur="1" fill="hold">
                                          <p:stCondLst>
                                            <p:cond delay="0"/>
                                          </p:stCondLst>
                                        </p:cTn>
                                        <p:tgtEl>
                                          <p:spTgt spid="158"/>
                                        </p:tgtEl>
                                        <p:attrNameLst>
                                          <p:attrName>style.visibility</p:attrName>
                                        </p:attrNameLst>
                                      </p:cBhvr>
                                      <p:to>
                                        <p:strVal val="visible"/>
                                      </p:to>
                                    </p:set>
                                    <p:animEffect transition="in" filter="fade">
                                      <p:cBhvr>
                                        <p:cTn id="90" dur="500"/>
                                        <p:tgtEl>
                                          <p:spTgt spid="158"/>
                                        </p:tgtEl>
                                      </p:cBhvr>
                                    </p:animEffect>
                                    <p:anim calcmode="lin" valueType="num">
                                      <p:cBhvr>
                                        <p:cTn id="91" dur="500" fill="hold"/>
                                        <p:tgtEl>
                                          <p:spTgt spid="158"/>
                                        </p:tgtEl>
                                        <p:attrNameLst>
                                          <p:attrName>ppt_x</p:attrName>
                                        </p:attrNameLst>
                                      </p:cBhvr>
                                      <p:tavLst>
                                        <p:tav tm="0">
                                          <p:val>
                                            <p:strVal val="#ppt_x"/>
                                          </p:val>
                                        </p:tav>
                                        <p:tav tm="100000">
                                          <p:val>
                                            <p:strVal val="#ppt_x"/>
                                          </p:val>
                                        </p:tav>
                                      </p:tavLst>
                                    </p:anim>
                                    <p:anim calcmode="lin" valueType="num">
                                      <p:cBhvr>
                                        <p:cTn id="92" dur="500" fill="hold"/>
                                        <p:tgtEl>
                                          <p:spTgt spid="158"/>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59"/>
                                        </p:tgtEl>
                                        <p:attrNameLst>
                                          <p:attrName>style.visibility</p:attrName>
                                        </p:attrNameLst>
                                      </p:cBhvr>
                                      <p:to>
                                        <p:strVal val="visible"/>
                                      </p:to>
                                    </p:set>
                                    <p:animEffect transition="in" filter="fade">
                                      <p:cBhvr>
                                        <p:cTn id="95" dur="500"/>
                                        <p:tgtEl>
                                          <p:spTgt spid="159"/>
                                        </p:tgtEl>
                                      </p:cBhvr>
                                    </p:animEffect>
                                    <p:anim calcmode="lin" valueType="num">
                                      <p:cBhvr>
                                        <p:cTn id="96" dur="500" fill="hold"/>
                                        <p:tgtEl>
                                          <p:spTgt spid="159"/>
                                        </p:tgtEl>
                                        <p:attrNameLst>
                                          <p:attrName>ppt_x</p:attrName>
                                        </p:attrNameLst>
                                      </p:cBhvr>
                                      <p:tavLst>
                                        <p:tav tm="0">
                                          <p:val>
                                            <p:strVal val="#ppt_x"/>
                                          </p:val>
                                        </p:tav>
                                        <p:tav tm="100000">
                                          <p:val>
                                            <p:strVal val="#ppt_x"/>
                                          </p:val>
                                        </p:tav>
                                      </p:tavLst>
                                    </p:anim>
                                    <p:anim calcmode="lin" valueType="num">
                                      <p:cBhvr>
                                        <p:cTn id="97" dur="500" fill="hold"/>
                                        <p:tgtEl>
                                          <p:spTgt spid="159"/>
                                        </p:tgtEl>
                                        <p:attrNameLst>
                                          <p:attrName>ppt_y</p:attrName>
                                        </p:attrNameLst>
                                      </p:cBhvr>
                                      <p:tavLst>
                                        <p:tav tm="0">
                                          <p:val>
                                            <p:strVal val="#ppt_y+.1"/>
                                          </p:val>
                                        </p:tav>
                                        <p:tav tm="100000">
                                          <p:val>
                                            <p:strVal val="#ppt_y"/>
                                          </p:val>
                                        </p:tav>
                                      </p:tavLst>
                                    </p:anim>
                                  </p:childTnLst>
                                </p:cTn>
                              </p:par>
                            </p:childTnLst>
                          </p:cTn>
                        </p:par>
                        <p:par>
                          <p:cTn id="98" fill="hold">
                            <p:stCondLst>
                              <p:cond delay="7500"/>
                            </p:stCondLst>
                            <p:childTnLst>
                              <p:par>
                                <p:cTn id="99" presetID="42" presetClass="entr" presetSubtype="0" fill="hold" nodeType="afterEffect">
                                  <p:stCondLst>
                                    <p:cond delay="0"/>
                                  </p:stCondLst>
                                  <p:childTnLst>
                                    <p:set>
                                      <p:cBhvr>
                                        <p:cTn id="100" dur="1" fill="hold">
                                          <p:stCondLst>
                                            <p:cond delay="0"/>
                                          </p:stCondLst>
                                        </p:cTn>
                                        <p:tgtEl>
                                          <p:spTgt spid="160"/>
                                        </p:tgtEl>
                                        <p:attrNameLst>
                                          <p:attrName>style.visibility</p:attrName>
                                        </p:attrNameLst>
                                      </p:cBhvr>
                                      <p:to>
                                        <p:strVal val="visible"/>
                                      </p:to>
                                    </p:set>
                                    <p:animEffect transition="in" filter="fade">
                                      <p:cBhvr>
                                        <p:cTn id="101" dur="500"/>
                                        <p:tgtEl>
                                          <p:spTgt spid="160"/>
                                        </p:tgtEl>
                                      </p:cBhvr>
                                    </p:animEffect>
                                    <p:anim calcmode="lin" valueType="num">
                                      <p:cBhvr>
                                        <p:cTn id="102" dur="500" fill="hold"/>
                                        <p:tgtEl>
                                          <p:spTgt spid="160"/>
                                        </p:tgtEl>
                                        <p:attrNameLst>
                                          <p:attrName>ppt_x</p:attrName>
                                        </p:attrNameLst>
                                      </p:cBhvr>
                                      <p:tavLst>
                                        <p:tav tm="0">
                                          <p:val>
                                            <p:strVal val="#ppt_x"/>
                                          </p:val>
                                        </p:tav>
                                        <p:tav tm="100000">
                                          <p:val>
                                            <p:strVal val="#ppt_x"/>
                                          </p:val>
                                        </p:tav>
                                      </p:tavLst>
                                    </p:anim>
                                    <p:anim calcmode="lin" valueType="num">
                                      <p:cBhvr>
                                        <p:cTn id="103" dur="500" fill="hold"/>
                                        <p:tgtEl>
                                          <p:spTgt spid="160"/>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1"/>
                                        </p:tgtEl>
                                        <p:attrNameLst>
                                          <p:attrName>style.visibility</p:attrName>
                                        </p:attrNameLst>
                                      </p:cBhvr>
                                      <p:to>
                                        <p:strVal val="visible"/>
                                      </p:to>
                                    </p:set>
                                    <p:animEffect transition="in" filter="fade">
                                      <p:cBhvr>
                                        <p:cTn id="106" dur="500"/>
                                        <p:tgtEl>
                                          <p:spTgt spid="161"/>
                                        </p:tgtEl>
                                      </p:cBhvr>
                                    </p:animEffect>
                                    <p:anim calcmode="lin" valueType="num">
                                      <p:cBhvr>
                                        <p:cTn id="107" dur="500" fill="hold"/>
                                        <p:tgtEl>
                                          <p:spTgt spid="161"/>
                                        </p:tgtEl>
                                        <p:attrNameLst>
                                          <p:attrName>ppt_x</p:attrName>
                                        </p:attrNameLst>
                                      </p:cBhvr>
                                      <p:tavLst>
                                        <p:tav tm="0">
                                          <p:val>
                                            <p:strVal val="#ppt_x"/>
                                          </p:val>
                                        </p:tav>
                                        <p:tav tm="100000">
                                          <p:val>
                                            <p:strVal val="#ppt_x"/>
                                          </p:val>
                                        </p:tav>
                                      </p:tavLst>
                                    </p:anim>
                                    <p:anim calcmode="lin" valueType="num">
                                      <p:cBhvr>
                                        <p:cTn id="108" dur="500" fill="hold"/>
                                        <p:tgtEl>
                                          <p:spTgt spid="161"/>
                                        </p:tgtEl>
                                        <p:attrNameLst>
                                          <p:attrName>ppt_y</p:attrName>
                                        </p:attrNameLst>
                                      </p:cBhvr>
                                      <p:tavLst>
                                        <p:tav tm="0">
                                          <p:val>
                                            <p:strVal val="#ppt_y+.1"/>
                                          </p:val>
                                        </p:tav>
                                        <p:tav tm="100000">
                                          <p:val>
                                            <p:strVal val="#ppt_y"/>
                                          </p:val>
                                        </p:tav>
                                      </p:tavLst>
                                    </p:anim>
                                  </p:childTnLst>
                                </p:cTn>
                              </p:par>
                            </p:childTnLst>
                          </p:cTn>
                        </p:par>
                        <p:par>
                          <p:cTn id="109" fill="hold">
                            <p:stCondLst>
                              <p:cond delay="8000"/>
                            </p:stCondLst>
                            <p:childTnLst>
                              <p:par>
                                <p:cTn id="110" presetID="42" presetClass="entr" presetSubtype="0" fill="hold" nodeType="afterEffect">
                                  <p:stCondLst>
                                    <p:cond delay="0"/>
                                  </p:stCondLst>
                                  <p:childTnLst>
                                    <p:set>
                                      <p:cBhvr>
                                        <p:cTn id="111" dur="1" fill="hold">
                                          <p:stCondLst>
                                            <p:cond delay="0"/>
                                          </p:stCondLst>
                                        </p:cTn>
                                        <p:tgtEl>
                                          <p:spTgt spid="162"/>
                                        </p:tgtEl>
                                        <p:attrNameLst>
                                          <p:attrName>style.visibility</p:attrName>
                                        </p:attrNameLst>
                                      </p:cBhvr>
                                      <p:to>
                                        <p:strVal val="visible"/>
                                      </p:to>
                                    </p:set>
                                    <p:animEffect transition="in" filter="fade">
                                      <p:cBhvr>
                                        <p:cTn id="112" dur="500"/>
                                        <p:tgtEl>
                                          <p:spTgt spid="162"/>
                                        </p:tgtEl>
                                      </p:cBhvr>
                                    </p:animEffect>
                                    <p:anim calcmode="lin" valueType="num">
                                      <p:cBhvr>
                                        <p:cTn id="113" dur="500" fill="hold"/>
                                        <p:tgtEl>
                                          <p:spTgt spid="162"/>
                                        </p:tgtEl>
                                        <p:attrNameLst>
                                          <p:attrName>ppt_x</p:attrName>
                                        </p:attrNameLst>
                                      </p:cBhvr>
                                      <p:tavLst>
                                        <p:tav tm="0">
                                          <p:val>
                                            <p:strVal val="#ppt_x"/>
                                          </p:val>
                                        </p:tav>
                                        <p:tav tm="100000">
                                          <p:val>
                                            <p:strVal val="#ppt_x"/>
                                          </p:val>
                                        </p:tav>
                                      </p:tavLst>
                                    </p:anim>
                                    <p:anim calcmode="lin" valueType="num">
                                      <p:cBhvr>
                                        <p:cTn id="114" dur="500" fill="hold"/>
                                        <p:tgtEl>
                                          <p:spTgt spid="16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63"/>
                                        </p:tgtEl>
                                        <p:attrNameLst>
                                          <p:attrName>style.visibility</p:attrName>
                                        </p:attrNameLst>
                                      </p:cBhvr>
                                      <p:to>
                                        <p:strVal val="visible"/>
                                      </p:to>
                                    </p:set>
                                    <p:animEffect transition="in" filter="fade">
                                      <p:cBhvr>
                                        <p:cTn id="117" dur="500"/>
                                        <p:tgtEl>
                                          <p:spTgt spid="163"/>
                                        </p:tgtEl>
                                      </p:cBhvr>
                                    </p:animEffect>
                                    <p:anim calcmode="lin" valueType="num">
                                      <p:cBhvr>
                                        <p:cTn id="118" dur="500" fill="hold"/>
                                        <p:tgtEl>
                                          <p:spTgt spid="163"/>
                                        </p:tgtEl>
                                        <p:attrNameLst>
                                          <p:attrName>ppt_x</p:attrName>
                                        </p:attrNameLst>
                                      </p:cBhvr>
                                      <p:tavLst>
                                        <p:tav tm="0">
                                          <p:val>
                                            <p:strVal val="#ppt_x"/>
                                          </p:val>
                                        </p:tav>
                                        <p:tav tm="100000">
                                          <p:val>
                                            <p:strVal val="#ppt_x"/>
                                          </p:val>
                                        </p:tav>
                                      </p:tavLst>
                                    </p:anim>
                                    <p:anim calcmode="lin" valueType="num">
                                      <p:cBhvr>
                                        <p:cTn id="119" dur="500" fill="hold"/>
                                        <p:tgtEl>
                                          <p:spTgt spid="163"/>
                                        </p:tgtEl>
                                        <p:attrNameLst>
                                          <p:attrName>ppt_y</p:attrName>
                                        </p:attrNameLst>
                                      </p:cBhvr>
                                      <p:tavLst>
                                        <p:tav tm="0">
                                          <p:val>
                                            <p:strVal val="#ppt_y+.1"/>
                                          </p:val>
                                        </p:tav>
                                        <p:tav tm="100000">
                                          <p:val>
                                            <p:strVal val="#ppt_y"/>
                                          </p:val>
                                        </p:tav>
                                      </p:tavLst>
                                    </p:anim>
                                  </p:childTnLst>
                                </p:cTn>
                              </p:par>
                            </p:childTnLst>
                          </p:cTn>
                        </p:par>
                        <p:par>
                          <p:cTn id="120" fill="hold">
                            <p:stCondLst>
                              <p:cond delay="8500"/>
                            </p:stCondLst>
                            <p:childTnLst>
                              <p:par>
                                <p:cTn id="121" presetID="42" presetClass="entr" presetSubtype="0" fill="hold" nodeType="afterEffect">
                                  <p:stCondLst>
                                    <p:cond delay="0"/>
                                  </p:stCondLst>
                                  <p:childTnLst>
                                    <p:set>
                                      <p:cBhvr>
                                        <p:cTn id="122" dur="1" fill="hold">
                                          <p:stCondLst>
                                            <p:cond delay="0"/>
                                          </p:stCondLst>
                                        </p:cTn>
                                        <p:tgtEl>
                                          <p:spTgt spid="164"/>
                                        </p:tgtEl>
                                        <p:attrNameLst>
                                          <p:attrName>style.visibility</p:attrName>
                                        </p:attrNameLst>
                                      </p:cBhvr>
                                      <p:to>
                                        <p:strVal val="visible"/>
                                      </p:to>
                                    </p:set>
                                    <p:animEffect transition="in" filter="fade">
                                      <p:cBhvr>
                                        <p:cTn id="123" dur="500"/>
                                        <p:tgtEl>
                                          <p:spTgt spid="164"/>
                                        </p:tgtEl>
                                      </p:cBhvr>
                                    </p:animEffect>
                                    <p:anim calcmode="lin" valueType="num">
                                      <p:cBhvr>
                                        <p:cTn id="124" dur="500" fill="hold"/>
                                        <p:tgtEl>
                                          <p:spTgt spid="164"/>
                                        </p:tgtEl>
                                        <p:attrNameLst>
                                          <p:attrName>ppt_x</p:attrName>
                                        </p:attrNameLst>
                                      </p:cBhvr>
                                      <p:tavLst>
                                        <p:tav tm="0">
                                          <p:val>
                                            <p:strVal val="#ppt_x"/>
                                          </p:val>
                                        </p:tav>
                                        <p:tav tm="100000">
                                          <p:val>
                                            <p:strVal val="#ppt_x"/>
                                          </p:val>
                                        </p:tav>
                                      </p:tavLst>
                                    </p:anim>
                                    <p:anim calcmode="lin" valueType="num">
                                      <p:cBhvr>
                                        <p:cTn id="125" dur="500" fill="hold"/>
                                        <p:tgtEl>
                                          <p:spTgt spid="164"/>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165"/>
                                        </p:tgtEl>
                                        <p:attrNameLst>
                                          <p:attrName>style.visibility</p:attrName>
                                        </p:attrNameLst>
                                      </p:cBhvr>
                                      <p:to>
                                        <p:strVal val="visible"/>
                                      </p:to>
                                    </p:set>
                                    <p:animEffect transition="in" filter="fade">
                                      <p:cBhvr>
                                        <p:cTn id="128" dur="500"/>
                                        <p:tgtEl>
                                          <p:spTgt spid="165"/>
                                        </p:tgtEl>
                                      </p:cBhvr>
                                    </p:animEffect>
                                    <p:anim calcmode="lin" valueType="num">
                                      <p:cBhvr>
                                        <p:cTn id="129" dur="500" fill="hold"/>
                                        <p:tgtEl>
                                          <p:spTgt spid="165"/>
                                        </p:tgtEl>
                                        <p:attrNameLst>
                                          <p:attrName>ppt_x</p:attrName>
                                        </p:attrNameLst>
                                      </p:cBhvr>
                                      <p:tavLst>
                                        <p:tav tm="0">
                                          <p:val>
                                            <p:strVal val="#ppt_x"/>
                                          </p:val>
                                        </p:tav>
                                        <p:tav tm="100000">
                                          <p:val>
                                            <p:strVal val="#ppt_x"/>
                                          </p:val>
                                        </p:tav>
                                      </p:tavLst>
                                    </p:anim>
                                    <p:anim calcmode="lin" valueType="num">
                                      <p:cBhvr>
                                        <p:cTn id="130" dur="500" fill="hold"/>
                                        <p:tgtEl>
                                          <p:spTgt spid="165"/>
                                        </p:tgtEl>
                                        <p:attrNameLst>
                                          <p:attrName>ppt_y</p:attrName>
                                        </p:attrNameLst>
                                      </p:cBhvr>
                                      <p:tavLst>
                                        <p:tav tm="0">
                                          <p:val>
                                            <p:strVal val="#ppt_y+.1"/>
                                          </p:val>
                                        </p:tav>
                                        <p:tav tm="100000">
                                          <p:val>
                                            <p:strVal val="#ppt_y"/>
                                          </p:val>
                                        </p:tav>
                                      </p:tavLst>
                                    </p:anim>
                                  </p:childTnLst>
                                </p:cTn>
                              </p:par>
                            </p:childTnLst>
                          </p:cTn>
                        </p:par>
                        <p:par>
                          <p:cTn id="131" fill="hold">
                            <p:stCondLst>
                              <p:cond delay="9000"/>
                            </p:stCondLst>
                            <p:childTnLst>
                              <p:par>
                                <p:cTn id="132" presetID="42" presetClass="entr" presetSubtype="0" fill="hold" nodeType="afterEffect">
                                  <p:stCondLst>
                                    <p:cond delay="0"/>
                                  </p:stCondLst>
                                  <p:childTnLst>
                                    <p:set>
                                      <p:cBhvr>
                                        <p:cTn id="133" dur="1" fill="hold">
                                          <p:stCondLst>
                                            <p:cond delay="0"/>
                                          </p:stCondLst>
                                        </p:cTn>
                                        <p:tgtEl>
                                          <p:spTgt spid="166"/>
                                        </p:tgtEl>
                                        <p:attrNameLst>
                                          <p:attrName>style.visibility</p:attrName>
                                        </p:attrNameLst>
                                      </p:cBhvr>
                                      <p:to>
                                        <p:strVal val="visible"/>
                                      </p:to>
                                    </p:set>
                                    <p:animEffect transition="in" filter="fade">
                                      <p:cBhvr>
                                        <p:cTn id="134" dur="500"/>
                                        <p:tgtEl>
                                          <p:spTgt spid="166"/>
                                        </p:tgtEl>
                                      </p:cBhvr>
                                    </p:animEffect>
                                    <p:anim calcmode="lin" valueType="num">
                                      <p:cBhvr>
                                        <p:cTn id="135" dur="500" fill="hold"/>
                                        <p:tgtEl>
                                          <p:spTgt spid="166"/>
                                        </p:tgtEl>
                                        <p:attrNameLst>
                                          <p:attrName>ppt_x</p:attrName>
                                        </p:attrNameLst>
                                      </p:cBhvr>
                                      <p:tavLst>
                                        <p:tav tm="0">
                                          <p:val>
                                            <p:strVal val="#ppt_x"/>
                                          </p:val>
                                        </p:tav>
                                        <p:tav tm="100000">
                                          <p:val>
                                            <p:strVal val="#ppt_x"/>
                                          </p:val>
                                        </p:tav>
                                      </p:tavLst>
                                    </p:anim>
                                    <p:anim calcmode="lin" valueType="num">
                                      <p:cBhvr>
                                        <p:cTn id="136" dur="500" fill="hold"/>
                                        <p:tgtEl>
                                          <p:spTgt spid="166"/>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167"/>
                                        </p:tgtEl>
                                        <p:attrNameLst>
                                          <p:attrName>style.visibility</p:attrName>
                                        </p:attrNameLst>
                                      </p:cBhvr>
                                      <p:to>
                                        <p:strVal val="visible"/>
                                      </p:to>
                                    </p:set>
                                    <p:animEffect transition="in" filter="fade">
                                      <p:cBhvr>
                                        <p:cTn id="139" dur="500"/>
                                        <p:tgtEl>
                                          <p:spTgt spid="167"/>
                                        </p:tgtEl>
                                      </p:cBhvr>
                                    </p:animEffect>
                                    <p:anim calcmode="lin" valueType="num">
                                      <p:cBhvr>
                                        <p:cTn id="140" dur="500" fill="hold"/>
                                        <p:tgtEl>
                                          <p:spTgt spid="167"/>
                                        </p:tgtEl>
                                        <p:attrNameLst>
                                          <p:attrName>ppt_x</p:attrName>
                                        </p:attrNameLst>
                                      </p:cBhvr>
                                      <p:tavLst>
                                        <p:tav tm="0">
                                          <p:val>
                                            <p:strVal val="#ppt_x"/>
                                          </p:val>
                                        </p:tav>
                                        <p:tav tm="100000">
                                          <p:val>
                                            <p:strVal val="#ppt_x"/>
                                          </p:val>
                                        </p:tav>
                                      </p:tavLst>
                                    </p:anim>
                                    <p:anim calcmode="lin" valueType="num">
                                      <p:cBhvr>
                                        <p:cTn id="141" dur="500" fill="hold"/>
                                        <p:tgtEl>
                                          <p:spTgt spid="1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7" grpId="0"/>
      <p:bldP spid="98" grpId="0"/>
      <p:bldP spid="105" grpId="0"/>
      <p:bldP spid="106" grpId="0"/>
      <p:bldP spid="110" grpId="0"/>
      <p:bldP spid="111" grpId="0"/>
      <p:bldP spid="141" grpId="0"/>
      <p:bldP spid="142" grpId="0"/>
      <p:bldP spid="149" grpId="0"/>
      <p:bldP spid="150" grpId="0"/>
      <p:bldP spid="159" grpId="0"/>
      <p:bldP spid="161" grpId="0"/>
      <p:bldP spid="163" grpId="0"/>
      <p:bldP spid="165" grpId="0"/>
      <p:bldP spid="16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grpSp>
        <p:nvGrpSpPr>
          <p:cNvPr id="15" name="Group 14"/>
          <p:cNvGrpSpPr/>
          <p:nvPr/>
        </p:nvGrpSpPr>
        <p:grpSpPr>
          <a:xfrm>
            <a:off x="5001934" y="1501803"/>
            <a:ext cx="655733" cy="655733"/>
            <a:chOff x="5229263" y="1674522"/>
            <a:chExt cx="655733" cy="655733"/>
          </a:xfrm>
          <a:effectLst>
            <a:outerShdw blurRad="177800" dist="38100" algn="l" rotWithShape="0">
              <a:schemeClr val="bg1">
                <a:lumMod val="65000"/>
                <a:alpha val="48000"/>
              </a:schemeClr>
            </a:outerShdw>
          </a:effectLst>
        </p:grpSpPr>
        <p:sp>
          <p:nvSpPr>
            <p:cNvPr id="53" name="Oval 52"/>
            <p:cNvSpPr/>
            <p:nvPr/>
          </p:nvSpPr>
          <p:spPr>
            <a:xfrm>
              <a:off x="5229263" y="1674522"/>
              <a:ext cx="655733" cy="6557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nvGrpSpPr>
            <p:cNvPr id="85" name="Group 84"/>
            <p:cNvGrpSpPr/>
            <p:nvPr/>
          </p:nvGrpSpPr>
          <p:grpSpPr>
            <a:xfrm>
              <a:off x="5380070" y="1867654"/>
              <a:ext cx="369621" cy="331672"/>
              <a:chOff x="8777288" y="1881188"/>
              <a:chExt cx="1773238" cy="1535113"/>
            </a:xfrm>
            <a:solidFill>
              <a:schemeClr val="tx1">
                <a:lumMod val="75000"/>
                <a:lumOff val="25000"/>
              </a:schemeClr>
            </a:solidFill>
          </p:grpSpPr>
          <p:sp>
            <p:nvSpPr>
              <p:cNvPr id="86" name="Freeform 47"/>
              <p:cNvSpPr/>
              <p:nvPr/>
            </p:nvSpPr>
            <p:spPr bwMode="auto">
              <a:xfrm>
                <a:off x="8777288" y="1881188"/>
                <a:ext cx="1301750" cy="1535113"/>
              </a:xfrm>
              <a:custGeom>
                <a:avLst/>
                <a:gdLst>
                  <a:gd name="T0" fmla="*/ 1636 w 2461"/>
                  <a:gd name="T1" fmla="*/ 8 h 2901"/>
                  <a:gd name="T2" fmla="*/ 1822 w 2461"/>
                  <a:gd name="T3" fmla="*/ 56 h 2901"/>
                  <a:gd name="T4" fmla="*/ 1994 w 2461"/>
                  <a:gd name="T5" fmla="*/ 144 h 2901"/>
                  <a:gd name="T6" fmla="*/ 2144 w 2461"/>
                  <a:gd name="T7" fmla="*/ 269 h 2901"/>
                  <a:gd name="T8" fmla="*/ 2266 w 2461"/>
                  <a:gd name="T9" fmla="*/ 429 h 2901"/>
                  <a:gd name="T10" fmla="*/ 2274 w 2461"/>
                  <a:gd name="T11" fmla="*/ 439 h 2901"/>
                  <a:gd name="T12" fmla="*/ 2347 w 2461"/>
                  <a:gd name="T13" fmla="*/ 605 h 2901"/>
                  <a:gd name="T14" fmla="*/ 2261 w 2461"/>
                  <a:gd name="T15" fmla="*/ 720 h 2901"/>
                  <a:gd name="T16" fmla="*/ 2156 w 2461"/>
                  <a:gd name="T17" fmla="*/ 743 h 2901"/>
                  <a:gd name="T18" fmla="*/ 2061 w 2461"/>
                  <a:gd name="T19" fmla="*/ 805 h 2901"/>
                  <a:gd name="T20" fmla="*/ 1956 w 2461"/>
                  <a:gd name="T21" fmla="*/ 967 h 2901"/>
                  <a:gd name="T22" fmla="*/ 1661 w 2461"/>
                  <a:gd name="T23" fmla="*/ 1482 h 2901"/>
                  <a:gd name="T24" fmla="*/ 1641 w 2461"/>
                  <a:gd name="T25" fmla="*/ 1573 h 2901"/>
                  <a:gd name="T26" fmla="*/ 1643 w 2461"/>
                  <a:gd name="T27" fmla="*/ 1642 h 2901"/>
                  <a:gd name="T28" fmla="*/ 1674 w 2461"/>
                  <a:gd name="T29" fmla="*/ 1738 h 2901"/>
                  <a:gd name="T30" fmla="*/ 2061 w 2461"/>
                  <a:gd name="T31" fmla="*/ 2386 h 2901"/>
                  <a:gd name="T32" fmla="*/ 2156 w 2461"/>
                  <a:gd name="T33" fmla="*/ 2448 h 2901"/>
                  <a:gd name="T34" fmla="*/ 2261 w 2461"/>
                  <a:gd name="T35" fmla="*/ 2473 h 2901"/>
                  <a:gd name="T36" fmla="*/ 2461 w 2461"/>
                  <a:gd name="T37" fmla="*/ 2519 h 2901"/>
                  <a:gd name="T38" fmla="*/ 2438 w 2461"/>
                  <a:gd name="T39" fmla="*/ 2585 h 2901"/>
                  <a:gd name="T40" fmla="*/ 2313 w 2461"/>
                  <a:gd name="T41" fmla="*/ 2668 h 2901"/>
                  <a:gd name="T42" fmla="*/ 1917 w 2461"/>
                  <a:gd name="T43" fmla="*/ 2894 h 2901"/>
                  <a:gd name="T44" fmla="*/ 1847 w 2461"/>
                  <a:gd name="T45" fmla="*/ 2896 h 2901"/>
                  <a:gd name="T46" fmla="*/ 1788 w 2461"/>
                  <a:gd name="T47" fmla="*/ 2860 h 2901"/>
                  <a:gd name="T48" fmla="*/ 1355 w 2461"/>
                  <a:gd name="T49" fmla="*/ 2115 h 2901"/>
                  <a:gd name="T50" fmla="*/ 1304 w 2461"/>
                  <a:gd name="T51" fmla="*/ 2061 h 2901"/>
                  <a:gd name="T52" fmla="*/ 1247 w 2461"/>
                  <a:gd name="T53" fmla="*/ 2044 h 2901"/>
                  <a:gd name="T54" fmla="*/ 1230 w 2461"/>
                  <a:gd name="T55" fmla="*/ 2048 h 2901"/>
                  <a:gd name="T56" fmla="*/ 1225 w 2461"/>
                  <a:gd name="T57" fmla="*/ 2050 h 2901"/>
                  <a:gd name="T58" fmla="*/ 1101 w 2461"/>
                  <a:gd name="T59" fmla="*/ 2093 h 2901"/>
                  <a:gd name="T60" fmla="*/ 912 w 2461"/>
                  <a:gd name="T61" fmla="*/ 2122 h 2901"/>
                  <a:gd name="T62" fmla="*/ 724 w 2461"/>
                  <a:gd name="T63" fmla="*/ 2109 h 2901"/>
                  <a:gd name="T64" fmla="*/ 545 w 2461"/>
                  <a:gd name="T65" fmla="*/ 2057 h 2901"/>
                  <a:gd name="T66" fmla="*/ 379 w 2461"/>
                  <a:gd name="T67" fmla="*/ 1968 h 2901"/>
                  <a:gd name="T68" fmla="*/ 235 w 2461"/>
                  <a:gd name="T69" fmla="*/ 1843 h 2901"/>
                  <a:gd name="T70" fmla="*/ 117 w 2461"/>
                  <a:gd name="T71" fmla="*/ 1684 h 2901"/>
                  <a:gd name="T72" fmla="*/ 112 w 2461"/>
                  <a:gd name="T73" fmla="*/ 1675 h 2901"/>
                  <a:gd name="T74" fmla="*/ 33 w 2461"/>
                  <a:gd name="T75" fmla="*/ 1484 h 2901"/>
                  <a:gd name="T76" fmla="*/ 1 w 2461"/>
                  <a:gd name="T77" fmla="*/ 1287 h 2901"/>
                  <a:gd name="T78" fmla="*/ 14 w 2461"/>
                  <a:gd name="T79" fmla="*/ 1090 h 2901"/>
                  <a:gd name="T80" fmla="*/ 70 w 2461"/>
                  <a:gd name="T81" fmla="*/ 902 h 2901"/>
                  <a:gd name="T82" fmla="*/ 161 w 2461"/>
                  <a:gd name="T83" fmla="*/ 739 h 2901"/>
                  <a:gd name="T84" fmla="*/ 287 w 2461"/>
                  <a:gd name="T85" fmla="*/ 597 h 2901"/>
                  <a:gd name="T86" fmla="*/ 392 w 2461"/>
                  <a:gd name="T87" fmla="*/ 515 h 2901"/>
                  <a:gd name="T88" fmla="*/ 411 w 2461"/>
                  <a:gd name="T89" fmla="*/ 506 h 2901"/>
                  <a:gd name="T90" fmla="*/ 457 w 2461"/>
                  <a:gd name="T91" fmla="*/ 522 h 2901"/>
                  <a:gd name="T92" fmla="*/ 845 w 2461"/>
                  <a:gd name="T93" fmla="*/ 1186 h 2901"/>
                  <a:gd name="T94" fmla="*/ 896 w 2461"/>
                  <a:gd name="T95" fmla="*/ 1212 h 2901"/>
                  <a:gd name="T96" fmla="*/ 953 w 2461"/>
                  <a:gd name="T97" fmla="*/ 1201 h 2901"/>
                  <a:gd name="T98" fmla="*/ 1454 w 2461"/>
                  <a:gd name="T99" fmla="*/ 909 h 2901"/>
                  <a:gd name="T100" fmla="*/ 1480 w 2461"/>
                  <a:gd name="T101" fmla="*/ 858 h 2901"/>
                  <a:gd name="T102" fmla="*/ 1469 w 2461"/>
                  <a:gd name="T103" fmla="*/ 800 h 2901"/>
                  <a:gd name="T104" fmla="*/ 1098 w 2461"/>
                  <a:gd name="T105" fmla="*/ 155 h 2901"/>
                  <a:gd name="T106" fmla="*/ 1101 w 2461"/>
                  <a:gd name="T107" fmla="*/ 113 h 2901"/>
                  <a:gd name="T108" fmla="*/ 1122 w 2461"/>
                  <a:gd name="T109" fmla="*/ 92 h 2901"/>
                  <a:gd name="T110" fmla="*/ 1251 w 2461"/>
                  <a:gd name="T111" fmla="*/ 40 h 2901"/>
                  <a:gd name="T112" fmla="*/ 1443 w 2461"/>
                  <a:gd name="T113" fmla="*/ 3 h 2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61" h="2901">
                    <a:moveTo>
                      <a:pt x="1508" y="0"/>
                    </a:moveTo>
                    <a:lnTo>
                      <a:pt x="1572" y="2"/>
                    </a:lnTo>
                    <a:lnTo>
                      <a:pt x="1636" y="8"/>
                    </a:lnTo>
                    <a:lnTo>
                      <a:pt x="1699" y="20"/>
                    </a:lnTo>
                    <a:lnTo>
                      <a:pt x="1762" y="36"/>
                    </a:lnTo>
                    <a:lnTo>
                      <a:pt x="1822" y="56"/>
                    </a:lnTo>
                    <a:lnTo>
                      <a:pt x="1881" y="81"/>
                    </a:lnTo>
                    <a:lnTo>
                      <a:pt x="1939" y="110"/>
                    </a:lnTo>
                    <a:lnTo>
                      <a:pt x="1994" y="144"/>
                    </a:lnTo>
                    <a:lnTo>
                      <a:pt x="2047" y="181"/>
                    </a:lnTo>
                    <a:lnTo>
                      <a:pt x="2097" y="223"/>
                    </a:lnTo>
                    <a:lnTo>
                      <a:pt x="2144" y="269"/>
                    </a:lnTo>
                    <a:lnTo>
                      <a:pt x="2189" y="319"/>
                    </a:lnTo>
                    <a:lnTo>
                      <a:pt x="2230" y="372"/>
                    </a:lnTo>
                    <a:lnTo>
                      <a:pt x="2266" y="429"/>
                    </a:lnTo>
                    <a:lnTo>
                      <a:pt x="2268" y="433"/>
                    </a:lnTo>
                    <a:lnTo>
                      <a:pt x="2272" y="436"/>
                    </a:lnTo>
                    <a:lnTo>
                      <a:pt x="2274" y="439"/>
                    </a:lnTo>
                    <a:lnTo>
                      <a:pt x="2302" y="493"/>
                    </a:lnTo>
                    <a:lnTo>
                      <a:pt x="2327" y="549"/>
                    </a:lnTo>
                    <a:lnTo>
                      <a:pt x="2347" y="605"/>
                    </a:lnTo>
                    <a:lnTo>
                      <a:pt x="2363" y="661"/>
                    </a:lnTo>
                    <a:lnTo>
                      <a:pt x="2376" y="720"/>
                    </a:lnTo>
                    <a:lnTo>
                      <a:pt x="2261" y="720"/>
                    </a:lnTo>
                    <a:lnTo>
                      <a:pt x="2227" y="722"/>
                    </a:lnTo>
                    <a:lnTo>
                      <a:pt x="2191" y="731"/>
                    </a:lnTo>
                    <a:lnTo>
                      <a:pt x="2156" y="743"/>
                    </a:lnTo>
                    <a:lnTo>
                      <a:pt x="2122" y="760"/>
                    </a:lnTo>
                    <a:lnTo>
                      <a:pt x="2090" y="782"/>
                    </a:lnTo>
                    <a:lnTo>
                      <a:pt x="2061" y="805"/>
                    </a:lnTo>
                    <a:lnTo>
                      <a:pt x="2037" y="832"/>
                    </a:lnTo>
                    <a:lnTo>
                      <a:pt x="2018" y="860"/>
                    </a:lnTo>
                    <a:lnTo>
                      <a:pt x="1956" y="967"/>
                    </a:lnTo>
                    <a:lnTo>
                      <a:pt x="1878" y="1102"/>
                    </a:lnTo>
                    <a:lnTo>
                      <a:pt x="1674" y="1456"/>
                    </a:lnTo>
                    <a:lnTo>
                      <a:pt x="1661" y="1482"/>
                    </a:lnTo>
                    <a:lnTo>
                      <a:pt x="1651" y="1511"/>
                    </a:lnTo>
                    <a:lnTo>
                      <a:pt x="1644" y="1541"/>
                    </a:lnTo>
                    <a:lnTo>
                      <a:pt x="1641" y="1573"/>
                    </a:lnTo>
                    <a:lnTo>
                      <a:pt x="1640" y="1605"/>
                    </a:lnTo>
                    <a:lnTo>
                      <a:pt x="1640" y="1606"/>
                    </a:lnTo>
                    <a:lnTo>
                      <a:pt x="1643" y="1642"/>
                    </a:lnTo>
                    <a:lnTo>
                      <a:pt x="1649" y="1677"/>
                    </a:lnTo>
                    <a:lnTo>
                      <a:pt x="1660" y="1709"/>
                    </a:lnTo>
                    <a:lnTo>
                      <a:pt x="1674" y="1738"/>
                    </a:lnTo>
                    <a:lnTo>
                      <a:pt x="2018" y="2332"/>
                    </a:lnTo>
                    <a:lnTo>
                      <a:pt x="2037" y="2360"/>
                    </a:lnTo>
                    <a:lnTo>
                      <a:pt x="2061" y="2386"/>
                    </a:lnTo>
                    <a:lnTo>
                      <a:pt x="2090" y="2411"/>
                    </a:lnTo>
                    <a:lnTo>
                      <a:pt x="2122" y="2431"/>
                    </a:lnTo>
                    <a:lnTo>
                      <a:pt x="2156" y="2448"/>
                    </a:lnTo>
                    <a:lnTo>
                      <a:pt x="2191" y="2462"/>
                    </a:lnTo>
                    <a:lnTo>
                      <a:pt x="2227" y="2470"/>
                    </a:lnTo>
                    <a:lnTo>
                      <a:pt x="2261" y="2473"/>
                    </a:lnTo>
                    <a:lnTo>
                      <a:pt x="2454" y="2473"/>
                    </a:lnTo>
                    <a:lnTo>
                      <a:pt x="2460" y="2495"/>
                    </a:lnTo>
                    <a:lnTo>
                      <a:pt x="2461" y="2519"/>
                    </a:lnTo>
                    <a:lnTo>
                      <a:pt x="2457" y="2542"/>
                    </a:lnTo>
                    <a:lnTo>
                      <a:pt x="2450" y="2565"/>
                    </a:lnTo>
                    <a:lnTo>
                      <a:pt x="2438" y="2585"/>
                    </a:lnTo>
                    <a:lnTo>
                      <a:pt x="2421" y="2603"/>
                    </a:lnTo>
                    <a:lnTo>
                      <a:pt x="2402" y="2617"/>
                    </a:lnTo>
                    <a:lnTo>
                      <a:pt x="2313" y="2668"/>
                    </a:lnTo>
                    <a:lnTo>
                      <a:pt x="1989" y="2856"/>
                    </a:lnTo>
                    <a:lnTo>
                      <a:pt x="1939" y="2884"/>
                    </a:lnTo>
                    <a:lnTo>
                      <a:pt x="1917" y="2894"/>
                    </a:lnTo>
                    <a:lnTo>
                      <a:pt x="1894" y="2899"/>
                    </a:lnTo>
                    <a:lnTo>
                      <a:pt x="1871" y="2901"/>
                    </a:lnTo>
                    <a:lnTo>
                      <a:pt x="1847" y="2896"/>
                    </a:lnTo>
                    <a:lnTo>
                      <a:pt x="1826" y="2888"/>
                    </a:lnTo>
                    <a:lnTo>
                      <a:pt x="1805" y="2876"/>
                    </a:lnTo>
                    <a:lnTo>
                      <a:pt x="1788" y="2860"/>
                    </a:lnTo>
                    <a:lnTo>
                      <a:pt x="1774" y="2839"/>
                    </a:lnTo>
                    <a:lnTo>
                      <a:pt x="1768" y="2829"/>
                    </a:lnTo>
                    <a:lnTo>
                      <a:pt x="1355" y="2115"/>
                    </a:lnTo>
                    <a:lnTo>
                      <a:pt x="1340" y="2092"/>
                    </a:lnTo>
                    <a:lnTo>
                      <a:pt x="1323" y="2074"/>
                    </a:lnTo>
                    <a:lnTo>
                      <a:pt x="1304" y="2061"/>
                    </a:lnTo>
                    <a:lnTo>
                      <a:pt x="1284" y="2050"/>
                    </a:lnTo>
                    <a:lnTo>
                      <a:pt x="1264" y="2045"/>
                    </a:lnTo>
                    <a:lnTo>
                      <a:pt x="1247" y="2044"/>
                    </a:lnTo>
                    <a:lnTo>
                      <a:pt x="1231" y="2048"/>
                    </a:lnTo>
                    <a:lnTo>
                      <a:pt x="1230" y="2048"/>
                    </a:lnTo>
                    <a:lnTo>
                      <a:pt x="1230" y="2048"/>
                    </a:lnTo>
                    <a:lnTo>
                      <a:pt x="1229" y="2049"/>
                    </a:lnTo>
                    <a:lnTo>
                      <a:pt x="1227" y="2049"/>
                    </a:lnTo>
                    <a:lnTo>
                      <a:pt x="1225" y="2050"/>
                    </a:lnTo>
                    <a:lnTo>
                      <a:pt x="1223" y="2051"/>
                    </a:lnTo>
                    <a:lnTo>
                      <a:pt x="1162" y="2075"/>
                    </a:lnTo>
                    <a:lnTo>
                      <a:pt x="1101" y="2093"/>
                    </a:lnTo>
                    <a:lnTo>
                      <a:pt x="1037" y="2108"/>
                    </a:lnTo>
                    <a:lnTo>
                      <a:pt x="975" y="2117"/>
                    </a:lnTo>
                    <a:lnTo>
                      <a:pt x="912" y="2122"/>
                    </a:lnTo>
                    <a:lnTo>
                      <a:pt x="849" y="2122"/>
                    </a:lnTo>
                    <a:lnTo>
                      <a:pt x="786" y="2118"/>
                    </a:lnTo>
                    <a:lnTo>
                      <a:pt x="724" y="2109"/>
                    </a:lnTo>
                    <a:lnTo>
                      <a:pt x="664" y="2095"/>
                    </a:lnTo>
                    <a:lnTo>
                      <a:pt x="604" y="2078"/>
                    </a:lnTo>
                    <a:lnTo>
                      <a:pt x="545" y="2057"/>
                    </a:lnTo>
                    <a:lnTo>
                      <a:pt x="488" y="2031"/>
                    </a:lnTo>
                    <a:lnTo>
                      <a:pt x="432" y="2001"/>
                    </a:lnTo>
                    <a:lnTo>
                      <a:pt x="379" y="1968"/>
                    </a:lnTo>
                    <a:lnTo>
                      <a:pt x="328" y="1930"/>
                    </a:lnTo>
                    <a:lnTo>
                      <a:pt x="281" y="1888"/>
                    </a:lnTo>
                    <a:lnTo>
                      <a:pt x="235" y="1843"/>
                    </a:lnTo>
                    <a:lnTo>
                      <a:pt x="193" y="1793"/>
                    </a:lnTo>
                    <a:lnTo>
                      <a:pt x="153" y="1740"/>
                    </a:lnTo>
                    <a:lnTo>
                      <a:pt x="117" y="1684"/>
                    </a:lnTo>
                    <a:lnTo>
                      <a:pt x="115" y="1681"/>
                    </a:lnTo>
                    <a:lnTo>
                      <a:pt x="113" y="1678"/>
                    </a:lnTo>
                    <a:lnTo>
                      <a:pt x="112" y="1675"/>
                    </a:lnTo>
                    <a:lnTo>
                      <a:pt x="81" y="1613"/>
                    </a:lnTo>
                    <a:lnTo>
                      <a:pt x="54" y="1548"/>
                    </a:lnTo>
                    <a:lnTo>
                      <a:pt x="33" y="1484"/>
                    </a:lnTo>
                    <a:lnTo>
                      <a:pt x="17" y="1419"/>
                    </a:lnTo>
                    <a:lnTo>
                      <a:pt x="6" y="1352"/>
                    </a:lnTo>
                    <a:lnTo>
                      <a:pt x="1" y="1287"/>
                    </a:lnTo>
                    <a:lnTo>
                      <a:pt x="0" y="1221"/>
                    </a:lnTo>
                    <a:lnTo>
                      <a:pt x="5" y="1155"/>
                    </a:lnTo>
                    <a:lnTo>
                      <a:pt x="14" y="1090"/>
                    </a:lnTo>
                    <a:lnTo>
                      <a:pt x="29" y="1026"/>
                    </a:lnTo>
                    <a:lnTo>
                      <a:pt x="47" y="964"/>
                    </a:lnTo>
                    <a:lnTo>
                      <a:pt x="70" y="902"/>
                    </a:lnTo>
                    <a:lnTo>
                      <a:pt x="97" y="846"/>
                    </a:lnTo>
                    <a:lnTo>
                      <a:pt x="128" y="791"/>
                    </a:lnTo>
                    <a:lnTo>
                      <a:pt x="161" y="739"/>
                    </a:lnTo>
                    <a:lnTo>
                      <a:pt x="199" y="689"/>
                    </a:lnTo>
                    <a:lnTo>
                      <a:pt x="242" y="642"/>
                    </a:lnTo>
                    <a:lnTo>
                      <a:pt x="287" y="597"/>
                    </a:lnTo>
                    <a:lnTo>
                      <a:pt x="337" y="555"/>
                    </a:lnTo>
                    <a:lnTo>
                      <a:pt x="390" y="517"/>
                    </a:lnTo>
                    <a:lnTo>
                      <a:pt x="392" y="515"/>
                    </a:lnTo>
                    <a:lnTo>
                      <a:pt x="394" y="514"/>
                    </a:lnTo>
                    <a:lnTo>
                      <a:pt x="396" y="512"/>
                    </a:lnTo>
                    <a:lnTo>
                      <a:pt x="411" y="506"/>
                    </a:lnTo>
                    <a:lnTo>
                      <a:pt x="427" y="505"/>
                    </a:lnTo>
                    <a:lnTo>
                      <a:pt x="443" y="511"/>
                    </a:lnTo>
                    <a:lnTo>
                      <a:pt x="457" y="522"/>
                    </a:lnTo>
                    <a:lnTo>
                      <a:pt x="469" y="538"/>
                    </a:lnTo>
                    <a:lnTo>
                      <a:pt x="833" y="1170"/>
                    </a:lnTo>
                    <a:lnTo>
                      <a:pt x="845" y="1186"/>
                    </a:lnTo>
                    <a:lnTo>
                      <a:pt x="860" y="1198"/>
                    </a:lnTo>
                    <a:lnTo>
                      <a:pt x="877" y="1206"/>
                    </a:lnTo>
                    <a:lnTo>
                      <a:pt x="896" y="1212"/>
                    </a:lnTo>
                    <a:lnTo>
                      <a:pt x="915" y="1213"/>
                    </a:lnTo>
                    <a:lnTo>
                      <a:pt x="934" y="1210"/>
                    </a:lnTo>
                    <a:lnTo>
                      <a:pt x="953" y="1201"/>
                    </a:lnTo>
                    <a:lnTo>
                      <a:pt x="1060" y="1139"/>
                    </a:lnTo>
                    <a:lnTo>
                      <a:pt x="1437" y="922"/>
                    </a:lnTo>
                    <a:lnTo>
                      <a:pt x="1454" y="909"/>
                    </a:lnTo>
                    <a:lnTo>
                      <a:pt x="1466" y="895"/>
                    </a:lnTo>
                    <a:lnTo>
                      <a:pt x="1475" y="878"/>
                    </a:lnTo>
                    <a:lnTo>
                      <a:pt x="1480" y="858"/>
                    </a:lnTo>
                    <a:lnTo>
                      <a:pt x="1481" y="839"/>
                    </a:lnTo>
                    <a:lnTo>
                      <a:pt x="1477" y="820"/>
                    </a:lnTo>
                    <a:lnTo>
                      <a:pt x="1469" y="800"/>
                    </a:lnTo>
                    <a:lnTo>
                      <a:pt x="1230" y="389"/>
                    </a:lnTo>
                    <a:lnTo>
                      <a:pt x="1105" y="172"/>
                    </a:lnTo>
                    <a:lnTo>
                      <a:pt x="1098" y="155"/>
                    </a:lnTo>
                    <a:lnTo>
                      <a:pt x="1094" y="140"/>
                    </a:lnTo>
                    <a:lnTo>
                      <a:pt x="1095" y="126"/>
                    </a:lnTo>
                    <a:lnTo>
                      <a:pt x="1101" y="113"/>
                    </a:lnTo>
                    <a:lnTo>
                      <a:pt x="1108" y="103"/>
                    </a:lnTo>
                    <a:lnTo>
                      <a:pt x="1119" y="94"/>
                    </a:lnTo>
                    <a:lnTo>
                      <a:pt x="1122" y="92"/>
                    </a:lnTo>
                    <a:lnTo>
                      <a:pt x="1125" y="91"/>
                    </a:lnTo>
                    <a:lnTo>
                      <a:pt x="1187" y="63"/>
                    </a:lnTo>
                    <a:lnTo>
                      <a:pt x="1251" y="40"/>
                    </a:lnTo>
                    <a:lnTo>
                      <a:pt x="1314" y="23"/>
                    </a:lnTo>
                    <a:lnTo>
                      <a:pt x="1378" y="10"/>
                    </a:lnTo>
                    <a:lnTo>
                      <a:pt x="1443" y="3"/>
                    </a:lnTo>
                    <a:lnTo>
                      <a:pt x="1508"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87" name="Freeform 48"/>
              <p:cNvSpPr>
                <a:spLocks noEditPoints="1"/>
              </p:cNvSpPr>
              <p:nvPr/>
            </p:nvSpPr>
            <p:spPr bwMode="auto">
              <a:xfrm>
                <a:off x="9759951" y="2360613"/>
                <a:ext cx="790575" cy="730250"/>
              </a:xfrm>
              <a:custGeom>
                <a:avLst/>
                <a:gdLst>
                  <a:gd name="T0" fmla="*/ 683 w 1495"/>
                  <a:gd name="T1" fmla="*/ 363 h 1378"/>
                  <a:gd name="T2" fmla="*/ 614 w 1495"/>
                  <a:gd name="T3" fmla="*/ 384 h 1378"/>
                  <a:gd name="T4" fmla="*/ 549 w 1495"/>
                  <a:gd name="T5" fmla="*/ 422 h 1378"/>
                  <a:gd name="T6" fmla="*/ 497 w 1495"/>
                  <a:gd name="T7" fmla="*/ 471 h 1378"/>
                  <a:gd name="T8" fmla="*/ 448 w 1495"/>
                  <a:gd name="T9" fmla="*/ 550 h 1378"/>
                  <a:gd name="T10" fmla="*/ 425 w 1495"/>
                  <a:gd name="T11" fmla="*/ 610 h 1378"/>
                  <a:gd name="T12" fmla="*/ 416 w 1495"/>
                  <a:gd name="T13" fmla="*/ 677 h 1378"/>
                  <a:gd name="T14" fmla="*/ 421 w 1495"/>
                  <a:gd name="T15" fmla="*/ 745 h 1378"/>
                  <a:gd name="T16" fmla="*/ 436 w 1495"/>
                  <a:gd name="T17" fmla="*/ 803 h 1378"/>
                  <a:gd name="T18" fmla="*/ 479 w 1495"/>
                  <a:gd name="T19" fmla="*/ 880 h 1378"/>
                  <a:gd name="T20" fmla="*/ 524 w 1495"/>
                  <a:gd name="T21" fmla="*/ 936 h 1378"/>
                  <a:gd name="T22" fmla="*/ 586 w 1495"/>
                  <a:gd name="T23" fmla="*/ 981 h 1378"/>
                  <a:gd name="T24" fmla="*/ 656 w 1495"/>
                  <a:gd name="T25" fmla="*/ 1010 h 1378"/>
                  <a:gd name="T26" fmla="*/ 704 w 1495"/>
                  <a:gd name="T27" fmla="*/ 1018 h 1378"/>
                  <a:gd name="T28" fmla="*/ 778 w 1495"/>
                  <a:gd name="T29" fmla="*/ 1019 h 1378"/>
                  <a:gd name="T30" fmla="*/ 846 w 1495"/>
                  <a:gd name="T31" fmla="*/ 1008 h 1378"/>
                  <a:gd name="T32" fmla="*/ 914 w 1495"/>
                  <a:gd name="T33" fmla="*/ 978 h 1378"/>
                  <a:gd name="T34" fmla="*/ 975 w 1495"/>
                  <a:gd name="T35" fmla="*/ 934 h 1378"/>
                  <a:gd name="T36" fmla="*/ 1017 w 1495"/>
                  <a:gd name="T37" fmla="*/ 880 h 1378"/>
                  <a:gd name="T38" fmla="*/ 1048 w 1495"/>
                  <a:gd name="T39" fmla="*/ 827 h 1378"/>
                  <a:gd name="T40" fmla="*/ 1070 w 1495"/>
                  <a:gd name="T41" fmla="*/ 771 h 1378"/>
                  <a:gd name="T42" fmla="*/ 1081 w 1495"/>
                  <a:gd name="T43" fmla="*/ 707 h 1378"/>
                  <a:gd name="T44" fmla="*/ 1077 w 1495"/>
                  <a:gd name="T45" fmla="*/ 640 h 1378"/>
                  <a:gd name="T46" fmla="*/ 1060 w 1495"/>
                  <a:gd name="T47" fmla="*/ 578 h 1378"/>
                  <a:gd name="T48" fmla="*/ 1017 w 1495"/>
                  <a:gd name="T49" fmla="*/ 498 h 1378"/>
                  <a:gd name="T50" fmla="*/ 975 w 1495"/>
                  <a:gd name="T51" fmla="*/ 444 h 1378"/>
                  <a:gd name="T52" fmla="*/ 914 w 1495"/>
                  <a:gd name="T53" fmla="*/ 400 h 1378"/>
                  <a:gd name="T54" fmla="*/ 846 w 1495"/>
                  <a:gd name="T55" fmla="*/ 371 h 1378"/>
                  <a:gd name="T56" fmla="*/ 778 w 1495"/>
                  <a:gd name="T57" fmla="*/ 361 h 1378"/>
                  <a:gd name="T58" fmla="*/ 510 w 1495"/>
                  <a:gd name="T59" fmla="*/ 0 h 1378"/>
                  <a:gd name="T60" fmla="*/ 1019 w 1495"/>
                  <a:gd name="T61" fmla="*/ 2 h 1378"/>
                  <a:gd name="T62" fmla="*/ 1089 w 1495"/>
                  <a:gd name="T63" fmla="*/ 24 h 1378"/>
                  <a:gd name="T64" fmla="*/ 1153 w 1495"/>
                  <a:gd name="T65" fmla="*/ 62 h 1378"/>
                  <a:gd name="T66" fmla="*/ 1206 w 1495"/>
                  <a:gd name="T67" fmla="*/ 111 h 1378"/>
                  <a:gd name="T68" fmla="*/ 1463 w 1495"/>
                  <a:gd name="T69" fmla="*/ 550 h 1378"/>
                  <a:gd name="T70" fmla="*/ 1486 w 1495"/>
                  <a:gd name="T71" fmla="*/ 608 h 1378"/>
                  <a:gd name="T72" fmla="*/ 1495 w 1495"/>
                  <a:gd name="T73" fmla="*/ 673 h 1378"/>
                  <a:gd name="T74" fmla="*/ 1492 w 1495"/>
                  <a:gd name="T75" fmla="*/ 739 h 1378"/>
                  <a:gd name="T76" fmla="*/ 1475 w 1495"/>
                  <a:gd name="T77" fmla="*/ 801 h 1378"/>
                  <a:gd name="T78" fmla="*/ 1225 w 1495"/>
                  <a:gd name="T79" fmla="*/ 1239 h 1378"/>
                  <a:gd name="T80" fmla="*/ 1182 w 1495"/>
                  <a:gd name="T81" fmla="*/ 1293 h 1378"/>
                  <a:gd name="T82" fmla="*/ 1122 w 1495"/>
                  <a:gd name="T83" fmla="*/ 1337 h 1378"/>
                  <a:gd name="T84" fmla="*/ 1054 w 1495"/>
                  <a:gd name="T85" fmla="*/ 1367 h 1378"/>
                  <a:gd name="T86" fmla="*/ 986 w 1495"/>
                  <a:gd name="T87" fmla="*/ 1378 h 1378"/>
                  <a:gd name="T88" fmla="*/ 506 w 1495"/>
                  <a:gd name="T89" fmla="*/ 1378 h 1378"/>
                  <a:gd name="T90" fmla="*/ 500 w 1495"/>
                  <a:gd name="T91" fmla="*/ 1377 h 1378"/>
                  <a:gd name="T92" fmla="*/ 495 w 1495"/>
                  <a:gd name="T93" fmla="*/ 1377 h 1378"/>
                  <a:gd name="T94" fmla="*/ 460 w 1495"/>
                  <a:gd name="T95" fmla="*/ 1371 h 1378"/>
                  <a:gd name="T96" fmla="*/ 396 w 1495"/>
                  <a:gd name="T97" fmla="*/ 1349 h 1378"/>
                  <a:gd name="T98" fmla="*/ 336 w 1495"/>
                  <a:gd name="T99" fmla="*/ 1312 h 1378"/>
                  <a:gd name="T100" fmla="*/ 288 w 1495"/>
                  <a:gd name="T101" fmla="*/ 1265 h 1378"/>
                  <a:gd name="T102" fmla="*/ 79 w 1495"/>
                  <a:gd name="T103" fmla="*/ 910 h 1378"/>
                  <a:gd name="T104" fmla="*/ 20 w 1495"/>
                  <a:gd name="T105" fmla="*/ 801 h 1378"/>
                  <a:gd name="T106" fmla="*/ 3 w 1495"/>
                  <a:gd name="T107" fmla="*/ 739 h 1378"/>
                  <a:gd name="T108" fmla="*/ 0 w 1495"/>
                  <a:gd name="T109" fmla="*/ 673 h 1378"/>
                  <a:gd name="T110" fmla="*/ 10 w 1495"/>
                  <a:gd name="T111" fmla="*/ 608 h 1378"/>
                  <a:gd name="T112" fmla="*/ 32 w 1495"/>
                  <a:gd name="T113" fmla="*/ 550 h 1378"/>
                  <a:gd name="T114" fmla="*/ 270 w 1495"/>
                  <a:gd name="T115" fmla="*/ 139 h 1378"/>
                  <a:gd name="T116" fmla="*/ 314 w 1495"/>
                  <a:gd name="T117" fmla="*/ 85 h 1378"/>
                  <a:gd name="T118" fmla="*/ 374 w 1495"/>
                  <a:gd name="T119" fmla="*/ 41 h 1378"/>
                  <a:gd name="T120" fmla="*/ 442 w 1495"/>
                  <a:gd name="T121" fmla="*/ 11 h 1378"/>
                  <a:gd name="T122" fmla="*/ 510 w 1495"/>
                  <a:gd name="T123" fmla="*/ 0 h 1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5" h="1378">
                    <a:moveTo>
                      <a:pt x="717" y="361"/>
                    </a:moveTo>
                    <a:lnTo>
                      <a:pt x="683" y="363"/>
                    </a:lnTo>
                    <a:lnTo>
                      <a:pt x="649" y="371"/>
                    </a:lnTo>
                    <a:lnTo>
                      <a:pt x="614" y="384"/>
                    </a:lnTo>
                    <a:lnTo>
                      <a:pt x="581" y="401"/>
                    </a:lnTo>
                    <a:lnTo>
                      <a:pt x="549" y="422"/>
                    </a:lnTo>
                    <a:lnTo>
                      <a:pt x="522" y="445"/>
                    </a:lnTo>
                    <a:lnTo>
                      <a:pt x="497" y="471"/>
                    </a:lnTo>
                    <a:lnTo>
                      <a:pt x="479" y="498"/>
                    </a:lnTo>
                    <a:lnTo>
                      <a:pt x="448" y="550"/>
                    </a:lnTo>
                    <a:lnTo>
                      <a:pt x="435" y="579"/>
                    </a:lnTo>
                    <a:lnTo>
                      <a:pt x="425" y="610"/>
                    </a:lnTo>
                    <a:lnTo>
                      <a:pt x="418" y="643"/>
                    </a:lnTo>
                    <a:lnTo>
                      <a:pt x="416" y="677"/>
                    </a:lnTo>
                    <a:lnTo>
                      <a:pt x="416" y="712"/>
                    </a:lnTo>
                    <a:lnTo>
                      <a:pt x="421" y="745"/>
                    </a:lnTo>
                    <a:lnTo>
                      <a:pt x="427" y="775"/>
                    </a:lnTo>
                    <a:lnTo>
                      <a:pt x="436" y="803"/>
                    </a:lnTo>
                    <a:lnTo>
                      <a:pt x="448" y="827"/>
                    </a:lnTo>
                    <a:lnTo>
                      <a:pt x="479" y="880"/>
                    </a:lnTo>
                    <a:lnTo>
                      <a:pt x="498" y="910"/>
                    </a:lnTo>
                    <a:lnTo>
                      <a:pt x="524" y="936"/>
                    </a:lnTo>
                    <a:lnTo>
                      <a:pt x="553" y="960"/>
                    </a:lnTo>
                    <a:lnTo>
                      <a:pt x="586" y="981"/>
                    </a:lnTo>
                    <a:lnTo>
                      <a:pt x="621" y="997"/>
                    </a:lnTo>
                    <a:lnTo>
                      <a:pt x="656" y="1010"/>
                    </a:lnTo>
                    <a:lnTo>
                      <a:pt x="692" y="1017"/>
                    </a:lnTo>
                    <a:lnTo>
                      <a:pt x="704" y="1018"/>
                    </a:lnTo>
                    <a:lnTo>
                      <a:pt x="717" y="1019"/>
                    </a:lnTo>
                    <a:lnTo>
                      <a:pt x="778" y="1019"/>
                    </a:lnTo>
                    <a:lnTo>
                      <a:pt x="811" y="1016"/>
                    </a:lnTo>
                    <a:lnTo>
                      <a:pt x="846" y="1008"/>
                    </a:lnTo>
                    <a:lnTo>
                      <a:pt x="881" y="994"/>
                    </a:lnTo>
                    <a:lnTo>
                      <a:pt x="914" y="978"/>
                    </a:lnTo>
                    <a:lnTo>
                      <a:pt x="946" y="958"/>
                    </a:lnTo>
                    <a:lnTo>
                      <a:pt x="975" y="934"/>
                    </a:lnTo>
                    <a:lnTo>
                      <a:pt x="998" y="908"/>
                    </a:lnTo>
                    <a:lnTo>
                      <a:pt x="1017" y="880"/>
                    </a:lnTo>
                    <a:lnTo>
                      <a:pt x="1033" y="853"/>
                    </a:lnTo>
                    <a:lnTo>
                      <a:pt x="1048" y="827"/>
                    </a:lnTo>
                    <a:lnTo>
                      <a:pt x="1060" y="801"/>
                    </a:lnTo>
                    <a:lnTo>
                      <a:pt x="1070" y="771"/>
                    </a:lnTo>
                    <a:lnTo>
                      <a:pt x="1077" y="739"/>
                    </a:lnTo>
                    <a:lnTo>
                      <a:pt x="1081" y="707"/>
                    </a:lnTo>
                    <a:lnTo>
                      <a:pt x="1081" y="673"/>
                    </a:lnTo>
                    <a:lnTo>
                      <a:pt x="1077" y="640"/>
                    </a:lnTo>
                    <a:lnTo>
                      <a:pt x="1070" y="608"/>
                    </a:lnTo>
                    <a:lnTo>
                      <a:pt x="1060" y="578"/>
                    </a:lnTo>
                    <a:lnTo>
                      <a:pt x="1048" y="550"/>
                    </a:lnTo>
                    <a:lnTo>
                      <a:pt x="1017" y="498"/>
                    </a:lnTo>
                    <a:lnTo>
                      <a:pt x="998" y="471"/>
                    </a:lnTo>
                    <a:lnTo>
                      <a:pt x="975" y="444"/>
                    </a:lnTo>
                    <a:lnTo>
                      <a:pt x="946" y="421"/>
                    </a:lnTo>
                    <a:lnTo>
                      <a:pt x="914" y="400"/>
                    </a:lnTo>
                    <a:lnTo>
                      <a:pt x="881" y="384"/>
                    </a:lnTo>
                    <a:lnTo>
                      <a:pt x="846" y="371"/>
                    </a:lnTo>
                    <a:lnTo>
                      <a:pt x="811" y="363"/>
                    </a:lnTo>
                    <a:lnTo>
                      <a:pt x="778" y="361"/>
                    </a:lnTo>
                    <a:lnTo>
                      <a:pt x="717" y="361"/>
                    </a:lnTo>
                    <a:close/>
                    <a:moveTo>
                      <a:pt x="510" y="0"/>
                    </a:moveTo>
                    <a:lnTo>
                      <a:pt x="986" y="0"/>
                    </a:lnTo>
                    <a:lnTo>
                      <a:pt x="1019" y="2"/>
                    </a:lnTo>
                    <a:lnTo>
                      <a:pt x="1054" y="11"/>
                    </a:lnTo>
                    <a:lnTo>
                      <a:pt x="1089" y="24"/>
                    </a:lnTo>
                    <a:lnTo>
                      <a:pt x="1122" y="41"/>
                    </a:lnTo>
                    <a:lnTo>
                      <a:pt x="1153" y="62"/>
                    </a:lnTo>
                    <a:lnTo>
                      <a:pt x="1182" y="85"/>
                    </a:lnTo>
                    <a:lnTo>
                      <a:pt x="1206" y="111"/>
                    </a:lnTo>
                    <a:lnTo>
                      <a:pt x="1225" y="139"/>
                    </a:lnTo>
                    <a:lnTo>
                      <a:pt x="1463" y="550"/>
                    </a:lnTo>
                    <a:lnTo>
                      <a:pt x="1475" y="578"/>
                    </a:lnTo>
                    <a:lnTo>
                      <a:pt x="1486" y="608"/>
                    </a:lnTo>
                    <a:lnTo>
                      <a:pt x="1492" y="640"/>
                    </a:lnTo>
                    <a:lnTo>
                      <a:pt x="1495" y="673"/>
                    </a:lnTo>
                    <a:lnTo>
                      <a:pt x="1495" y="707"/>
                    </a:lnTo>
                    <a:lnTo>
                      <a:pt x="1492" y="739"/>
                    </a:lnTo>
                    <a:lnTo>
                      <a:pt x="1486" y="771"/>
                    </a:lnTo>
                    <a:lnTo>
                      <a:pt x="1475" y="801"/>
                    </a:lnTo>
                    <a:lnTo>
                      <a:pt x="1463" y="827"/>
                    </a:lnTo>
                    <a:lnTo>
                      <a:pt x="1225" y="1239"/>
                    </a:lnTo>
                    <a:lnTo>
                      <a:pt x="1206" y="1267"/>
                    </a:lnTo>
                    <a:lnTo>
                      <a:pt x="1182" y="1293"/>
                    </a:lnTo>
                    <a:lnTo>
                      <a:pt x="1153" y="1317"/>
                    </a:lnTo>
                    <a:lnTo>
                      <a:pt x="1122" y="1337"/>
                    </a:lnTo>
                    <a:lnTo>
                      <a:pt x="1089" y="1354"/>
                    </a:lnTo>
                    <a:lnTo>
                      <a:pt x="1054" y="1367"/>
                    </a:lnTo>
                    <a:lnTo>
                      <a:pt x="1019" y="1375"/>
                    </a:lnTo>
                    <a:lnTo>
                      <a:pt x="986" y="1378"/>
                    </a:lnTo>
                    <a:lnTo>
                      <a:pt x="510" y="1378"/>
                    </a:lnTo>
                    <a:lnTo>
                      <a:pt x="506" y="1378"/>
                    </a:lnTo>
                    <a:lnTo>
                      <a:pt x="503" y="1377"/>
                    </a:lnTo>
                    <a:lnTo>
                      <a:pt x="500" y="1377"/>
                    </a:lnTo>
                    <a:lnTo>
                      <a:pt x="497" y="1377"/>
                    </a:lnTo>
                    <a:lnTo>
                      <a:pt x="495" y="1377"/>
                    </a:lnTo>
                    <a:lnTo>
                      <a:pt x="492" y="1376"/>
                    </a:lnTo>
                    <a:lnTo>
                      <a:pt x="460" y="1371"/>
                    </a:lnTo>
                    <a:lnTo>
                      <a:pt x="428" y="1362"/>
                    </a:lnTo>
                    <a:lnTo>
                      <a:pt x="396" y="1349"/>
                    </a:lnTo>
                    <a:lnTo>
                      <a:pt x="366" y="1332"/>
                    </a:lnTo>
                    <a:lnTo>
                      <a:pt x="336" y="1312"/>
                    </a:lnTo>
                    <a:lnTo>
                      <a:pt x="310" y="1289"/>
                    </a:lnTo>
                    <a:lnTo>
                      <a:pt x="288" y="1265"/>
                    </a:lnTo>
                    <a:lnTo>
                      <a:pt x="270" y="1239"/>
                    </a:lnTo>
                    <a:lnTo>
                      <a:pt x="79" y="910"/>
                    </a:lnTo>
                    <a:lnTo>
                      <a:pt x="32" y="827"/>
                    </a:lnTo>
                    <a:lnTo>
                      <a:pt x="20" y="801"/>
                    </a:lnTo>
                    <a:lnTo>
                      <a:pt x="10" y="771"/>
                    </a:lnTo>
                    <a:lnTo>
                      <a:pt x="3" y="739"/>
                    </a:lnTo>
                    <a:lnTo>
                      <a:pt x="0" y="707"/>
                    </a:lnTo>
                    <a:lnTo>
                      <a:pt x="0" y="673"/>
                    </a:lnTo>
                    <a:lnTo>
                      <a:pt x="3" y="640"/>
                    </a:lnTo>
                    <a:lnTo>
                      <a:pt x="10" y="608"/>
                    </a:lnTo>
                    <a:lnTo>
                      <a:pt x="20" y="578"/>
                    </a:lnTo>
                    <a:lnTo>
                      <a:pt x="32" y="550"/>
                    </a:lnTo>
                    <a:lnTo>
                      <a:pt x="129" y="383"/>
                    </a:lnTo>
                    <a:lnTo>
                      <a:pt x="270" y="139"/>
                    </a:lnTo>
                    <a:lnTo>
                      <a:pt x="289" y="111"/>
                    </a:lnTo>
                    <a:lnTo>
                      <a:pt x="314" y="85"/>
                    </a:lnTo>
                    <a:lnTo>
                      <a:pt x="342" y="62"/>
                    </a:lnTo>
                    <a:lnTo>
                      <a:pt x="374" y="41"/>
                    </a:lnTo>
                    <a:lnTo>
                      <a:pt x="407" y="24"/>
                    </a:lnTo>
                    <a:lnTo>
                      <a:pt x="442" y="11"/>
                    </a:lnTo>
                    <a:lnTo>
                      <a:pt x="477" y="2"/>
                    </a:lnTo>
                    <a:lnTo>
                      <a:pt x="510" y="0"/>
                    </a:lnTo>
                    <a:close/>
                  </a:path>
                </a:pathLst>
              </a:custGeom>
              <a:grp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88" name="Freeform 49"/>
              <p:cNvSpPr>
                <a:spLocks noEditPoints="1"/>
              </p:cNvSpPr>
              <p:nvPr/>
            </p:nvSpPr>
            <p:spPr bwMode="auto">
              <a:xfrm>
                <a:off x="9759951" y="2360613"/>
                <a:ext cx="790575" cy="730250"/>
              </a:xfrm>
              <a:custGeom>
                <a:avLst/>
                <a:gdLst>
                  <a:gd name="T0" fmla="*/ 683 w 1495"/>
                  <a:gd name="T1" fmla="*/ 363 h 1378"/>
                  <a:gd name="T2" fmla="*/ 614 w 1495"/>
                  <a:gd name="T3" fmla="*/ 384 h 1378"/>
                  <a:gd name="T4" fmla="*/ 549 w 1495"/>
                  <a:gd name="T5" fmla="*/ 422 h 1378"/>
                  <a:gd name="T6" fmla="*/ 497 w 1495"/>
                  <a:gd name="T7" fmla="*/ 471 h 1378"/>
                  <a:gd name="T8" fmla="*/ 448 w 1495"/>
                  <a:gd name="T9" fmla="*/ 550 h 1378"/>
                  <a:gd name="T10" fmla="*/ 425 w 1495"/>
                  <a:gd name="T11" fmla="*/ 610 h 1378"/>
                  <a:gd name="T12" fmla="*/ 416 w 1495"/>
                  <a:gd name="T13" fmla="*/ 677 h 1378"/>
                  <a:gd name="T14" fmla="*/ 421 w 1495"/>
                  <a:gd name="T15" fmla="*/ 745 h 1378"/>
                  <a:gd name="T16" fmla="*/ 436 w 1495"/>
                  <a:gd name="T17" fmla="*/ 803 h 1378"/>
                  <a:gd name="T18" fmla="*/ 479 w 1495"/>
                  <a:gd name="T19" fmla="*/ 880 h 1378"/>
                  <a:gd name="T20" fmla="*/ 524 w 1495"/>
                  <a:gd name="T21" fmla="*/ 936 h 1378"/>
                  <a:gd name="T22" fmla="*/ 586 w 1495"/>
                  <a:gd name="T23" fmla="*/ 981 h 1378"/>
                  <a:gd name="T24" fmla="*/ 656 w 1495"/>
                  <a:gd name="T25" fmla="*/ 1010 h 1378"/>
                  <a:gd name="T26" fmla="*/ 704 w 1495"/>
                  <a:gd name="T27" fmla="*/ 1018 h 1378"/>
                  <a:gd name="T28" fmla="*/ 778 w 1495"/>
                  <a:gd name="T29" fmla="*/ 1019 h 1378"/>
                  <a:gd name="T30" fmla="*/ 846 w 1495"/>
                  <a:gd name="T31" fmla="*/ 1008 h 1378"/>
                  <a:gd name="T32" fmla="*/ 914 w 1495"/>
                  <a:gd name="T33" fmla="*/ 978 h 1378"/>
                  <a:gd name="T34" fmla="*/ 975 w 1495"/>
                  <a:gd name="T35" fmla="*/ 934 h 1378"/>
                  <a:gd name="T36" fmla="*/ 1017 w 1495"/>
                  <a:gd name="T37" fmla="*/ 880 h 1378"/>
                  <a:gd name="T38" fmla="*/ 1048 w 1495"/>
                  <a:gd name="T39" fmla="*/ 827 h 1378"/>
                  <a:gd name="T40" fmla="*/ 1070 w 1495"/>
                  <a:gd name="T41" fmla="*/ 771 h 1378"/>
                  <a:gd name="T42" fmla="*/ 1081 w 1495"/>
                  <a:gd name="T43" fmla="*/ 707 h 1378"/>
                  <a:gd name="T44" fmla="*/ 1077 w 1495"/>
                  <a:gd name="T45" fmla="*/ 640 h 1378"/>
                  <a:gd name="T46" fmla="*/ 1060 w 1495"/>
                  <a:gd name="T47" fmla="*/ 578 h 1378"/>
                  <a:gd name="T48" fmla="*/ 1017 w 1495"/>
                  <a:gd name="T49" fmla="*/ 498 h 1378"/>
                  <a:gd name="T50" fmla="*/ 975 w 1495"/>
                  <a:gd name="T51" fmla="*/ 444 h 1378"/>
                  <a:gd name="T52" fmla="*/ 914 w 1495"/>
                  <a:gd name="T53" fmla="*/ 400 h 1378"/>
                  <a:gd name="T54" fmla="*/ 846 w 1495"/>
                  <a:gd name="T55" fmla="*/ 371 h 1378"/>
                  <a:gd name="T56" fmla="*/ 778 w 1495"/>
                  <a:gd name="T57" fmla="*/ 361 h 1378"/>
                  <a:gd name="T58" fmla="*/ 510 w 1495"/>
                  <a:gd name="T59" fmla="*/ 0 h 1378"/>
                  <a:gd name="T60" fmla="*/ 1019 w 1495"/>
                  <a:gd name="T61" fmla="*/ 2 h 1378"/>
                  <a:gd name="T62" fmla="*/ 1089 w 1495"/>
                  <a:gd name="T63" fmla="*/ 24 h 1378"/>
                  <a:gd name="T64" fmla="*/ 1153 w 1495"/>
                  <a:gd name="T65" fmla="*/ 62 h 1378"/>
                  <a:gd name="T66" fmla="*/ 1206 w 1495"/>
                  <a:gd name="T67" fmla="*/ 111 h 1378"/>
                  <a:gd name="T68" fmla="*/ 1463 w 1495"/>
                  <a:gd name="T69" fmla="*/ 550 h 1378"/>
                  <a:gd name="T70" fmla="*/ 1486 w 1495"/>
                  <a:gd name="T71" fmla="*/ 608 h 1378"/>
                  <a:gd name="T72" fmla="*/ 1495 w 1495"/>
                  <a:gd name="T73" fmla="*/ 673 h 1378"/>
                  <a:gd name="T74" fmla="*/ 1492 w 1495"/>
                  <a:gd name="T75" fmla="*/ 739 h 1378"/>
                  <a:gd name="T76" fmla="*/ 1475 w 1495"/>
                  <a:gd name="T77" fmla="*/ 801 h 1378"/>
                  <a:gd name="T78" fmla="*/ 1225 w 1495"/>
                  <a:gd name="T79" fmla="*/ 1239 h 1378"/>
                  <a:gd name="T80" fmla="*/ 1182 w 1495"/>
                  <a:gd name="T81" fmla="*/ 1293 h 1378"/>
                  <a:gd name="T82" fmla="*/ 1122 w 1495"/>
                  <a:gd name="T83" fmla="*/ 1337 h 1378"/>
                  <a:gd name="T84" fmla="*/ 1054 w 1495"/>
                  <a:gd name="T85" fmla="*/ 1367 h 1378"/>
                  <a:gd name="T86" fmla="*/ 986 w 1495"/>
                  <a:gd name="T87" fmla="*/ 1378 h 1378"/>
                  <a:gd name="T88" fmla="*/ 506 w 1495"/>
                  <a:gd name="T89" fmla="*/ 1378 h 1378"/>
                  <a:gd name="T90" fmla="*/ 500 w 1495"/>
                  <a:gd name="T91" fmla="*/ 1377 h 1378"/>
                  <a:gd name="T92" fmla="*/ 495 w 1495"/>
                  <a:gd name="T93" fmla="*/ 1377 h 1378"/>
                  <a:gd name="T94" fmla="*/ 460 w 1495"/>
                  <a:gd name="T95" fmla="*/ 1371 h 1378"/>
                  <a:gd name="T96" fmla="*/ 396 w 1495"/>
                  <a:gd name="T97" fmla="*/ 1349 h 1378"/>
                  <a:gd name="T98" fmla="*/ 336 w 1495"/>
                  <a:gd name="T99" fmla="*/ 1312 h 1378"/>
                  <a:gd name="T100" fmla="*/ 288 w 1495"/>
                  <a:gd name="T101" fmla="*/ 1265 h 1378"/>
                  <a:gd name="T102" fmla="*/ 79 w 1495"/>
                  <a:gd name="T103" fmla="*/ 910 h 1378"/>
                  <a:gd name="T104" fmla="*/ 20 w 1495"/>
                  <a:gd name="T105" fmla="*/ 801 h 1378"/>
                  <a:gd name="T106" fmla="*/ 3 w 1495"/>
                  <a:gd name="T107" fmla="*/ 739 h 1378"/>
                  <a:gd name="T108" fmla="*/ 0 w 1495"/>
                  <a:gd name="T109" fmla="*/ 673 h 1378"/>
                  <a:gd name="T110" fmla="*/ 10 w 1495"/>
                  <a:gd name="T111" fmla="*/ 608 h 1378"/>
                  <a:gd name="T112" fmla="*/ 32 w 1495"/>
                  <a:gd name="T113" fmla="*/ 550 h 1378"/>
                  <a:gd name="T114" fmla="*/ 270 w 1495"/>
                  <a:gd name="T115" fmla="*/ 139 h 1378"/>
                  <a:gd name="T116" fmla="*/ 314 w 1495"/>
                  <a:gd name="T117" fmla="*/ 85 h 1378"/>
                  <a:gd name="T118" fmla="*/ 374 w 1495"/>
                  <a:gd name="T119" fmla="*/ 41 h 1378"/>
                  <a:gd name="T120" fmla="*/ 442 w 1495"/>
                  <a:gd name="T121" fmla="*/ 11 h 1378"/>
                  <a:gd name="T122" fmla="*/ 510 w 1495"/>
                  <a:gd name="T123" fmla="*/ 0 h 1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5" h="1378">
                    <a:moveTo>
                      <a:pt x="717" y="361"/>
                    </a:moveTo>
                    <a:lnTo>
                      <a:pt x="683" y="363"/>
                    </a:lnTo>
                    <a:lnTo>
                      <a:pt x="649" y="371"/>
                    </a:lnTo>
                    <a:lnTo>
                      <a:pt x="614" y="384"/>
                    </a:lnTo>
                    <a:lnTo>
                      <a:pt x="581" y="401"/>
                    </a:lnTo>
                    <a:lnTo>
                      <a:pt x="549" y="422"/>
                    </a:lnTo>
                    <a:lnTo>
                      <a:pt x="522" y="445"/>
                    </a:lnTo>
                    <a:lnTo>
                      <a:pt x="497" y="471"/>
                    </a:lnTo>
                    <a:lnTo>
                      <a:pt x="479" y="498"/>
                    </a:lnTo>
                    <a:lnTo>
                      <a:pt x="448" y="550"/>
                    </a:lnTo>
                    <a:lnTo>
                      <a:pt x="435" y="579"/>
                    </a:lnTo>
                    <a:lnTo>
                      <a:pt x="425" y="610"/>
                    </a:lnTo>
                    <a:lnTo>
                      <a:pt x="418" y="643"/>
                    </a:lnTo>
                    <a:lnTo>
                      <a:pt x="416" y="677"/>
                    </a:lnTo>
                    <a:lnTo>
                      <a:pt x="416" y="712"/>
                    </a:lnTo>
                    <a:lnTo>
                      <a:pt x="421" y="745"/>
                    </a:lnTo>
                    <a:lnTo>
                      <a:pt x="427" y="775"/>
                    </a:lnTo>
                    <a:lnTo>
                      <a:pt x="436" y="803"/>
                    </a:lnTo>
                    <a:lnTo>
                      <a:pt x="448" y="827"/>
                    </a:lnTo>
                    <a:lnTo>
                      <a:pt x="479" y="880"/>
                    </a:lnTo>
                    <a:lnTo>
                      <a:pt x="498" y="910"/>
                    </a:lnTo>
                    <a:lnTo>
                      <a:pt x="524" y="936"/>
                    </a:lnTo>
                    <a:lnTo>
                      <a:pt x="553" y="960"/>
                    </a:lnTo>
                    <a:lnTo>
                      <a:pt x="586" y="981"/>
                    </a:lnTo>
                    <a:lnTo>
                      <a:pt x="621" y="997"/>
                    </a:lnTo>
                    <a:lnTo>
                      <a:pt x="656" y="1010"/>
                    </a:lnTo>
                    <a:lnTo>
                      <a:pt x="692" y="1017"/>
                    </a:lnTo>
                    <a:lnTo>
                      <a:pt x="704" y="1018"/>
                    </a:lnTo>
                    <a:lnTo>
                      <a:pt x="717" y="1019"/>
                    </a:lnTo>
                    <a:lnTo>
                      <a:pt x="778" y="1019"/>
                    </a:lnTo>
                    <a:lnTo>
                      <a:pt x="811" y="1016"/>
                    </a:lnTo>
                    <a:lnTo>
                      <a:pt x="846" y="1008"/>
                    </a:lnTo>
                    <a:lnTo>
                      <a:pt x="881" y="994"/>
                    </a:lnTo>
                    <a:lnTo>
                      <a:pt x="914" y="978"/>
                    </a:lnTo>
                    <a:lnTo>
                      <a:pt x="946" y="958"/>
                    </a:lnTo>
                    <a:lnTo>
                      <a:pt x="975" y="934"/>
                    </a:lnTo>
                    <a:lnTo>
                      <a:pt x="998" y="908"/>
                    </a:lnTo>
                    <a:lnTo>
                      <a:pt x="1017" y="880"/>
                    </a:lnTo>
                    <a:lnTo>
                      <a:pt x="1033" y="853"/>
                    </a:lnTo>
                    <a:lnTo>
                      <a:pt x="1048" y="827"/>
                    </a:lnTo>
                    <a:lnTo>
                      <a:pt x="1060" y="801"/>
                    </a:lnTo>
                    <a:lnTo>
                      <a:pt x="1070" y="771"/>
                    </a:lnTo>
                    <a:lnTo>
                      <a:pt x="1077" y="739"/>
                    </a:lnTo>
                    <a:lnTo>
                      <a:pt x="1081" y="707"/>
                    </a:lnTo>
                    <a:lnTo>
                      <a:pt x="1081" y="673"/>
                    </a:lnTo>
                    <a:lnTo>
                      <a:pt x="1077" y="640"/>
                    </a:lnTo>
                    <a:lnTo>
                      <a:pt x="1070" y="608"/>
                    </a:lnTo>
                    <a:lnTo>
                      <a:pt x="1060" y="578"/>
                    </a:lnTo>
                    <a:lnTo>
                      <a:pt x="1048" y="550"/>
                    </a:lnTo>
                    <a:lnTo>
                      <a:pt x="1017" y="498"/>
                    </a:lnTo>
                    <a:lnTo>
                      <a:pt x="998" y="471"/>
                    </a:lnTo>
                    <a:lnTo>
                      <a:pt x="975" y="444"/>
                    </a:lnTo>
                    <a:lnTo>
                      <a:pt x="946" y="421"/>
                    </a:lnTo>
                    <a:lnTo>
                      <a:pt x="914" y="400"/>
                    </a:lnTo>
                    <a:lnTo>
                      <a:pt x="881" y="384"/>
                    </a:lnTo>
                    <a:lnTo>
                      <a:pt x="846" y="371"/>
                    </a:lnTo>
                    <a:lnTo>
                      <a:pt x="811" y="363"/>
                    </a:lnTo>
                    <a:lnTo>
                      <a:pt x="778" y="361"/>
                    </a:lnTo>
                    <a:lnTo>
                      <a:pt x="717" y="361"/>
                    </a:lnTo>
                    <a:close/>
                    <a:moveTo>
                      <a:pt x="510" y="0"/>
                    </a:moveTo>
                    <a:lnTo>
                      <a:pt x="986" y="0"/>
                    </a:lnTo>
                    <a:lnTo>
                      <a:pt x="1019" y="2"/>
                    </a:lnTo>
                    <a:lnTo>
                      <a:pt x="1054" y="11"/>
                    </a:lnTo>
                    <a:lnTo>
                      <a:pt x="1089" y="24"/>
                    </a:lnTo>
                    <a:lnTo>
                      <a:pt x="1122" y="41"/>
                    </a:lnTo>
                    <a:lnTo>
                      <a:pt x="1153" y="62"/>
                    </a:lnTo>
                    <a:lnTo>
                      <a:pt x="1182" y="85"/>
                    </a:lnTo>
                    <a:lnTo>
                      <a:pt x="1206" y="111"/>
                    </a:lnTo>
                    <a:lnTo>
                      <a:pt x="1225" y="139"/>
                    </a:lnTo>
                    <a:lnTo>
                      <a:pt x="1463" y="550"/>
                    </a:lnTo>
                    <a:lnTo>
                      <a:pt x="1475" y="578"/>
                    </a:lnTo>
                    <a:lnTo>
                      <a:pt x="1486" y="608"/>
                    </a:lnTo>
                    <a:lnTo>
                      <a:pt x="1492" y="640"/>
                    </a:lnTo>
                    <a:lnTo>
                      <a:pt x="1495" y="673"/>
                    </a:lnTo>
                    <a:lnTo>
                      <a:pt x="1495" y="707"/>
                    </a:lnTo>
                    <a:lnTo>
                      <a:pt x="1492" y="739"/>
                    </a:lnTo>
                    <a:lnTo>
                      <a:pt x="1486" y="771"/>
                    </a:lnTo>
                    <a:lnTo>
                      <a:pt x="1475" y="801"/>
                    </a:lnTo>
                    <a:lnTo>
                      <a:pt x="1463" y="827"/>
                    </a:lnTo>
                    <a:lnTo>
                      <a:pt x="1225" y="1239"/>
                    </a:lnTo>
                    <a:lnTo>
                      <a:pt x="1206" y="1267"/>
                    </a:lnTo>
                    <a:lnTo>
                      <a:pt x="1182" y="1293"/>
                    </a:lnTo>
                    <a:lnTo>
                      <a:pt x="1153" y="1317"/>
                    </a:lnTo>
                    <a:lnTo>
                      <a:pt x="1122" y="1337"/>
                    </a:lnTo>
                    <a:lnTo>
                      <a:pt x="1089" y="1354"/>
                    </a:lnTo>
                    <a:lnTo>
                      <a:pt x="1054" y="1367"/>
                    </a:lnTo>
                    <a:lnTo>
                      <a:pt x="1019" y="1375"/>
                    </a:lnTo>
                    <a:lnTo>
                      <a:pt x="986" y="1378"/>
                    </a:lnTo>
                    <a:lnTo>
                      <a:pt x="510" y="1378"/>
                    </a:lnTo>
                    <a:lnTo>
                      <a:pt x="506" y="1378"/>
                    </a:lnTo>
                    <a:lnTo>
                      <a:pt x="503" y="1377"/>
                    </a:lnTo>
                    <a:lnTo>
                      <a:pt x="500" y="1377"/>
                    </a:lnTo>
                    <a:lnTo>
                      <a:pt x="497" y="1377"/>
                    </a:lnTo>
                    <a:lnTo>
                      <a:pt x="495" y="1377"/>
                    </a:lnTo>
                    <a:lnTo>
                      <a:pt x="492" y="1376"/>
                    </a:lnTo>
                    <a:lnTo>
                      <a:pt x="460" y="1371"/>
                    </a:lnTo>
                    <a:lnTo>
                      <a:pt x="428" y="1362"/>
                    </a:lnTo>
                    <a:lnTo>
                      <a:pt x="396" y="1349"/>
                    </a:lnTo>
                    <a:lnTo>
                      <a:pt x="366" y="1332"/>
                    </a:lnTo>
                    <a:lnTo>
                      <a:pt x="336" y="1312"/>
                    </a:lnTo>
                    <a:lnTo>
                      <a:pt x="310" y="1289"/>
                    </a:lnTo>
                    <a:lnTo>
                      <a:pt x="288" y="1265"/>
                    </a:lnTo>
                    <a:lnTo>
                      <a:pt x="270" y="1239"/>
                    </a:lnTo>
                    <a:lnTo>
                      <a:pt x="79" y="910"/>
                    </a:lnTo>
                    <a:lnTo>
                      <a:pt x="32" y="827"/>
                    </a:lnTo>
                    <a:lnTo>
                      <a:pt x="20" y="801"/>
                    </a:lnTo>
                    <a:lnTo>
                      <a:pt x="10" y="771"/>
                    </a:lnTo>
                    <a:lnTo>
                      <a:pt x="3" y="739"/>
                    </a:lnTo>
                    <a:lnTo>
                      <a:pt x="0" y="707"/>
                    </a:lnTo>
                    <a:lnTo>
                      <a:pt x="0" y="673"/>
                    </a:lnTo>
                    <a:lnTo>
                      <a:pt x="3" y="640"/>
                    </a:lnTo>
                    <a:lnTo>
                      <a:pt x="10" y="608"/>
                    </a:lnTo>
                    <a:lnTo>
                      <a:pt x="20" y="578"/>
                    </a:lnTo>
                    <a:lnTo>
                      <a:pt x="32" y="550"/>
                    </a:lnTo>
                    <a:lnTo>
                      <a:pt x="129" y="383"/>
                    </a:lnTo>
                    <a:lnTo>
                      <a:pt x="270" y="139"/>
                    </a:lnTo>
                    <a:lnTo>
                      <a:pt x="289" y="111"/>
                    </a:lnTo>
                    <a:lnTo>
                      <a:pt x="314" y="85"/>
                    </a:lnTo>
                    <a:lnTo>
                      <a:pt x="342" y="62"/>
                    </a:lnTo>
                    <a:lnTo>
                      <a:pt x="374" y="41"/>
                    </a:lnTo>
                    <a:lnTo>
                      <a:pt x="407" y="24"/>
                    </a:lnTo>
                    <a:lnTo>
                      <a:pt x="442" y="11"/>
                    </a:lnTo>
                    <a:lnTo>
                      <a:pt x="477" y="2"/>
                    </a:lnTo>
                    <a:lnTo>
                      <a:pt x="510" y="0"/>
                    </a:lnTo>
                    <a:close/>
                  </a:path>
                </a:pathLst>
              </a:custGeom>
              <a:grp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89" name="Freeform 50"/>
              <p:cNvSpPr>
                <a:spLocks noEditPoints="1"/>
              </p:cNvSpPr>
              <p:nvPr/>
            </p:nvSpPr>
            <p:spPr bwMode="auto">
              <a:xfrm>
                <a:off x="9759951" y="2360613"/>
                <a:ext cx="790575" cy="730250"/>
              </a:xfrm>
              <a:custGeom>
                <a:avLst/>
                <a:gdLst>
                  <a:gd name="T0" fmla="*/ 683 w 1495"/>
                  <a:gd name="T1" fmla="*/ 363 h 1378"/>
                  <a:gd name="T2" fmla="*/ 614 w 1495"/>
                  <a:gd name="T3" fmla="*/ 384 h 1378"/>
                  <a:gd name="T4" fmla="*/ 549 w 1495"/>
                  <a:gd name="T5" fmla="*/ 422 h 1378"/>
                  <a:gd name="T6" fmla="*/ 497 w 1495"/>
                  <a:gd name="T7" fmla="*/ 471 h 1378"/>
                  <a:gd name="T8" fmla="*/ 448 w 1495"/>
                  <a:gd name="T9" fmla="*/ 550 h 1378"/>
                  <a:gd name="T10" fmla="*/ 425 w 1495"/>
                  <a:gd name="T11" fmla="*/ 610 h 1378"/>
                  <a:gd name="T12" fmla="*/ 416 w 1495"/>
                  <a:gd name="T13" fmla="*/ 677 h 1378"/>
                  <a:gd name="T14" fmla="*/ 421 w 1495"/>
                  <a:gd name="T15" fmla="*/ 745 h 1378"/>
                  <a:gd name="T16" fmla="*/ 436 w 1495"/>
                  <a:gd name="T17" fmla="*/ 803 h 1378"/>
                  <a:gd name="T18" fmla="*/ 479 w 1495"/>
                  <a:gd name="T19" fmla="*/ 880 h 1378"/>
                  <a:gd name="T20" fmla="*/ 524 w 1495"/>
                  <a:gd name="T21" fmla="*/ 936 h 1378"/>
                  <a:gd name="T22" fmla="*/ 586 w 1495"/>
                  <a:gd name="T23" fmla="*/ 981 h 1378"/>
                  <a:gd name="T24" fmla="*/ 656 w 1495"/>
                  <a:gd name="T25" fmla="*/ 1010 h 1378"/>
                  <a:gd name="T26" fmla="*/ 704 w 1495"/>
                  <a:gd name="T27" fmla="*/ 1018 h 1378"/>
                  <a:gd name="T28" fmla="*/ 778 w 1495"/>
                  <a:gd name="T29" fmla="*/ 1019 h 1378"/>
                  <a:gd name="T30" fmla="*/ 846 w 1495"/>
                  <a:gd name="T31" fmla="*/ 1008 h 1378"/>
                  <a:gd name="T32" fmla="*/ 914 w 1495"/>
                  <a:gd name="T33" fmla="*/ 978 h 1378"/>
                  <a:gd name="T34" fmla="*/ 975 w 1495"/>
                  <a:gd name="T35" fmla="*/ 934 h 1378"/>
                  <a:gd name="T36" fmla="*/ 1017 w 1495"/>
                  <a:gd name="T37" fmla="*/ 880 h 1378"/>
                  <a:gd name="T38" fmla="*/ 1048 w 1495"/>
                  <a:gd name="T39" fmla="*/ 827 h 1378"/>
                  <a:gd name="T40" fmla="*/ 1070 w 1495"/>
                  <a:gd name="T41" fmla="*/ 771 h 1378"/>
                  <a:gd name="T42" fmla="*/ 1081 w 1495"/>
                  <a:gd name="T43" fmla="*/ 707 h 1378"/>
                  <a:gd name="T44" fmla="*/ 1077 w 1495"/>
                  <a:gd name="T45" fmla="*/ 640 h 1378"/>
                  <a:gd name="T46" fmla="*/ 1060 w 1495"/>
                  <a:gd name="T47" fmla="*/ 578 h 1378"/>
                  <a:gd name="T48" fmla="*/ 1017 w 1495"/>
                  <a:gd name="T49" fmla="*/ 498 h 1378"/>
                  <a:gd name="T50" fmla="*/ 975 w 1495"/>
                  <a:gd name="T51" fmla="*/ 444 h 1378"/>
                  <a:gd name="T52" fmla="*/ 914 w 1495"/>
                  <a:gd name="T53" fmla="*/ 400 h 1378"/>
                  <a:gd name="T54" fmla="*/ 846 w 1495"/>
                  <a:gd name="T55" fmla="*/ 371 h 1378"/>
                  <a:gd name="T56" fmla="*/ 778 w 1495"/>
                  <a:gd name="T57" fmla="*/ 361 h 1378"/>
                  <a:gd name="T58" fmla="*/ 510 w 1495"/>
                  <a:gd name="T59" fmla="*/ 0 h 1378"/>
                  <a:gd name="T60" fmla="*/ 1019 w 1495"/>
                  <a:gd name="T61" fmla="*/ 2 h 1378"/>
                  <a:gd name="T62" fmla="*/ 1089 w 1495"/>
                  <a:gd name="T63" fmla="*/ 24 h 1378"/>
                  <a:gd name="T64" fmla="*/ 1153 w 1495"/>
                  <a:gd name="T65" fmla="*/ 62 h 1378"/>
                  <a:gd name="T66" fmla="*/ 1206 w 1495"/>
                  <a:gd name="T67" fmla="*/ 111 h 1378"/>
                  <a:gd name="T68" fmla="*/ 1463 w 1495"/>
                  <a:gd name="T69" fmla="*/ 550 h 1378"/>
                  <a:gd name="T70" fmla="*/ 1486 w 1495"/>
                  <a:gd name="T71" fmla="*/ 608 h 1378"/>
                  <a:gd name="T72" fmla="*/ 1495 w 1495"/>
                  <a:gd name="T73" fmla="*/ 673 h 1378"/>
                  <a:gd name="T74" fmla="*/ 1492 w 1495"/>
                  <a:gd name="T75" fmla="*/ 739 h 1378"/>
                  <a:gd name="T76" fmla="*/ 1475 w 1495"/>
                  <a:gd name="T77" fmla="*/ 801 h 1378"/>
                  <a:gd name="T78" fmla="*/ 1225 w 1495"/>
                  <a:gd name="T79" fmla="*/ 1239 h 1378"/>
                  <a:gd name="T80" fmla="*/ 1182 w 1495"/>
                  <a:gd name="T81" fmla="*/ 1293 h 1378"/>
                  <a:gd name="T82" fmla="*/ 1122 w 1495"/>
                  <a:gd name="T83" fmla="*/ 1337 h 1378"/>
                  <a:gd name="T84" fmla="*/ 1054 w 1495"/>
                  <a:gd name="T85" fmla="*/ 1367 h 1378"/>
                  <a:gd name="T86" fmla="*/ 986 w 1495"/>
                  <a:gd name="T87" fmla="*/ 1378 h 1378"/>
                  <a:gd name="T88" fmla="*/ 506 w 1495"/>
                  <a:gd name="T89" fmla="*/ 1378 h 1378"/>
                  <a:gd name="T90" fmla="*/ 500 w 1495"/>
                  <a:gd name="T91" fmla="*/ 1377 h 1378"/>
                  <a:gd name="T92" fmla="*/ 495 w 1495"/>
                  <a:gd name="T93" fmla="*/ 1377 h 1378"/>
                  <a:gd name="T94" fmla="*/ 460 w 1495"/>
                  <a:gd name="T95" fmla="*/ 1371 h 1378"/>
                  <a:gd name="T96" fmla="*/ 396 w 1495"/>
                  <a:gd name="T97" fmla="*/ 1349 h 1378"/>
                  <a:gd name="T98" fmla="*/ 336 w 1495"/>
                  <a:gd name="T99" fmla="*/ 1312 h 1378"/>
                  <a:gd name="T100" fmla="*/ 288 w 1495"/>
                  <a:gd name="T101" fmla="*/ 1265 h 1378"/>
                  <a:gd name="T102" fmla="*/ 79 w 1495"/>
                  <a:gd name="T103" fmla="*/ 910 h 1378"/>
                  <a:gd name="T104" fmla="*/ 20 w 1495"/>
                  <a:gd name="T105" fmla="*/ 801 h 1378"/>
                  <a:gd name="T106" fmla="*/ 3 w 1495"/>
                  <a:gd name="T107" fmla="*/ 739 h 1378"/>
                  <a:gd name="T108" fmla="*/ 0 w 1495"/>
                  <a:gd name="T109" fmla="*/ 673 h 1378"/>
                  <a:gd name="T110" fmla="*/ 10 w 1495"/>
                  <a:gd name="T111" fmla="*/ 608 h 1378"/>
                  <a:gd name="T112" fmla="*/ 32 w 1495"/>
                  <a:gd name="T113" fmla="*/ 550 h 1378"/>
                  <a:gd name="T114" fmla="*/ 270 w 1495"/>
                  <a:gd name="T115" fmla="*/ 139 h 1378"/>
                  <a:gd name="T116" fmla="*/ 314 w 1495"/>
                  <a:gd name="T117" fmla="*/ 85 h 1378"/>
                  <a:gd name="T118" fmla="*/ 374 w 1495"/>
                  <a:gd name="T119" fmla="*/ 41 h 1378"/>
                  <a:gd name="T120" fmla="*/ 442 w 1495"/>
                  <a:gd name="T121" fmla="*/ 11 h 1378"/>
                  <a:gd name="T122" fmla="*/ 510 w 1495"/>
                  <a:gd name="T123" fmla="*/ 0 h 1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5" h="1378">
                    <a:moveTo>
                      <a:pt x="717" y="361"/>
                    </a:moveTo>
                    <a:lnTo>
                      <a:pt x="683" y="363"/>
                    </a:lnTo>
                    <a:lnTo>
                      <a:pt x="649" y="371"/>
                    </a:lnTo>
                    <a:lnTo>
                      <a:pt x="614" y="384"/>
                    </a:lnTo>
                    <a:lnTo>
                      <a:pt x="581" y="401"/>
                    </a:lnTo>
                    <a:lnTo>
                      <a:pt x="549" y="422"/>
                    </a:lnTo>
                    <a:lnTo>
                      <a:pt x="522" y="445"/>
                    </a:lnTo>
                    <a:lnTo>
                      <a:pt x="497" y="471"/>
                    </a:lnTo>
                    <a:lnTo>
                      <a:pt x="479" y="498"/>
                    </a:lnTo>
                    <a:lnTo>
                      <a:pt x="448" y="550"/>
                    </a:lnTo>
                    <a:lnTo>
                      <a:pt x="435" y="579"/>
                    </a:lnTo>
                    <a:lnTo>
                      <a:pt x="425" y="610"/>
                    </a:lnTo>
                    <a:lnTo>
                      <a:pt x="418" y="643"/>
                    </a:lnTo>
                    <a:lnTo>
                      <a:pt x="416" y="677"/>
                    </a:lnTo>
                    <a:lnTo>
                      <a:pt x="416" y="712"/>
                    </a:lnTo>
                    <a:lnTo>
                      <a:pt x="421" y="745"/>
                    </a:lnTo>
                    <a:lnTo>
                      <a:pt x="427" y="775"/>
                    </a:lnTo>
                    <a:lnTo>
                      <a:pt x="436" y="803"/>
                    </a:lnTo>
                    <a:lnTo>
                      <a:pt x="448" y="827"/>
                    </a:lnTo>
                    <a:lnTo>
                      <a:pt x="479" y="880"/>
                    </a:lnTo>
                    <a:lnTo>
                      <a:pt x="498" y="910"/>
                    </a:lnTo>
                    <a:lnTo>
                      <a:pt x="524" y="936"/>
                    </a:lnTo>
                    <a:lnTo>
                      <a:pt x="553" y="960"/>
                    </a:lnTo>
                    <a:lnTo>
                      <a:pt x="586" y="981"/>
                    </a:lnTo>
                    <a:lnTo>
                      <a:pt x="621" y="997"/>
                    </a:lnTo>
                    <a:lnTo>
                      <a:pt x="656" y="1010"/>
                    </a:lnTo>
                    <a:lnTo>
                      <a:pt x="692" y="1017"/>
                    </a:lnTo>
                    <a:lnTo>
                      <a:pt x="704" y="1018"/>
                    </a:lnTo>
                    <a:lnTo>
                      <a:pt x="717" y="1019"/>
                    </a:lnTo>
                    <a:lnTo>
                      <a:pt x="778" y="1019"/>
                    </a:lnTo>
                    <a:lnTo>
                      <a:pt x="811" y="1016"/>
                    </a:lnTo>
                    <a:lnTo>
                      <a:pt x="846" y="1008"/>
                    </a:lnTo>
                    <a:lnTo>
                      <a:pt x="881" y="994"/>
                    </a:lnTo>
                    <a:lnTo>
                      <a:pt x="914" y="978"/>
                    </a:lnTo>
                    <a:lnTo>
                      <a:pt x="946" y="958"/>
                    </a:lnTo>
                    <a:lnTo>
                      <a:pt x="975" y="934"/>
                    </a:lnTo>
                    <a:lnTo>
                      <a:pt x="998" y="908"/>
                    </a:lnTo>
                    <a:lnTo>
                      <a:pt x="1017" y="880"/>
                    </a:lnTo>
                    <a:lnTo>
                      <a:pt x="1033" y="853"/>
                    </a:lnTo>
                    <a:lnTo>
                      <a:pt x="1048" y="827"/>
                    </a:lnTo>
                    <a:lnTo>
                      <a:pt x="1060" y="801"/>
                    </a:lnTo>
                    <a:lnTo>
                      <a:pt x="1070" y="771"/>
                    </a:lnTo>
                    <a:lnTo>
                      <a:pt x="1077" y="739"/>
                    </a:lnTo>
                    <a:lnTo>
                      <a:pt x="1081" y="707"/>
                    </a:lnTo>
                    <a:lnTo>
                      <a:pt x="1081" y="673"/>
                    </a:lnTo>
                    <a:lnTo>
                      <a:pt x="1077" y="640"/>
                    </a:lnTo>
                    <a:lnTo>
                      <a:pt x="1070" y="608"/>
                    </a:lnTo>
                    <a:lnTo>
                      <a:pt x="1060" y="578"/>
                    </a:lnTo>
                    <a:lnTo>
                      <a:pt x="1048" y="550"/>
                    </a:lnTo>
                    <a:lnTo>
                      <a:pt x="1017" y="498"/>
                    </a:lnTo>
                    <a:lnTo>
                      <a:pt x="998" y="471"/>
                    </a:lnTo>
                    <a:lnTo>
                      <a:pt x="975" y="444"/>
                    </a:lnTo>
                    <a:lnTo>
                      <a:pt x="946" y="421"/>
                    </a:lnTo>
                    <a:lnTo>
                      <a:pt x="914" y="400"/>
                    </a:lnTo>
                    <a:lnTo>
                      <a:pt x="881" y="384"/>
                    </a:lnTo>
                    <a:lnTo>
                      <a:pt x="846" y="371"/>
                    </a:lnTo>
                    <a:lnTo>
                      <a:pt x="811" y="363"/>
                    </a:lnTo>
                    <a:lnTo>
                      <a:pt x="778" y="361"/>
                    </a:lnTo>
                    <a:lnTo>
                      <a:pt x="717" y="361"/>
                    </a:lnTo>
                    <a:close/>
                    <a:moveTo>
                      <a:pt x="510" y="0"/>
                    </a:moveTo>
                    <a:lnTo>
                      <a:pt x="986" y="0"/>
                    </a:lnTo>
                    <a:lnTo>
                      <a:pt x="1019" y="2"/>
                    </a:lnTo>
                    <a:lnTo>
                      <a:pt x="1054" y="11"/>
                    </a:lnTo>
                    <a:lnTo>
                      <a:pt x="1089" y="24"/>
                    </a:lnTo>
                    <a:lnTo>
                      <a:pt x="1122" y="41"/>
                    </a:lnTo>
                    <a:lnTo>
                      <a:pt x="1153" y="62"/>
                    </a:lnTo>
                    <a:lnTo>
                      <a:pt x="1182" y="85"/>
                    </a:lnTo>
                    <a:lnTo>
                      <a:pt x="1206" y="111"/>
                    </a:lnTo>
                    <a:lnTo>
                      <a:pt x="1225" y="139"/>
                    </a:lnTo>
                    <a:lnTo>
                      <a:pt x="1463" y="550"/>
                    </a:lnTo>
                    <a:lnTo>
                      <a:pt x="1475" y="578"/>
                    </a:lnTo>
                    <a:lnTo>
                      <a:pt x="1486" y="608"/>
                    </a:lnTo>
                    <a:lnTo>
                      <a:pt x="1492" y="640"/>
                    </a:lnTo>
                    <a:lnTo>
                      <a:pt x="1495" y="673"/>
                    </a:lnTo>
                    <a:lnTo>
                      <a:pt x="1495" y="707"/>
                    </a:lnTo>
                    <a:lnTo>
                      <a:pt x="1492" y="739"/>
                    </a:lnTo>
                    <a:lnTo>
                      <a:pt x="1486" y="771"/>
                    </a:lnTo>
                    <a:lnTo>
                      <a:pt x="1475" y="801"/>
                    </a:lnTo>
                    <a:lnTo>
                      <a:pt x="1463" y="827"/>
                    </a:lnTo>
                    <a:lnTo>
                      <a:pt x="1225" y="1239"/>
                    </a:lnTo>
                    <a:lnTo>
                      <a:pt x="1206" y="1267"/>
                    </a:lnTo>
                    <a:lnTo>
                      <a:pt x="1182" y="1293"/>
                    </a:lnTo>
                    <a:lnTo>
                      <a:pt x="1153" y="1317"/>
                    </a:lnTo>
                    <a:lnTo>
                      <a:pt x="1122" y="1337"/>
                    </a:lnTo>
                    <a:lnTo>
                      <a:pt x="1089" y="1354"/>
                    </a:lnTo>
                    <a:lnTo>
                      <a:pt x="1054" y="1367"/>
                    </a:lnTo>
                    <a:lnTo>
                      <a:pt x="1019" y="1375"/>
                    </a:lnTo>
                    <a:lnTo>
                      <a:pt x="986" y="1378"/>
                    </a:lnTo>
                    <a:lnTo>
                      <a:pt x="510" y="1378"/>
                    </a:lnTo>
                    <a:lnTo>
                      <a:pt x="506" y="1378"/>
                    </a:lnTo>
                    <a:lnTo>
                      <a:pt x="503" y="1377"/>
                    </a:lnTo>
                    <a:lnTo>
                      <a:pt x="500" y="1377"/>
                    </a:lnTo>
                    <a:lnTo>
                      <a:pt x="497" y="1377"/>
                    </a:lnTo>
                    <a:lnTo>
                      <a:pt x="495" y="1377"/>
                    </a:lnTo>
                    <a:lnTo>
                      <a:pt x="492" y="1376"/>
                    </a:lnTo>
                    <a:lnTo>
                      <a:pt x="460" y="1371"/>
                    </a:lnTo>
                    <a:lnTo>
                      <a:pt x="428" y="1362"/>
                    </a:lnTo>
                    <a:lnTo>
                      <a:pt x="396" y="1349"/>
                    </a:lnTo>
                    <a:lnTo>
                      <a:pt x="366" y="1332"/>
                    </a:lnTo>
                    <a:lnTo>
                      <a:pt x="336" y="1312"/>
                    </a:lnTo>
                    <a:lnTo>
                      <a:pt x="310" y="1289"/>
                    </a:lnTo>
                    <a:lnTo>
                      <a:pt x="288" y="1265"/>
                    </a:lnTo>
                    <a:lnTo>
                      <a:pt x="270" y="1239"/>
                    </a:lnTo>
                    <a:lnTo>
                      <a:pt x="79" y="910"/>
                    </a:lnTo>
                    <a:lnTo>
                      <a:pt x="32" y="827"/>
                    </a:lnTo>
                    <a:lnTo>
                      <a:pt x="20" y="801"/>
                    </a:lnTo>
                    <a:lnTo>
                      <a:pt x="10" y="771"/>
                    </a:lnTo>
                    <a:lnTo>
                      <a:pt x="3" y="739"/>
                    </a:lnTo>
                    <a:lnTo>
                      <a:pt x="0" y="707"/>
                    </a:lnTo>
                    <a:lnTo>
                      <a:pt x="0" y="673"/>
                    </a:lnTo>
                    <a:lnTo>
                      <a:pt x="3" y="640"/>
                    </a:lnTo>
                    <a:lnTo>
                      <a:pt x="10" y="608"/>
                    </a:lnTo>
                    <a:lnTo>
                      <a:pt x="20" y="578"/>
                    </a:lnTo>
                    <a:lnTo>
                      <a:pt x="32" y="550"/>
                    </a:lnTo>
                    <a:lnTo>
                      <a:pt x="129" y="383"/>
                    </a:lnTo>
                    <a:lnTo>
                      <a:pt x="270" y="139"/>
                    </a:lnTo>
                    <a:lnTo>
                      <a:pt x="289" y="111"/>
                    </a:lnTo>
                    <a:lnTo>
                      <a:pt x="314" y="85"/>
                    </a:lnTo>
                    <a:lnTo>
                      <a:pt x="342" y="62"/>
                    </a:lnTo>
                    <a:lnTo>
                      <a:pt x="374" y="41"/>
                    </a:lnTo>
                    <a:lnTo>
                      <a:pt x="407" y="24"/>
                    </a:lnTo>
                    <a:lnTo>
                      <a:pt x="442" y="11"/>
                    </a:lnTo>
                    <a:lnTo>
                      <a:pt x="477" y="2"/>
                    </a:lnTo>
                    <a:lnTo>
                      <a:pt x="510"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grpSp>
      <p:grpSp>
        <p:nvGrpSpPr>
          <p:cNvPr id="13" name="Group 12"/>
          <p:cNvGrpSpPr/>
          <p:nvPr/>
        </p:nvGrpSpPr>
        <p:grpSpPr>
          <a:xfrm>
            <a:off x="4305622" y="4189962"/>
            <a:ext cx="655733" cy="655733"/>
            <a:chOff x="4532952" y="4362681"/>
            <a:chExt cx="655733" cy="655733"/>
          </a:xfrm>
          <a:effectLst>
            <a:outerShdw blurRad="177800" dist="38100" algn="l" rotWithShape="0">
              <a:schemeClr val="bg1">
                <a:lumMod val="65000"/>
                <a:alpha val="48000"/>
              </a:schemeClr>
            </a:outerShdw>
          </a:effectLst>
        </p:grpSpPr>
        <p:sp>
          <p:nvSpPr>
            <p:cNvPr id="56" name="Oval 55"/>
            <p:cNvSpPr/>
            <p:nvPr/>
          </p:nvSpPr>
          <p:spPr>
            <a:xfrm>
              <a:off x="4532952" y="4362681"/>
              <a:ext cx="655733" cy="6557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90" name="Freeform 51"/>
            <p:cNvSpPr>
              <a:spLocks noEditPoints="1"/>
            </p:cNvSpPr>
            <p:nvPr/>
          </p:nvSpPr>
          <p:spPr bwMode="auto">
            <a:xfrm>
              <a:off x="4747623" y="4557618"/>
              <a:ext cx="240021" cy="321787"/>
            </a:xfrm>
            <a:custGeom>
              <a:avLst/>
              <a:gdLst>
                <a:gd name="T0" fmla="*/ 1071 w 2457"/>
                <a:gd name="T1" fmla="*/ 2114 h 3300"/>
                <a:gd name="T2" fmla="*/ 1085 w 2457"/>
                <a:gd name="T3" fmla="*/ 2150 h 3300"/>
                <a:gd name="T4" fmla="*/ 1122 w 2457"/>
                <a:gd name="T5" fmla="*/ 2135 h 3300"/>
                <a:gd name="T6" fmla="*/ 1108 w 2457"/>
                <a:gd name="T7" fmla="*/ 2099 h 3300"/>
                <a:gd name="T8" fmla="*/ 1139 w 2457"/>
                <a:gd name="T9" fmla="*/ 2053 h 3300"/>
                <a:gd name="T10" fmla="*/ 1180 w 2457"/>
                <a:gd name="T11" fmla="*/ 2124 h 3300"/>
                <a:gd name="T12" fmla="*/ 1139 w 2457"/>
                <a:gd name="T13" fmla="*/ 2195 h 3300"/>
                <a:gd name="T14" fmla="*/ 1055 w 2457"/>
                <a:gd name="T15" fmla="*/ 2195 h 3300"/>
                <a:gd name="T16" fmla="*/ 1014 w 2457"/>
                <a:gd name="T17" fmla="*/ 2124 h 3300"/>
                <a:gd name="T18" fmla="*/ 1055 w 2457"/>
                <a:gd name="T19" fmla="*/ 2053 h 3300"/>
                <a:gd name="T20" fmla="*/ 1515 w 2457"/>
                <a:gd name="T21" fmla="*/ 2016 h 3300"/>
                <a:gd name="T22" fmla="*/ 1501 w 2457"/>
                <a:gd name="T23" fmla="*/ 2052 h 3300"/>
                <a:gd name="T24" fmla="*/ 1536 w 2457"/>
                <a:gd name="T25" fmla="*/ 2067 h 3300"/>
                <a:gd name="T26" fmla="*/ 1552 w 2457"/>
                <a:gd name="T27" fmla="*/ 2031 h 3300"/>
                <a:gd name="T28" fmla="*/ 1526 w 2457"/>
                <a:gd name="T29" fmla="*/ 1958 h 3300"/>
                <a:gd name="T30" fmla="*/ 1598 w 2457"/>
                <a:gd name="T31" fmla="*/ 2000 h 3300"/>
                <a:gd name="T32" fmla="*/ 1598 w 2457"/>
                <a:gd name="T33" fmla="*/ 2083 h 3300"/>
                <a:gd name="T34" fmla="*/ 1526 w 2457"/>
                <a:gd name="T35" fmla="*/ 2124 h 3300"/>
                <a:gd name="T36" fmla="*/ 1454 w 2457"/>
                <a:gd name="T37" fmla="*/ 2083 h 3300"/>
                <a:gd name="T38" fmla="*/ 1454 w 2457"/>
                <a:gd name="T39" fmla="*/ 2000 h 3300"/>
                <a:gd name="T40" fmla="*/ 1526 w 2457"/>
                <a:gd name="T41" fmla="*/ 1958 h 3300"/>
                <a:gd name="T42" fmla="*/ 1279 w 2457"/>
                <a:gd name="T43" fmla="*/ 1730 h 3300"/>
                <a:gd name="T44" fmla="*/ 1279 w 2457"/>
                <a:gd name="T45" fmla="*/ 1801 h 3300"/>
                <a:gd name="T46" fmla="*/ 1347 w 2457"/>
                <a:gd name="T47" fmla="*/ 1822 h 3300"/>
                <a:gd name="T48" fmla="*/ 1387 w 2457"/>
                <a:gd name="T49" fmla="*/ 1765 h 3300"/>
                <a:gd name="T50" fmla="*/ 1347 w 2457"/>
                <a:gd name="T51" fmla="*/ 1709 h 3300"/>
                <a:gd name="T52" fmla="*/ 1378 w 2457"/>
                <a:gd name="T53" fmla="*/ 1662 h 3300"/>
                <a:gd name="T54" fmla="*/ 1439 w 2457"/>
                <a:gd name="T55" fmla="*/ 1739 h 3300"/>
                <a:gd name="T56" fmla="*/ 1417 w 2457"/>
                <a:gd name="T57" fmla="*/ 1837 h 3300"/>
                <a:gd name="T58" fmla="*/ 1327 w 2457"/>
                <a:gd name="T59" fmla="*/ 1880 h 3300"/>
                <a:gd name="T60" fmla="*/ 1236 w 2457"/>
                <a:gd name="T61" fmla="*/ 1837 h 3300"/>
                <a:gd name="T62" fmla="*/ 1215 w 2457"/>
                <a:gd name="T63" fmla="*/ 1739 h 3300"/>
                <a:gd name="T64" fmla="*/ 1276 w 2457"/>
                <a:gd name="T65" fmla="*/ 1662 h 3300"/>
                <a:gd name="T66" fmla="*/ 795 w 2457"/>
                <a:gd name="T67" fmla="*/ 0 h 3300"/>
                <a:gd name="T68" fmla="*/ 881 w 2457"/>
                <a:gd name="T69" fmla="*/ 42 h 3300"/>
                <a:gd name="T70" fmla="*/ 906 w 2457"/>
                <a:gd name="T71" fmla="*/ 1242 h 3300"/>
                <a:gd name="T72" fmla="*/ 897 w 2457"/>
                <a:gd name="T73" fmla="*/ 1305 h 3300"/>
                <a:gd name="T74" fmla="*/ 1531 w 2457"/>
                <a:gd name="T75" fmla="*/ 1289 h 3300"/>
                <a:gd name="T76" fmla="*/ 1528 w 2457"/>
                <a:gd name="T77" fmla="*/ 1251 h 3300"/>
                <a:gd name="T78" fmla="*/ 1552 w 2457"/>
                <a:gd name="T79" fmla="*/ 42 h 3300"/>
                <a:gd name="T80" fmla="*/ 1638 w 2457"/>
                <a:gd name="T81" fmla="*/ 0 h 3300"/>
                <a:gd name="T82" fmla="*/ 1904 w 2457"/>
                <a:gd name="T83" fmla="*/ 25 h 3300"/>
                <a:gd name="T84" fmla="*/ 1944 w 2457"/>
                <a:gd name="T85" fmla="*/ 111 h 3300"/>
                <a:gd name="T86" fmla="*/ 1904 w 2457"/>
                <a:gd name="T87" fmla="*/ 196 h 3300"/>
                <a:gd name="T88" fmla="*/ 1750 w 2457"/>
                <a:gd name="T89" fmla="*/ 221 h 3300"/>
                <a:gd name="T90" fmla="*/ 2457 w 2457"/>
                <a:gd name="T91" fmla="*/ 3050 h 3300"/>
                <a:gd name="T92" fmla="*/ 2416 w 2457"/>
                <a:gd name="T93" fmla="*/ 3186 h 3300"/>
                <a:gd name="T94" fmla="*/ 2311 w 2457"/>
                <a:gd name="T95" fmla="*/ 3277 h 3300"/>
                <a:gd name="T96" fmla="*/ 252 w 2457"/>
                <a:gd name="T97" fmla="*/ 3300 h 3300"/>
                <a:gd name="T98" fmla="*/ 114 w 2457"/>
                <a:gd name="T99" fmla="*/ 3260 h 3300"/>
                <a:gd name="T100" fmla="*/ 23 w 2457"/>
                <a:gd name="T101" fmla="*/ 3156 h 3300"/>
                <a:gd name="T102" fmla="*/ 2 w 2457"/>
                <a:gd name="T103" fmla="*/ 3030 h 3300"/>
                <a:gd name="T104" fmla="*/ 685 w 2457"/>
                <a:gd name="T105" fmla="*/ 221 h 3300"/>
                <a:gd name="T106" fmla="*/ 536 w 2457"/>
                <a:gd name="T107" fmla="*/ 196 h 3300"/>
                <a:gd name="T108" fmla="*/ 494 w 2457"/>
                <a:gd name="T109" fmla="*/ 111 h 3300"/>
                <a:gd name="T110" fmla="*/ 536 w 2457"/>
                <a:gd name="T111" fmla="*/ 25 h 3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57" h="3300">
                  <a:moveTo>
                    <a:pt x="1097" y="2097"/>
                  </a:moveTo>
                  <a:lnTo>
                    <a:pt x="1085" y="2099"/>
                  </a:lnTo>
                  <a:lnTo>
                    <a:pt x="1077" y="2105"/>
                  </a:lnTo>
                  <a:lnTo>
                    <a:pt x="1071" y="2114"/>
                  </a:lnTo>
                  <a:lnTo>
                    <a:pt x="1069" y="2124"/>
                  </a:lnTo>
                  <a:lnTo>
                    <a:pt x="1071" y="2135"/>
                  </a:lnTo>
                  <a:lnTo>
                    <a:pt x="1077" y="2143"/>
                  </a:lnTo>
                  <a:lnTo>
                    <a:pt x="1085" y="2150"/>
                  </a:lnTo>
                  <a:lnTo>
                    <a:pt x="1097" y="2152"/>
                  </a:lnTo>
                  <a:lnTo>
                    <a:pt x="1108" y="2150"/>
                  </a:lnTo>
                  <a:lnTo>
                    <a:pt x="1116" y="2143"/>
                  </a:lnTo>
                  <a:lnTo>
                    <a:pt x="1122" y="2135"/>
                  </a:lnTo>
                  <a:lnTo>
                    <a:pt x="1124" y="2124"/>
                  </a:lnTo>
                  <a:lnTo>
                    <a:pt x="1122" y="2114"/>
                  </a:lnTo>
                  <a:lnTo>
                    <a:pt x="1116" y="2105"/>
                  </a:lnTo>
                  <a:lnTo>
                    <a:pt x="1108" y="2099"/>
                  </a:lnTo>
                  <a:lnTo>
                    <a:pt x="1097" y="2097"/>
                  </a:lnTo>
                  <a:close/>
                  <a:moveTo>
                    <a:pt x="1097" y="2042"/>
                  </a:moveTo>
                  <a:lnTo>
                    <a:pt x="1119" y="2045"/>
                  </a:lnTo>
                  <a:lnTo>
                    <a:pt x="1139" y="2053"/>
                  </a:lnTo>
                  <a:lnTo>
                    <a:pt x="1156" y="2065"/>
                  </a:lnTo>
                  <a:lnTo>
                    <a:pt x="1168" y="2082"/>
                  </a:lnTo>
                  <a:lnTo>
                    <a:pt x="1177" y="2102"/>
                  </a:lnTo>
                  <a:lnTo>
                    <a:pt x="1180" y="2124"/>
                  </a:lnTo>
                  <a:lnTo>
                    <a:pt x="1177" y="2147"/>
                  </a:lnTo>
                  <a:lnTo>
                    <a:pt x="1168" y="2166"/>
                  </a:lnTo>
                  <a:lnTo>
                    <a:pt x="1156" y="2183"/>
                  </a:lnTo>
                  <a:lnTo>
                    <a:pt x="1139" y="2195"/>
                  </a:lnTo>
                  <a:lnTo>
                    <a:pt x="1119" y="2204"/>
                  </a:lnTo>
                  <a:lnTo>
                    <a:pt x="1097" y="2207"/>
                  </a:lnTo>
                  <a:lnTo>
                    <a:pt x="1074" y="2204"/>
                  </a:lnTo>
                  <a:lnTo>
                    <a:pt x="1055" y="2195"/>
                  </a:lnTo>
                  <a:lnTo>
                    <a:pt x="1038" y="2183"/>
                  </a:lnTo>
                  <a:lnTo>
                    <a:pt x="1025" y="2166"/>
                  </a:lnTo>
                  <a:lnTo>
                    <a:pt x="1017" y="2147"/>
                  </a:lnTo>
                  <a:lnTo>
                    <a:pt x="1014" y="2124"/>
                  </a:lnTo>
                  <a:lnTo>
                    <a:pt x="1017" y="2102"/>
                  </a:lnTo>
                  <a:lnTo>
                    <a:pt x="1025" y="2082"/>
                  </a:lnTo>
                  <a:lnTo>
                    <a:pt x="1038" y="2065"/>
                  </a:lnTo>
                  <a:lnTo>
                    <a:pt x="1055" y="2053"/>
                  </a:lnTo>
                  <a:lnTo>
                    <a:pt x="1074" y="2045"/>
                  </a:lnTo>
                  <a:lnTo>
                    <a:pt x="1097" y="2042"/>
                  </a:lnTo>
                  <a:close/>
                  <a:moveTo>
                    <a:pt x="1526" y="2013"/>
                  </a:moveTo>
                  <a:lnTo>
                    <a:pt x="1515" y="2016"/>
                  </a:lnTo>
                  <a:lnTo>
                    <a:pt x="1506" y="2021"/>
                  </a:lnTo>
                  <a:lnTo>
                    <a:pt x="1501" y="2031"/>
                  </a:lnTo>
                  <a:lnTo>
                    <a:pt x="1498" y="2042"/>
                  </a:lnTo>
                  <a:lnTo>
                    <a:pt x="1501" y="2052"/>
                  </a:lnTo>
                  <a:lnTo>
                    <a:pt x="1506" y="2061"/>
                  </a:lnTo>
                  <a:lnTo>
                    <a:pt x="1515" y="2067"/>
                  </a:lnTo>
                  <a:lnTo>
                    <a:pt x="1526" y="2069"/>
                  </a:lnTo>
                  <a:lnTo>
                    <a:pt x="1536" y="2067"/>
                  </a:lnTo>
                  <a:lnTo>
                    <a:pt x="1546" y="2061"/>
                  </a:lnTo>
                  <a:lnTo>
                    <a:pt x="1552" y="2052"/>
                  </a:lnTo>
                  <a:lnTo>
                    <a:pt x="1554" y="2042"/>
                  </a:lnTo>
                  <a:lnTo>
                    <a:pt x="1552" y="2031"/>
                  </a:lnTo>
                  <a:lnTo>
                    <a:pt x="1546" y="2021"/>
                  </a:lnTo>
                  <a:lnTo>
                    <a:pt x="1536" y="2016"/>
                  </a:lnTo>
                  <a:lnTo>
                    <a:pt x="1526" y="2013"/>
                  </a:lnTo>
                  <a:close/>
                  <a:moveTo>
                    <a:pt x="1526" y="1958"/>
                  </a:moveTo>
                  <a:lnTo>
                    <a:pt x="1548" y="1961"/>
                  </a:lnTo>
                  <a:lnTo>
                    <a:pt x="1568" y="1970"/>
                  </a:lnTo>
                  <a:lnTo>
                    <a:pt x="1584" y="1983"/>
                  </a:lnTo>
                  <a:lnTo>
                    <a:pt x="1598" y="2000"/>
                  </a:lnTo>
                  <a:lnTo>
                    <a:pt x="1606" y="2019"/>
                  </a:lnTo>
                  <a:lnTo>
                    <a:pt x="1609" y="2042"/>
                  </a:lnTo>
                  <a:lnTo>
                    <a:pt x="1606" y="2063"/>
                  </a:lnTo>
                  <a:lnTo>
                    <a:pt x="1598" y="2083"/>
                  </a:lnTo>
                  <a:lnTo>
                    <a:pt x="1584" y="2100"/>
                  </a:lnTo>
                  <a:lnTo>
                    <a:pt x="1568" y="2113"/>
                  </a:lnTo>
                  <a:lnTo>
                    <a:pt x="1548" y="2121"/>
                  </a:lnTo>
                  <a:lnTo>
                    <a:pt x="1526" y="2124"/>
                  </a:lnTo>
                  <a:lnTo>
                    <a:pt x="1504" y="2121"/>
                  </a:lnTo>
                  <a:lnTo>
                    <a:pt x="1484" y="2113"/>
                  </a:lnTo>
                  <a:lnTo>
                    <a:pt x="1467" y="2100"/>
                  </a:lnTo>
                  <a:lnTo>
                    <a:pt x="1454" y="2083"/>
                  </a:lnTo>
                  <a:lnTo>
                    <a:pt x="1446" y="2063"/>
                  </a:lnTo>
                  <a:lnTo>
                    <a:pt x="1443" y="2042"/>
                  </a:lnTo>
                  <a:lnTo>
                    <a:pt x="1446" y="2019"/>
                  </a:lnTo>
                  <a:lnTo>
                    <a:pt x="1454" y="2000"/>
                  </a:lnTo>
                  <a:lnTo>
                    <a:pt x="1467" y="1983"/>
                  </a:lnTo>
                  <a:lnTo>
                    <a:pt x="1484" y="1970"/>
                  </a:lnTo>
                  <a:lnTo>
                    <a:pt x="1504" y="1961"/>
                  </a:lnTo>
                  <a:lnTo>
                    <a:pt x="1526" y="1958"/>
                  </a:lnTo>
                  <a:close/>
                  <a:moveTo>
                    <a:pt x="1327" y="1706"/>
                  </a:moveTo>
                  <a:lnTo>
                    <a:pt x="1308" y="1709"/>
                  </a:lnTo>
                  <a:lnTo>
                    <a:pt x="1292" y="1717"/>
                  </a:lnTo>
                  <a:lnTo>
                    <a:pt x="1279" y="1730"/>
                  </a:lnTo>
                  <a:lnTo>
                    <a:pt x="1270" y="1747"/>
                  </a:lnTo>
                  <a:lnTo>
                    <a:pt x="1267" y="1765"/>
                  </a:lnTo>
                  <a:lnTo>
                    <a:pt x="1270" y="1784"/>
                  </a:lnTo>
                  <a:lnTo>
                    <a:pt x="1279" y="1801"/>
                  </a:lnTo>
                  <a:lnTo>
                    <a:pt x="1292" y="1814"/>
                  </a:lnTo>
                  <a:lnTo>
                    <a:pt x="1308" y="1822"/>
                  </a:lnTo>
                  <a:lnTo>
                    <a:pt x="1327" y="1825"/>
                  </a:lnTo>
                  <a:lnTo>
                    <a:pt x="1347" y="1822"/>
                  </a:lnTo>
                  <a:lnTo>
                    <a:pt x="1363" y="1814"/>
                  </a:lnTo>
                  <a:lnTo>
                    <a:pt x="1375" y="1801"/>
                  </a:lnTo>
                  <a:lnTo>
                    <a:pt x="1384" y="1784"/>
                  </a:lnTo>
                  <a:lnTo>
                    <a:pt x="1387" y="1765"/>
                  </a:lnTo>
                  <a:lnTo>
                    <a:pt x="1384" y="1747"/>
                  </a:lnTo>
                  <a:lnTo>
                    <a:pt x="1375" y="1730"/>
                  </a:lnTo>
                  <a:lnTo>
                    <a:pt x="1363" y="1717"/>
                  </a:lnTo>
                  <a:lnTo>
                    <a:pt x="1347" y="1709"/>
                  </a:lnTo>
                  <a:lnTo>
                    <a:pt x="1327" y="1706"/>
                  </a:lnTo>
                  <a:close/>
                  <a:moveTo>
                    <a:pt x="1327" y="1650"/>
                  </a:moveTo>
                  <a:lnTo>
                    <a:pt x="1354" y="1653"/>
                  </a:lnTo>
                  <a:lnTo>
                    <a:pt x="1378" y="1662"/>
                  </a:lnTo>
                  <a:lnTo>
                    <a:pt x="1400" y="1676"/>
                  </a:lnTo>
                  <a:lnTo>
                    <a:pt x="1417" y="1694"/>
                  </a:lnTo>
                  <a:lnTo>
                    <a:pt x="1431" y="1715"/>
                  </a:lnTo>
                  <a:lnTo>
                    <a:pt x="1439" y="1739"/>
                  </a:lnTo>
                  <a:lnTo>
                    <a:pt x="1443" y="1765"/>
                  </a:lnTo>
                  <a:lnTo>
                    <a:pt x="1439" y="1792"/>
                  </a:lnTo>
                  <a:lnTo>
                    <a:pt x="1431" y="1816"/>
                  </a:lnTo>
                  <a:lnTo>
                    <a:pt x="1417" y="1837"/>
                  </a:lnTo>
                  <a:lnTo>
                    <a:pt x="1400" y="1856"/>
                  </a:lnTo>
                  <a:lnTo>
                    <a:pt x="1378" y="1869"/>
                  </a:lnTo>
                  <a:lnTo>
                    <a:pt x="1354" y="1877"/>
                  </a:lnTo>
                  <a:lnTo>
                    <a:pt x="1327" y="1880"/>
                  </a:lnTo>
                  <a:lnTo>
                    <a:pt x="1301" y="1877"/>
                  </a:lnTo>
                  <a:lnTo>
                    <a:pt x="1276" y="1869"/>
                  </a:lnTo>
                  <a:lnTo>
                    <a:pt x="1255" y="1856"/>
                  </a:lnTo>
                  <a:lnTo>
                    <a:pt x="1236" y="1837"/>
                  </a:lnTo>
                  <a:lnTo>
                    <a:pt x="1223" y="1816"/>
                  </a:lnTo>
                  <a:lnTo>
                    <a:pt x="1215" y="1792"/>
                  </a:lnTo>
                  <a:lnTo>
                    <a:pt x="1212" y="1765"/>
                  </a:lnTo>
                  <a:lnTo>
                    <a:pt x="1215" y="1739"/>
                  </a:lnTo>
                  <a:lnTo>
                    <a:pt x="1223" y="1715"/>
                  </a:lnTo>
                  <a:lnTo>
                    <a:pt x="1236" y="1694"/>
                  </a:lnTo>
                  <a:lnTo>
                    <a:pt x="1255" y="1676"/>
                  </a:lnTo>
                  <a:lnTo>
                    <a:pt x="1276" y="1662"/>
                  </a:lnTo>
                  <a:lnTo>
                    <a:pt x="1301" y="1653"/>
                  </a:lnTo>
                  <a:lnTo>
                    <a:pt x="1327" y="1650"/>
                  </a:lnTo>
                  <a:close/>
                  <a:moveTo>
                    <a:pt x="605" y="0"/>
                  </a:moveTo>
                  <a:lnTo>
                    <a:pt x="795" y="0"/>
                  </a:lnTo>
                  <a:lnTo>
                    <a:pt x="820" y="3"/>
                  </a:lnTo>
                  <a:lnTo>
                    <a:pt x="844" y="11"/>
                  </a:lnTo>
                  <a:lnTo>
                    <a:pt x="864" y="25"/>
                  </a:lnTo>
                  <a:lnTo>
                    <a:pt x="881" y="42"/>
                  </a:lnTo>
                  <a:lnTo>
                    <a:pt x="895" y="62"/>
                  </a:lnTo>
                  <a:lnTo>
                    <a:pt x="903" y="86"/>
                  </a:lnTo>
                  <a:lnTo>
                    <a:pt x="906" y="111"/>
                  </a:lnTo>
                  <a:lnTo>
                    <a:pt x="906" y="1242"/>
                  </a:lnTo>
                  <a:lnTo>
                    <a:pt x="905" y="1262"/>
                  </a:lnTo>
                  <a:lnTo>
                    <a:pt x="904" y="1276"/>
                  </a:lnTo>
                  <a:lnTo>
                    <a:pt x="901" y="1291"/>
                  </a:lnTo>
                  <a:lnTo>
                    <a:pt x="897" y="1305"/>
                  </a:lnTo>
                  <a:lnTo>
                    <a:pt x="489" y="2370"/>
                  </a:lnTo>
                  <a:lnTo>
                    <a:pt x="1958" y="2370"/>
                  </a:lnTo>
                  <a:lnTo>
                    <a:pt x="1537" y="1306"/>
                  </a:lnTo>
                  <a:lnTo>
                    <a:pt x="1531" y="1289"/>
                  </a:lnTo>
                  <a:lnTo>
                    <a:pt x="1529" y="1271"/>
                  </a:lnTo>
                  <a:lnTo>
                    <a:pt x="1528" y="1265"/>
                  </a:lnTo>
                  <a:lnTo>
                    <a:pt x="1528" y="1257"/>
                  </a:lnTo>
                  <a:lnTo>
                    <a:pt x="1528" y="1251"/>
                  </a:lnTo>
                  <a:lnTo>
                    <a:pt x="1528" y="111"/>
                  </a:lnTo>
                  <a:lnTo>
                    <a:pt x="1530" y="86"/>
                  </a:lnTo>
                  <a:lnTo>
                    <a:pt x="1539" y="62"/>
                  </a:lnTo>
                  <a:lnTo>
                    <a:pt x="1552" y="42"/>
                  </a:lnTo>
                  <a:lnTo>
                    <a:pt x="1569" y="25"/>
                  </a:lnTo>
                  <a:lnTo>
                    <a:pt x="1589" y="11"/>
                  </a:lnTo>
                  <a:lnTo>
                    <a:pt x="1613" y="3"/>
                  </a:lnTo>
                  <a:lnTo>
                    <a:pt x="1638" y="0"/>
                  </a:lnTo>
                  <a:lnTo>
                    <a:pt x="1834" y="0"/>
                  </a:lnTo>
                  <a:lnTo>
                    <a:pt x="1860" y="3"/>
                  </a:lnTo>
                  <a:lnTo>
                    <a:pt x="1883" y="11"/>
                  </a:lnTo>
                  <a:lnTo>
                    <a:pt x="1904" y="25"/>
                  </a:lnTo>
                  <a:lnTo>
                    <a:pt x="1921" y="42"/>
                  </a:lnTo>
                  <a:lnTo>
                    <a:pt x="1933" y="62"/>
                  </a:lnTo>
                  <a:lnTo>
                    <a:pt x="1942" y="86"/>
                  </a:lnTo>
                  <a:lnTo>
                    <a:pt x="1944" y="111"/>
                  </a:lnTo>
                  <a:lnTo>
                    <a:pt x="1942" y="135"/>
                  </a:lnTo>
                  <a:lnTo>
                    <a:pt x="1933" y="159"/>
                  </a:lnTo>
                  <a:lnTo>
                    <a:pt x="1921" y="179"/>
                  </a:lnTo>
                  <a:lnTo>
                    <a:pt x="1904" y="196"/>
                  </a:lnTo>
                  <a:lnTo>
                    <a:pt x="1883" y="210"/>
                  </a:lnTo>
                  <a:lnTo>
                    <a:pt x="1860" y="218"/>
                  </a:lnTo>
                  <a:lnTo>
                    <a:pt x="1834" y="221"/>
                  </a:lnTo>
                  <a:lnTo>
                    <a:pt x="1750" y="221"/>
                  </a:lnTo>
                  <a:lnTo>
                    <a:pt x="1750" y="1241"/>
                  </a:lnTo>
                  <a:lnTo>
                    <a:pt x="2448" y="3009"/>
                  </a:lnTo>
                  <a:lnTo>
                    <a:pt x="2455" y="3029"/>
                  </a:lnTo>
                  <a:lnTo>
                    <a:pt x="2457" y="3050"/>
                  </a:lnTo>
                  <a:lnTo>
                    <a:pt x="2454" y="3087"/>
                  </a:lnTo>
                  <a:lnTo>
                    <a:pt x="2446" y="3122"/>
                  </a:lnTo>
                  <a:lnTo>
                    <a:pt x="2433" y="3156"/>
                  </a:lnTo>
                  <a:lnTo>
                    <a:pt x="2416" y="3186"/>
                  </a:lnTo>
                  <a:lnTo>
                    <a:pt x="2394" y="3214"/>
                  </a:lnTo>
                  <a:lnTo>
                    <a:pt x="2370" y="3239"/>
                  </a:lnTo>
                  <a:lnTo>
                    <a:pt x="2342" y="3260"/>
                  </a:lnTo>
                  <a:lnTo>
                    <a:pt x="2311" y="3277"/>
                  </a:lnTo>
                  <a:lnTo>
                    <a:pt x="2277" y="3290"/>
                  </a:lnTo>
                  <a:lnTo>
                    <a:pt x="2242" y="3298"/>
                  </a:lnTo>
                  <a:lnTo>
                    <a:pt x="2205" y="3300"/>
                  </a:lnTo>
                  <a:lnTo>
                    <a:pt x="252" y="3300"/>
                  </a:lnTo>
                  <a:lnTo>
                    <a:pt x="214" y="3298"/>
                  </a:lnTo>
                  <a:lnTo>
                    <a:pt x="179" y="3290"/>
                  </a:lnTo>
                  <a:lnTo>
                    <a:pt x="146" y="3277"/>
                  </a:lnTo>
                  <a:lnTo>
                    <a:pt x="114" y="3260"/>
                  </a:lnTo>
                  <a:lnTo>
                    <a:pt x="87" y="3239"/>
                  </a:lnTo>
                  <a:lnTo>
                    <a:pt x="61" y="3214"/>
                  </a:lnTo>
                  <a:lnTo>
                    <a:pt x="41" y="3186"/>
                  </a:lnTo>
                  <a:lnTo>
                    <a:pt x="23" y="3156"/>
                  </a:lnTo>
                  <a:lnTo>
                    <a:pt x="10" y="3122"/>
                  </a:lnTo>
                  <a:lnTo>
                    <a:pt x="2" y="3087"/>
                  </a:lnTo>
                  <a:lnTo>
                    <a:pt x="0" y="3050"/>
                  </a:lnTo>
                  <a:lnTo>
                    <a:pt x="2" y="3030"/>
                  </a:lnTo>
                  <a:lnTo>
                    <a:pt x="7" y="3010"/>
                  </a:lnTo>
                  <a:lnTo>
                    <a:pt x="684" y="1242"/>
                  </a:lnTo>
                  <a:lnTo>
                    <a:pt x="685" y="1234"/>
                  </a:lnTo>
                  <a:lnTo>
                    <a:pt x="685" y="221"/>
                  </a:lnTo>
                  <a:lnTo>
                    <a:pt x="605" y="221"/>
                  </a:lnTo>
                  <a:lnTo>
                    <a:pt x="579" y="218"/>
                  </a:lnTo>
                  <a:lnTo>
                    <a:pt x="556" y="210"/>
                  </a:lnTo>
                  <a:lnTo>
                    <a:pt x="536" y="196"/>
                  </a:lnTo>
                  <a:lnTo>
                    <a:pt x="518" y="179"/>
                  </a:lnTo>
                  <a:lnTo>
                    <a:pt x="505" y="159"/>
                  </a:lnTo>
                  <a:lnTo>
                    <a:pt x="497" y="135"/>
                  </a:lnTo>
                  <a:lnTo>
                    <a:pt x="494" y="111"/>
                  </a:lnTo>
                  <a:lnTo>
                    <a:pt x="497" y="86"/>
                  </a:lnTo>
                  <a:lnTo>
                    <a:pt x="505" y="62"/>
                  </a:lnTo>
                  <a:lnTo>
                    <a:pt x="518" y="42"/>
                  </a:lnTo>
                  <a:lnTo>
                    <a:pt x="536" y="25"/>
                  </a:lnTo>
                  <a:lnTo>
                    <a:pt x="556" y="11"/>
                  </a:lnTo>
                  <a:lnTo>
                    <a:pt x="579" y="3"/>
                  </a:lnTo>
                  <a:lnTo>
                    <a:pt x="605"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grpSp>
        <p:nvGrpSpPr>
          <p:cNvPr id="14" name="Group 13"/>
          <p:cNvGrpSpPr/>
          <p:nvPr/>
        </p:nvGrpSpPr>
        <p:grpSpPr>
          <a:xfrm>
            <a:off x="3814133" y="2441233"/>
            <a:ext cx="655733" cy="655733"/>
            <a:chOff x="4037017" y="2597442"/>
            <a:chExt cx="655733" cy="655733"/>
          </a:xfrm>
          <a:effectLst>
            <a:outerShdw blurRad="177800" dist="38100" algn="l" rotWithShape="0">
              <a:schemeClr val="bg1">
                <a:lumMod val="65000"/>
                <a:alpha val="48000"/>
              </a:schemeClr>
            </a:outerShdw>
          </a:effectLst>
        </p:grpSpPr>
        <p:sp>
          <p:nvSpPr>
            <p:cNvPr id="2141" name="Oval 2140"/>
            <p:cNvSpPr/>
            <p:nvPr/>
          </p:nvSpPr>
          <p:spPr>
            <a:xfrm>
              <a:off x="4037017" y="2597442"/>
              <a:ext cx="655733" cy="6557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nvGrpSpPr>
            <p:cNvPr id="92" name="Group 91"/>
            <p:cNvGrpSpPr/>
            <p:nvPr/>
          </p:nvGrpSpPr>
          <p:grpSpPr>
            <a:xfrm>
              <a:off x="4199219" y="2804257"/>
              <a:ext cx="365779" cy="281997"/>
              <a:chOff x="4859338" y="3862388"/>
              <a:chExt cx="568325" cy="438151"/>
            </a:xfrm>
            <a:solidFill>
              <a:schemeClr val="tx1">
                <a:lumMod val="75000"/>
                <a:lumOff val="25000"/>
              </a:schemeClr>
            </a:solidFill>
          </p:grpSpPr>
          <p:sp>
            <p:nvSpPr>
              <p:cNvPr id="95" name="Freeform 94"/>
              <p:cNvSpPr>
                <a:spLocks noEditPoints="1"/>
              </p:cNvSpPr>
              <p:nvPr/>
            </p:nvSpPr>
            <p:spPr bwMode="auto">
              <a:xfrm>
                <a:off x="4859338" y="3862388"/>
                <a:ext cx="568325" cy="249238"/>
              </a:xfrm>
              <a:custGeom>
                <a:avLst/>
                <a:gdLst>
                  <a:gd name="T0" fmla="*/ 1791 w 3582"/>
                  <a:gd name="T1" fmla="*/ 179 h 1414"/>
                  <a:gd name="T2" fmla="*/ 350 w 3582"/>
                  <a:gd name="T3" fmla="*/ 675 h 1414"/>
                  <a:gd name="T4" fmla="*/ 1791 w 3582"/>
                  <a:gd name="T5" fmla="*/ 1233 h 1414"/>
                  <a:gd name="T6" fmla="*/ 3232 w 3582"/>
                  <a:gd name="T7" fmla="*/ 675 h 1414"/>
                  <a:gd name="T8" fmla="*/ 1791 w 3582"/>
                  <a:gd name="T9" fmla="*/ 179 h 1414"/>
                  <a:gd name="T10" fmla="*/ 1780 w 3582"/>
                  <a:gd name="T11" fmla="*/ 0 h 1414"/>
                  <a:gd name="T12" fmla="*/ 1802 w 3582"/>
                  <a:gd name="T13" fmla="*/ 0 h 1414"/>
                  <a:gd name="T14" fmla="*/ 1826 w 3582"/>
                  <a:gd name="T15" fmla="*/ 5 h 1414"/>
                  <a:gd name="T16" fmla="*/ 3520 w 3582"/>
                  <a:gd name="T17" fmla="*/ 589 h 1414"/>
                  <a:gd name="T18" fmla="*/ 3541 w 3582"/>
                  <a:gd name="T19" fmla="*/ 599 h 1414"/>
                  <a:gd name="T20" fmla="*/ 3558 w 3582"/>
                  <a:gd name="T21" fmla="*/ 612 h 1414"/>
                  <a:gd name="T22" fmla="*/ 3571 w 3582"/>
                  <a:gd name="T23" fmla="*/ 629 h 1414"/>
                  <a:gd name="T24" fmla="*/ 3579 w 3582"/>
                  <a:gd name="T25" fmla="*/ 648 h 1414"/>
                  <a:gd name="T26" fmla="*/ 3582 w 3582"/>
                  <a:gd name="T27" fmla="*/ 669 h 1414"/>
                  <a:gd name="T28" fmla="*/ 3580 w 3582"/>
                  <a:gd name="T29" fmla="*/ 689 h 1414"/>
                  <a:gd name="T30" fmla="*/ 3572 w 3582"/>
                  <a:gd name="T31" fmla="*/ 708 h 1414"/>
                  <a:gd name="T32" fmla="*/ 3560 w 3582"/>
                  <a:gd name="T33" fmla="*/ 725 h 1414"/>
                  <a:gd name="T34" fmla="*/ 3545 w 3582"/>
                  <a:gd name="T35" fmla="*/ 739 h 1414"/>
                  <a:gd name="T36" fmla="*/ 3525 w 3582"/>
                  <a:gd name="T37" fmla="*/ 750 h 1414"/>
                  <a:gd name="T38" fmla="*/ 1829 w 3582"/>
                  <a:gd name="T39" fmla="*/ 1407 h 1414"/>
                  <a:gd name="T40" fmla="*/ 1810 w 3582"/>
                  <a:gd name="T41" fmla="*/ 1412 h 1414"/>
                  <a:gd name="T42" fmla="*/ 1791 w 3582"/>
                  <a:gd name="T43" fmla="*/ 1414 h 1414"/>
                  <a:gd name="T44" fmla="*/ 1772 w 3582"/>
                  <a:gd name="T45" fmla="*/ 1412 h 1414"/>
                  <a:gd name="T46" fmla="*/ 1753 w 3582"/>
                  <a:gd name="T47" fmla="*/ 1407 h 1414"/>
                  <a:gd name="T48" fmla="*/ 58 w 3582"/>
                  <a:gd name="T49" fmla="*/ 750 h 1414"/>
                  <a:gd name="T50" fmla="*/ 38 w 3582"/>
                  <a:gd name="T51" fmla="*/ 739 h 1414"/>
                  <a:gd name="T52" fmla="*/ 22 w 3582"/>
                  <a:gd name="T53" fmla="*/ 725 h 1414"/>
                  <a:gd name="T54" fmla="*/ 10 w 3582"/>
                  <a:gd name="T55" fmla="*/ 708 h 1414"/>
                  <a:gd name="T56" fmla="*/ 2 w 3582"/>
                  <a:gd name="T57" fmla="*/ 689 h 1414"/>
                  <a:gd name="T58" fmla="*/ 0 w 3582"/>
                  <a:gd name="T59" fmla="*/ 669 h 1414"/>
                  <a:gd name="T60" fmla="*/ 0 w 3582"/>
                  <a:gd name="T61" fmla="*/ 669 h 1414"/>
                  <a:gd name="T62" fmla="*/ 3 w 3582"/>
                  <a:gd name="T63" fmla="*/ 648 h 1414"/>
                  <a:gd name="T64" fmla="*/ 11 w 3582"/>
                  <a:gd name="T65" fmla="*/ 629 h 1414"/>
                  <a:gd name="T66" fmla="*/ 24 w 3582"/>
                  <a:gd name="T67" fmla="*/ 612 h 1414"/>
                  <a:gd name="T68" fmla="*/ 41 w 3582"/>
                  <a:gd name="T69" fmla="*/ 599 h 1414"/>
                  <a:gd name="T70" fmla="*/ 61 w 3582"/>
                  <a:gd name="T71" fmla="*/ 589 h 1414"/>
                  <a:gd name="T72" fmla="*/ 1757 w 3582"/>
                  <a:gd name="T73" fmla="*/ 5 h 1414"/>
                  <a:gd name="T74" fmla="*/ 1780 w 3582"/>
                  <a:gd name="T75" fmla="*/ 0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82" h="1414">
                    <a:moveTo>
                      <a:pt x="1791" y="179"/>
                    </a:moveTo>
                    <a:lnTo>
                      <a:pt x="350" y="675"/>
                    </a:lnTo>
                    <a:lnTo>
                      <a:pt x="1791" y="1233"/>
                    </a:lnTo>
                    <a:lnTo>
                      <a:pt x="3232" y="675"/>
                    </a:lnTo>
                    <a:lnTo>
                      <a:pt x="1791" y="179"/>
                    </a:lnTo>
                    <a:close/>
                    <a:moveTo>
                      <a:pt x="1780" y="0"/>
                    </a:moveTo>
                    <a:lnTo>
                      <a:pt x="1802" y="0"/>
                    </a:lnTo>
                    <a:lnTo>
                      <a:pt x="1826" y="5"/>
                    </a:lnTo>
                    <a:lnTo>
                      <a:pt x="3520" y="589"/>
                    </a:lnTo>
                    <a:lnTo>
                      <a:pt x="3541" y="599"/>
                    </a:lnTo>
                    <a:lnTo>
                      <a:pt x="3558" y="612"/>
                    </a:lnTo>
                    <a:lnTo>
                      <a:pt x="3571" y="629"/>
                    </a:lnTo>
                    <a:lnTo>
                      <a:pt x="3579" y="648"/>
                    </a:lnTo>
                    <a:lnTo>
                      <a:pt x="3582" y="669"/>
                    </a:lnTo>
                    <a:lnTo>
                      <a:pt x="3580" y="689"/>
                    </a:lnTo>
                    <a:lnTo>
                      <a:pt x="3572" y="708"/>
                    </a:lnTo>
                    <a:lnTo>
                      <a:pt x="3560" y="725"/>
                    </a:lnTo>
                    <a:lnTo>
                      <a:pt x="3545" y="739"/>
                    </a:lnTo>
                    <a:lnTo>
                      <a:pt x="3525" y="750"/>
                    </a:lnTo>
                    <a:lnTo>
                      <a:pt x="1829" y="1407"/>
                    </a:lnTo>
                    <a:lnTo>
                      <a:pt x="1810" y="1412"/>
                    </a:lnTo>
                    <a:lnTo>
                      <a:pt x="1791" y="1414"/>
                    </a:lnTo>
                    <a:lnTo>
                      <a:pt x="1772" y="1412"/>
                    </a:lnTo>
                    <a:lnTo>
                      <a:pt x="1753" y="1407"/>
                    </a:lnTo>
                    <a:lnTo>
                      <a:pt x="58" y="750"/>
                    </a:lnTo>
                    <a:lnTo>
                      <a:pt x="38" y="739"/>
                    </a:lnTo>
                    <a:lnTo>
                      <a:pt x="22" y="725"/>
                    </a:lnTo>
                    <a:lnTo>
                      <a:pt x="10" y="708"/>
                    </a:lnTo>
                    <a:lnTo>
                      <a:pt x="2" y="689"/>
                    </a:lnTo>
                    <a:lnTo>
                      <a:pt x="0" y="669"/>
                    </a:lnTo>
                    <a:lnTo>
                      <a:pt x="0" y="669"/>
                    </a:lnTo>
                    <a:lnTo>
                      <a:pt x="3" y="648"/>
                    </a:lnTo>
                    <a:lnTo>
                      <a:pt x="11" y="629"/>
                    </a:lnTo>
                    <a:lnTo>
                      <a:pt x="24" y="612"/>
                    </a:lnTo>
                    <a:lnTo>
                      <a:pt x="41" y="599"/>
                    </a:lnTo>
                    <a:lnTo>
                      <a:pt x="61" y="589"/>
                    </a:lnTo>
                    <a:lnTo>
                      <a:pt x="1757" y="5"/>
                    </a:lnTo>
                    <a:lnTo>
                      <a:pt x="1780"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96" name="Freeform 95"/>
              <p:cNvSpPr/>
              <p:nvPr/>
            </p:nvSpPr>
            <p:spPr bwMode="auto">
              <a:xfrm>
                <a:off x="4859338" y="4030663"/>
                <a:ext cx="568325" cy="147638"/>
              </a:xfrm>
              <a:custGeom>
                <a:avLst/>
                <a:gdLst>
                  <a:gd name="T0" fmla="*/ 91 w 3582"/>
                  <a:gd name="T1" fmla="*/ 0 h 837"/>
                  <a:gd name="T2" fmla="*/ 112 w 3582"/>
                  <a:gd name="T3" fmla="*/ 1 h 837"/>
                  <a:gd name="T4" fmla="*/ 133 w 3582"/>
                  <a:gd name="T5" fmla="*/ 7 h 837"/>
                  <a:gd name="T6" fmla="*/ 1791 w 3582"/>
                  <a:gd name="T7" fmla="*/ 648 h 837"/>
                  <a:gd name="T8" fmla="*/ 3449 w 3582"/>
                  <a:gd name="T9" fmla="*/ 7 h 837"/>
                  <a:gd name="T10" fmla="*/ 3470 w 3582"/>
                  <a:gd name="T11" fmla="*/ 1 h 837"/>
                  <a:gd name="T12" fmla="*/ 3491 w 3582"/>
                  <a:gd name="T13" fmla="*/ 0 h 837"/>
                  <a:gd name="T14" fmla="*/ 3512 w 3582"/>
                  <a:gd name="T15" fmla="*/ 3 h 837"/>
                  <a:gd name="T16" fmla="*/ 3532 w 3582"/>
                  <a:gd name="T17" fmla="*/ 10 h 837"/>
                  <a:gd name="T18" fmla="*/ 3549 w 3582"/>
                  <a:gd name="T19" fmla="*/ 21 h 837"/>
                  <a:gd name="T20" fmla="*/ 3564 w 3582"/>
                  <a:gd name="T21" fmla="*/ 35 h 837"/>
                  <a:gd name="T22" fmla="*/ 3575 w 3582"/>
                  <a:gd name="T23" fmla="*/ 52 h 837"/>
                  <a:gd name="T24" fmla="*/ 3581 w 3582"/>
                  <a:gd name="T25" fmla="*/ 71 h 837"/>
                  <a:gd name="T26" fmla="*/ 3582 w 3582"/>
                  <a:gd name="T27" fmla="*/ 90 h 837"/>
                  <a:gd name="T28" fmla="*/ 3579 w 3582"/>
                  <a:gd name="T29" fmla="*/ 109 h 837"/>
                  <a:gd name="T30" fmla="*/ 3571 w 3582"/>
                  <a:gd name="T31" fmla="*/ 126 h 837"/>
                  <a:gd name="T32" fmla="*/ 3559 w 3582"/>
                  <a:gd name="T33" fmla="*/ 142 h 837"/>
                  <a:gd name="T34" fmla="*/ 3544 w 3582"/>
                  <a:gd name="T35" fmla="*/ 155 h 837"/>
                  <a:gd name="T36" fmla="*/ 3525 w 3582"/>
                  <a:gd name="T37" fmla="*/ 165 h 837"/>
                  <a:gd name="T38" fmla="*/ 1791 w 3582"/>
                  <a:gd name="T39" fmla="*/ 837 h 837"/>
                  <a:gd name="T40" fmla="*/ 58 w 3582"/>
                  <a:gd name="T41" fmla="*/ 165 h 837"/>
                  <a:gd name="T42" fmla="*/ 39 w 3582"/>
                  <a:gd name="T43" fmla="*/ 155 h 837"/>
                  <a:gd name="T44" fmla="*/ 23 w 3582"/>
                  <a:gd name="T45" fmla="*/ 142 h 837"/>
                  <a:gd name="T46" fmla="*/ 11 w 3582"/>
                  <a:gd name="T47" fmla="*/ 126 h 837"/>
                  <a:gd name="T48" fmla="*/ 3 w 3582"/>
                  <a:gd name="T49" fmla="*/ 109 h 837"/>
                  <a:gd name="T50" fmla="*/ 0 w 3582"/>
                  <a:gd name="T51" fmla="*/ 90 h 837"/>
                  <a:gd name="T52" fmla="*/ 1 w 3582"/>
                  <a:gd name="T53" fmla="*/ 71 h 837"/>
                  <a:gd name="T54" fmla="*/ 8 w 3582"/>
                  <a:gd name="T55" fmla="*/ 52 h 837"/>
                  <a:gd name="T56" fmla="*/ 19 w 3582"/>
                  <a:gd name="T57" fmla="*/ 35 h 837"/>
                  <a:gd name="T58" fmla="*/ 33 w 3582"/>
                  <a:gd name="T59" fmla="*/ 21 h 837"/>
                  <a:gd name="T60" fmla="*/ 51 w 3582"/>
                  <a:gd name="T61" fmla="*/ 10 h 837"/>
                  <a:gd name="T62" fmla="*/ 70 w 3582"/>
                  <a:gd name="T63" fmla="*/ 3 h 837"/>
                  <a:gd name="T64" fmla="*/ 91 w 3582"/>
                  <a:gd name="T65" fmla="*/ 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82" h="837">
                    <a:moveTo>
                      <a:pt x="91" y="0"/>
                    </a:moveTo>
                    <a:lnTo>
                      <a:pt x="112" y="1"/>
                    </a:lnTo>
                    <a:lnTo>
                      <a:pt x="133" y="7"/>
                    </a:lnTo>
                    <a:lnTo>
                      <a:pt x="1791" y="648"/>
                    </a:lnTo>
                    <a:lnTo>
                      <a:pt x="3449" y="7"/>
                    </a:lnTo>
                    <a:lnTo>
                      <a:pt x="3470" y="1"/>
                    </a:lnTo>
                    <a:lnTo>
                      <a:pt x="3491" y="0"/>
                    </a:lnTo>
                    <a:lnTo>
                      <a:pt x="3512" y="3"/>
                    </a:lnTo>
                    <a:lnTo>
                      <a:pt x="3532" y="10"/>
                    </a:lnTo>
                    <a:lnTo>
                      <a:pt x="3549" y="21"/>
                    </a:lnTo>
                    <a:lnTo>
                      <a:pt x="3564" y="35"/>
                    </a:lnTo>
                    <a:lnTo>
                      <a:pt x="3575" y="52"/>
                    </a:lnTo>
                    <a:lnTo>
                      <a:pt x="3581" y="71"/>
                    </a:lnTo>
                    <a:lnTo>
                      <a:pt x="3582" y="90"/>
                    </a:lnTo>
                    <a:lnTo>
                      <a:pt x="3579" y="109"/>
                    </a:lnTo>
                    <a:lnTo>
                      <a:pt x="3571" y="126"/>
                    </a:lnTo>
                    <a:lnTo>
                      <a:pt x="3559" y="142"/>
                    </a:lnTo>
                    <a:lnTo>
                      <a:pt x="3544" y="155"/>
                    </a:lnTo>
                    <a:lnTo>
                      <a:pt x="3525" y="165"/>
                    </a:lnTo>
                    <a:lnTo>
                      <a:pt x="1791" y="837"/>
                    </a:lnTo>
                    <a:lnTo>
                      <a:pt x="58" y="165"/>
                    </a:lnTo>
                    <a:lnTo>
                      <a:pt x="39" y="155"/>
                    </a:lnTo>
                    <a:lnTo>
                      <a:pt x="23" y="142"/>
                    </a:lnTo>
                    <a:lnTo>
                      <a:pt x="11" y="126"/>
                    </a:lnTo>
                    <a:lnTo>
                      <a:pt x="3" y="109"/>
                    </a:lnTo>
                    <a:lnTo>
                      <a:pt x="0" y="90"/>
                    </a:lnTo>
                    <a:lnTo>
                      <a:pt x="1" y="71"/>
                    </a:lnTo>
                    <a:lnTo>
                      <a:pt x="8" y="52"/>
                    </a:lnTo>
                    <a:lnTo>
                      <a:pt x="19" y="35"/>
                    </a:lnTo>
                    <a:lnTo>
                      <a:pt x="33" y="21"/>
                    </a:lnTo>
                    <a:lnTo>
                      <a:pt x="51" y="10"/>
                    </a:lnTo>
                    <a:lnTo>
                      <a:pt x="70" y="3"/>
                    </a:lnTo>
                    <a:lnTo>
                      <a:pt x="91" y="0"/>
                    </a:lnTo>
                    <a:close/>
                  </a:path>
                </a:pathLst>
              </a:custGeom>
              <a:grp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97" name="Freeform 96"/>
              <p:cNvSpPr/>
              <p:nvPr/>
            </p:nvSpPr>
            <p:spPr bwMode="auto">
              <a:xfrm>
                <a:off x="4859338" y="4092576"/>
                <a:ext cx="568325" cy="147638"/>
              </a:xfrm>
              <a:custGeom>
                <a:avLst/>
                <a:gdLst>
                  <a:gd name="T0" fmla="*/ 3491 w 3582"/>
                  <a:gd name="T1" fmla="*/ 0 h 837"/>
                  <a:gd name="T2" fmla="*/ 3512 w 3582"/>
                  <a:gd name="T3" fmla="*/ 3 h 837"/>
                  <a:gd name="T4" fmla="*/ 3532 w 3582"/>
                  <a:gd name="T5" fmla="*/ 10 h 837"/>
                  <a:gd name="T6" fmla="*/ 3549 w 3582"/>
                  <a:gd name="T7" fmla="*/ 21 h 837"/>
                  <a:gd name="T8" fmla="*/ 3564 w 3582"/>
                  <a:gd name="T9" fmla="*/ 35 h 837"/>
                  <a:gd name="T10" fmla="*/ 3575 w 3582"/>
                  <a:gd name="T11" fmla="*/ 52 h 837"/>
                  <a:gd name="T12" fmla="*/ 3581 w 3582"/>
                  <a:gd name="T13" fmla="*/ 71 h 837"/>
                  <a:gd name="T14" fmla="*/ 3582 w 3582"/>
                  <a:gd name="T15" fmla="*/ 92 h 837"/>
                  <a:gd name="T16" fmla="*/ 3579 w 3582"/>
                  <a:gd name="T17" fmla="*/ 110 h 837"/>
                  <a:gd name="T18" fmla="*/ 3571 w 3582"/>
                  <a:gd name="T19" fmla="*/ 128 h 837"/>
                  <a:gd name="T20" fmla="*/ 3559 w 3582"/>
                  <a:gd name="T21" fmla="*/ 143 h 837"/>
                  <a:gd name="T22" fmla="*/ 3544 w 3582"/>
                  <a:gd name="T23" fmla="*/ 156 h 837"/>
                  <a:gd name="T24" fmla="*/ 3525 w 3582"/>
                  <a:gd name="T25" fmla="*/ 166 h 837"/>
                  <a:gd name="T26" fmla="*/ 1791 w 3582"/>
                  <a:gd name="T27" fmla="*/ 837 h 837"/>
                  <a:gd name="T28" fmla="*/ 58 w 3582"/>
                  <a:gd name="T29" fmla="*/ 166 h 837"/>
                  <a:gd name="T30" fmla="*/ 39 w 3582"/>
                  <a:gd name="T31" fmla="*/ 156 h 837"/>
                  <a:gd name="T32" fmla="*/ 23 w 3582"/>
                  <a:gd name="T33" fmla="*/ 143 h 837"/>
                  <a:gd name="T34" fmla="*/ 11 w 3582"/>
                  <a:gd name="T35" fmla="*/ 128 h 837"/>
                  <a:gd name="T36" fmla="*/ 3 w 3582"/>
                  <a:gd name="T37" fmla="*/ 110 h 837"/>
                  <a:gd name="T38" fmla="*/ 0 w 3582"/>
                  <a:gd name="T39" fmla="*/ 92 h 837"/>
                  <a:gd name="T40" fmla="*/ 1 w 3582"/>
                  <a:gd name="T41" fmla="*/ 71 h 837"/>
                  <a:gd name="T42" fmla="*/ 8 w 3582"/>
                  <a:gd name="T43" fmla="*/ 52 h 837"/>
                  <a:gd name="T44" fmla="*/ 19 w 3582"/>
                  <a:gd name="T45" fmla="*/ 35 h 837"/>
                  <a:gd name="T46" fmla="*/ 33 w 3582"/>
                  <a:gd name="T47" fmla="*/ 21 h 837"/>
                  <a:gd name="T48" fmla="*/ 51 w 3582"/>
                  <a:gd name="T49" fmla="*/ 10 h 837"/>
                  <a:gd name="T50" fmla="*/ 70 w 3582"/>
                  <a:gd name="T51" fmla="*/ 3 h 837"/>
                  <a:gd name="T52" fmla="*/ 91 w 3582"/>
                  <a:gd name="T53" fmla="*/ 0 h 837"/>
                  <a:gd name="T54" fmla="*/ 112 w 3582"/>
                  <a:gd name="T55" fmla="*/ 1 h 837"/>
                  <a:gd name="T56" fmla="*/ 133 w 3582"/>
                  <a:gd name="T57" fmla="*/ 7 h 837"/>
                  <a:gd name="T58" fmla="*/ 1791 w 3582"/>
                  <a:gd name="T59" fmla="*/ 650 h 837"/>
                  <a:gd name="T60" fmla="*/ 3449 w 3582"/>
                  <a:gd name="T61" fmla="*/ 7 h 837"/>
                  <a:gd name="T62" fmla="*/ 3470 w 3582"/>
                  <a:gd name="T63" fmla="*/ 1 h 837"/>
                  <a:gd name="T64" fmla="*/ 3491 w 3582"/>
                  <a:gd name="T65" fmla="*/ 0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82" h="837">
                    <a:moveTo>
                      <a:pt x="3491" y="0"/>
                    </a:moveTo>
                    <a:lnTo>
                      <a:pt x="3512" y="3"/>
                    </a:lnTo>
                    <a:lnTo>
                      <a:pt x="3532" y="10"/>
                    </a:lnTo>
                    <a:lnTo>
                      <a:pt x="3549" y="21"/>
                    </a:lnTo>
                    <a:lnTo>
                      <a:pt x="3564" y="35"/>
                    </a:lnTo>
                    <a:lnTo>
                      <a:pt x="3575" y="52"/>
                    </a:lnTo>
                    <a:lnTo>
                      <a:pt x="3581" y="71"/>
                    </a:lnTo>
                    <a:lnTo>
                      <a:pt x="3582" y="92"/>
                    </a:lnTo>
                    <a:lnTo>
                      <a:pt x="3579" y="110"/>
                    </a:lnTo>
                    <a:lnTo>
                      <a:pt x="3571" y="128"/>
                    </a:lnTo>
                    <a:lnTo>
                      <a:pt x="3559" y="143"/>
                    </a:lnTo>
                    <a:lnTo>
                      <a:pt x="3544" y="156"/>
                    </a:lnTo>
                    <a:lnTo>
                      <a:pt x="3525" y="166"/>
                    </a:lnTo>
                    <a:lnTo>
                      <a:pt x="1791" y="837"/>
                    </a:lnTo>
                    <a:lnTo>
                      <a:pt x="58" y="166"/>
                    </a:lnTo>
                    <a:lnTo>
                      <a:pt x="39" y="156"/>
                    </a:lnTo>
                    <a:lnTo>
                      <a:pt x="23" y="143"/>
                    </a:lnTo>
                    <a:lnTo>
                      <a:pt x="11" y="128"/>
                    </a:lnTo>
                    <a:lnTo>
                      <a:pt x="3" y="110"/>
                    </a:lnTo>
                    <a:lnTo>
                      <a:pt x="0" y="92"/>
                    </a:lnTo>
                    <a:lnTo>
                      <a:pt x="1" y="71"/>
                    </a:lnTo>
                    <a:lnTo>
                      <a:pt x="8" y="52"/>
                    </a:lnTo>
                    <a:lnTo>
                      <a:pt x="19" y="35"/>
                    </a:lnTo>
                    <a:lnTo>
                      <a:pt x="33" y="21"/>
                    </a:lnTo>
                    <a:lnTo>
                      <a:pt x="51" y="10"/>
                    </a:lnTo>
                    <a:lnTo>
                      <a:pt x="70" y="3"/>
                    </a:lnTo>
                    <a:lnTo>
                      <a:pt x="91" y="0"/>
                    </a:lnTo>
                    <a:lnTo>
                      <a:pt x="112" y="1"/>
                    </a:lnTo>
                    <a:lnTo>
                      <a:pt x="133" y="7"/>
                    </a:lnTo>
                    <a:lnTo>
                      <a:pt x="1791" y="650"/>
                    </a:lnTo>
                    <a:lnTo>
                      <a:pt x="3449" y="7"/>
                    </a:lnTo>
                    <a:lnTo>
                      <a:pt x="3470" y="1"/>
                    </a:lnTo>
                    <a:lnTo>
                      <a:pt x="3491" y="0"/>
                    </a:lnTo>
                    <a:close/>
                  </a:path>
                </a:pathLst>
              </a:custGeom>
              <a:grp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98" name="Freeform 97"/>
              <p:cNvSpPr/>
              <p:nvPr/>
            </p:nvSpPr>
            <p:spPr bwMode="auto">
              <a:xfrm>
                <a:off x="4859338" y="4152901"/>
                <a:ext cx="568325" cy="147638"/>
              </a:xfrm>
              <a:custGeom>
                <a:avLst/>
                <a:gdLst>
                  <a:gd name="T0" fmla="*/ 91 w 3582"/>
                  <a:gd name="T1" fmla="*/ 0 h 838"/>
                  <a:gd name="T2" fmla="*/ 112 w 3582"/>
                  <a:gd name="T3" fmla="*/ 2 h 838"/>
                  <a:gd name="T4" fmla="*/ 133 w 3582"/>
                  <a:gd name="T5" fmla="*/ 8 h 838"/>
                  <a:gd name="T6" fmla="*/ 1791 w 3582"/>
                  <a:gd name="T7" fmla="*/ 650 h 838"/>
                  <a:gd name="T8" fmla="*/ 3449 w 3582"/>
                  <a:gd name="T9" fmla="*/ 8 h 838"/>
                  <a:gd name="T10" fmla="*/ 3470 w 3582"/>
                  <a:gd name="T11" fmla="*/ 2 h 838"/>
                  <a:gd name="T12" fmla="*/ 3491 w 3582"/>
                  <a:gd name="T13" fmla="*/ 1 h 838"/>
                  <a:gd name="T14" fmla="*/ 3512 w 3582"/>
                  <a:gd name="T15" fmla="*/ 5 h 838"/>
                  <a:gd name="T16" fmla="*/ 3532 w 3582"/>
                  <a:gd name="T17" fmla="*/ 12 h 838"/>
                  <a:gd name="T18" fmla="*/ 3549 w 3582"/>
                  <a:gd name="T19" fmla="*/ 22 h 838"/>
                  <a:gd name="T20" fmla="*/ 3564 w 3582"/>
                  <a:gd name="T21" fmla="*/ 36 h 838"/>
                  <a:gd name="T22" fmla="*/ 3575 w 3582"/>
                  <a:gd name="T23" fmla="*/ 54 h 838"/>
                  <a:gd name="T24" fmla="*/ 3581 w 3582"/>
                  <a:gd name="T25" fmla="*/ 73 h 838"/>
                  <a:gd name="T26" fmla="*/ 3582 w 3582"/>
                  <a:gd name="T27" fmla="*/ 92 h 838"/>
                  <a:gd name="T28" fmla="*/ 3579 w 3582"/>
                  <a:gd name="T29" fmla="*/ 111 h 838"/>
                  <a:gd name="T30" fmla="*/ 3571 w 3582"/>
                  <a:gd name="T31" fmla="*/ 128 h 838"/>
                  <a:gd name="T32" fmla="*/ 3559 w 3582"/>
                  <a:gd name="T33" fmla="*/ 144 h 838"/>
                  <a:gd name="T34" fmla="*/ 3544 w 3582"/>
                  <a:gd name="T35" fmla="*/ 157 h 838"/>
                  <a:gd name="T36" fmla="*/ 3525 w 3582"/>
                  <a:gd name="T37" fmla="*/ 167 h 838"/>
                  <a:gd name="T38" fmla="*/ 1791 w 3582"/>
                  <a:gd name="T39" fmla="*/ 838 h 838"/>
                  <a:gd name="T40" fmla="*/ 58 w 3582"/>
                  <a:gd name="T41" fmla="*/ 167 h 838"/>
                  <a:gd name="T42" fmla="*/ 39 w 3582"/>
                  <a:gd name="T43" fmla="*/ 157 h 838"/>
                  <a:gd name="T44" fmla="*/ 23 w 3582"/>
                  <a:gd name="T45" fmla="*/ 144 h 838"/>
                  <a:gd name="T46" fmla="*/ 11 w 3582"/>
                  <a:gd name="T47" fmla="*/ 128 h 838"/>
                  <a:gd name="T48" fmla="*/ 3 w 3582"/>
                  <a:gd name="T49" fmla="*/ 111 h 838"/>
                  <a:gd name="T50" fmla="*/ 0 w 3582"/>
                  <a:gd name="T51" fmla="*/ 92 h 838"/>
                  <a:gd name="T52" fmla="*/ 1 w 3582"/>
                  <a:gd name="T53" fmla="*/ 73 h 838"/>
                  <a:gd name="T54" fmla="*/ 8 w 3582"/>
                  <a:gd name="T55" fmla="*/ 54 h 838"/>
                  <a:gd name="T56" fmla="*/ 19 w 3582"/>
                  <a:gd name="T57" fmla="*/ 36 h 838"/>
                  <a:gd name="T58" fmla="*/ 33 w 3582"/>
                  <a:gd name="T59" fmla="*/ 22 h 838"/>
                  <a:gd name="T60" fmla="*/ 51 w 3582"/>
                  <a:gd name="T61" fmla="*/ 12 h 838"/>
                  <a:gd name="T62" fmla="*/ 70 w 3582"/>
                  <a:gd name="T63" fmla="*/ 4 h 838"/>
                  <a:gd name="T64" fmla="*/ 91 w 3582"/>
                  <a:gd name="T65" fmla="*/ 0 h 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82" h="838">
                    <a:moveTo>
                      <a:pt x="91" y="0"/>
                    </a:moveTo>
                    <a:lnTo>
                      <a:pt x="112" y="2"/>
                    </a:lnTo>
                    <a:lnTo>
                      <a:pt x="133" y="8"/>
                    </a:lnTo>
                    <a:lnTo>
                      <a:pt x="1791" y="650"/>
                    </a:lnTo>
                    <a:lnTo>
                      <a:pt x="3449" y="8"/>
                    </a:lnTo>
                    <a:lnTo>
                      <a:pt x="3470" y="2"/>
                    </a:lnTo>
                    <a:lnTo>
                      <a:pt x="3491" y="1"/>
                    </a:lnTo>
                    <a:lnTo>
                      <a:pt x="3512" y="5"/>
                    </a:lnTo>
                    <a:lnTo>
                      <a:pt x="3532" y="12"/>
                    </a:lnTo>
                    <a:lnTo>
                      <a:pt x="3549" y="22"/>
                    </a:lnTo>
                    <a:lnTo>
                      <a:pt x="3564" y="36"/>
                    </a:lnTo>
                    <a:lnTo>
                      <a:pt x="3575" y="54"/>
                    </a:lnTo>
                    <a:lnTo>
                      <a:pt x="3581" y="73"/>
                    </a:lnTo>
                    <a:lnTo>
                      <a:pt x="3582" y="92"/>
                    </a:lnTo>
                    <a:lnTo>
                      <a:pt x="3579" y="111"/>
                    </a:lnTo>
                    <a:lnTo>
                      <a:pt x="3571" y="128"/>
                    </a:lnTo>
                    <a:lnTo>
                      <a:pt x="3559" y="144"/>
                    </a:lnTo>
                    <a:lnTo>
                      <a:pt x="3544" y="157"/>
                    </a:lnTo>
                    <a:lnTo>
                      <a:pt x="3525" y="167"/>
                    </a:lnTo>
                    <a:lnTo>
                      <a:pt x="1791" y="838"/>
                    </a:lnTo>
                    <a:lnTo>
                      <a:pt x="58" y="167"/>
                    </a:lnTo>
                    <a:lnTo>
                      <a:pt x="39" y="157"/>
                    </a:lnTo>
                    <a:lnTo>
                      <a:pt x="23" y="144"/>
                    </a:lnTo>
                    <a:lnTo>
                      <a:pt x="11" y="128"/>
                    </a:lnTo>
                    <a:lnTo>
                      <a:pt x="3" y="111"/>
                    </a:lnTo>
                    <a:lnTo>
                      <a:pt x="0" y="92"/>
                    </a:lnTo>
                    <a:lnTo>
                      <a:pt x="1" y="73"/>
                    </a:lnTo>
                    <a:lnTo>
                      <a:pt x="8" y="54"/>
                    </a:lnTo>
                    <a:lnTo>
                      <a:pt x="19" y="36"/>
                    </a:lnTo>
                    <a:lnTo>
                      <a:pt x="33" y="22"/>
                    </a:lnTo>
                    <a:lnTo>
                      <a:pt x="51" y="12"/>
                    </a:lnTo>
                    <a:lnTo>
                      <a:pt x="70" y="4"/>
                    </a:lnTo>
                    <a:lnTo>
                      <a:pt x="91" y="0"/>
                    </a:lnTo>
                    <a:close/>
                  </a:path>
                </a:pathLst>
              </a:custGeom>
              <a:solidFill>
                <a:srgbClr val="F893D8"/>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grpSp>
      <p:grpSp>
        <p:nvGrpSpPr>
          <p:cNvPr id="12" name="Group 11"/>
          <p:cNvGrpSpPr/>
          <p:nvPr/>
        </p:nvGrpSpPr>
        <p:grpSpPr>
          <a:xfrm>
            <a:off x="4656806" y="5169128"/>
            <a:ext cx="655733" cy="655733"/>
            <a:chOff x="4884135" y="5341847"/>
            <a:chExt cx="655733" cy="655733"/>
          </a:xfrm>
          <a:effectLst>
            <a:outerShdw blurRad="177800" dist="38100" algn="l" rotWithShape="0">
              <a:schemeClr val="bg1">
                <a:lumMod val="65000"/>
                <a:alpha val="48000"/>
              </a:schemeClr>
            </a:outerShdw>
          </a:effectLst>
        </p:grpSpPr>
        <p:sp>
          <p:nvSpPr>
            <p:cNvPr id="59" name="Oval 58"/>
            <p:cNvSpPr/>
            <p:nvPr/>
          </p:nvSpPr>
          <p:spPr>
            <a:xfrm>
              <a:off x="4884135" y="5341847"/>
              <a:ext cx="655733" cy="6557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99" name="Freeform 11"/>
            <p:cNvSpPr>
              <a:spLocks noEditPoints="1"/>
            </p:cNvSpPr>
            <p:nvPr/>
          </p:nvSpPr>
          <p:spPr bwMode="auto">
            <a:xfrm>
              <a:off x="5051442" y="5545132"/>
              <a:ext cx="314106" cy="314106"/>
            </a:xfrm>
            <a:custGeom>
              <a:avLst/>
              <a:gdLst>
                <a:gd name="T0" fmla="*/ 3085 w 3526"/>
                <a:gd name="T1" fmla="*/ 221 h 3525"/>
                <a:gd name="T2" fmla="*/ 3305 w 3526"/>
                <a:gd name="T3" fmla="*/ 441 h 3525"/>
                <a:gd name="T4" fmla="*/ 1762 w 3526"/>
                <a:gd name="T5" fmla="*/ 1983 h 3525"/>
                <a:gd name="T6" fmla="*/ 1322 w 3526"/>
                <a:gd name="T7" fmla="*/ 2204 h 3525"/>
                <a:gd name="T8" fmla="*/ 1543 w 3526"/>
                <a:gd name="T9" fmla="*/ 1763 h 3525"/>
                <a:gd name="T10" fmla="*/ 3085 w 3526"/>
                <a:gd name="T11" fmla="*/ 221 h 3525"/>
                <a:gd name="T12" fmla="*/ 1983 w 3526"/>
                <a:gd name="T13" fmla="*/ 0 h 3525"/>
                <a:gd name="T14" fmla="*/ 2645 w 3526"/>
                <a:gd name="T15" fmla="*/ 0 h 3525"/>
                <a:gd name="T16" fmla="*/ 1322 w 3526"/>
                <a:gd name="T17" fmla="*/ 1323 h 3525"/>
                <a:gd name="T18" fmla="*/ 881 w 3526"/>
                <a:gd name="T19" fmla="*/ 1591 h 3525"/>
                <a:gd name="T20" fmla="*/ 540 w 3526"/>
                <a:gd name="T21" fmla="*/ 2530 h 3525"/>
                <a:gd name="T22" fmla="*/ 606 w 3526"/>
                <a:gd name="T23" fmla="*/ 2563 h 3525"/>
                <a:gd name="T24" fmla="*/ 666 w 3526"/>
                <a:gd name="T25" fmla="*/ 2597 h 3525"/>
                <a:gd name="T26" fmla="*/ 719 w 3526"/>
                <a:gd name="T27" fmla="*/ 2633 h 3525"/>
                <a:gd name="T28" fmla="*/ 769 w 3526"/>
                <a:gd name="T29" fmla="*/ 2671 h 3525"/>
                <a:gd name="T30" fmla="*/ 814 w 3526"/>
                <a:gd name="T31" fmla="*/ 2712 h 3525"/>
                <a:gd name="T32" fmla="*/ 854 w 3526"/>
                <a:gd name="T33" fmla="*/ 2757 h 3525"/>
                <a:gd name="T34" fmla="*/ 893 w 3526"/>
                <a:gd name="T35" fmla="*/ 2806 h 3525"/>
                <a:gd name="T36" fmla="*/ 928 w 3526"/>
                <a:gd name="T37" fmla="*/ 2860 h 3525"/>
                <a:gd name="T38" fmla="*/ 963 w 3526"/>
                <a:gd name="T39" fmla="*/ 2920 h 3525"/>
                <a:gd name="T40" fmla="*/ 996 w 3526"/>
                <a:gd name="T41" fmla="*/ 2985 h 3525"/>
                <a:gd name="T42" fmla="*/ 1935 w 3526"/>
                <a:gd name="T43" fmla="*/ 2644 h 3525"/>
                <a:gd name="T44" fmla="*/ 2203 w 3526"/>
                <a:gd name="T45" fmla="*/ 2204 h 3525"/>
                <a:gd name="T46" fmla="*/ 3526 w 3526"/>
                <a:gd name="T47" fmla="*/ 881 h 3525"/>
                <a:gd name="T48" fmla="*/ 3526 w 3526"/>
                <a:gd name="T49" fmla="*/ 1543 h 3525"/>
                <a:gd name="T50" fmla="*/ 2203 w 3526"/>
                <a:gd name="T51" fmla="*/ 2864 h 3525"/>
                <a:gd name="T52" fmla="*/ 0 w 3526"/>
                <a:gd name="T53" fmla="*/ 3525 h 3525"/>
                <a:gd name="T54" fmla="*/ 661 w 3526"/>
                <a:gd name="T55" fmla="*/ 1323 h 3525"/>
                <a:gd name="T56" fmla="*/ 1983 w 3526"/>
                <a:gd name="T57" fmla="*/ 0 h 3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26" h="3525">
                  <a:moveTo>
                    <a:pt x="3085" y="221"/>
                  </a:moveTo>
                  <a:lnTo>
                    <a:pt x="3305" y="441"/>
                  </a:lnTo>
                  <a:lnTo>
                    <a:pt x="1762" y="1983"/>
                  </a:lnTo>
                  <a:lnTo>
                    <a:pt x="1322" y="2204"/>
                  </a:lnTo>
                  <a:lnTo>
                    <a:pt x="1543" y="1763"/>
                  </a:lnTo>
                  <a:lnTo>
                    <a:pt x="3085" y="221"/>
                  </a:lnTo>
                  <a:close/>
                  <a:moveTo>
                    <a:pt x="1983" y="0"/>
                  </a:moveTo>
                  <a:lnTo>
                    <a:pt x="2645" y="0"/>
                  </a:lnTo>
                  <a:lnTo>
                    <a:pt x="1322" y="1323"/>
                  </a:lnTo>
                  <a:lnTo>
                    <a:pt x="881" y="1591"/>
                  </a:lnTo>
                  <a:lnTo>
                    <a:pt x="540" y="2530"/>
                  </a:lnTo>
                  <a:lnTo>
                    <a:pt x="606" y="2563"/>
                  </a:lnTo>
                  <a:lnTo>
                    <a:pt x="666" y="2597"/>
                  </a:lnTo>
                  <a:lnTo>
                    <a:pt x="719" y="2633"/>
                  </a:lnTo>
                  <a:lnTo>
                    <a:pt x="769" y="2671"/>
                  </a:lnTo>
                  <a:lnTo>
                    <a:pt x="814" y="2712"/>
                  </a:lnTo>
                  <a:lnTo>
                    <a:pt x="854" y="2757"/>
                  </a:lnTo>
                  <a:lnTo>
                    <a:pt x="893" y="2806"/>
                  </a:lnTo>
                  <a:lnTo>
                    <a:pt x="928" y="2860"/>
                  </a:lnTo>
                  <a:lnTo>
                    <a:pt x="963" y="2920"/>
                  </a:lnTo>
                  <a:lnTo>
                    <a:pt x="996" y="2985"/>
                  </a:lnTo>
                  <a:lnTo>
                    <a:pt x="1935" y="2644"/>
                  </a:lnTo>
                  <a:lnTo>
                    <a:pt x="2203" y="2204"/>
                  </a:lnTo>
                  <a:lnTo>
                    <a:pt x="3526" y="881"/>
                  </a:lnTo>
                  <a:lnTo>
                    <a:pt x="3526" y="1543"/>
                  </a:lnTo>
                  <a:lnTo>
                    <a:pt x="2203" y="2864"/>
                  </a:lnTo>
                  <a:lnTo>
                    <a:pt x="0" y="3525"/>
                  </a:lnTo>
                  <a:lnTo>
                    <a:pt x="661" y="1323"/>
                  </a:lnTo>
                  <a:lnTo>
                    <a:pt x="1983" y="0"/>
                  </a:lnTo>
                  <a:close/>
                </a:path>
              </a:pathLst>
            </a:custGeom>
            <a:solidFill>
              <a:srgbClr val="F02AA1"/>
            </a:solidFill>
            <a:ln w="0">
              <a:noFill/>
              <a:prstDash val="solid"/>
              <a:round/>
            </a:ln>
          </p:spPr>
          <p:txBody>
            <a:bodyPr/>
            <a:lstStyle/>
            <a:p>
              <a:pP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sp>
        <p:nvSpPr>
          <p:cNvPr id="80" name="TextBox 79"/>
          <p:cNvSpPr txBox="1">
            <a:spLocks noChangeArrowheads="1"/>
          </p:cNvSpPr>
          <p:nvPr/>
        </p:nvSpPr>
        <p:spPr bwMode="auto">
          <a:xfrm>
            <a:off x="9138920" y="1902143"/>
            <a:ext cx="2325688" cy="56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IN" altLang="en-US">
                <a:solidFill>
                  <a:schemeClr val="tx1"/>
                </a:solidFill>
                <a:ea typeface="微软雅黑" panose="020B0503020204020204" charset="-122"/>
              </a:rPr>
              <a:t>请在此粘贴或者输入您的文字内容</a:t>
            </a:r>
          </a:p>
        </p:txBody>
      </p:sp>
      <p:sp>
        <p:nvSpPr>
          <p:cNvPr id="38" name="Donut 37"/>
          <p:cNvSpPr/>
          <p:nvPr/>
        </p:nvSpPr>
        <p:spPr>
          <a:xfrm rot="20952353">
            <a:off x="726029" y="1702604"/>
            <a:ext cx="4018053" cy="4018053"/>
          </a:xfrm>
          <a:prstGeom prst="donut">
            <a:avLst>
              <a:gd name="adj" fmla="val 11250"/>
            </a:avLst>
          </a:prstGeom>
          <a:solidFill>
            <a:schemeClr val="bg1"/>
          </a:solidFill>
          <a:ln>
            <a:noFill/>
          </a:ln>
          <a:effectLst/>
          <a:scene3d>
            <a:camera prst="perspectiveContrastingRightFacing" fov="6300000">
              <a:rot lat="1200000" lon="19200000" rev="1800000"/>
            </a:camera>
            <a:lightRig rig="soft" dir="t">
              <a:rot lat="0" lon="0" rev="4200000"/>
            </a:lightRig>
          </a:scene3d>
          <a:sp3d extrusionH="825500" prstMaterial="plastic">
            <a:bevelT w="292100" h="190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39" name="Donut 38"/>
          <p:cNvSpPr/>
          <p:nvPr/>
        </p:nvSpPr>
        <p:spPr>
          <a:xfrm rot="20952353">
            <a:off x="1211619" y="2125570"/>
            <a:ext cx="3137828" cy="3137828"/>
          </a:xfrm>
          <a:prstGeom prst="donut">
            <a:avLst>
              <a:gd name="adj" fmla="val 11250"/>
            </a:avLst>
          </a:prstGeom>
          <a:solidFill>
            <a:srgbClr val="F893D8"/>
          </a:solidFill>
          <a:ln>
            <a:noFill/>
          </a:ln>
          <a:effectLst>
            <a:outerShdw blurRad="50800" sx="102000" sy="102000" algn="ctr" rotWithShape="0">
              <a:schemeClr val="tx1">
                <a:alpha val="25000"/>
              </a:schemeClr>
            </a:outerShdw>
          </a:effectLst>
          <a:scene3d>
            <a:camera prst="perspectiveContrastingRightFacing" fov="6300000">
              <a:rot lat="1200000" lon="19200000" rev="1800000"/>
            </a:camera>
            <a:lightRig rig="soft" dir="t">
              <a:rot lat="0" lon="0" rev="4200000"/>
            </a:lightRig>
          </a:scene3d>
          <a:sp3d extrusionH="63500" prstMaterial="plastic">
            <a:bevelT w="292100" h="190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40" name="Donut 39"/>
          <p:cNvSpPr/>
          <p:nvPr/>
        </p:nvSpPr>
        <p:spPr>
          <a:xfrm rot="20952353">
            <a:off x="1569912" y="2476354"/>
            <a:ext cx="2433647" cy="2433647"/>
          </a:xfrm>
          <a:prstGeom prst="donut">
            <a:avLst>
              <a:gd name="adj" fmla="val 14851"/>
            </a:avLst>
          </a:prstGeom>
          <a:solidFill>
            <a:schemeClr val="bg2"/>
          </a:solidFill>
          <a:ln>
            <a:noFill/>
          </a:ln>
          <a:effectLst>
            <a:outerShdw blurRad="50800" sx="102000" sy="102000" algn="ctr" rotWithShape="0">
              <a:schemeClr val="tx1">
                <a:alpha val="25000"/>
              </a:schemeClr>
            </a:outerShdw>
          </a:effectLst>
          <a:scene3d>
            <a:camera prst="perspectiveContrastingRightFacing" fov="6300000">
              <a:rot lat="1200000" lon="19200000" rev="1800000"/>
            </a:camera>
            <a:lightRig rig="soft" dir="t">
              <a:rot lat="0" lon="0" rev="4200000"/>
            </a:lightRig>
          </a:scene3d>
          <a:sp3d extrusionH="63500" prstMaterial="plastic">
            <a:bevelT w="292100" h="190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41" name="Donut 40"/>
          <p:cNvSpPr/>
          <p:nvPr/>
        </p:nvSpPr>
        <p:spPr>
          <a:xfrm rot="20952353">
            <a:off x="1943199" y="2831107"/>
            <a:ext cx="1718200" cy="1718200"/>
          </a:xfrm>
          <a:prstGeom prst="donut">
            <a:avLst>
              <a:gd name="adj" fmla="val 18467"/>
            </a:avLst>
          </a:prstGeom>
          <a:solidFill>
            <a:srgbClr val="F02AA1"/>
          </a:solidFill>
          <a:ln>
            <a:noFill/>
          </a:ln>
          <a:effectLst>
            <a:outerShdw blurRad="50800" sx="102000" sy="102000" algn="ctr" rotWithShape="0">
              <a:schemeClr val="tx1">
                <a:alpha val="25000"/>
              </a:schemeClr>
            </a:outerShdw>
          </a:effectLst>
          <a:scene3d>
            <a:camera prst="perspectiveContrastingRightFacing" fov="6300000">
              <a:rot lat="1200000" lon="19200000" rev="1800000"/>
            </a:camera>
            <a:lightRig rig="soft" dir="t">
              <a:rot lat="0" lon="0" rev="4200000"/>
            </a:lightRig>
          </a:scene3d>
          <a:sp3d extrusionH="25400" prstMaterial="plastic">
            <a:bevelT w="292100" h="190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sp>
        <p:nvSpPr>
          <p:cNvPr id="42" name="Oval 41"/>
          <p:cNvSpPr/>
          <p:nvPr/>
        </p:nvSpPr>
        <p:spPr>
          <a:xfrm rot="20952353">
            <a:off x="2255922" y="3150779"/>
            <a:ext cx="1095705" cy="1094316"/>
          </a:xfrm>
          <a:prstGeom prst="ellipse">
            <a:avLst/>
          </a:prstGeom>
          <a:solidFill>
            <a:schemeClr val="bg2"/>
          </a:solidFill>
          <a:ln>
            <a:noFill/>
          </a:ln>
          <a:effectLst>
            <a:outerShdw blurRad="50800" sx="102000" sy="102000" algn="ctr" rotWithShape="0">
              <a:schemeClr val="tx1">
                <a:alpha val="25000"/>
              </a:schemeClr>
            </a:outerShdw>
          </a:effectLst>
          <a:scene3d>
            <a:camera prst="perspectiveContrastingRightFacing" fov="6300000">
              <a:rot lat="1200000" lon="19200000" rev="1800000"/>
            </a:camera>
            <a:lightRig rig="soft" dir="t">
              <a:rot lat="0" lon="0" rev="4200000"/>
            </a:lightRig>
          </a:scene3d>
          <a:sp3d extrusionH="25400" prstMaterial="plastic">
            <a:bevelT w="292100" h="190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nvGrpSpPr>
          <p:cNvPr id="2134" name="Group 2133"/>
          <p:cNvGrpSpPr/>
          <p:nvPr/>
        </p:nvGrpSpPr>
        <p:grpSpPr bwMode="auto">
          <a:xfrm rot="867756">
            <a:off x="2944495" y="2572068"/>
            <a:ext cx="5494338" cy="1833562"/>
            <a:chOff x="3295287" y="1955652"/>
            <a:chExt cx="5493267" cy="1832786"/>
          </a:xfrm>
        </p:grpSpPr>
        <p:sp>
          <p:nvSpPr>
            <p:cNvPr id="19495" name="Freeform 228"/>
            <p:cNvSpPr>
              <a:spLocks noChangeArrowheads="1"/>
            </p:cNvSpPr>
            <p:nvPr/>
          </p:nvSpPr>
          <p:spPr bwMode="auto">
            <a:xfrm rot="-849145">
              <a:off x="5029448" y="2902838"/>
              <a:ext cx="2599872" cy="317931"/>
            </a:xfrm>
            <a:custGeom>
              <a:avLst/>
              <a:gdLst>
                <a:gd name="T0" fmla="*/ 0 w 2718"/>
                <a:gd name="T1" fmla="*/ 0 h 276"/>
                <a:gd name="T2" fmla="*/ 1913 w 2718"/>
                <a:gd name="T3" fmla="*/ 317931 h 276"/>
                <a:gd name="T4" fmla="*/ 2599872 w 2718"/>
                <a:gd name="T5" fmla="*/ 194675 h 276"/>
                <a:gd name="T6" fmla="*/ 2597959 w 2718"/>
                <a:gd name="T7" fmla="*/ 69115 h 276"/>
                <a:gd name="T8" fmla="*/ 0 w 2718"/>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18" h="276">
                  <a:moveTo>
                    <a:pt x="0" y="0"/>
                  </a:moveTo>
                  <a:lnTo>
                    <a:pt x="2" y="276"/>
                  </a:lnTo>
                  <a:lnTo>
                    <a:pt x="2718" y="169"/>
                  </a:lnTo>
                  <a:lnTo>
                    <a:pt x="2716" y="60"/>
                  </a:lnTo>
                  <a:lnTo>
                    <a:pt x="0" y="0"/>
                  </a:lnTo>
                  <a:close/>
                </a:path>
              </a:pathLst>
            </a:custGeom>
            <a:solidFill>
              <a:srgbClr val="F02AA1">
                <a:alpha val="8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nvGrpSpPr>
            <p:cNvPr id="19496" name="Group 2119"/>
            <p:cNvGrpSpPr/>
            <p:nvPr/>
          </p:nvGrpSpPr>
          <p:grpSpPr bwMode="auto">
            <a:xfrm rot="-849145">
              <a:off x="7142454" y="1955652"/>
              <a:ext cx="1646100" cy="1298552"/>
              <a:chOff x="9650944" y="3466595"/>
              <a:chExt cx="1646100" cy="1298552"/>
            </a:xfrm>
          </p:grpSpPr>
          <p:sp>
            <p:nvSpPr>
              <p:cNvPr id="19501" name="Freeform 233"/>
              <p:cNvSpPr>
                <a:spLocks noChangeArrowheads="1"/>
              </p:cNvSpPr>
              <p:nvPr/>
            </p:nvSpPr>
            <p:spPr bwMode="auto">
              <a:xfrm>
                <a:off x="9664767" y="4200704"/>
                <a:ext cx="1632277" cy="564443"/>
              </a:xfrm>
              <a:custGeom>
                <a:avLst/>
                <a:gdLst>
                  <a:gd name="T0" fmla="*/ 207100 w 599"/>
                  <a:gd name="T1" fmla="*/ 0 h 206"/>
                  <a:gd name="T2" fmla="*/ 0 w 599"/>
                  <a:gd name="T3" fmla="*/ 0 h 206"/>
                  <a:gd name="T4" fmla="*/ 893801 w 599"/>
                  <a:gd name="T5" fmla="*/ 564443 h 206"/>
                  <a:gd name="T6" fmla="*/ 896526 w 599"/>
                  <a:gd name="T7" fmla="*/ 564443 h 206"/>
                  <a:gd name="T8" fmla="*/ 1632277 w 599"/>
                  <a:gd name="T9" fmla="*/ 337022 h 206"/>
                  <a:gd name="T10" fmla="*/ 1632277 w 599"/>
                  <a:gd name="T11" fmla="*/ 337022 h 206"/>
                  <a:gd name="T12" fmla="*/ 1517827 w 599"/>
                  <a:gd name="T13" fmla="*/ 134261 h 206"/>
                  <a:gd name="T14" fmla="*/ 880176 w 599"/>
                  <a:gd name="T15" fmla="*/ 197281 h 206"/>
                  <a:gd name="T16" fmla="*/ 877451 w 599"/>
                  <a:gd name="T17" fmla="*/ 197281 h 206"/>
                  <a:gd name="T18" fmla="*/ 207100 w 599"/>
                  <a:gd name="T19" fmla="*/ 0 h 2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99" h="206">
                    <a:moveTo>
                      <a:pt x="76" y="0"/>
                    </a:moveTo>
                    <a:cubicBezTo>
                      <a:pt x="0" y="0"/>
                      <a:pt x="0" y="0"/>
                      <a:pt x="0" y="0"/>
                    </a:cubicBezTo>
                    <a:cubicBezTo>
                      <a:pt x="0" y="0"/>
                      <a:pt x="243" y="206"/>
                      <a:pt x="328" y="206"/>
                    </a:cubicBezTo>
                    <a:cubicBezTo>
                      <a:pt x="328" y="206"/>
                      <a:pt x="329" y="206"/>
                      <a:pt x="329" y="206"/>
                    </a:cubicBezTo>
                    <a:cubicBezTo>
                      <a:pt x="433" y="205"/>
                      <a:pt x="599" y="179"/>
                      <a:pt x="599" y="123"/>
                    </a:cubicBezTo>
                    <a:cubicBezTo>
                      <a:pt x="599" y="123"/>
                      <a:pt x="599" y="123"/>
                      <a:pt x="599" y="123"/>
                    </a:cubicBezTo>
                    <a:cubicBezTo>
                      <a:pt x="598" y="104"/>
                      <a:pt x="578" y="75"/>
                      <a:pt x="557" y="49"/>
                    </a:cubicBezTo>
                    <a:cubicBezTo>
                      <a:pt x="502" y="64"/>
                      <a:pt x="397" y="71"/>
                      <a:pt x="323" y="72"/>
                    </a:cubicBezTo>
                    <a:cubicBezTo>
                      <a:pt x="323" y="72"/>
                      <a:pt x="322" y="72"/>
                      <a:pt x="322" y="72"/>
                    </a:cubicBezTo>
                    <a:cubicBezTo>
                      <a:pt x="268" y="72"/>
                      <a:pt x="154" y="31"/>
                      <a:pt x="76" y="0"/>
                    </a:cubicBezTo>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2" name="Freeform 227"/>
              <p:cNvSpPr>
                <a:spLocks noChangeArrowheads="1"/>
              </p:cNvSpPr>
              <p:nvPr/>
            </p:nvSpPr>
            <p:spPr bwMode="auto">
              <a:xfrm>
                <a:off x="10999848" y="3849678"/>
                <a:ext cx="289133" cy="234993"/>
              </a:xfrm>
              <a:custGeom>
                <a:avLst/>
                <a:gdLst>
                  <a:gd name="T0" fmla="*/ 182754 w 106"/>
                  <a:gd name="T1" fmla="*/ 0 h 86"/>
                  <a:gd name="T2" fmla="*/ 0 w 106"/>
                  <a:gd name="T3" fmla="*/ 221331 h 86"/>
                  <a:gd name="T4" fmla="*/ 24549 w 106"/>
                  <a:gd name="T5" fmla="*/ 234993 h 86"/>
                  <a:gd name="T6" fmla="*/ 289133 w 106"/>
                  <a:gd name="T7" fmla="*/ 51917 h 86"/>
                  <a:gd name="T8" fmla="*/ 289133 w 106"/>
                  <a:gd name="T9" fmla="*/ 51917 h 86"/>
                  <a:gd name="T10" fmla="*/ 182754 w 106"/>
                  <a:gd name="T11" fmla="*/ 0 h 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6" h="86">
                    <a:moveTo>
                      <a:pt x="67" y="0"/>
                    </a:moveTo>
                    <a:cubicBezTo>
                      <a:pt x="38" y="40"/>
                      <a:pt x="0" y="81"/>
                      <a:pt x="0" y="81"/>
                    </a:cubicBezTo>
                    <a:cubicBezTo>
                      <a:pt x="0" y="81"/>
                      <a:pt x="3" y="82"/>
                      <a:pt x="9" y="86"/>
                    </a:cubicBezTo>
                    <a:cubicBezTo>
                      <a:pt x="30" y="75"/>
                      <a:pt x="106" y="35"/>
                      <a:pt x="106" y="19"/>
                    </a:cubicBezTo>
                    <a:cubicBezTo>
                      <a:pt x="106" y="19"/>
                      <a:pt x="106" y="19"/>
                      <a:pt x="106" y="19"/>
                    </a:cubicBezTo>
                    <a:cubicBezTo>
                      <a:pt x="106" y="11"/>
                      <a:pt x="91" y="5"/>
                      <a:pt x="67" y="0"/>
                    </a:cubicBezTo>
                  </a:path>
                </a:pathLst>
              </a:custGeom>
              <a:solidFill>
                <a:srgbClr val="F02AA1">
                  <a:alpha val="80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3" name="Freeform 231"/>
              <p:cNvSpPr>
                <a:spLocks noChangeArrowheads="1"/>
              </p:cNvSpPr>
              <p:nvPr/>
            </p:nvSpPr>
            <p:spPr bwMode="auto">
              <a:xfrm>
                <a:off x="9653824" y="3466595"/>
                <a:ext cx="1624214" cy="610520"/>
              </a:xfrm>
              <a:custGeom>
                <a:avLst/>
                <a:gdLst>
                  <a:gd name="T0" fmla="*/ 907489 w 596"/>
                  <a:gd name="T1" fmla="*/ 0 h 223"/>
                  <a:gd name="T2" fmla="*/ 882962 w 596"/>
                  <a:gd name="T3" fmla="*/ 0 h 223"/>
                  <a:gd name="T4" fmla="*/ 5450 w 596"/>
                  <a:gd name="T5" fmla="*/ 566716 h 223"/>
                  <a:gd name="T6" fmla="*/ 0 w 596"/>
                  <a:gd name="T7" fmla="*/ 572191 h 223"/>
                  <a:gd name="T8" fmla="*/ 133534 w 596"/>
                  <a:gd name="T9" fmla="*/ 610520 h 223"/>
                  <a:gd name="T10" fmla="*/ 1348970 w 596"/>
                  <a:gd name="T11" fmla="*/ 610520 h 223"/>
                  <a:gd name="T12" fmla="*/ 1348970 w 596"/>
                  <a:gd name="T13" fmla="*/ 610520 h 223"/>
                  <a:gd name="T14" fmla="*/ 1624214 w 596"/>
                  <a:gd name="T15" fmla="*/ 205332 h 223"/>
                  <a:gd name="T16" fmla="*/ 1624214 w 596"/>
                  <a:gd name="T17" fmla="*/ 205332 h 223"/>
                  <a:gd name="T18" fmla="*/ 907489 w 596"/>
                  <a:gd name="T19" fmla="*/ 0 h 2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96" h="223">
                    <a:moveTo>
                      <a:pt x="333" y="0"/>
                    </a:moveTo>
                    <a:cubicBezTo>
                      <a:pt x="330" y="0"/>
                      <a:pt x="327" y="0"/>
                      <a:pt x="324" y="0"/>
                    </a:cubicBezTo>
                    <a:cubicBezTo>
                      <a:pt x="244" y="1"/>
                      <a:pt x="24" y="188"/>
                      <a:pt x="2" y="207"/>
                    </a:cubicBezTo>
                    <a:cubicBezTo>
                      <a:pt x="1" y="208"/>
                      <a:pt x="0" y="209"/>
                      <a:pt x="0" y="209"/>
                    </a:cubicBezTo>
                    <a:cubicBezTo>
                      <a:pt x="49" y="223"/>
                      <a:pt x="49" y="223"/>
                      <a:pt x="49" y="223"/>
                    </a:cubicBezTo>
                    <a:cubicBezTo>
                      <a:pt x="495" y="223"/>
                      <a:pt x="495" y="223"/>
                      <a:pt x="495" y="223"/>
                    </a:cubicBezTo>
                    <a:cubicBezTo>
                      <a:pt x="495" y="223"/>
                      <a:pt x="495" y="223"/>
                      <a:pt x="495" y="223"/>
                    </a:cubicBezTo>
                    <a:cubicBezTo>
                      <a:pt x="495" y="223"/>
                      <a:pt x="596" y="116"/>
                      <a:pt x="596" y="75"/>
                    </a:cubicBezTo>
                    <a:cubicBezTo>
                      <a:pt x="596" y="75"/>
                      <a:pt x="596" y="75"/>
                      <a:pt x="596" y="75"/>
                    </a:cubicBezTo>
                    <a:cubicBezTo>
                      <a:pt x="595" y="21"/>
                      <a:pt x="437" y="0"/>
                      <a:pt x="333" y="0"/>
                    </a:cubicBezTo>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4" name="Freeform 234"/>
              <p:cNvSpPr>
                <a:spLocks noChangeArrowheads="1"/>
              </p:cNvSpPr>
              <p:nvPr/>
            </p:nvSpPr>
            <p:spPr bwMode="auto">
              <a:xfrm>
                <a:off x="9650944" y="4070847"/>
                <a:ext cx="1632277" cy="339818"/>
              </a:xfrm>
              <a:custGeom>
                <a:avLst/>
                <a:gdLst>
                  <a:gd name="T0" fmla="*/ 1348877 w 599"/>
                  <a:gd name="T1" fmla="*/ 0 h 124"/>
                  <a:gd name="T2" fmla="*/ 122625 w 599"/>
                  <a:gd name="T3" fmla="*/ 0 h 124"/>
                  <a:gd name="T4" fmla="*/ 0 w 599"/>
                  <a:gd name="T5" fmla="*/ 46588 h 124"/>
                  <a:gd name="T6" fmla="*/ 893801 w 599"/>
                  <a:gd name="T7" fmla="*/ 337078 h 124"/>
                  <a:gd name="T8" fmla="*/ 1629552 w 599"/>
                  <a:gd name="T9" fmla="*/ 213756 h 124"/>
                  <a:gd name="T10" fmla="*/ 1348877 w 599"/>
                  <a:gd name="T11" fmla="*/ 0 h 1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99" h="124">
                    <a:moveTo>
                      <a:pt x="495" y="0"/>
                    </a:moveTo>
                    <a:cubicBezTo>
                      <a:pt x="45" y="0"/>
                      <a:pt x="45" y="0"/>
                      <a:pt x="45" y="0"/>
                    </a:cubicBezTo>
                    <a:cubicBezTo>
                      <a:pt x="0" y="17"/>
                      <a:pt x="0" y="17"/>
                      <a:pt x="0" y="17"/>
                    </a:cubicBezTo>
                    <a:cubicBezTo>
                      <a:pt x="0" y="17"/>
                      <a:pt x="243" y="124"/>
                      <a:pt x="328" y="123"/>
                    </a:cubicBezTo>
                    <a:cubicBezTo>
                      <a:pt x="432" y="122"/>
                      <a:pt x="599" y="107"/>
                      <a:pt x="598" y="78"/>
                    </a:cubicBezTo>
                    <a:cubicBezTo>
                      <a:pt x="598" y="57"/>
                      <a:pt x="495" y="0"/>
                      <a:pt x="495" y="0"/>
                    </a:cubicBezTo>
                  </a:path>
                </a:pathLst>
              </a:custGeom>
              <a:solidFill>
                <a:srgbClr val="FF2F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5" name="Freeform 235"/>
              <p:cNvSpPr>
                <a:spLocks noChangeArrowheads="1"/>
              </p:cNvSpPr>
              <p:nvPr/>
            </p:nvSpPr>
            <p:spPr bwMode="auto">
              <a:xfrm>
                <a:off x="9782264" y="4070847"/>
                <a:ext cx="2304" cy="0"/>
              </a:xfrm>
              <a:custGeom>
                <a:avLst/>
                <a:gdLst>
                  <a:gd name="T0" fmla="*/ 0 w 2"/>
                  <a:gd name="T1" fmla="*/ 0 h 1"/>
                  <a:gd name="T2" fmla="*/ 0 w 2"/>
                  <a:gd name="T3" fmla="*/ 0 h 1"/>
                  <a:gd name="T4" fmla="*/ 2304 w 2"/>
                  <a:gd name="T5" fmla="*/ 0 h 1"/>
                  <a:gd name="T6" fmla="*/ 2304 w 2"/>
                  <a:gd name="T7" fmla="*/ 0 h 1"/>
                  <a:gd name="T8" fmla="*/ 0 w 2"/>
                  <a:gd name="T9" fmla="*/ 0 h 1"/>
                  <a:gd name="T10" fmla="*/ 0 w 2"/>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0" y="0"/>
                    </a:moveTo>
                    <a:lnTo>
                      <a:pt x="0" y="0"/>
                    </a:lnTo>
                    <a:lnTo>
                      <a:pt x="2" y="0"/>
                    </a:lnTo>
                    <a:lnTo>
                      <a:pt x="0" y="0"/>
                    </a:lnTo>
                    <a:close/>
                  </a:path>
                </a:pathLst>
              </a:custGeom>
              <a:solidFill>
                <a:srgbClr val="CC1B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6" name="Freeform 236"/>
              <p:cNvSpPr>
                <a:spLocks noChangeArrowheads="1"/>
              </p:cNvSpPr>
              <p:nvPr/>
            </p:nvSpPr>
            <p:spPr bwMode="auto">
              <a:xfrm>
                <a:off x="9782264" y="4070847"/>
                <a:ext cx="2304" cy="0"/>
              </a:xfrm>
              <a:custGeom>
                <a:avLst/>
                <a:gdLst>
                  <a:gd name="T0" fmla="*/ 0 w 2"/>
                  <a:gd name="T1" fmla="*/ 0 h 1"/>
                  <a:gd name="T2" fmla="*/ 0 w 2"/>
                  <a:gd name="T3" fmla="*/ 0 h 1"/>
                  <a:gd name="T4" fmla="*/ 2304 w 2"/>
                  <a:gd name="T5" fmla="*/ 0 h 1"/>
                  <a:gd name="T6" fmla="*/ 2304 w 2"/>
                  <a:gd name="T7" fmla="*/ 0 h 1"/>
                  <a:gd name="T8" fmla="*/ 0 w 2"/>
                  <a:gd name="T9" fmla="*/ 0 h 1"/>
                  <a:gd name="T10" fmla="*/ 0 w 2"/>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0" y="0"/>
                    </a:moveTo>
                    <a:lnTo>
                      <a:pt x="0" y="0"/>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7" name="Freeform 237"/>
              <p:cNvSpPr>
                <a:spLocks noChangeArrowheads="1"/>
              </p:cNvSpPr>
              <p:nvPr/>
            </p:nvSpPr>
            <p:spPr bwMode="auto">
              <a:xfrm>
                <a:off x="9782264" y="4070847"/>
                <a:ext cx="2304" cy="0"/>
              </a:xfrm>
              <a:custGeom>
                <a:avLst/>
                <a:gdLst>
                  <a:gd name="T0" fmla="*/ 2304 w 2"/>
                  <a:gd name="T1" fmla="*/ 0 h 1"/>
                  <a:gd name="T2" fmla="*/ 0 w 2"/>
                  <a:gd name="T3" fmla="*/ 0 h 1"/>
                  <a:gd name="T4" fmla="*/ 0 w 2"/>
                  <a:gd name="T5" fmla="*/ 0 h 1"/>
                  <a:gd name="T6" fmla="*/ 0 w 2"/>
                  <a:gd name="T7" fmla="*/ 0 h 1"/>
                  <a:gd name="T8" fmla="*/ 2304 w 2"/>
                  <a:gd name="T9" fmla="*/ 0 h 1"/>
                  <a:gd name="T10" fmla="*/ 2304 w 2"/>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2" y="0"/>
                    </a:moveTo>
                    <a:lnTo>
                      <a:pt x="0" y="0"/>
                    </a:lnTo>
                    <a:lnTo>
                      <a:pt x="2" y="0"/>
                    </a:lnTo>
                    <a:close/>
                  </a:path>
                </a:pathLst>
              </a:custGeom>
              <a:solidFill>
                <a:srgbClr val="CC1B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8" name="Freeform 238"/>
              <p:cNvSpPr>
                <a:spLocks noChangeArrowheads="1"/>
              </p:cNvSpPr>
              <p:nvPr/>
            </p:nvSpPr>
            <p:spPr bwMode="auto">
              <a:xfrm>
                <a:off x="9782264" y="4070847"/>
                <a:ext cx="2304" cy="0"/>
              </a:xfrm>
              <a:custGeom>
                <a:avLst/>
                <a:gdLst>
                  <a:gd name="T0" fmla="*/ 2304 w 2"/>
                  <a:gd name="T1" fmla="*/ 0 h 1"/>
                  <a:gd name="T2" fmla="*/ 0 w 2"/>
                  <a:gd name="T3" fmla="*/ 0 h 1"/>
                  <a:gd name="T4" fmla="*/ 0 w 2"/>
                  <a:gd name="T5" fmla="*/ 0 h 1"/>
                  <a:gd name="T6" fmla="*/ 0 w 2"/>
                  <a:gd name="T7" fmla="*/ 0 h 1"/>
                  <a:gd name="T8" fmla="*/ 2304 w 2"/>
                  <a:gd name="T9" fmla="*/ 0 h 1"/>
                  <a:gd name="T10" fmla="*/ 2304 w 2"/>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2" y="0"/>
                    </a:moveTo>
                    <a:lnTo>
                      <a:pt x="0" y="0"/>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9" name="Rectangle 239"/>
              <p:cNvSpPr>
                <a:spLocks noChangeArrowheads="1"/>
              </p:cNvSpPr>
              <p:nvPr/>
            </p:nvSpPr>
            <p:spPr bwMode="auto">
              <a:xfrm>
                <a:off x="10771767" y="4070847"/>
                <a:ext cx="228081" cy="1152"/>
              </a:xfrm>
              <a:prstGeom prst="rect">
                <a:avLst/>
              </a:prstGeom>
              <a:solidFill>
                <a:srgbClr val="51231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endParaRPr lang="en-IN" altLang="en-US">
                  <a:solidFill>
                    <a:schemeClr val="tx1"/>
                  </a:solidFill>
                  <a:ea typeface="微软雅黑" panose="020B0503020204020204" charset="-122"/>
                </a:endParaRPr>
              </a:p>
            </p:txBody>
          </p:sp>
          <p:sp>
            <p:nvSpPr>
              <p:cNvPr id="19510" name="Freeform 240"/>
              <p:cNvSpPr>
                <a:spLocks noChangeArrowheads="1"/>
              </p:cNvSpPr>
              <p:nvPr/>
            </p:nvSpPr>
            <p:spPr bwMode="auto">
              <a:xfrm>
                <a:off x="10771767" y="4070847"/>
                <a:ext cx="228081" cy="0"/>
              </a:xfrm>
              <a:custGeom>
                <a:avLst/>
                <a:gdLst>
                  <a:gd name="T0" fmla="*/ 228081 w 198"/>
                  <a:gd name="T1" fmla="*/ 0 h 1"/>
                  <a:gd name="T2" fmla="*/ 0 w 198"/>
                  <a:gd name="T3" fmla="*/ 0 h 1"/>
                  <a:gd name="T4" fmla="*/ 0 w 198"/>
                  <a:gd name="T5" fmla="*/ 0 h 1"/>
                  <a:gd name="T6" fmla="*/ 228081 w 198"/>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8" h="1">
                    <a:moveTo>
                      <a:pt x="198" y="0"/>
                    </a:moveTo>
                    <a:lnTo>
                      <a:pt x="0" y="0"/>
                    </a:lnTo>
                    <a:lnTo>
                      <a:pt x="1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11" name="Rectangle 241"/>
              <p:cNvSpPr>
                <a:spLocks noChangeArrowheads="1"/>
              </p:cNvSpPr>
              <p:nvPr/>
            </p:nvSpPr>
            <p:spPr bwMode="auto">
              <a:xfrm>
                <a:off x="9784568" y="4070847"/>
                <a:ext cx="987200" cy="1152"/>
              </a:xfrm>
              <a:prstGeom prst="rect">
                <a:avLst/>
              </a:prstGeom>
              <a:solidFill>
                <a:srgbClr val="CC1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endParaRPr lang="en-IN" altLang="en-US">
                  <a:solidFill>
                    <a:schemeClr val="tx1"/>
                  </a:solidFill>
                  <a:ea typeface="微软雅黑" panose="020B0503020204020204" charset="-122"/>
                </a:endParaRPr>
              </a:p>
            </p:txBody>
          </p:sp>
          <p:sp>
            <p:nvSpPr>
              <p:cNvPr id="19512" name="Rectangle 242"/>
              <p:cNvSpPr>
                <a:spLocks noChangeArrowheads="1"/>
              </p:cNvSpPr>
              <p:nvPr/>
            </p:nvSpPr>
            <p:spPr bwMode="auto">
              <a:xfrm>
                <a:off x="9784568" y="4070847"/>
                <a:ext cx="98720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endParaRPr lang="en-IN" altLang="en-US">
                  <a:solidFill>
                    <a:schemeClr val="tx1"/>
                  </a:solidFill>
                  <a:ea typeface="微软雅黑" panose="020B0503020204020204" charset="-122"/>
                </a:endParaRPr>
              </a:p>
            </p:txBody>
          </p:sp>
          <p:sp>
            <p:nvSpPr>
              <p:cNvPr id="19513" name="Freeform 243"/>
              <p:cNvSpPr>
                <a:spLocks noChangeArrowheads="1"/>
              </p:cNvSpPr>
              <p:nvPr/>
            </p:nvSpPr>
            <p:spPr bwMode="auto">
              <a:xfrm>
                <a:off x="9784568" y="4070847"/>
                <a:ext cx="1215281" cy="0"/>
              </a:xfrm>
              <a:custGeom>
                <a:avLst/>
                <a:gdLst>
                  <a:gd name="T0" fmla="*/ 1215281 w 1055"/>
                  <a:gd name="T1" fmla="*/ 0 h 1"/>
                  <a:gd name="T2" fmla="*/ 0 w 1055"/>
                  <a:gd name="T3" fmla="*/ 0 h 1"/>
                  <a:gd name="T4" fmla="*/ 0 w 1055"/>
                  <a:gd name="T5" fmla="*/ 0 h 1"/>
                  <a:gd name="T6" fmla="*/ 987200 w 1055"/>
                  <a:gd name="T7" fmla="*/ 0 h 1"/>
                  <a:gd name="T8" fmla="*/ 1215281 w 1055"/>
                  <a:gd name="T9" fmla="*/ 0 h 1"/>
                  <a:gd name="T10" fmla="*/ 1215281 w 1055"/>
                  <a:gd name="T11" fmla="*/ 0 h 1"/>
                  <a:gd name="T12" fmla="*/ 1215281 w 1055"/>
                  <a:gd name="T13" fmla="*/ 0 h 1"/>
                  <a:gd name="T14" fmla="*/ 1215281 w 1055"/>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5" h="1">
                    <a:moveTo>
                      <a:pt x="1055" y="0"/>
                    </a:moveTo>
                    <a:lnTo>
                      <a:pt x="0" y="0"/>
                    </a:lnTo>
                    <a:lnTo>
                      <a:pt x="857" y="0"/>
                    </a:lnTo>
                    <a:lnTo>
                      <a:pt x="1055" y="0"/>
                    </a:lnTo>
                    <a:close/>
                  </a:path>
                </a:pathLst>
              </a:custGeom>
              <a:solidFill>
                <a:srgbClr val="CC10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14" name="Freeform 244"/>
              <p:cNvSpPr>
                <a:spLocks noChangeArrowheads="1"/>
              </p:cNvSpPr>
              <p:nvPr/>
            </p:nvSpPr>
            <p:spPr bwMode="auto">
              <a:xfrm>
                <a:off x="9784568" y="4070847"/>
                <a:ext cx="1215281" cy="0"/>
              </a:xfrm>
              <a:custGeom>
                <a:avLst/>
                <a:gdLst>
                  <a:gd name="T0" fmla="*/ 1215281 w 1055"/>
                  <a:gd name="T1" fmla="*/ 0 h 1"/>
                  <a:gd name="T2" fmla="*/ 0 w 1055"/>
                  <a:gd name="T3" fmla="*/ 0 h 1"/>
                  <a:gd name="T4" fmla="*/ 0 w 1055"/>
                  <a:gd name="T5" fmla="*/ 0 h 1"/>
                  <a:gd name="T6" fmla="*/ 987200 w 1055"/>
                  <a:gd name="T7" fmla="*/ 0 h 1"/>
                  <a:gd name="T8" fmla="*/ 1215281 w 1055"/>
                  <a:gd name="T9" fmla="*/ 0 h 1"/>
                  <a:gd name="T10" fmla="*/ 1215281 w 1055"/>
                  <a:gd name="T11" fmla="*/ 0 h 1"/>
                  <a:gd name="T12" fmla="*/ 1215281 w 1055"/>
                  <a:gd name="T13" fmla="*/ 0 h 1"/>
                  <a:gd name="T14" fmla="*/ 1215281 w 1055"/>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5" h="1">
                    <a:moveTo>
                      <a:pt x="1055" y="0"/>
                    </a:moveTo>
                    <a:lnTo>
                      <a:pt x="0" y="0"/>
                    </a:lnTo>
                    <a:lnTo>
                      <a:pt x="857" y="0"/>
                    </a:lnTo>
                    <a:lnTo>
                      <a:pt x="10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15" name="Freeform 245"/>
              <p:cNvSpPr>
                <a:spLocks noChangeArrowheads="1"/>
              </p:cNvSpPr>
              <p:nvPr/>
            </p:nvSpPr>
            <p:spPr bwMode="auto">
              <a:xfrm>
                <a:off x="9650944" y="4070847"/>
                <a:ext cx="1629974" cy="337514"/>
              </a:xfrm>
              <a:custGeom>
                <a:avLst/>
                <a:gdLst>
                  <a:gd name="T0" fmla="*/ 1349226 w 598"/>
                  <a:gd name="T1" fmla="*/ 0 h 123"/>
                  <a:gd name="T2" fmla="*/ 1349226 w 598"/>
                  <a:gd name="T3" fmla="*/ 0 h 123"/>
                  <a:gd name="T4" fmla="*/ 1120266 w 598"/>
                  <a:gd name="T5" fmla="*/ 0 h 123"/>
                  <a:gd name="T6" fmla="*/ 133560 w 598"/>
                  <a:gd name="T7" fmla="*/ 0 h 123"/>
                  <a:gd name="T8" fmla="*/ 130834 w 598"/>
                  <a:gd name="T9" fmla="*/ 0 h 123"/>
                  <a:gd name="T10" fmla="*/ 0 w 598"/>
                  <a:gd name="T11" fmla="*/ 46648 h 123"/>
                  <a:gd name="T12" fmla="*/ 891307 w 598"/>
                  <a:gd name="T13" fmla="*/ 337514 h 123"/>
                  <a:gd name="T14" fmla="*/ 894033 w 598"/>
                  <a:gd name="T15" fmla="*/ 337514 h 123"/>
                  <a:gd name="T16" fmla="*/ 1629974 w 598"/>
                  <a:gd name="T17" fmla="*/ 214033 h 123"/>
                  <a:gd name="T18" fmla="*/ 1629974 w 598"/>
                  <a:gd name="T19" fmla="*/ 214033 h 123"/>
                  <a:gd name="T20" fmla="*/ 1349226 w 598"/>
                  <a:gd name="T21" fmla="*/ 0 h 123"/>
                  <a:gd name="T22" fmla="*/ 1349226 w 598"/>
                  <a:gd name="T23" fmla="*/ 0 h 1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98" h="123">
                    <a:moveTo>
                      <a:pt x="495" y="0"/>
                    </a:moveTo>
                    <a:cubicBezTo>
                      <a:pt x="495" y="0"/>
                      <a:pt x="495" y="0"/>
                      <a:pt x="495" y="0"/>
                    </a:cubicBezTo>
                    <a:cubicBezTo>
                      <a:pt x="411" y="0"/>
                      <a:pt x="411" y="0"/>
                      <a:pt x="411" y="0"/>
                    </a:cubicBezTo>
                    <a:cubicBezTo>
                      <a:pt x="49" y="0"/>
                      <a:pt x="49" y="0"/>
                      <a:pt x="49" y="0"/>
                    </a:cubicBezTo>
                    <a:cubicBezTo>
                      <a:pt x="48" y="0"/>
                      <a:pt x="48" y="0"/>
                      <a:pt x="48" y="0"/>
                    </a:cubicBezTo>
                    <a:cubicBezTo>
                      <a:pt x="0" y="17"/>
                      <a:pt x="0" y="17"/>
                      <a:pt x="0" y="17"/>
                    </a:cubicBezTo>
                    <a:cubicBezTo>
                      <a:pt x="0" y="17"/>
                      <a:pt x="241" y="123"/>
                      <a:pt x="327" y="123"/>
                    </a:cubicBezTo>
                    <a:cubicBezTo>
                      <a:pt x="327" y="123"/>
                      <a:pt x="328" y="123"/>
                      <a:pt x="328" y="123"/>
                    </a:cubicBezTo>
                    <a:cubicBezTo>
                      <a:pt x="432" y="122"/>
                      <a:pt x="598" y="107"/>
                      <a:pt x="598" y="78"/>
                    </a:cubicBezTo>
                    <a:cubicBezTo>
                      <a:pt x="598" y="78"/>
                      <a:pt x="598" y="78"/>
                      <a:pt x="598" y="78"/>
                    </a:cubicBezTo>
                    <a:cubicBezTo>
                      <a:pt x="598" y="57"/>
                      <a:pt x="495" y="0"/>
                      <a:pt x="495" y="0"/>
                    </a:cubicBezTo>
                    <a:cubicBezTo>
                      <a:pt x="495" y="0"/>
                      <a:pt x="495" y="0"/>
                      <a:pt x="495" y="0"/>
                    </a:cubicBezTo>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grpSp>
          <p:nvGrpSpPr>
            <p:cNvPr id="19497" name="Group 2129"/>
            <p:cNvGrpSpPr/>
            <p:nvPr/>
          </p:nvGrpSpPr>
          <p:grpSpPr bwMode="auto">
            <a:xfrm rot="-849145">
              <a:off x="3295287" y="3434797"/>
              <a:ext cx="1806218" cy="353641"/>
              <a:chOff x="3721423" y="3640280"/>
              <a:chExt cx="1806218" cy="353641"/>
            </a:xfrm>
          </p:grpSpPr>
          <p:sp>
            <p:nvSpPr>
              <p:cNvPr id="19498" name="Freeform 246"/>
              <p:cNvSpPr>
                <a:spLocks noChangeArrowheads="1"/>
              </p:cNvSpPr>
              <p:nvPr/>
            </p:nvSpPr>
            <p:spPr bwMode="auto">
              <a:xfrm>
                <a:off x="4598038" y="3640280"/>
                <a:ext cx="929603" cy="353641"/>
              </a:xfrm>
              <a:custGeom>
                <a:avLst/>
                <a:gdLst>
                  <a:gd name="T0" fmla="*/ 0 w 807"/>
                  <a:gd name="T1" fmla="*/ 0 h 307"/>
                  <a:gd name="T2" fmla="*/ 3456 w 807"/>
                  <a:gd name="T3" fmla="*/ 353641 h 307"/>
                  <a:gd name="T4" fmla="*/ 929603 w 807"/>
                  <a:gd name="T5" fmla="*/ 323691 h 307"/>
                  <a:gd name="T6" fmla="*/ 927299 w 807"/>
                  <a:gd name="T7" fmla="*/ 5760 h 307"/>
                  <a:gd name="T8" fmla="*/ 0 w 807"/>
                  <a:gd name="T9" fmla="*/ 0 h 3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7" h="307">
                    <a:moveTo>
                      <a:pt x="0" y="0"/>
                    </a:moveTo>
                    <a:lnTo>
                      <a:pt x="3" y="307"/>
                    </a:lnTo>
                    <a:lnTo>
                      <a:pt x="807" y="281"/>
                    </a:lnTo>
                    <a:lnTo>
                      <a:pt x="805" y="5"/>
                    </a:lnTo>
                    <a:lnTo>
                      <a:pt x="0" y="0"/>
                    </a:lnTo>
                    <a:close/>
                  </a:path>
                </a:pathLst>
              </a:custGeom>
              <a:gradFill rotWithShape="1">
                <a:gsLst>
                  <a:gs pos="0">
                    <a:srgbClr val="FFFFFF"/>
                  </a:gs>
                  <a:gs pos="21001">
                    <a:srgbClr val="808080"/>
                  </a:gs>
                  <a:gs pos="53000">
                    <a:srgbClr val="FFFFFF"/>
                  </a:gs>
                  <a:gs pos="78000">
                    <a:srgbClr val="808080"/>
                  </a:gs>
                  <a:gs pos="100000">
                    <a:srgbClr val="D9D9D9"/>
                  </a:gs>
                </a:gsLst>
                <a:lin ang="5400000"/>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499" name="Freeform 247"/>
              <p:cNvSpPr>
                <a:spLocks noChangeArrowheads="1"/>
              </p:cNvSpPr>
              <p:nvPr/>
            </p:nvSpPr>
            <p:spPr bwMode="auto">
              <a:xfrm>
                <a:off x="4462111" y="3640280"/>
                <a:ext cx="139383" cy="353641"/>
              </a:xfrm>
              <a:custGeom>
                <a:avLst/>
                <a:gdLst>
                  <a:gd name="T0" fmla="*/ 24597 w 51"/>
                  <a:gd name="T1" fmla="*/ 315261 h 129"/>
                  <a:gd name="T2" fmla="*/ 2733 w 51"/>
                  <a:gd name="T3" fmla="*/ 287847 h 129"/>
                  <a:gd name="T4" fmla="*/ 0 w 51"/>
                  <a:gd name="T5" fmla="*/ 68535 h 129"/>
                  <a:gd name="T6" fmla="*/ 21864 w 51"/>
                  <a:gd name="T7" fmla="*/ 38380 h 129"/>
                  <a:gd name="T8" fmla="*/ 136650 w 51"/>
                  <a:gd name="T9" fmla="*/ 0 h 129"/>
                  <a:gd name="T10" fmla="*/ 139383 w 51"/>
                  <a:gd name="T11" fmla="*/ 353641 h 129"/>
                  <a:gd name="T12" fmla="*/ 24597 w 51"/>
                  <a:gd name="T13" fmla="*/ 315261 h 1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1" h="129">
                    <a:moveTo>
                      <a:pt x="9" y="115"/>
                    </a:moveTo>
                    <a:cubicBezTo>
                      <a:pt x="5" y="114"/>
                      <a:pt x="1" y="109"/>
                      <a:pt x="1" y="105"/>
                    </a:cubicBezTo>
                    <a:cubicBezTo>
                      <a:pt x="0" y="25"/>
                      <a:pt x="0" y="25"/>
                      <a:pt x="0" y="25"/>
                    </a:cubicBezTo>
                    <a:cubicBezTo>
                      <a:pt x="0" y="20"/>
                      <a:pt x="4" y="16"/>
                      <a:pt x="8" y="14"/>
                    </a:cubicBezTo>
                    <a:cubicBezTo>
                      <a:pt x="50" y="0"/>
                      <a:pt x="50" y="0"/>
                      <a:pt x="50" y="0"/>
                    </a:cubicBezTo>
                    <a:cubicBezTo>
                      <a:pt x="51" y="129"/>
                      <a:pt x="51" y="129"/>
                      <a:pt x="51" y="129"/>
                    </a:cubicBezTo>
                    <a:lnTo>
                      <a:pt x="9" y="115"/>
                    </a:lnTo>
                    <a:close/>
                  </a:path>
                </a:pathLst>
              </a:custGeom>
              <a:gradFill rotWithShape="1">
                <a:gsLst>
                  <a:gs pos="0">
                    <a:srgbClr val="FFFFFF"/>
                  </a:gs>
                  <a:gs pos="14999">
                    <a:srgbClr val="808080"/>
                  </a:gs>
                  <a:gs pos="48000">
                    <a:srgbClr val="FFFFFF"/>
                  </a:gs>
                  <a:gs pos="86000">
                    <a:srgbClr val="808080"/>
                  </a:gs>
                  <a:gs pos="100000">
                    <a:srgbClr val="D9D9D9"/>
                  </a:gs>
                </a:gsLst>
                <a:lin ang="5400000"/>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19500" name="Freeform 225"/>
              <p:cNvSpPr>
                <a:spLocks noChangeArrowheads="1"/>
              </p:cNvSpPr>
              <p:nvPr/>
            </p:nvSpPr>
            <p:spPr bwMode="auto">
              <a:xfrm>
                <a:off x="3721423" y="3775055"/>
                <a:ext cx="742991" cy="93306"/>
              </a:xfrm>
              <a:custGeom>
                <a:avLst/>
                <a:gdLst>
                  <a:gd name="T0" fmla="*/ 241904 w 645"/>
                  <a:gd name="T1" fmla="*/ 5760 h 81"/>
                  <a:gd name="T2" fmla="*/ 0 w 645"/>
                  <a:gd name="T3" fmla="*/ 40317 h 81"/>
                  <a:gd name="T4" fmla="*/ 0 w 645"/>
                  <a:gd name="T5" fmla="*/ 62204 h 81"/>
                  <a:gd name="T6" fmla="*/ 241904 w 645"/>
                  <a:gd name="T7" fmla="*/ 93306 h 81"/>
                  <a:gd name="T8" fmla="*/ 742991 w 645"/>
                  <a:gd name="T9" fmla="*/ 87546 h 81"/>
                  <a:gd name="T10" fmla="*/ 742991 w 645"/>
                  <a:gd name="T11" fmla="*/ 0 h 81"/>
                  <a:gd name="T12" fmla="*/ 241904 w 645"/>
                  <a:gd name="T13" fmla="*/ 5760 h 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5" h="81">
                    <a:moveTo>
                      <a:pt x="210" y="5"/>
                    </a:moveTo>
                    <a:lnTo>
                      <a:pt x="0" y="35"/>
                    </a:lnTo>
                    <a:lnTo>
                      <a:pt x="0" y="54"/>
                    </a:lnTo>
                    <a:lnTo>
                      <a:pt x="210" y="81"/>
                    </a:lnTo>
                    <a:lnTo>
                      <a:pt x="645" y="76"/>
                    </a:lnTo>
                    <a:lnTo>
                      <a:pt x="645" y="0"/>
                    </a:lnTo>
                    <a:lnTo>
                      <a:pt x="210" y="5"/>
                    </a:lnTo>
                    <a:close/>
                  </a:path>
                </a:pathLst>
              </a:custGeom>
              <a:gradFill rotWithShape="1">
                <a:gsLst>
                  <a:gs pos="0">
                    <a:srgbClr val="FFFFFF"/>
                  </a:gs>
                  <a:gs pos="20000">
                    <a:srgbClr val="808080"/>
                  </a:gs>
                  <a:gs pos="48000">
                    <a:srgbClr val="FFFFFF"/>
                  </a:gs>
                  <a:gs pos="84000">
                    <a:srgbClr val="808080"/>
                  </a:gs>
                  <a:gs pos="100000">
                    <a:srgbClr val="D9D9D9"/>
                  </a:gs>
                </a:gsLst>
                <a:lin ang="5400000"/>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grpSp>
      <p:sp>
        <p:nvSpPr>
          <p:cNvPr id="306" name="Text Placeholder 14"/>
          <p:cNvSpPr txBox="1">
            <a:spLocks noChangeArrowheads="1"/>
          </p:cNvSpPr>
          <p:nvPr/>
        </p:nvSpPr>
        <p:spPr bwMode="auto">
          <a:xfrm>
            <a:off x="4657408" y="2429193"/>
            <a:ext cx="2058987" cy="26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ea typeface="微软雅黑" panose="020B0503020204020204" charset="-122"/>
              </a:rPr>
              <a:t>单击此处添加标题</a:t>
            </a:r>
          </a:p>
        </p:txBody>
      </p:sp>
      <p:sp>
        <p:nvSpPr>
          <p:cNvPr id="307" name="Text Placeholder 14"/>
          <p:cNvSpPr txBox="1">
            <a:spLocks noChangeArrowheads="1"/>
          </p:cNvSpPr>
          <p:nvPr/>
        </p:nvSpPr>
        <p:spPr bwMode="auto">
          <a:xfrm>
            <a:off x="4657408" y="2710180"/>
            <a:ext cx="2579687" cy="356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ea typeface="微软雅黑" panose="020B0503020204020204" charset="-122"/>
              </a:rPr>
              <a:t>请在此粘贴或者输入您的文字内容请在此粘贴或者输入您的文字内容</a:t>
            </a:r>
          </a:p>
        </p:txBody>
      </p:sp>
      <p:sp>
        <p:nvSpPr>
          <p:cNvPr id="51" name="Text Placeholder 14"/>
          <p:cNvSpPr txBox="1">
            <a:spLocks noChangeArrowheads="1"/>
          </p:cNvSpPr>
          <p:nvPr/>
        </p:nvSpPr>
        <p:spPr bwMode="auto">
          <a:xfrm>
            <a:off x="5849620" y="1506855"/>
            <a:ext cx="2058988" cy="26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ea typeface="微软雅黑" panose="020B0503020204020204" charset="-122"/>
              </a:rPr>
              <a:t>单击此处添加标题</a:t>
            </a:r>
          </a:p>
        </p:txBody>
      </p:sp>
      <p:sp>
        <p:nvSpPr>
          <p:cNvPr id="52" name="Text Placeholder 14"/>
          <p:cNvSpPr txBox="1">
            <a:spLocks noChangeArrowheads="1"/>
          </p:cNvSpPr>
          <p:nvPr/>
        </p:nvSpPr>
        <p:spPr bwMode="auto">
          <a:xfrm>
            <a:off x="5849620" y="1787843"/>
            <a:ext cx="2579688" cy="356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ea typeface="微软雅黑" panose="020B0503020204020204" charset="-122"/>
              </a:rPr>
              <a:t>请在此粘贴或者输入您的文字内容请在此粘贴或者输入您的文字内容</a:t>
            </a:r>
          </a:p>
        </p:txBody>
      </p:sp>
      <p:sp>
        <p:nvSpPr>
          <p:cNvPr id="54" name="Text Placeholder 14"/>
          <p:cNvSpPr txBox="1">
            <a:spLocks noChangeArrowheads="1"/>
          </p:cNvSpPr>
          <p:nvPr/>
        </p:nvSpPr>
        <p:spPr bwMode="auto">
          <a:xfrm>
            <a:off x="5152708" y="4194493"/>
            <a:ext cx="2058987" cy="26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ea typeface="微软雅黑" panose="020B0503020204020204" charset="-122"/>
              </a:rPr>
              <a:t>单击此处添加标题</a:t>
            </a:r>
          </a:p>
        </p:txBody>
      </p:sp>
      <p:sp>
        <p:nvSpPr>
          <p:cNvPr id="55" name="Text Placeholder 14"/>
          <p:cNvSpPr txBox="1">
            <a:spLocks noChangeArrowheads="1"/>
          </p:cNvSpPr>
          <p:nvPr/>
        </p:nvSpPr>
        <p:spPr bwMode="auto">
          <a:xfrm>
            <a:off x="5152708" y="4475480"/>
            <a:ext cx="2579687" cy="356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ea typeface="微软雅黑" panose="020B0503020204020204" charset="-122"/>
              </a:rPr>
              <a:t>请在此粘贴或者输入您的文字内容请在此粘贴或者输入您的文字内容</a:t>
            </a:r>
          </a:p>
        </p:txBody>
      </p:sp>
      <p:sp>
        <p:nvSpPr>
          <p:cNvPr id="57" name="Text Placeholder 14"/>
          <p:cNvSpPr txBox="1">
            <a:spLocks noChangeArrowheads="1"/>
          </p:cNvSpPr>
          <p:nvPr/>
        </p:nvSpPr>
        <p:spPr bwMode="auto">
          <a:xfrm>
            <a:off x="5503545" y="5173980"/>
            <a:ext cx="2058988" cy="26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600">
                <a:solidFill>
                  <a:schemeClr val="tx1"/>
                </a:solidFill>
                <a:ea typeface="微软雅黑" panose="020B0503020204020204" charset="-122"/>
              </a:rPr>
              <a:t>单击此处添加标题</a:t>
            </a:r>
          </a:p>
        </p:txBody>
      </p:sp>
      <p:sp>
        <p:nvSpPr>
          <p:cNvPr id="58" name="Text Placeholder 14"/>
          <p:cNvSpPr txBox="1">
            <a:spLocks noChangeArrowheads="1"/>
          </p:cNvSpPr>
          <p:nvPr/>
        </p:nvSpPr>
        <p:spPr bwMode="auto">
          <a:xfrm>
            <a:off x="5503545" y="5454968"/>
            <a:ext cx="2579688" cy="356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90000"/>
              </a:lnSpc>
              <a:buFont typeface="Arial" panose="020B0604020202020204" pitchFamily="34" charset="0"/>
              <a:buNone/>
            </a:pPr>
            <a:r>
              <a:rPr lang="en-IN" altLang="en-US" sz="1200">
                <a:solidFill>
                  <a:schemeClr val="tx1"/>
                </a:solidFill>
                <a:ea typeface="微软雅黑" panose="020B0503020204020204" charset="-122"/>
              </a:rPr>
              <a:t>请在此粘贴或者输入您的文字内容请在此粘贴或者输入您的文字内容</a:t>
            </a:r>
          </a:p>
        </p:txBody>
      </p:sp>
      <p:grpSp>
        <p:nvGrpSpPr>
          <p:cNvPr id="64" name="Group 63"/>
          <p:cNvGrpSpPr/>
          <p:nvPr/>
        </p:nvGrpSpPr>
        <p:grpSpPr bwMode="auto">
          <a:xfrm rot="16200000" flipV="1">
            <a:off x="3920015" y="4144486"/>
            <a:ext cx="87312" cy="809625"/>
            <a:chOff x="1379311" y="3937681"/>
            <a:chExt cx="87540" cy="810686"/>
          </a:xfrm>
        </p:grpSpPr>
        <p:cxnSp>
          <p:nvCxnSpPr>
            <p:cNvPr id="65" name="Straight Connector 64"/>
            <p:cNvCxnSpPr>
              <a:endCxn id="66" idx="4"/>
            </p:cNvCxnSpPr>
            <p:nvPr/>
          </p:nvCxnSpPr>
          <p:spPr>
            <a:xfrm rot="16200000" flipV="1">
              <a:off x="1059064" y="4386738"/>
              <a:ext cx="723259"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6" name="Oval 65"/>
            <p:cNvSpPr/>
            <p:nvPr/>
          </p:nvSpPr>
          <p:spPr>
            <a:xfrm>
              <a:off x="1379311" y="3937681"/>
              <a:ext cx="87540" cy="87427"/>
            </a:xfrm>
            <a:prstGeom prst="ellipse">
              <a:avLst/>
            </a:prstGeom>
            <a:solidFill>
              <a:schemeClr val="tx1">
                <a:lumMod val="50000"/>
                <a:lumOff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grpSp>
        <p:nvGrpSpPr>
          <p:cNvPr id="67" name="Group 66"/>
          <p:cNvGrpSpPr/>
          <p:nvPr/>
        </p:nvGrpSpPr>
        <p:grpSpPr bwMode="auto">
          <a:xfrm rot="16200000" flipV="1">
            <a:off x="3893026" y="4801712"/>
            <a:ext cx="87313" cy="1492250"/>
            <a:chOff x="1379311" y="3937681"/>
            <a:chExt cx="87540" cy="1492248"/>
          </a:xfrm>
        </p:grpSpPr>
        <p:cxnSp>
          <p:nvCxnSpPr>
            <p:cNvPr id="68" name="Straight Connector 67"/>
            <p:cNvCxnSpPr/>
            <p:nvPr/>
          </p:nvCxnSpPr>
          <p:spPr>
            <a:xfrm rot="16200000" flipV="1">
              <a:off x="716635" y="4727461"/>
              <a:ext cx="1404935"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9" name="Oval 68"/>
            <p:cNvSpPr/>
            <p:nvPr/>
          </p:nvSpPr>
          <p:spPr>
            <a:xfrm>
              <a:off x="1379312" y="3937681"/>
              <a:ext cx="87540" cy="87313"/>
            </a:xfrm>
            <a:prstGeom prst="ellipse">
              <a:avLst/>
            </a:prstGeom>
            <a:solidFill>
              <a:schemeClr val="tx1">
                <a:lumMod val="50000"/>
                <a:lumOff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grpSp>
        <p:nvGrpSpPr>
          <p:cNvPr id="71" name="Group 70"/>
          <p:cNvGrpSpPr/>
          <p:nvPr/>
        </p:nvGrpSpPr>
        <p:grpSpPr bwMode="auto">
          <a:xfrm rot="16200000" flipV="1">
            <a:off x="3313589" y="2272824"/>
            <a:ext cx="87312" cy="958850"/>
            <a:chOff x="1379311" y="3937681"/>
            <a:chExt cx="87540" cy="958871"/>
          </a:xfrm>
        </p:grpSpPr>
        <p:cxnSp>
          <p:nvCxnSpPr>
            <p:cNvPr id="72" name="Straight Connector 71"/>
            <p:cNvCxnSpPr>
              <a:endCxn id="73" idx="4"/>
            </p:cNvCxnSpPr>
            <p:nvPr/>
          </p:nvCxnSpPr>
          <p:spPr>
            <a:xfrm rot="16200000" flipV="1">
              <a:off x="987302" y="4459977"/>
              <a:ext cx="871557" cy="1592"/>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73" name="Oval 72"/>
            <p:cNvSpPr/>
            <p:nvPr/>
          </p:nvSpPr>
          <p:spPr>
            <a:xfrm>
              <a:off x="1379311" y="3937681"/>
              <a:ext cx="87540" cy="87314"/>
            </a:xfrm>
            <a:prstGeom prst="ellipse">
              <a:avLst/>
            </a:prstGeom>
            <a:solidFill>
              <a:schemeClr val="tx1">
                <a:lumMod val="50000"/>
                <a:lumOff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grpSp>
      <p:sp>
        <p:nvSpPr>
          <p:cNvPr id="81" name="TextBox 80"/>
          <p:cNvSpPr txBox="1">
            <a:spLocks noChangeArrowheads="1"/>
          </p:cNvSpPr>
          <p:nvPr/>
        </p:nvSpPr>
        <p:spPr bwMode="auto">
          <a:xfrm>
            <a:off x="9138920" y="2910205"/>
            <a:ext cx="2325688"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just" eaLnBrk="1" hangingPunct="1">
              <a:lnSpc>
                <a:spcPct val="120000"/>
              </a:lnSpc>
            </a:pPr>
            <a:r>
              <a:rPr lang="en-IN" altLang="en-US" sz="1400">
                <a:solidFill>
                  <a:schemeClr val="tx1"/>
                </a:solidFill>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82" name="TextBox 81"/>
          <p:cNvSpPr txBox="1">
            <a:spLocks noChangeArrowheads="1"/>
          </p:cNvSpPr>
          <p:nvPr/>
        </p:nvSpPr>
        <p:spPr bwMode="auto">
          <a:xfrm>
            <a:off x="9138920" y="2521268"/>
            <a:ext cx="2325688"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20000"/>
              </a:lnSpc>
            </a:pPr>
            <a:r>
              <a:rPr lang="en-IN" altLang="en-US" sz="1200" i="1">
                <a:solidFill>
                  <a:schemeClr val="tx1"/>
                </a:solidFill>
                <a:ea typeface="微软雅黑" panose="020B0503020204020204" charset="-122"/>
              </a:rPr>
              <a:t>"At vero eos et </a:t>
            </a:r>
          </a:p>
        </p:txBody>
      </p:sp>
      <p:sp>
        <p:nvSpPr>
          <p:cNvPr id="83" name="TextBox 82"/>
          <p:cNvSpPr txBox="1">
            <a:spLocks noChangeArrowheads="1"/>
          </p:cNvSpPr>
          <p:nvPr/>
        </p:nvSpPr>
        <p:spPr bwMode="auto">
          <a:xfrm>
            <a:off x="9138920" y="4248468"/>
            <a:ext cx="2325688"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just" eaLnBrk="1" hangingPunct="1">
              <a:lnSpc>
                <a:spcPct val="120000"/>
              </a:lnSpc>
            </a:pPr>
            <a:r>
              <a:rPr lang="en-IN" altLang="en-US" sz="1400">
                <a:solidFill>
                  <a:schemeClr val="tx1"/>
                </a:solidFill>
                <a:ea typeface="微软雅黑" panose="020B0503020204020204" charset="-122"/>
              </a:rPr>
              <a:t>您的内容打在这里，或者通过复制您的文本后，在此框中选择粘贴，并选择只保留文字。您的内容打在这里，或者通过复制您的文本后，在此框中</a:t>
            </a:r>
          </a:p>
        </p:txBody>
      </p:sp>
      <p:grpSp>
        <p:nvGrpSpPr>
          <p:cNvPr id="22" name="Group 21"/>
          <p:cNvGrpSpPr/>
          <p:nvPr/>
        </p:nvGrpSpPr>
        <p:grpSpPr bwMode="auto">
          <a:xfrm>
            <a:off x="2323783" y="1824355"/>
            <a:ext cx="2703512" cy="1300163"/>
            <a:chOff x="2551584" y="1997479"/>
            <a:chExt cx="2703089" cy="1300272"/>
          </a:xfrm>
        </p:grpSpPr>
        <p:cxnSp>
          <p:nvCxnSpPr>
            <p:cNvPr id="103" name="Straight Connector 102"/>
            <p:cNvCxnSpPr>
              <a:endCxn id="104" idx="4"/>
            </p:cNvCxnSpPr>
            <p:nvPr/>
          </p:nvCxnSpPr>
          <p:spPr>
            <a:xfrm>
              <a:off x="3416636" y="2041933"/>
              <a:ext cx="1750739"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4" name="Oval 103"/>
            <p:cNvSpPr/>
            <p:nvPr/>
          </p:nvSpPr>
          <p:spPr>
            <a:xfrm rot="16200000" flipV="1">
              <a:off x="5167363" y="1997490"/>
              <a:ext cx="87320" cy="87298"/>
            </a:xfrm>
            <a:prstGeom prst="ellipse">
              <a:avLst/>
            </a:prstGeom>
            <a:solidFill>
              <a:schemeClr val="tx1">
                <a:lumMod val="50000"/>
                <a:lumOff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latin typeface="微软雅黑" panose="020B0503020204020204" charset="-122"/>
                <a:ea typeface="微软雅黑" panose="020B0503020204020204" charset="-122"/>
              </a:endParaRPr>
            </a:p>
          </p:txBody>
        </p:sp>
        <p:cxnSp>
          <p:nvCxnSpPr>
            <p:cNvPr id="106" name="Straight Connector 105"/>
            <p:cNvCxnSpPr/>
            <p:nvPr/>
          </p:nvCxnSpPr>
          <p:spPr>
            <a:xfrm flipV="1">
              <a:off x="2551584" y="2041933"/>
              <a:ext cx="863465" cy="125581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advTm="10717">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21" presetClass="entr" presetSubtype="1"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500"/>
                                        <p:tgtEl>
                                          <p:spTgt spid="41"/>
                                        </p:tgtEl>
                                      </p:cBhvr>
                                    </p:animEffect>
                                  </p:childTnLst>
                                </p:cTn>
                              </p:par>
                            </p:childTnLst>
                          </p:cTn>
                        </p:par>
                        <p:par>
                          <p:cTn id="20" fill="hold">
                            <p:stCondLst>
                              <p:cond delay="2000"/>
                            </p:stCondLst>
                            <p:childTnLst>
                              <p:par>
                                <p:cTn id="21" presetID="21" presetClass="entr" presetSubtype="1" fill="hold"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heel(1)">
                                      <p:cBhvr>
                                        <p:cTn id="23" dur="500"/>
                                        <p:tgtEl>
                                          <p:spTgt spid="40"/>
                                        </p:tgtEl>
                                      </p:cBhvr>
                                    </p:animEffect>
                                  </p:childTnLst>
                                </p:cTn>
                              </p:par>
                            </p:childTnLst>
                          </p:cTn>
                        </p:par>
                        <p:par>
                          <p:cTn id="24" fill="hold">
                            <p:stCondLst>
                              <p:cond delay="2500"/>
                            </p:stCondLst>
                            <p:childTnLst>
                              <p:par>
                                <p:cTn id="25" presetID="21" presetClass="entr" presetSubtype="1"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heel(1)">
                                      <p:cBhvr>
                                        <p:cTn id="27" dur="500"/>
                                        <p:tgtEl>
                                          <p:spTgt spid="39"/>
                                        </p:tgtEl>
                                      </p:cBhvr>
                                    </p:animEffect>
                                  </p:childTnLst>
                                </p:cTn>
                              </p:par>
                            </p:childTnLst>
                          </p:cTn>
                        </p:par>
                        <p:par>
                          <p:cTn id="28" fill="hold">
                            <p:stCondLst>
                              <p:cond delay="3000"/>
                            </p:stCondLst>
                            <p:childTnLst>
                              <p:par>
                                <p:cTn id="29" presetID="21" presetClass="entr" presetSubtype="1"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heel(1)">
                                      <p:cBhvr>
                                        <p:cTn id="31" dur="500"/>
                                        <p:tgtEl>
                                          <p:spTgt spid="38"/>
                                        </p:tgtEl>
                                      </p:cBhvr>
                                    </p:animEffect>
                                  </p:childTnLst>
                                </p:cTn>
                              </p:par>
                            </p:childTnLst>
                          </p:cTn>
                        </p:par>
                        <p:par>
                          <p:cTn id="32" fill="hold">
                            <p:stCondLst>
                              <p:cond delay="3500"/>
                            </p:stCondLst>
                            <p:childTnLst>
                              <p:par>
                                <p:cTn id="33" presetID="2" presetClass="entr" presetSubtype="2" accel="53000" fill="hold" nodeType="afterEffect">
                                  <p:stCondLst>
                                    <p:cond delay="0"/>
                                  </p:stCondLst>
                                  <p:childTnLst>
                                    <p:set>
                                      <p:cBhvr>
                                        <p:cTn id="34" dur="1" fill="hold">
                                          <p:stCondLst>
                                            <p:cond delay="0"/>
                                          </p:stCondLst>
                                        </p:cTn>
                                        <p:tgtEl>
                                          <p:spTgt spid="2134"/>
                                        </p:tgtEl>
                                        <p:attrNameLst>
                                          <p:attrName>style.visibility</p:attrName>
                                        </p:attrNameLst>
                                      </p:cBhvr>
                                      <p:to>
                                        <p:strVal val="visible"/>
                                      </p:to>
                                    </p:set>
                                    <p:anim calcmode="lin" valueType="num">
                                      <p:cBhvr>
                                        <p:cTn id="35" dur="2000" fill="hold"/>
                                        <p:tgtEl>
                                          <p:spTgt spid="2134"/>
                                        </p:tgtEl>
                                        <p:attrNameLst>
                                          <p:attrName>ppt_x</p:attrName>
                                        </p:attrNameLst>
                                      </p:cBhvr>
                                      <p:tavLst>
                                        <p:tav tm="0">
                                          <p:val>
                                            <p:strVal val="1+#ppt_w/2"/>
                                          </p:val>
                                        </p:tav>
                                        <p:tav tm="100000">
                                          <p:val>
                                            <p:strVal val="#ppt_x"/>
                                          </p:val>
                                        </p:tav>
                                      </p:tavLst>
                                    </p:anim>
                                    <p:anim calcmode="lin" valueType="num">
                                      <p:cBhvr>
                                        <p:cTn id="36" dur="2000" fill="hold"/>
                                        <p:tgtEl>
                                          <p:spTgt spid="2134"/>
                                        </p:tgtEl>
                                        <p:attrNameLst>
                                          <p:attrName>ppt_y</p:attrName>
                                        </p:attrNameLst>
                                      </p:cBhvr>
                                      <p:tavLst>
                                        <p:tav tm="0">
                                          <p:val>
                                            <p:strVal val="#ppt_y"/>
                                          </p:val>
                                        </p:tav>
                                        <p:tav tm="100000">
                                          <p:val>
                                            <p:strVal val="#ppt_y"/>
                                          </p:val>
                                        </p:tav>
                                      </p:tavLst>
                                    </p:anim>
                                  </p:childTnLst>
                                </p:cTn>
                              </p:par>
                            </p:childTnLst>
                          </p:cTn>
                        </p:par>
                        <p:par>
                          <p:cTn id="37" fill="hold">
                            <p:stCondLst>
                              <p:cond delay="5500"/>
                            </p:stCondLst>
                            <p:childTnLst>
                              <p:par>
                                <p:cTn id="38" presetID="22" presetClass="entr" presetSubtype="8"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500"/>
                                        <p:tgtEl>
                                          <p:spTgt spid="22"/>
                                        </p:tgtEl>
                                      </p:cBhvr>
                                    </p:animEffect>
                                  </p:childTnLst>
                                </p:cTn>
                              </p:par>
                            </p:childTnLst>
                          </p:cTn>
                        </p:par>
                        <p:par>
                          <p:cTn id="41" fill="hold">
                            <p:stCondLst>
                              <p:cond delay="6000"/>
                            </p:stCondLst>
                            <p:childTnLst>
                              <p:par>
                                <p:cTn id="42" presetID="10" presetClass="entr" presetSubtype="0"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fade">
                                      <p:cBhvr>
                                        <p:cTn id="50" dur="500"/>
                                        <p:tgtEl>
                                          <p:spTgt spid="52"/>
                                        </p:tgtEl>
                                      </p:cBhvr>
                                    </p:animEffect>
                                  </p:childTnLst>
                                </p:cTn>
                              </p:par>
                            </p:childTnLst>
                          </p:cTn>
                        </p:par>
                        <p:par>
                          <p:cTn id="51" fill="hold">
                            <p:stCondLst>
                              <p:cond delay="6500"/>
                            </p:stCondLst>
                            <p:childTnLst>
                              <p:par>
                                <p:cTn id="52" presetID="22" presetClass="entr" presetSubtype="8" fill="hold"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7000"/>
                            </p:stCondLst>
                            <p:childTnLst>
                              <p:par>
                                <p:cTn id="56" presetID="10" presetClass="entr" presetSubtype="0"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6"/>
                                        </p:tgtEl>
                                        <p:attrNameLst>
                                          <p:attrName>style.visibility</p:attrName>
                                        </p:attrNameLst>
                                      </p:cBhvr>
                                      <p:to>
                                        <p:strVal val="visible"/>
                                      </p:to>
                                    </p:set>
                                    <p:animEffect transition="in" filter="fade">
                                      <p:cBhvr>
                                        <p:cTn id="61" dur="500"/>
                                        <p:tgtEl>
                                          <p:spTgt spid="30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07"/>
                                        </p:tgtEl>
                                        <p:attrNameLst>
                                          <p:attrName>style.visibility</p:attrName>
                                        </p:attrNameLst>
                                      </p:cBhvr>
                                      <p:to>
                                        <p:strVal val="visible"/>
                                      </p:to>
                                    </p:set>
                                    <p:animEffect transition="in" filter="fade">
                                      <p:cBhvr>
                                        <p:cTn id="64" dur="500"/>
                                        <p:tgtEl>
                                          <p:spTgt spid="307"/>
                                        </p:tgtEl>
                                      </p:cBhvr>
                                    </p:animEffect>
                                  </p:childTnLst>
                                </p:cTn>
                              </p:par>
                            </p:childTnLst>
                          </p:cTn>
                        </p:par>
                        <p:par>
                          <p:cTn id="65" fill="hold">
                            <p:stCondLst>
                              <p:cond delay="7500"/>
                            </p:stCondLst>
                            <p:childTnLst>
                              <p:par>
                                <p:cTn id="66" presetID="22" presetClass="entr" presetSubtype="8" fill="hold"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8000"/>
                            </p:stCondLst>
                            <p:childTnLst>
                              <p:par>
                                <p:cTn id="70" presetID="10" presetClass="entr" presetSubtype="0" fill="hold"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fade">
                                      <p:cBhvr>
                                        <p:cTn id="78" dur="500"/>
                                        <p:tgtEl>
                                          <p:spTgt spid="55"/>
                                        </p:tgtEl>
                                      </p:cBhvr>
                                    </p:animEffect>
                                  </p:childTnLst>
                                </p:cTn>
                              </p:par>
                            </p:childTnLst>
                          </p:cTn>
                        </p:par>
                        <p:par>
                          <p:cTn id="79" fill="hold">
                            <p:stCondLst>
                              <p:cond delay="8500"/>
                            </p:stCondLst>
                            <p:childTnLst>
                              <p:par>
                                <p:cTn id="80" presetID="22" presetClass="entr" presetSubtype="8" fill="hold" nodeType="afterEffect">
                                  <p:stCondLst>
                                    <p:cond delay="0"/>
                                  </p:stCondLst>
                                  <p:childTnLst>
                                    <p:set>
                                      <p:cBhvr>
                                        <p:cTn id="81" dur="1" fill="hold">
                                          <p:stCondLst>
                                            <p:cond delay="0"/>
                                          </p:stCondLst>
                                        </p:cTn>
                                        <p:tgtEl>
                                          <p:spTgt spid="67"/>
                                        </p:tgtEl>
                                        <p:attrNameLst>
                                          <p:attrName>style.visibility</p:attrName>
                                        </p:attrNameLst>
                                      </p:cBhvr>
                                      <p:to>
                                        <p:strVal val="visible"/>
                                      </p:to>
                                    </p:set>
                                    <p:animEffect transition="in" filter="wipe(left)">
                                      <p:cBhvr>
                                        <p:cTn id="82" dur="500"/>
                                        <p:tgtEl>
                                          <p:spTgt spid="67"/>
                                        </p:tgtEl>
                                      </p:cBhvr>
                                    </p:animEffect>
                                  </p:childTnLst>
                                </p:cTn>
                              </p:par>
                            </p:childTnLst>
                          </p:cTn>
                        </p:par>
                        <p:par>
                          <p:cTn id="83" fill="hold">
                            <p:stCondLst>
                              <p:cond delay="9000"/>
                            </p:stCondLst>
                            <p:childTnLst>
                              <p:par>
                                <p:cTn id="84" presetID="10" presetClass="entr" presetSubtype="0" fill="hold"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fade">
                                      <p:cBhvr>
                                        <p:cTn id="86" dur="500"/>
                                        <p:tgtEl>
                                          <p:spTgt spid="12"/>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childTnLst>
                          </p:cTn>
                        </p:par>
                        <p:par>
                          <p:cTn id="93" fill="hold">
                            <p:stCondLst>
                              <p:cond delay="9500"/>
                            </p:stCondLst>
                            <p:childTnLst>
                              <p:par>
                                <p:cTn id="94" presetID="10" presetClass="entr" presetSubtype="0" fill="hold" grpId="0" nodeType="after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500"/>
                                        <p:tgtEl>
                                          <p:spTgt spid="8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82"/>
                                        </p:tgtEl>
                                        <p:attrNameLst>
                                          <p:attrName>style.visibility</p:attrName>
                                        </p:attrNameLst>
                                      </p:cBhvr>
                                      <p:to>
                                        <p:strVal val="visible"/>
                                      </p:to>
                                    </p:set>
                                    <p:animEffect transition="in" filter="fade">
                                      <p:cBhvr>
                                        <p:cTn id="99" dur="500"/>
                                        <p:tgtEl>
                                          <p:spTgt spid="8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81"/>
                                        </p:tgtEl>
                                        <p:attrNameLst>
                                          <p:attrName>style.visibility</p:attrName>
                                        </p:attrNameLst>
                                      </p:cBhvr>
                                      <p:to>
                                        <p:strVal val="visible"/>
                                      </p:to>
                                    </p:set>
                                    <p:animEffect transition="in" filter="fade">
                                      <p:cBhvr>
                                        <p:cTn id="102" dur="500"/>
                                        <p:tgtEl>
                                          <p:spTgt spid="81"/>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83"/>
                                        </p:tgtEl>
                                        <p:attrNameLst>
                                          <p:attrName>style.visibility</p:attrName>
                                        </p:attrNameLst>
                                      </p:cBhvr>
                                      <p:to>
                                        <p:strVal val="visible"/>
                                      </p:to>
                                    </p:set>
                                    <p:animEffect transition="in" filter="fade">
                                      <p:cBhvr>
                                        <p:cTn id="105"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0" grpId="0"/>
      <p:bldP spid="306" grpId="0"/>
      <p:bldP spid="307" grpId="0"/>
      <p:bldP spid="51" grpId="0"/>
      <p:bldP spid="52" grpId="0"/>
      <p:bldP spid="54" grpId="0"/>
      <p:bldP spid="55" grpId="0"/>
      <p:bldP spid="57" grpId="0"/>
      <p:bldP spid="58" grpId="0"/>
      <p:bldP spid="81" grpId="0"/>
      <p:bldP spid="82" grpId="0"/>
      <p:bldP spid="8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3" name="Rounded Rectangle 1"/>
          <p:cNvSpPr/>
          <p:nvPr/>
        </p:nvSpPr>
        <p:spPr>
          <a:xfrm>
            <a:off x="530225" y="3676650"/>
            <a:ext cx="1998663" cy="552450"/>
          </a:xfrm>
          <a:prstGeom prst="roundRect">
            <a:avLst>
              <a:gd name="adj" fmla="val 50000"/>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23" name="Rounded Rectangle 22"/>
          <p:cNvSpPr/>
          <p:nvPr/>
        </p:nvSpPr>
        <p:spPr>
          <a:xfrm>
            <a:off x="2047875" y="3676650"/>
            <a:ext cx="2790825" cy="552450"/>
          </a:xfrm>
          <a:prstGeom prst="roundRect">
            <a:avLst>
              <a:gd name="adj" fmla="val 50000"/>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24" name="Rounded Rectangle 23"/>
          <p:cNvSpPr/>
          <p:nvPr/>
        </p:nvSpPr>
        <p:spPr>
          <a:xfrm>
            <a:off x="4292600" y="3676650"/>
            <a:ext cx="2509838" cy="552450"/>
          </a:xfrm>
          <a:prstGeom prst="roundRect">
            <a:avLst>
              <a:gd name="adj" fmla="val 50000"/>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25" name="Rounded Rectangle 24"/>
          <p:cNvSpPr/>
          <p:nvPr/>
        </p:nvSpPr>
        <p:spPr>
          <a:xfrm>
            <a:off x="6210300" y="3676650"/>
            <a:ext cx="3230563" cy="552450"/>
          </a:xfrm>
          <a:prstGeom prst="roundRect">
            <a:avLst>
              <a:gd name="adj" fmla="val 50000"/>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sp>
        <p:nvSpPr>
          <p:cNvPr id="26" name="Rounded Rectangle 25"/>
          <p:cNvSpPr/>
          <p:nvPr/>
        </p:nvSpPr>
        <p:spPr>
          <a:xfrm>
            <a:off x="8839200" y="3676650"/>
            <a:ext cx="2638425" cy="552450"/>
          </a:xfrm>
          <a:prstGeom prst="roundRect">
            <a:avLst>
              <a:gd name="adj" fmla="val 50000"/>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nvGrpSpPr>
          <p:cNvPr id="48" name="Group 47"/>
          <p:cNvGrpSpPr/>
          <p:nvPr/>
        </p:nvGrpSpPr>
        <p:grpSpPr bwMode="auto">
          <a:xfrm>
            <a:off x="1379538" y="4184650"/>
            <a:ext cx="87312" cy="749300"/>
            <a:chOff x="1379311" y="3937681"/>
            <a:chExt cx="87540" cy="748620"/>
          </a:xfrm>
        </p:grpSpPr>
        <p:cxnSp>
          <p:nvCxnSpPr>
            <p:cNvPr id="38" name="Straight Connector 37"/>
            <p:cNvCxnSpPr>
              <a:endCxn id="18" idx="4"/>
            </p:cNvCxnSpPr>
            <p:nvPr/>
          </p:nvCxnSpPr>
          <p:spPr>
            <a:xfrm flipV="1">
              <a:off x="1423877" y="4024915"/>
              <a:ext cx="0" cy="661386"/>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1379311" y="3937681"/>
              <a:ext cx="87540" cy="87234"/>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sp>
        <p:nvSpPr>
          <p:cNvPr id="44" name="Text Placeholder 14"/>
          <p:cNvSpPr txBox="1">
            <a:spLocks noChangeArrowheads="1"/>
          </p:cNvSpPr>
          <p:nvPr/>
        </p:nvSpPr>
        <p:spPr bwMode="auto">
          <a:xfrm>
            <a:off x="1350963" y="5005388"/>
            <a:ext cx="20605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Feature Project</a:t>
            </a:r>
          </a:p>
        </p:txBody>
      </p:sp>
      <p:sp>
        <p:nvSpPr>
          <p:cNvPr id="45" name="Text Placeholder 14"/>
          <p:cNvSpPr txBox="1">
            <a:spLocks noChangeArrowheads="1"/>
          </p:cNvSpPr>
          <p:nvPr/>
        </p:nvSpPr>
        <p:spPr bwMode="auto">
          <a:xfrm>
            <a:off x="1350963" y="5270500"/>
            <a:ext cx="2058987"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100">
                <a:solidFill>
                  <a:schemeClr val="tx1"/>
                </a:solidFill>
              </a:rPr>
              <a:t>请在此粘贴或者输入您的文字内容请在此粘贴或者输入您的文字内容</a:t>
            </a:r>
          </a:p>
        </p:txBody>
      </p:sp>
      <p:grpSp>
        <p:nvGrpSpPr>
          <p:cNvPr id="49" name="Group 48"/>
          <p:cNvGrpSpPr/>
          <p:nvPr/>
        </p:nvGrpSpPr>
        <p:grpSpPr bwMode="auto">
          <a:xfrm flipV="1">
            <a:off x="3127375" y="2936875"/>
            <a:ext cx="87313" cy="747713"/>
            <a:chOff x="1379311" y="3937681"/>
            <a:chExt cx="87540" cy="748620"/>
          </a:xfrm>
        </p:grpSpPr>
        <p:cxnSp>
          <p:nvCxnSpPr>
            <p:cNvPr id="50" name="Straight Connector 49"/>
            <p:cNvCxnSpPr>
              <a:endCxn id="51" idx="4"/>
            </p:cNvCxnSpPr>
            <p:nvPr/>
          </p:nvCxnSpPr>
          <p:spPr>
            <a:xfrm flipV="1">
              <a:off x="1423877" y="4025100"/>
              <a:ext cx="0" cy="661201"/>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1" name="Oval 50"/>
            <p:cNvSpPr/>
            <p:nvPr/>
          </p:nvSpPr>
          <p:spPr>
            <a:xfrm>
              <a:off x="1379311" y="3937681"/>
              <a:ext cx="87540" cy="87419"/>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sp>
        <p:nvSpPr>
          <p:cNvPr id="20" name="Text Placeholder 14"/>
          <p:cNvSpPr txBox="1">
            <a:spLocks noChangeArrowheads="1"/>
          </p:cNvSpPr>
          <p:nvPr/>
        </p:nvSpPr>
        <p:spPr bwMode="auto">
          <a:xfrm>
            <a:off x="3127375" y="2238375"/>
            <a:ext cx="20589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Feature Project</a:t>
            </a:r>
          </a:p>
        </p:txBody>
      </p:sp>
      <p:sp>
        <p:nvSpPr>
          <p:cNvPr id="21" name="Text Placeholder 14"/>
          <p:cNvSpPr txBox="1">
            <a:spLocks noChangeArrowheads="1"/>
          </p:cNvSpPr>
          <p:nvPr/>
        </p:nvSpPr>
        <p:spPr bwMode="auto">
          <a:xfrm>
            <a:off x="3127375" y="2503488"/>
            <a:ext cx="20574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100">
                <a:solidFill>
                  <a:schemeClr val="tx1"/>
                </a:solidFill>
              </a:rPr>
              <a:t>请在此粘贴或者输入您的文字内容请在此粘贴或者输入您的文字内容</a:t>
            </a:r>
          </a:p>
        </p:txBody>
      </p:sp>
      <p:grpSp>
        <p:nvGrpSpPr>
          <p:cNvPr id="22" name="Group 21"/>
          <p:cNvGrpSpPr/>
          <p:nvPr/>
        </p:nvGrpSpPr>
        <p:grpSpPr bwMode="auto">
          <a:xfrm>
            <a:off x="5353050" y="4184650"/>
            <a:ext cx="87313" cy="749300"/>
            <a:chOff x="1379311" y="3937681"/>
            <a:chExt cx="87540" cy="748620"/>
          </a:xfrm>
        </p:grpSpPr>
        <p:cxnSp>
          <p:nvCxnSpPr>
            <p:cNvPr id="27" name="Straight Connector 26"/>
            <p:cNvCxnSpPr>
              <a:endCxn id="28" idx="4"/>
            </p:cNvCxnSpPr>
            <p:nvPr/>
          </p:nvCxnSpPr>
          <p:spPr>
            <a:xfrm flipV="1">
              <a:off x="1423877" y="4024915"/>
              <a:ext cx="0" cy="661386"/>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8" name="Oval 27"/>
            <p:cNvSpPr/>
            <p:nvPr/>
          </p:nvSpPr>
          <p:spPr>
            <a:xfrm>
              <a:off x="1379311" y="3937681"/>
              <a:ext cx="87540" cy="87234"/>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sp>
        <p:nvSpPr>
          <p:cNvPr id="30" name="Text Placeholder 14"/>
          <p:cNvSpPr txBox="1">
            <a:spLocks noChangeArrowheads="1"/>
          </p:cNvSpPr>
          <p:nvPr/>
        </p:nvSpPr>
        <p:spPr bwMode="auto">
          <a:xfrm>
            <a:off x="5326063" y="5005388"/>
            <a:ext cx="20589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Feature Project</a:t>
            </a:r>
          </a:p>
        </p:txBody>
      </p:sp>
      <p:sp>
        <p:nvSpPr>
          <p:cNvPr id="31" name="Text Placeholder 14"/>
          <p:cNvSpPr txBox="1">
            <a:spLocks noChangeArrowheads="1"/>
          </p:cNvSpPr>
          <p:nvPr/>
        </p:nvSpPr>
        <p:spPr bwMode="auto">
          <a:xfrm>
            <a:off x="5326063" y="5270500"/>
            <a:ext cx="20574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100">
                <a:solidFill>
                  <a:schemeClr val="tx1"/>
                </a:solidFill>
              </a:rPr>
              <a:t>请在此粘贴或者输入您的文字内容请在此粘贴或者输入您的文字内容</a:t>
            </a:r>
          </a:p>
        </p:txBody>
      </p:sp>
      <p:grpSp>
        <p:nvGrpSpPr>
          <p:cNvPr id="32" name="Group 31"/>
          <p:cNvGrpSpPr/>
          <p:nvPr/>
        </p:nvGrpSpPr>
        <p:grpSpPr bwMode="auto">
          <a:xfrm flipV="1">
            <a:off x="7534275" y="2994025"/>
            <a:ext cx="87313" cy="749300"/>
            <a:chOff x="1379311" y="3937681"/>
            <a:chExt cx="87540" cy="748620"/>
          </a:xfrm>
        </p:grpSpPr>
        <p:cxnSp>
          <p:nvCxnSpPr>
            <p:cNvPr id="33" name="Straight Connector 32"/>
            <p:cNvCxnSpPr>
              <a:endCxn id="34" idx="4"/>
            </p:cNvCxnSpPr>
            <p:nvPr/>
          </p:nvCxnSpPr>
          <p:spPr>
            <a:xfrm flipV="1">
              <a:off x="1423877" y="4024914"/>
              <a:ext cx="0" cy="661387"/>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4" name="Oval 33"/>
            <p:cNvSpPr/>
            <p:nvPr/>
          </p:nvSpPr>
          <p:spPr>
            <a:xfrm>
              <a:off x="1379311" y="3937681"/>
              <a:ext cx="87540" cy="87233"/>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sp>
        <p:nvSpPr>
          <p:cNvPr id="36" name="Text Placeholder 14"/>
          <p:cNvSpPr txBox="1">
            <a:spLocks noChangeArrowheads="1"/>
          </p:cNvSpPr>
          <p:nvPr/>
        </p:nvSpPr>
        <p:spPr bwMode="auto">
          <a:xfrm>
            <a:off x="7534275" y="2295525"/>
            <a:ext cx="20589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400">
                <a:solidFill>
                  <a:schemeClr val="tx1"/>
                </a:solidFill>
              </a:rPr>
              <a:t>Feature Project</a:t>
            </a:r>
          </a:p>
        </p:txBody>
      </p:sp>
      <p:sp>
        <p:nvSpPr>
          <p:cNvPr id="37" name="Text Placeholder 14"/>
          <p:cNvSpPr txBox="1">
            <a:spLocks noChangeArrowheads="1"/>
          </p:cNvSpPr>
          <p:nvPr/>
        </p:nvSpPr>
        <p:spPr bwMode="auto">
          <a:xfrm>
            <a:off x="7534275" y="2562225"/>
            <a:ext cx="20574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100">
                <a:solidFill>
                  <a:schemeClr val="tx1"/>
                </a:solidFill>
              </a:rPr>
              <a:t>请在此粘贴或者输入您的文字内容请在此粘贴或者输入您的文字内容</a:t>
            </a:r>
          </a:p>
        </p:txBody>
      </p:sp>
      <p:grpSp>
        <p:nvGrpSpPr>
          <p:cNvPr id="39" name="Group 38"/>
          <p:cNvGrpSpPr/>
          <p:nvPr/>
        </p:nvGrpSpPr>
        <p:grpSpPr bwMode="auto">
          <a:xfrm>
            <a:off x="10663238" y="4148138"/>
            <a:ext cx="87312" cy="749300"/>
            <a:chOff x="1379311" y="3937681"/>
            <a:chExt cx="87540" cy="748620"/>
          </a:xfrm>
        </p:grpSpPr>
        <p:cxnSp>
          <p:nvCxnSpPr>
            <p:cNvPr id="40" name="Straight Connector 39"/>
            <p:cNvCxnSpPr>
              <a:endCxn id="41" idx="4"/>
            </p:cNvCxnSpPr>
            <p:nvPr/>
          </p:nvCxnSpPr>
          <p:spPr>
            <a:xfrm flipV="1">
              <a:off x="1423877" y="4024914"/>
              <a:ext cx="0" cy="661387"/>
            </a:xfrm>
            <a:prstGeom prst="line">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1" name="Oval 40"/>
            <p:cNvSpPr/>
            <p:nvPr/>
          </p:nvSpPr>
          <p:spPr>
            <a:xfrm>
              <a:off x="1379311" y="3937681"/>
              <a:ext cx="87540" cy="87233"/>
            </a:xfrm>
            <a:prstGeom prst="ellipse">
              <a:avLst/>
            </a:prstGeom>
            <a:solidFill>
              <a:schemeClr val="tx1">
                <a:lumMod val="50000"/>
                <a:lumOff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solidFill>
                  <a:schemeClr val="tx1"/>
                </a:solidFill>
              </a:endParaRPr>
            </a:p>
          </p:txBody>
        </p:sp>
      </p:grpSp>
      <p:sp>
        <p:nvSpPr>
          <p:cNvPr id="43" name="Text Placeholder 14"/>
          <p:cNvSpPr txBox="1">
            <a:spLocks noChangeArrowheads="1"/>
          </p:cNvSpPr>
          <p:nvPr/>
        </p:nvSpPr>
        <p:spPr bwMode="auto">
          <a:xfrm>
            <a:off x="8648700" y="4968875"/>
            <a:ext cx="205898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400">
                <a:solidFill>
                  <a:schemeClr val="tx1"/>
                </a:solidFill>
              </a:rPr>
              <a:t>Feature Project</a:t>
            </a:r>
          </a:p>
        </p:txBody>
      </p:sp>
      <p:sp>
        <p:nvSpPr>
          <p:cNvPr id="47" name="Text Placeholder 14"/>
          <p:cNvSpPr txBox="1">
            <a:spLocks noChangeArrowheads="1"/>
          </p:cNvSpPr>
          <p:nvPr/>
        </p:nvSpPr>
        <p:spPr bwMode="auto">
          <a:xfrm>
            <a:off x="8648700" y="5233988"/>
            <a:ext cx="20574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100">
                <a:solidFill>
                  <a:schemeClr val="tx1"/>
                </a:solidFill>
              </a:rPr>
              <a:t>请在此粘贴或者输入您的文字内容请在此粘贴或者输入您的文字内容</a:t>
            </a:r>
          </a:p>
        </p:txBody>
      </p:sp>
      <p:sp>
        <p:nvSpPr>
          <p:cNvPr id="35" name="Text Placeholder 14"/>
          <p:cNvSpPr txBox="1">
            <a:spLocks noChangeArrowheads="1"/>
          </p:cNvSpPr>
          <p:nvPr/>
        </p:nvSpPr>
        <p:spPr bwMode="auto">
          <a:xfrm>
            <a:off x="1182688" y="5709920"/>
            <a:ext cx="1198562"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4000">
                <a:solidFill>
                  <a:schemeClr val="tx1"/>
                </a:solidFill>
              </a:rPr>
              <a:t>标题</a:t>
            </a:r>
          </a:p>
        </p:txBody>
      </p:sp>
      <p:sp>
        <p:nvSpPr>
          <p:cNvPr id="42" name="Text Placeholder 14"/>
          <p:cNvSpPr txBox="1">
            <a:spLocks noChangeArrowheads="1"/>
          </p:cNvSpPr>
          <p:nvPr/>
        </p:nvSpPr>
        <p:spPr bwMode="auto">
          <a:xfrm>
            <a:off x="2957513" y="1589723"/>
            <a:ext cx="1198562"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4000">
                <a:solidFill>
                  <a:schemeClr val="tx1"/>
                </a:solidFill>
              </a:rPr>
              <a:t>标题</a:t>
            </a:r>
          </a:p>
        </p:txBody>
      </p:sp>
      <p:sp>
        <p:nvSpPr>
          <p:cNvPr id="46" name="Text Placeholder 14"/>
          <p:cNvSpPr txBox="1">
            <a:spLocks noChangeArrowheads="1"/>
          </p:cNvSpPr>
          <p:nvPr/>
        </p:nvSpPr>
        <p:spPr bwMode="auto">
          <a:xfrm>
            <a:off x="5184775" y="5709920"/>
            <a:ext cx="1198563"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4000">
                <a:solidFill>
                  <a:schemeClr val="tx1"/>
                </a:solidFill>
              </a:rPr>
              <a:t>标题</a:t>
            </a:r>
          </a:p>
        </p:txBody>
      </p:sp>
      <p:sp>
        <p:nvSpPr>
          <p:cNvPr id="52" name="Text Placeholder 14"/>
          <p:cNvSpPr txBox="1">
            <a:spLocks noChangeArrowheads="1"/>
          </p:cNvSpPr>
          <p:nvPr/>
        </p:nvSpPr>
        <p:spPr bwMode="auto">
          <a:xfrm>
            <a:off x="9677400" y="5709920"/>
            <a:ext cx="1198563"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4000">
                <a:solidFill>
                  <a:schemeClr val="tx1"/>
                </a:solidFill>
              </a:rPr>
              <a:t>标题</a:t>
            </a:r>
          </a:p>
        </p:txBody>
      </p:sp>
      <p:sp>
        <p:nvSpPr>
          <p:cNvPr id="53" name="Text Placeholder 14"/>
          <p:cNvSpPr txBox="1">
            <a:spLocks noChangeArrowheads="1"/>
          </p:cNvSpPr>
          <p:nvPr/>
        </p:nvSpPr>
        <p:spPr bwMode="auto">
          <a:xfrm>
            <a:off x="7364413" y="1589723"/>
            <a:ext cx="1198562"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buFont typeface="Arial" panose="020B0604020202020204" pitchFamily="34" charset="0"/>
              <a:buNone/>
            </a:pPr>
            <a:r>
              <a:rPr lang="en-IN" altLang="en-US" sz="4000">
                <a:solidFill>
                  <a:schemeClr val="tx1"/>
                </a:solidFill>
              </a:rPr>
              <a:t>标题</a:t>
            </a:r>
          </a:p>
        </p:txBody>
      </p:sp>
    </p:spTree>
  </p:cSld>
  <p:clrMapOvr>
    <a:masterClrMapping/>
  </p:clrMapOvr>
  <p:transition advTm="9547">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2000"/>
                            </p:stCondLst>
                            <p:childTnLst>
                              <p:par>
                                <p:cTn id="18" presetID="22" presetClass="entr" presetSubtype="1" fill="hold" nodeType="after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wipe(up)">
                                      <p:cBhvr>
                                        <p:cTn id="20" dur="500"/>
                                        <p:tgtEl>
                                          <p:spTgt spid="48"/>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down)">
                                      <p:cBhvr>
                                        <p:cTn id="38" dur="500"/>
                                        <p:tgtEl>
                                          <p:spTgt spid="49"/>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left)">
                                      <p:cBhvr>
                                        <p:cTn id="52" dur="500"/>
                                        <p:tgtEl>
                                          <p:spTgt spid="24"/>
                                        </p:tgtEl>
                                      </p:cBhvr>
                                    </p:animEffect>
                                  </p:childTnLst>
                                </p:cTn>
                              </p:par>
                            </p:childTnLst>
                          </p:cTn>
                        </p:par>
                        <p:par>
                          <p:cTn id="53" fill="hold">
                            <p:stCondLst>
                              <p:cond delay="5000"/>
                            </p:stCondLst>
                            <p:childTnLst>
                              <p:par>
                                <p:cTn id="54" presetID="22" presetClass="entr" presetSubtype="1" fill="hold"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up)">
                                      <p:cBhvr>
                                        <p:cTn id="56" dur="500"/>
                                        <p:tgtEl>
                                          <p:spTgt spid="22"/>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fade">
                                      <p:cBhvr>
                                        <p:cTn id="66" dur="500"/>
                                        <p:tgtEl>
                                          <p:spTgt spid="46"/>
                                        </p:tgtEl>
                                      </p:cBhvr>
                                    </p:animEffect>
                                  </p:childTnLst>
                                </p:cTn>
                              </p:par>
                            </p:childTnLst>
                          </p:cTn>
                        </p:par>
                        <p:par>
                          <p:cTn id="67" fill="hold">
                            <p:stCondLst>
                              <p:cond delay="6000"/>
                            </p:stCondLst>
                            <p:childTnLst>
                              <p:par>
                                <p:cTn id="68" presetID="22" presetClass="entr" presetSubtype="8"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wipe(left)">
                                      <p:cBhvr>
                                        <p:cTn id="70" dur="500"/>
                                        <p:tgtEl>
                                          <p:spTgt spid="25"/>
                                        </p:tgtEl>
                                      </p:cBhvr>
                                    </p:animEffect>
                                  </p:childTnLst>
                                </p:cTn>
                              </p:par>
                            </p:childTnLst>
                          </p:cTn>
                        </p:par>
                        <p:par>
                          <p:cTn id="71" fill="hold">
                            <p:stCondLst>
                              <p:cond delay="6500"/>
                            </p:stCondLst>
                            <p:childTnLst>
                              <p:par>
                                <p:cTn id="72" presetID="22" presetClass="entr" presetSubtype="4" fill="hold"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wipe(down)">
                                      <p:cBhvr>
                                        <p:cTn id="74" dur="500"/>
                                        <p:tgtEl>
                                          <p:spTgt spid="32"/>
                                        </p:tgtEl>
                                      </p:cBhvr>
                                    </p:animEffect>
                                  </p:childTnLst>
                                </p:cTn>
                              </p:par>
                            </p:childTnLst>
                          </p:cTn>
                        </p:par>
                        <p:par>
                          <p:cTn id="75" fill="hold">
                            <p:stCondLst>
                              <p:cond delay="7000"/>
                            </p:stCondLst>
                            <p:childTnLst>
                              <p:par>
                                <p:cTn id="76" presetID="10" presetClass="entr" presetSubtype="0" fill="hold" grpId="0" nodeType="after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fade">
                                      <p:cBhvr>
                                        <p:cTn id="78" dur="500"/>
                                        <p:tgtEl>
                                          <p:spTgt spid="36"/>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fade">
                                      <p:cBhvr>
                                        <p:cTn id="81" dur="500"/>
                                        <p:tgtEl>
                                          <p:spTgt spid="53"/>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childTnLst>
                                </p:cTn>
                              </p:par>
                            </p:childTnLst>
                          </p:cTn>
                        </p:par>
                        <p:par>
                          <p:cTn id="85" fill="hold">
                            <p:stCondLst>
                              <p:cond delay="7500"/>
                            </p:stCondLst>
                            <p:childTnLst>
                              <p:par>
                                <p:cTn id="86" presetID="22" presetClass="entr" presetSubtype="8"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left)">
                                      <p:cBhvr>
                                        <p:cTn id="88" dur="500"/>
                                        <p:tgtEl>
                                          <p:spTgt spid="26"/>
                                        </p:tgtEl>
                                      </p:cBhvr>
                                    </p:animEffect>
                                  </p:childTnLst>
                                </p:cTn>
                              </p:par>
                            </p:childTnLst>
                          </p:cTn>
                        </p:par>
                        <p:par>
                          <p:cTn id="89" fill="hold">
                            <p:stCondLst>
                              <p:cond delay="8000"/>
                            </p:stCondLst>
                            <p:childTnLst>
                              <p:par>
                                <p:cTn id="90" presetID="22" presetClass="entr" presetSubtype="1" fill="hold" nodeType="after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wipe(up)">
                                      <p:cBhvr>
                                        <p:cTn id="92" dur="500"/>
                                        <p:tgtEl>
                                          <p:spTgt spid="39"/>
                                        </p:tgtEl>
                                      </p:cBhvr>
                                    </p:animEffect>
                                  </p:childTnLst>
                                </p:cTn>
                              </p:par>
                            </p:childTnLst>
                          </p:cTn>
                        </p:par>
                        <p:par>
                          <p:cTn id="93" fill="hold">
                            <p:stCondLst>
                              <p:cond delay="8500"/>
                            </p:stCondLst>
                            <p:childTnLst>
                              <p:par>
                                <p:cTn id="94" presetID="10" presetClass="entr" presetSubtype="0" fill="hold" grpId="0" nodeType="afterEffect">
                                  <p:stCondLst>
                                    <p:cond delay="0"/>
                                  </p:stCondLst>
                                  <p:childTnLst>
                                    <p:set>
                                      <p:cBhvr>
                                        <p:cTn id="95" dur="1" fill="hold">
                                          <p:stCondLst>
                                            <p:cond delay="0"/>
                                          </p:stCondLst>
                                        </p:cTn>
                                        <p:tgtEl>
                                          <p:spTgt spid="43"/>
                                        </p:tgtEl>
                                        <p:attrNameLst>
                                          <p:attrName>style.visibility</p:attrName>
                                        </p:attrNameLst>
                                      </p:cBhvr>
                                      <p:to>
                                        <p:strVal val="visible"/>
                                      </p:to>
                                    </p:set>
                                    <p:animEffect transition="in" filter="fade">
                                      <p:cBhvr>
                                        <p:cTn id="96" dur="500"/>
                                        <p:tgtEl>
                                          <p:spTgt spid="43"/>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500"/>
                                        <p:tgtEl>
                                          <p:spTgt spid="5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fade">
                                      <p:cBhvr>
                                        <p:cTn id="10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 grpId="0" bldLvl="0" animBg="1"/>
      <p:bldP spid="23" grpId="0" bldLvl="0" animBg="1"/>
      <p:bldP spid="24" grpId="0" bldLvl="0" animBg="1"/>
      <p:bldP spid="25" grpId="0" bldLvl="0" animBg="1"/>
      <p:bldP spid="26" grpId="0" bldLvl="0" animBg="1"/>
      <p:bldP spid="44" grpId="0"/>
      <p:bldP spid="45" grpId="0"/>
      <p:bldP spid="20" grpId="0"/>
      <p:bldP spid="21" grpId="0"/>
      <p:bldP spid="30" grpId="0"/>
      <p:bldP spid="31" grpId="0"/>
      <p:bldP spid="36" grpId="0"/>
      <p:bldP spid="37" grpId="0"/>
      <p:bldP spid="43" grpId="0"/>
      <p:bldP spid="47" grpId="0"/>
      <p:bldP spid="35" grpId="0"/>
      <p:bldP spid="42" grpId="0"/>
      <p:bldP spid="46" grpId="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sp>
        <p:nvSpPr>
          <p:cNvPr id="3" name="Freeform 6"/>
          <p:cNvSpPr>
            <a:spLocks noChangeArrowheads="1"/>
          </p:cNvSpPr>
          <p:nvPr/>
        </p:nvSpPr>
        <p:spPr bwMode="auto">
          <a:xfrm>
            <a:off x="5072063" y="5613400"/>
            <a:ext cx="2490787" cy="428625"/>
          </a:xfrm>
          <a:custGeom>
            <a:avLst/>
            <a:gdLst>
              <a:gd name="T0" fmla="*/ 931862 w 1569"/>
              <a:gd name="T1" fmla="*/ 0 h 270"/>
              <a:gd name="T2" fmla="*/ 0 w 1569"/>
              <a:gd name="T3" fmla="*/ 3175 h 270"/>
              <a:gd name="T4" fmla="*/ 2190750 w 1569"/>
              <a:gd name="T5" fmla="*/ 428625 h 270"/>
              <a:gd name="T6" fmla="*/ 2490787 w 1569"/>
              <a:gd name="T7" fmla="*/ 428625 h 270"/>
              <a:gd name="T8" fmla="*/ 931862 w 1569"/>
              <a:gd name="T9" fmla="*/ 0 h 2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9" h="270">
                <a:moveTo>
                  <a:pt x="587" y="0"/>
                </a:moveTo>
                <a:lnTo>
                  <a:pt x="0" y="2"/>
                </a:lnTo>
                <a:lnTo>
                  <a:pt x="1380" y="270"/>
                </a:lnTo>
                <a:lnTo>
                  <a:pt x="1569" y="270"/>
                </a:lnTo>
                <a:lnTo>
                  <a:pt x="587" y="0"/>
                </a:lnTo>
                <a:close/>
              </a:path>
            </a:pathLst>
          </a:custGeom>
          <a:solidFill>
            <a:srgbClr val="F893D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 name="Freeform 8"/>
          <p:cNvSpPr>
            <a:spLocks noChangeArrowheads="1"/>
          </p:cNvSpPr>
          <p:nvPr/>
        </p:nvSpPr>
        <p:spPr bwMode="auto">
          <a:xfrm>
            <a:off x="6424613" y="5616575"/>
            <a:ext cx="1577975" cy="425450"/>
          </a:xfrm>
          <a:custGeom>
            <a:avLst/>
            <a:gdLst>
              <a:gd name="T0" fmla="*/ 1577975 w 994"/>
              <a:gd name="T1" fmla="*/ 425450 h 268"/>
              <a:gd name="T2" fmla="*/ 931863 w 994"/>
              <a:gd name="T3" fmla="*/ 0 h 268"/>
              <a:gd name="T4" fmla="*/ 0 w 994"/>
              <a:gd name="T5" fmla="*/ 0 h 268"/>
              <a:gd name="T6" fmla="*/ 1274763 w 994"/>
              <a:gd name="T7" fmla="*/ 425450 h 268"/>
              <a:gd name="T8" fmla="*/ 1577975 w 994"/>
              <a:gd name="T9" fmla="*/ 425450 h 2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94" h="268">
                <a:moveTo>
                  <a:pt x="994" y="268"/>
                </a:moveTo>
                <a:lnTo>
                  <a:pt x="587" y="0"/>
                </a:lnTo>
                <a:lnTo>
                  <a:pt x="0" y="0"/>
                </a:lnTo>
                <a:lnTo>
                  <a:pt x="803" y="268"/>
                </a:lnTo>
                <a:lnTo>
                  <a:pt x="994" y="268"/>
                </a:lnTo>
                <a:close/>
              </a:path>
            </a:pathLst>
          </a:custGeom>
          <a:solidFill>
            <a:srgbClr val="F02A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Freeform 10"/>
          <p:cNvSpPr/>
          <p:nvPr/>
        </p:nvSpPr>
        <p:spPr bwMode="auto">
          <a:xfrm>
            <a:off x="7777163" y="5616575"/>
            <a:ext cx="931862" cy="425450"/>
          </a:xfrm>
          <a:custGeom>
            <a:avLst/>
            <a:gdLst>
              <a:gd name="T0" fmla="*/ 419 w 587"/>
              <a:gd name="T1" fmla="*/ 268 h 268"/>
              <a:gd name="T2" fmla="*/ 587 w 587"/>
              <a:gd name="T3" fmla="*/ 0 h 268"/>
              <a:gd name="T4" fmla="*/ 0 w 587"/>
              <a:gd name="T5" fmla="*/ 0 h 268"/>
              <a:gd name="T6" fmla="*/ 227 w 587"/>
              <a:gd name="T7" fmla="*/ 268 h 268"/>
              <a:gd name="T8" fmla="*/ 419 w 587"/>
              <a:gd name="T9" fmla="*/ 268 h 268"/>
            </a:gdLst>
            <a:ahLst/>
            <a:cxnLst>
              <a:cxn ang="0">
                <a:pos x="T0" y="T1"/>
              </a:cxn>
              <a:cxn ang="0">
                <a:pos x="T2" y="T3"/>
              </a:cxn>
              <a:cxn ang="0">
                <a:pos x="T4" y="T5"/>
              </a:cxn>
              <a:cxn ang="0">
                <a:pos x="T6" y="T7"/>
              </a:cxn>
              <a:cxn ang="0">
                <a:pos x="T8" y="T9"/>
              </a:cxn>
            </a:cxnLst>
            <a:rect l="0" t="0" r="r" b="b"/>
            <a:pathLst>
              <a:path w="587" h="268">
                <a:moveTo>
                  <a:pt x="419" y="268"/>
                </a:moveTo>
                <a:lnTo>
                  <a:pt x="587" y="0"/>
                </a:lnTo>
                <a:lnTo>
                  <a:pt x="0" y="0"/>
                </a:lnTo>
                <a:lnTo>
                  <a:pt x="227" y="268"/>
                </a:lnTo>
                <a:lnTo>
                  <a:pt x="419" y="268"/>
                </a:lnTo>
                <a:close/>
              </a:path>
            </a:pathLst>
          </a:custGeom>
          <a:solidFill>
            <a:srgbClr val="F893D8"/>
          </a:solidFill>
          <a:ln>
            <a:noFill/>
          </a:ln>
        </p:spPr>
        <p:txBody>
          <a:bodyPr/>
          <a:lstStyle/>
          <a:p>
            <a:pPr eaLnBrk="1" fontAlgn="auto" hangingPunct="1">
              <a:defRPr/>
            </a:pPr>
            <a:endParaRPr lang="en-IN" noProof="1"/>
          </a:p>
        </p:txBody>
      </p:sp>
      <p:sp>
        <p:nvSpPr>
          <p:cNvPr id="8" name="Freeform 13"/>
          <p:cNvSpPr/>
          <p:nvPr/>
        </p:nvSpPr>
        <p:spPr bwMode="auto">
          <a:xfrm>
            <a:off x="8577263" y="5616575"/>
            <a:ext cx="1484312" cy="425450"/>
          </a:xfrm>
          <a:custGeom>
            <a:avLst/>
            <a:gdLst>
              <a:gd name="T0" fmla="*/ 192 w 935"/>
              <a:gd name="T1" fmla="*/ 268 h 268"/>
              <a:gd name="T2" fmla="*/ 935 w 935"/>
              <a:gd name="T3" fmla="*/ 0 h 268"/>
              <a:gd name="T4" fmla="*/ 348 w 935"/>
              <a:gd name="T5" fmla="*/ 0 h 268"/>
              <a:gd name="T6" fmla="*/ 0 w 935"/>
              <a:gd name="T7" fmla="*/ 268 h 268"/>
              <a:gd name="T8" fmla="*/ 192 w 935"/>
              <a:gd name="T9" fmla="*/ 268 h 268"/>
            </a:gdLst>
            <a:ahLst/>
            <a:cxnLst>
              <a:cxn ang="0">
                <a:pos x="T0" y="T1"/>
              </a:cxn>
              <a:cxn ang="0">
                <a:pos x="T2" y="T3"/>
              </a:cxn>
              <a:cxn ang="0">
                <a:pos x="T4" y="T5"/>
              </a:cxn>
              <a:cxn ang="0">
                <a:pos x="T6" y="T7"/>
              </a:cxn>
              <a:cxn ang="0">
                <a:pos x="T8" y="T9"/>
              </a:cxn>
            </a:cxnLst>
            <a:rect l="0" t="0" r="r" b="b"/>
            <a:pathLst>
              <a:path w="935" h="268">
                <a:moveTo>
                  <a:pt x="192" y="268"/>
                </a:moveTo>
                <a:lnTo>
                  <a:pt x="935" y="0"/>
                </a:lnTo>
                <a:lnTo>
                  <a:pt x="348" y="0"/>
                </a:lnTo>
                <a:lnTo>
                  <a:pt x="0" y="268"/>
                </a:lnTo>
                <a:lnTo>
                  <a:pt x="192" y="268"/>
                </a:lnTo>
                <a:close/>
              </a:path>
            </a:pathLst>
          </a:custGeom>
          <a:solidFill>
            <a:srgbClr val="F02AA1"/>
          </a:solidFill>
          <a:ln>
            <a:noFill/>
          </a:ln>
        </p:spPr>
        <p:txBody>
          <a:bodyPr/>
          <a:lstStyle/>
          <a:p>
            <a:pPr eaLnBrk="1" fontAlgn="auto" hangingPunct="1">
              <a:defRPr/>
            </a:pPr>
            <a:endParaRPr lang="en-IN" noProof="1"/>
          </a:p>
        </p:txBody>
      </p:sp>
      <p:sp>
        <p:nvSpPr>
          <p:cNvPr id="10" name="Freeform 14"/>
          <p:cNvSpPr/>
          <p:nvPr/>
        </p:nvSpPr>
        <p:spPr bwMode="auto">
          <a:xfrm>
            <a:off x="9017000" y="5616575"/>
            <a:ext cx="2397125" cy="425450"/>
          </a:xfrm>
          <a:custGeom>
            <a:avLst/>
            <a:gdLst>
              <a:gd name="T0" fmla="*/ 192 w 1510"/>
              <a:gd name="T1" fmla="*/ 268 h 268"/>
              <a:gd name="T2" fmla="*/ 1510 w 1510"/>
              <a:gd name="T3" fmla="*/ 0 h 268"/>
              <a:gd name="T4" fmla="*/ 923 w 1510"/>
              <a:gd name="T5" fmla="*/ 0 h 268"/>
              <a:gd name="T6" fmla="*/ 0 w 1510"/>
              <a:gd name="T7" fmla="*/ 268 h 268"/>
              <a:gd name="T8" fmla="*/ 192 w 1510"/>
              <a:gd name="T9" fmla="*/ 268 h 268"/>
            </a:gdLst>
            <a:ahLst/>
            <a:cxnLst>
              <a:cxn ang="0">
                <a:pos x="T0" y="T1"/>
              </a:cxn>
              <a:cxn ang="0">
                <a:pos x="T2" y="T3"/>
              </a:cxn>
              <a:cxn ang="0">
                <a:pos x="T4" y="T5"/>
              </a:cxn>
              <a:cxn ang="0">
                <a:pos x="T6" y="T7"/>
              </a:cxn>
              <a:cxn ang="0">
                <a:pos x="T8" y="T9"/>
              </a:cxn>
            </a:cxnLst>
            <a:rect l="0" t="0" r="r" b="b"/>
            <a:pathLst>
              <a:path w="1510" h="268">
                <a:moveTo>
                  <a:pt x="192" y="268"/>
                </a:moveTo>
                <a:lnTo>
                  <a:pt x="1510" y="0"/>
                </a:lnTo>
                <a:lnTo>
                  <a:pt x="923" y="0"/>
                </a:lnTo>
                <a:lnTo>
                  <a:pt x="0" y="268"/>
                </a:lnTo>
                <a:lnTo>
                  <a:pt x="192" y="268"/>
                </a:lnTo>
                <a:close/>
              </a:path>
            </a:pathLst>
          </a:custGeom>
          <a:solidFill>
            <a:srgbClr val="F893D8"/>
          </a:solidFill>
          <a:ln>
            <a:noFill/>
          </a:ln>
        </p:spPr>
        <p:txBody>
          <a:bodyPr/>
          <a:lstStyle/>
          <a:p>
            <a:pPr eaLnBrk="1" fontAlgn="auto" hangingPunct="1">
              <a:defRPr/>
            </a:pPr>
            <a:endParaRPr lang="en-IN" noProof="1"/>
          </a:p>
        </p:txBody>
      </p:sp>
      <p:sp>
        <p:nvSpPr>
          <p:cNvPr id="20" name="Rectangle 15"/>
          <p:cNvSpPr>
            <a:spLocks noChangeArrowheads="1"/>
          </p:cNvSpPr>
          <p:nvPr/>
        </p:nvSpPr>
        <p:spPr bwMode="auto">
          <a:xfrm>
            <a:off x="7265988" y="6042025"/>
            <a:ext cx="296862" cy="576263"/>
          </a:xfrm>
          <a:prstGeom prst="rect">
            <a:avLst/>
          </a:prstGeom>
          <a:solidFill>
            <a:srgbClr val="F02AA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endParaRPr lang="en-IN" altLang="en-US"/>
          </a:p>
        </p:txBody>
      </p:sp>
      <p:sp>
        <p:nvSpPr>
          <p:cNvPr id="21" name="Rectangle 16"/>
          <p:cNvSpPr>
            <a:spLocks noChangeArrowheads="1"/>
          </p:cNvSpPr>
          <p:nvPr/>
        </p:nvSpPr>
        <p:spPr bwMode="auto">
          <a:xfrm>
            <a:off x="7702550" y="6042025"/>
            <a:ext cx="300038" cy="576263"/>
          </a:xfrm>
          <a:prstGeom prst="rect">
            <a:avLst/>
          </a:prstGeom>
          <a:solidFill>
            <a:srgbClr val="F893D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endParaRPr lang="en-IN" altLang="en-US"/>
          </a:p>
        </p:txBody>
      </p:sp>
      <p:sp>
        <p:nvSpPr>
          <p:cNvPr id="22" name="Rectangle 17"/>
          <p:cNvSpPr>
            <a:spLocks noChangeArrowheads="1"/>
          </p:cNvSpPr>
          <p:nvPr/>
        </p:nvSpPr>
        <p:spPr bwMode="auto">
          <a:xfrm>
            <a:off x="8137525" y="6042025"/>
            <a:ext cx="304800" cy="576263"/>
          </a:xfrm>
          <a:prstGeom prst="rect">
            <a:avLst/>
          </a:prstGeom>
          <a:solidFill>
            <a:srgbClr val="F02AA1"/>
          </a:solidFill>
          <a:ln>
            <a:noFill/>
          </a:ln>
        </p:spPr>
        <p:txBody>
          <a:bodyPr/>
          <a:lstStyle/>
          <a:p>
            <a:pPr eaLnBrk="1" fontAlgn="auto" hangingPunct="1">
              <a:defRPr/>
            </a:pPr>
            <a:endParaRPr lang="en-IN" noProof="1"/>
          </a:p>
        </p:txBody>
      </p:sp>
      <p:sp>
        <p:nvSpPr>
          <p:cNvPr id="23" name="Freeform 18"/>
          <p:cNvSpPr/>
          <p:nvPr/>
        </p:nvSpPr>
        <p:spPr bwMode="auto">
          <a:xfrm>
            <a:off x="8577263" y="6042025"/>
            <a:ext cx="304800" cy="576263"/>
          </a:xfrm>
          <a:custGeom>
            <a:avLst/>
            <a:gdLst>
              <a:gd name="T0" fmla="*/ 192 w 192"/>
              <a:gd name="T1" fmla="*/ 801 h 801"/>
              <a:gd name="T2" fmla="*/ 3 w 192"/>
              <a:gd name="T3" fmla="*/ 801 h 801"/>
              <a:gd name="T4" fmla="*/ 0 w 192"/>
              <a:gd name="T5" fmla="*/ 0 h 801"/>
              <a:gd name="T6" fmla="*/ 192 w 192"/>
              <a:gd name="T7" fmla="*/ 0 h 801"/>
              <a:gd name="T8" fmla="*/ 192 w 192"/>
              <a:gd name="T9" fmla="*/ 801 h 801"/>
            </a:gdLst>
            <a:ahLst/>
            <a:cxnLst>
              <a:cxn ang="0">
                <a:pos x="T0" y="T1"/>
              </a:cxn>
              <a:cxn ang="0">
                <a:pos x="T2" y="T3"/>
              </a:cxn>
              <a:cxn ang="0">
                <a:pos x="T4" y="T5"/>
              </a:cxn>
              <a:cxn ang="0">
                <a:pos x="T6" y="T7"/>
              </a:cxn>
              <a:cxn ang="0">
                <a:pos x="T8" y="T9"/>
              </a:cxn>
            </a:cxnLst>
            <a:rect l="0" t="0" r="r" b="b"/>
            <a:pathLst>
              <a:path w="192" h="801">
                <a:moveTo>
                  <a:pt x="192" y="801"/>
                </a:moveTo>
                <a:lnTo>
                  <a:pt x="3" y="801"/>
                </a:lnTo>
                <a:lnTo>
                  <a:pt x="0" y="0"/>
                </a:lnTo>
                <a:lnTo>
                  <a:pt x="192" y="0"/>
                </a:lnTo>
                <a:lnTo>
                  <a:pt x="192" y="801"/>
                </a:lnTo>
                <a:close/>
              </a:path>
            </a:pathLst>
          </a:custGeom>
          <a:solidFill>
            <a:srgbClr val="F893D8"/>
          </a:solidFill>
          <a:ln>
            <a:noFill/>
          </a:ln>
        </p:spPr>
        <p:txBody>
          <a:bodyPr/>
          <a:lstStyle/>
          <a:p>
            <a:pPr eaLnBrk="1" fontAlgn="auto" hangingPunct="1">
              <a:defRPr/>
            </a:pPr>
            <a:endParaRPr lang="en-IN" noProof="1"/>
          </a:p>
        </p:txBody>
      </p:sp>
      <p:sp>
        <p:nvSpPr>
          <p:cNvPr id="24" name="Freeform 19"/>
          <p:cNvSpPr/>
          <p:nvPr/>
        </p:nvSpPr>
        <p:spPr bwMode="auto">
          <a:xfrm>
            <a:off x="9017000" y="6042025"/>
            <a:ext cx="304800" cy="576263"/>
          </a:xfrm>
          <a:custGeom>
            <a:avLst/>
            <a:gdLst>
              <a:gd name="T0" fmla="*/ 192 w 192"/>
              <a:gd name="T1" fmla="*/ 801 h 801"/>
              <a:gd name="T2" fmla="*/ 5 w 192"/>
              <a:gd name="T3" fmla="*/ 801 h 801"/>
              <a:gd name="T4" fmla="*/ 0 w 192"/>
              <a:gd name="T5" fmla="*/ 0 h 801"/>
              <a:gd name="T6" fmla="*/ 192 w 192"/>
              <a:gd name="T7" fmla="*/ 0 h 801"/>
              <a:gd name="T8" fmla="*/ 192 w 192"/>
              <a:gd name="T9" fmla="*/ 801 h 801"/>
            </a:gdLst>
            <a:ahLst/>
            <a:cxnLst>
              <a:cxn ang="0">
                <a:pos x="T0" y="T1"/>
              </a:cxn>
              <a:cxn ang="0">
                <a:pos x="T2" y="T3"/>
              </a:cxn>
              <a:cxn ang="0">
                <a:pos x="T4" y="T5"/>
              </a:cxn>
              <a:cxn ang="0">
                <a:pos x="T6" y="T7"/>
              </a:cxn>
              <a:cxn ang="0">
                <a:pos x="T8" y="T9"/>
              </a:cxn>
            </a:cxnLst>
            <a:rect l="0" t="0" r="r" b="b"/>
            <a:pathLst>
              <a:path w="192" h="801">
                <a:moveTo>
                  <a:pt x="192" y="801"/>
                </a:moveTo>
                <a:lnTo>
                  <a:pt x="5" y="801"/>
                </a:lnTo>
                <a:lnTo>
                  <a:pt x="0" y="0"/>
                </a:lnTo>
                <a:lnTo>
                  <a:pt x="192" y="0"/>
                </a:lnTo>
                <a:lnTo>
                  <a:pt x="192" y="801"/>
                </a:lnTo>
                <a:close/>
              </a:path>
            </a:pathLst>
          </a:custGeom>
          <a:solidFill>
            <a:srgbClr val="F02AA1"/>
          </a:solidFill>
          <a:ln>
            <a:noFill/>
          </a:ln>
        </p:spPr>
        <p:txBody>
          <a:bodyPr/>
          <a:lstStyle/>
          <a:p>
            <a:pPr eaLnBrk="1" fontAlgn="auto" hangingPunct="1">
              <a:defRPr/>
            </a:pPr>
            <a:endParaRPr lang="en-IN" noProof="1"/>
          </a:p>
        </p:txBody>
      </p:sp>
      <p:sp>
        <p:nvSpPr>
          <p:cNvPr id="12" name="Pentagon 52"/>
          <p:cNvSpPr/>
          <p:nvPr/>
        </p:nvSpPr>
        <p:spPr>
          <a:xfrm rot="16200000">
            <a:off x="4548188" y="4164648"/>
            <a:ext cx="1963737" cy="935037"/>
          </a:xfrm>
          <a:prstGeom prst="homePlat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noProof="1">
                <a:solidFill>
                  <a:schemeClr val="bg1"/>
                </a:solidFill>
              </a:rPr>
              <a:t>50%</a:t>
            </a:r>
          </a:p>
        </p:txBody>
      </p:sp>
      <p:sp>
        <p:nvSpPr>
          <p:cNvPr id="13" name="Pentagon 53"/>
          <p:cNvSpPr/>
          <p:nvPr/>
        </p:nvSpPr>
        <p:spPr>
          <a:xfrm rot="16200000">
            <a:off x="4964113" y="3228975"/>
            <a:ext cx="3840162" cy="935038"/>
          </a:xfrm>
          <a:prstGeom prst="homePlat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noProof="1">
                <a:solidFill>
                  <a:schemeClr val="bg1"/>
                </a:solidFill>
              </a:rPr>
              <a:t>90%</a:t>
            </a:r>
          </a:p>
        </p:txBody>
      </p:sp>
      <p:sp>
        <p:nvSpPr>
          <p:cNvPr id="15" name="Pentagon 54"/>
          <p:cNvSpPr/>
          <p:nvPr/>
        </p:nvSpPr>
        <p:spPr>
          <a:xfrm rot="16200000">
            <a:off x="6685756" y="3601879"/>
            <a:ext cx="3095625" cy="935038"/>
          </a:xfrm>
          <a:prstGeom prst="homePlat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noProof="1">
                <a:solidFill>
                  <a:schemeClr val="bg1"/>
                </a:solidFill>
              </a:rPr>
              <a:t>80%</a:t>
            </a:r>
          </a:p>
        </p:txBody>
      </p:sp>
      <p:sp>
        <p:nvSpPr>
          <p:cNvPr id="17" name="Pentagon 55"/>
          <p:cNvSpPr/>
          <p:nvPr/>
        </p:nvSpPr>
        <p:spPr>
          <a:xfrm rot="16200000">
            <a:off x="9056688" y="4605337"/>
            <a:ext cx="1079500" cy="936625"/>
          </a:xfrm>
          <a:prstGeom prst="homePlat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noProof="1">
                <a:solidFill>
                  <a:schemeClr val="bg1"/>
                </a:solidFill>
              </a:rPr>
              <a:t>30%</a:t>
            </a:r>
          </a:p>
        </p:txBody>
      </p:sp>
      <p:sp>
        <p:nvSpPr>
          <p:cNvPr id="25" name="Pentagon 56"/>
          <p:cNvSpPr/>
          <p:nvPr/>
        </p:nvSpPr>
        <p:spPr>
          <a:xfrm rot="16200000">
            <a:off x="9594851" y="3794760"/>
            <a:ext cx="2703512" cy="935037"/>
          </a:xfrm>
          <a:prstGeom prst="homePlat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noProof="1">
                <a:solidFill>
                  <a:schemeClr val="bg1"/>
                </a:solidFill>
              </a:rPr>
              <a:t>70%</a:t>
            </a:r>
          </a:p>
        </p:txBody>
      </p:sp>
      <p:sp>
        <p:nvSpPr>
          <p:cNvPr id="26" name="TextBox 62"/>
          <p:cNvSpPr txBox="1">
            <a:spLocks noChangeArrowheads="1"/>
          </p:cNvSpPr>
          <p:nvPr/>
        </p:nvSpPr>
        <p:spPr bwMode="auto">
          <a:xfrm>
            <a:off x="771525" y="1928813"/>
            <a:ext cx="2730500" cy="56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r>
              <a:rPr lang="en-IN" altLang="en-US">
                <a:solidFill>
                  <a:schemeClr val="tx1"/>
                </a:solidFill>
              </a:rPr>
              <a:t>请在此粘贴或者输入您的文字内容</a:t>
            </a:r>
          </a:p>
        </p:txBody>
      </p:sp>
      <p:sp>
        <p:nvSpPr>
          <p:cNvPr id="27" name="TextBox 64"/>
          <p:cNvSpPr txBox="1">
            <a:spLocks noChangeArrowheads="1"/>
          </p:cNvSpPr>
          <p:nvPr/>
        </p:nvSpPr>
        <p:spPr bwMode="auto">
          <a:xfrm>
            <a:off x="771525" y="2520950"/>
            <a:ext cx="2730500"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lnSpc>
                <a:spcPct val="120000"/>
              </a:lnSpc>
            </a:pPr>
            <a:r>
              <a:rPr lang="en-IN" altLang="en-US" sz="1200" i="1">
                <a:solidFill>
                  <a:schemeClr val="tx1"/>
                </a:solidFill>
              </a:rPr>
              <a:t>"At vero eos et </a:t>
            </a:r>
          </a:p>
        </p:txBody>
      </p:sp>
      <p:sp>
        <p:nvSpPr>
          <p:cNvPr id="28" name="TextBox 65"/>
          <p:cNvSpPr txBox="1">
            <a:spLocks noChangeArrowheads="1"/>
          </p:cNvSpPr>
          <p:nvPr/>
        </p:nvSpPr>
        <p:spPr bwMode="auto">
          <a:xfrm>
            <a:off x="771525" y="4740593"/>
            <a:ext cx="27305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just" eaLnBrk="1" hangingPunct="1">
              <a:lnSpc>
                <a:spcPct val="120000"/>
              </a:lnSpc>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29" name="TextBox 63"/>
          <p:cNvSpPr txBox="1">
            <a:spLocks noChangeArrowheads="1"/>
          </p:cNvSpPr>
          <p:nvPr/>
        </p:nvSpPr>
        <p:spPr bwMode="auto">
          <a:xfrm>
            <a:off x="771525" y="2909888"/>
            <a:ext cx="27305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just" eaLnBrk="1" hangingPunct="1">
              <a:lnSpc>
                <a:spcPct val="120000"/>
              </a:lnSpc>
            </a:pPr>
            <a:r>
              <a:rPr lang="en-IN" altLang="en-US" sz="1200">
                <a:solidFill>
                  <a:schemeClr val="tx1"/>
                </a:solidFill>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cxnSp>
        <p:nvCxnSpPr>
          <p:cNvPr id="30" name="Straight Connector 66"/>
          <p:cNvCxnSpPr/>
          <p:nvPr/>
        </p:nvCxnSpPr>
        <p:spPr>
          <a:xfrm>
            <a:off x="4238625" y="1928813"/>
            <a:ext cx="0" cy="3684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9782">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2000"/>
                            </p:stCondLst>
                            <p:childTnLst>
                              <p:par>
                                <p:cTn id="27" presetID="22" presetClass="entr" presetSubtype="4"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down)">
                                      <p:cBhvr>
                                        <p:cTn id="29" dur="500"/>
                                        <p:tgtEl>
                                          <p:spTgt spid="30"/>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par>
                          <p:cTn id="37" fill="hold">
                            <p:stCondLst>
                              <p:cond delay="3000"/>
                            </p:stCondLst>
                            <p:childTnLst>
                              <p:par>
                                <p:cTn id="38" presetID="22" presetClass="entr" presetSubtype="4"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par>
                          <p:cTn id="52" fill="hold">
                            <p:stCondLst>
                              <p:cond delay="4500"/>
                            </p:stCondLst>
                            <p:childTnLst>
                              <p:par>
                                <p:cTn id="53" presetID="10"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par>
                          <p:cTn id="59" fill="hold">
                            <p:stCondLst>
                              <p:cond delay="5000"/>
                            </p:stCondLst>
                            <p:childTnLst>
                              <p:par>
                                <p:cTn id="60" presetID="22" presetClass="entr" presetSubtype="4"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00"/>
                                        <p:tgtEl>
                                          <p:spTgt spid="15"/>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childTnLst>
                                </p:cTn>
                              </p:par>
                              <p:par>
                                <p:cTn id="67" presetID="10" presetClass="entr" presetSubtype="0"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childTnLst>
                          </p:cTn>
                        </p:par>
                        <p:par>
                          <p:cTn id="70" fill="hold">
                            <p:stCondLst>
                              <p:cond delay="6000"/>
                            </p:stCondLst>
                            <p:childTnLst>
                              <p:par>
                                <p:cTn id="71" presetID="22" presetClass="entr" presetSubtype="4"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wipe(down)">
                                      <p:cBhvr>
                                        <p:cTn id="73" dur="500"/>
                                        <p:tgtEl>
                                          <p:spTgt spid="17"/>
                                        </p:tgtEl>
                                      </p:cBhvr>
                                    </p:animEffect>
                                  </p:childTnLst>
                                </p:cTn>
                              </p:par>
                            </p:childTnLst>
                          </p:cTn>
                        </p:par>
                        <p:par>
                          <p:cTn id="74" fill="hold">
                            <p:stCondLst>
                              <p:cond delay="6500"/>
                            </p:stCondLst>
                            <p:childTnLst>
                              <p:par>
                                <p:cTn id="75" presetID="10" presetClass="entr" presetSubtype="0" fill="hold"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500"/>
                                        <p:tgtEl>
                                          <p:spTgt spid="10"/>
                                        </p:tgtEl>
                                      </p:cBhvr>
                                    </p:animEffect>
                                  </p:childTnLst>
                                </p:cTn>
                              </p:par>
                              <p:par>
                                <p:cTn id="78" presetID="10" presetClass="entr" presetSubtype="0"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7000"/>
                            </p:stCondLst>
                            <p:childTnLst>
                              <p:par>
                                <p:cTn id="82" presetID="22" presetClass="entr" presetSubtype="4" fill="hold" grpId="0"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down)">
                                      <p:cBhvr>
                                        <p:cTn id="8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0" grpId="0" bldLvl="0" animBg="1"/>
      <p:bldP spid="21" grpId="0" bldLvl="0" animBg="1"/>
      <p:bldP spid="22" grpId="0" bldLvl="0" animBg="1"/>
      <p:bldP spid="12" grpId="0" bldLvl="0" animBg="1"/>
      <p:bldP spid="13" grpId="0" bldLvl="0" animBg="1"/>
      <p:bldP spid="15" grpId="0" bldLvl="0" animBg="1"/>
      <p:bldP spid="17" grpId="0" bldLvl="0" animBg="1"/>
      <p:bldP spid="25" grpId="0" bldLvl="0" animBg="1"/>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81050"/>
            <a:ext cx="12191365" cy="586232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941789" y="55507"/>
            <a:ext cx="2629731" cy="483235"/>
          </a:xfrm>
          <a:prstGeom prst="rect">
            <a:avLst/>
          </a:prstGeom>
          <a:noFill/>
        </p:spPr>
        <p:txBody>
          <a:bodyPr wrap="square" rtlCol="0">
            <a:spAutoFit/>
          </a:bodyPr>
          <a:lstStyle/>
          <a:p>
            <a:pPr algn="ctr"/>
            <a:r>
              <a:rPr lang="zh-CN" altLang="en-US" sz="2400" dirty="0" smtClean="0">
                <a:solidFill>
                  <a:schemeClr val="bg1"/>
                </a:solidFill>
                <a:latin typeface="微软雅黑" panose="020B0503020204020204" charset="-122"/>
                <a:ea typeface="微软雅黑" panose="020B0503020204020204" charset="-122"/>
              </a:rPr>
              <a:t>单击此处添加标题</a:t>
            </a:r>
          </a:p>
        </p:txBody>
      </p:sp>
      <p:sp>
        <p:nvSpPr>
          <p:cNvPr id="6" name="文本框 5"/>
          <p:cNvSpPr txBox="1"/>
          <p:nvPr/>
        </p:nvSpPr>
        <p:spPr>
          <a:xfrm>
            <a:off x="3951604" y="388102"/>
            <a:ext cx="4610101" cy="331470"/>
          </a:xfrm>
          <a:prstGeom prst="rect">
            <a:avLst/>
          </a:prstGeom>
          <a:noFill/>
        </p:spPr>
        <p:txBody>
          <a:bodyPr wrap="square" rtlCol="0">
            <a:spAutoFit/>
          </a:bodyPr>
          <a:lstStyle/>
          <a:p>
            <a:pPr algn="ctr">
              <a:lnSpc>
                <a:spcPct val="150000"/>
              </a:lnSpc>
            </a:pPr>
            <a:r>
              <a:rPr sz="1050" smtClean="0">
                <a:solidFill>
                  <a:schemeClr val="bg1"/>
                </a:solidFill>
                <a:latin typeface="微软雅黑" panose="020B0503020204020204" charset="-122"/>
                <a:ea typeface="微软雅黑" panose="020B0503020204020204" charset="-122"/>
              </a:rPr>
              <a:t>请在此粘贴或者输入您的文字内容</a:t>
            </a:r>
          </a:p>
        </p:txBody>
      </p:sp>
      <p:grpSp>
        <p:nvGrpSpPr>
          <p:cNvPr id="177" name="Group 176"/>
          <p:cNvGrpSpPr/>
          <p:nvPr/>
        </p:nvGrpSpPr>
        <p:grpSpPr bwMode="auto">
          <a:xfrm>
            <a:off x="0" y="4273550"/>
            <a:ext cx="3914775" cy="1495425"/>
            <a:chOff x="0" y="4273550"/>
            <a:chExt cx="3914776" cy="1495425"/>
          </a:xfrm>
          <a:solidFill>
            <a:srgbClr val="F02AA1"/>
          </a:solidFill>
        </p:grpSpPr>
        <p:sp>
          <p:nvSpPr>
            <p:cNvPr id="136" name="Rectangle 38"/>
            <p:cNvSpPr>
              <a:spLocks noChangeArrowheads="1"/>
            </p:cNvSpPr>
            <p:nvPr/>
          </p:nvSpPr>
          <p:spPr bwMode="auto">
            <a:xfrm>
              <a:off x="0" y="4962525"/>
              <a:ext cx="1509713" cy="806450"/>
            </a:xfrm>
            <a:prstGeom prst="rect">
              <a:avLst/>
            </a:prstGeom>
            <a:grpFill/>
            <a:ln>
              <a:noFill/>
            </a:ln>
          </p:spPr>
          <p:txBody>
            <a:bodyPr lIns="0" tIns="0" rIns="0" bIns="108000" anchor="b"/>
            <a:lstStyle/>
            <a:p>
              <a:pPr algn="ctr" eaLnBrk="1" fontAlgn="auto" hangingPunct="1">
                <a:defRPr/>
              </a:pPr>
              <a:r>
                <a:rPr lang="en-IN" sz="1200" noProof="1">
                  <a:solidFill>
                    <a:prstClr val="white"/>
                  </a:solidFill>
                  <a:latin typeface="+mn-lt"/>
                  <a:ea typeface="+mn-ea"/>
                </a:rPr>
                <a:t>Currency </a:t>
              </a:r>
              <a:endParaRPr lang="en-IN" sz="1200" noProof="1">
                <a:solidFill>
                  <a:prstClr val="white"/>
                </a:solidFill>
              </a:endParaRPr>
            </a:p>
          </p:txBody>
        </p:sp>
        <p:sp>
          <p:nvSpPr>
            <p:cNvPr id="137" name="Freeform 39"/>
            <p:cNvSpPr/>
            <p:nvPr/>
          </p:nvSpPr>
          <p:spPr bwMode="auto">
            <a:xfrm>
              <a:off x="1509713" y="4273550"/>
              <a:ext cx="669925" cy="1490663"/>
            </a:xfrm>
            <a:custGeom>
              <a:avLst/>
              <a:gdLst>
                <a:gd name="T0" fmla="*/ 0 w 422"/>
                <a:gd name="T1" fmla="*/ 431 h 939"/>
                <a:gd name="T2" fmla="*/ 0 w 422"/>
                <a:gd name="T3" fmla="*/ 939 h 939"/>
                <a:gd name="T4" fmla="*/ 422 w 422"/>
                <a:gd name="T5" fmla="*/ 219 h 939"/>
                <a:gd name="T6" fmla="*/ 422 w 422"/>
                <a:gd name="T7" fmla="*/ 0 h 939"/>
                <a:gd name="T8" fmla="*/ 0 w 422"/>
                <a:gd name="T9" fmla="*/ 431 h 939"/>
              </a:gdLst>
              <a:ahLst/>
              <a:cxnLst>
                <a:cxn ang="0">
                  <a:pos x="T0" y="T1"/>
                </a:cxn>
                <a:cxn ang="0">
                  <a:pos x="T2" y="T3"/>
                </a:cxn>
                <a:cxn ang="0">
                  <a:pos x="T4" y="T5"/>
                </a:cxn>
                <a:cxn ang="0">
                  <a:pos x="T6" y="T7"/>
                </a:cxn>
                <a:cxn ang="0">
                  <a:pos x="T8" y="T9"/>
                </a:cxn>
              </a:cxnLst>
              <a:rect l="0" t="0" r="r" b="b"/>
              <a:pathLst>
                <a:path w="422" h="939">
                  <a:moveTo>
                    <a:pt x="0" y="431"/>
                  </a:moveTo>
                  <a:lnTo>
                    <a:pt x="0" y="939"/>
                  </a:lnTo>
                  <a:lnTo>
                    <a:pt x="422" y="219"/>
                  </a:lnTo>
                  <a:lnTo>
                    <a:pt x="422" y="0"/>
                  </a:lnTo>
                  <a:lnTo>
                    <a:pt x="0" y="431"/>
                  </a:lnTo>
                  <a:close/>
                </a:path>
              </a:pathLst>
            </a:custGeom>
            <a:grpFill/>
            <a:ln>
              <a:noFill/>
            </a:ln>
          </p:spPr>
          <p:txBody>
            <a:bodyPr/>
            <a:lstStyle/>
            <a:p>
              <a:pPr eaLnBrk="1" fontAlgn="auto" hangingPunct="1">
                <a:defRPr/>
              </a:pPr>
              <a:endParaRPr lang="en-IN" noProof="1"/>
            </a:p>
          </p:txBody>
        </p:sp>
        <p:sp>
          <p:nvSpPr>
            <p:cNvPr id="172" name="Freeform 171"/>
            <p:cNvSpPr/>
            <p:nvPr/>
          </p:nvSpPr>
          <p:spPr>
            <a:xfrm>
              <a:off x="2179639" y="4278313"/>
              <a:ext cx="1735137" cy="1049337"/>
            </a:xfrm>
            <a:custGeom>
              <a:avLst/>
              <a:gdLst>
                <a:gd name="connsiteX0" fmla="*/ 0 w 1735138"/>
                <a:gd name="connsiteY0" fmla="*/ 0 h 1048907"/>
                <a:gd name="connsiteX1" fmla="*/ 1623194 w 1735138"/>
                <a:gd name="connsiteY1" fmla="*/ 0 h 1048907"/>
                <a:gd name="connsiteX2" fmla="*/ 1735138 w 1735138"/>
                <a:gd name="connsiteY2" fmla="*/ 112149 h 1048907"/>
                <a:gd name="connsiteX3" fmla="*/ 1735138 w 1735138"/>
                <a:gd name="connsiteY3" fmla="*/ 141588 h 1048907"/>
                <a:gd name="connsiteX4" fmla="*/ 1735138 w 1735138"/>
                <a:gd name="connsiteY4" fmla="*/ 157957 h 1048907"/>
                <a:gd name="connsiteX5" fmla="*/ 1735138 w 1735138"/>
                <a:gd name="connsiteY5" fmla="*/ 169648 h 1048907"/>
                <a:gd name="connsiteX6" fmla="*/ 1735138 w 1735138"/>
                <a:gd name="connsiteY6" fmla="*/ 211507 h 1048907"/>
                <a:gd name="connsiteX7" fmla="*/ 1735138 w 1735138"/>
                <a:gd name="connsiteY7" fmla="*/ 269925 h 1048907"/>
                <a:gd name="connsiteX8" fmla="*/ 1735138 w 1735138"/>
                <a:gd name="connsiteY8" fmla="*/ 347663 h 1048907"/>
                <a:gd name="connsiteX9" fmla="*/ 1735138 w 1735138"/>
                <a:gd name="connsiteY9" fmla="*/ 1048907 h 1048907"/>
                <a:gd name="connsiteX10" fmla="*/ 1401762 w 1735138"/>
                <a:gd name="connsiteY10" fmla="*/ 1048907 h 1048907"/>
                <a:gd name="connsiteX11" fmla="*/ 1401762 w 1735138"/>
                <a:gd name="connsiteY11" fmla="*/ 347663 h 1048907"/>
                <a:gd name="connsiteX12" fmla="*/ 1311520 w 1735138"/>
                <a:gd name="connsiteY12" fmla="*/ 347663 h 1048907"/>
                <a:gd name="connsiteX13" fmla="*/ 0 w 1735138"/>
                <a:gd name="connsiteY13" fmla="*/ 347663 h 1048907"/>
                <a:gd name="connsiteX14" fmla="*/ 0 w 1735138"/>
                <a:gd name="connsiteY14" fmla="*/ 0 h 1048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35138" h="1048907">
                  <a:moveTo>
                    <a:pt x="0" y="0"/>
                  </a:moveTo>
                  <a:cubicBezTo>
                    <a:pt x="0" y="0"/>
                    <a:pt x="0" y="0"/>
                    <a:pt x="1623194" y="0"/>
                  </a:cubicBezTo>
                  <a:cubicBezTo>
                    <a:pt x="1684763" y="0"/>
                    <a:pt x="1735138" y="50467"/>
                    <a:pt x="1735138" y="112149"/>
                  </a:cubicBezTo>
                  <a:cubicBezTo>
                    <a:pt x="1735138" y="112149"/>
                    <a:pt x="1735138" y="112149"/>
                    <a:pt x="1735138" y="141588"/>
                  </a:cubicBezTo>
                  <a:lnTo>
                    <a:pt x="1735138" y="157957"/>
                  </a:lnTo>
                  <a:lnTo>
                    <a:pt x="1735138" y="169648"/>
                  </a:lnTo>
                  <a:lnTo>
                    <a:pt x="1735138" y="211507"/>
                  </a:lnTo>
                  <a:lnTo>
                    <a:pt x="1735138" y="269925"/>
                  </a:lnTo>
                  <a:lnTo>
                    <a:pt x="1735138" y="347663"/>
                  </a:lnTo>
                  <a:lnTo>
                    <a:pt x="1735138" y="1048907"/>
                  </a:lnTo>
                  <a:lnTo>
                    <a:pt x="1401762" y="1048907"/>
                  </a:lnTo>
                  <a:lnTo>
                    <a:pt x="1401762" y="347663"/>
                  </a:lnTo>
                  <a:lnTo>
                    <a:pt x="1311520" y="347663"/>
                  </a:lnTo>
                  <a:cubicBezTo>
                    <a:pt x="1057350" y="347663"/>
                    <a:pt x="650677" y="347663"/>
                    <a:pt x="0" y="347663"/>
                  </a:cubicBezTo>
                  <a:cubicBezTo>
                    <a:pt x="0" y="347663"/>
                    <a:pt x="0" y="347663"/>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32806" name="Freeform 316"/>
            <p:cNvSpPr>
              <a:spLocks noEditPoints="1" noChangeArrowheads="1"/>
            </p:cNvSpPr>
            <p:nvPr/>
          </p:nvSpPr>
          <p:spPr bwMode="auto">
            <a:xfrm>
              <a:off x="597297" y="5117481"/>
              <a:ext cx="315120" cy="320553"/>
            </a:xfrm>
            <a:custGeom>
              <a:avLst/>
              <a:gdLst>
                <a:gd name="T0" fmla="*/ 6520 w 580"/>
                <a:gd name="T1" fmla="*/ 140717 h 590"/>
                <a:gd name="T2" fmla="*/ 543 w 580"/>
                <a:gd name="T3" fmla="*/ 123875 h 590"/>
                <a:gd name="T4" fmla="*/ 37488 w 580"/>
                <a:gd name="T5" fmla="*/ 52701 h 590"/>
                <a:gd name="T6" fmla="*/ 82583 w 580"/>
                <a:gd name="T7" fmla="*/ 19016 h 590"/>
                <a:gd name="T8" fmla="*/ 148324 w 580"/>
                <a:gd name="T9" fmla="*/ 0 h 590"/>
                <a:gd name="T10" fmla="*/ 214608 w 580"/>
                <a:gd name="T11" fmla="*/ 9780 h 590"/>
                <a:gd name="T12" fmla="*/ 273285 w 580"/>
                <a:gd name="T13" fmla="*/ 51071 h 590"/>
                <a:gd name="T14" fmla="*/ 305340 w 580"/>
                <a:gd name="T15" fmla="*/ 26079 h 590"/>
                <a:gd name="T16" fmla="*/ 315120 w 580"/>
                <a:gd name="T17" fmla="*/ 129851 h 590"/>
                <a:gd name="T18" fmla="*/ 209174 w 580"/>
                <a:gd name="T19" fmla="*/ 142891 h 590"/>
                <a:gd name="T20" fmla="*/ 197222 w 580"/>
                <a:gd name="T21" fmla="*/ 133654 h 590"/>
                <a:gd name="T22" fmla="*/ 216238 w 580"/>
                <a:gd name="T23" fmla="*/ 92906 h 590"/>
                <a:gd name="T24" fmla="*/ 161363 w 580"/>
                <a:gd name="T25" fmla="*/ 70087 h 590"/>
                <a:gd name="T26" fmla="*/ 102686 w 580"/>
                <a:gd name="T27" fmla="*/ 88016 h 590"/>
                <a:gd name="T28" fmla="*/ 68457 w 580"/>
                <a:gd name="T29" fmla="*/ 136914 h 590"/>
                <a:gd name="T30" fmla="*/ 55418 w 580"/>
                <a:gd name="T31" fmla="*/ 127678 h 590"/>
                <a:gd name="T32" fmla="*/ 73890 w 580"/>
                <a:gd name="T33" fmla="*/ 96709 h 590"/>
                <a:gd name="T34" fmla="*/ 150497 w 580"/>
                <a:gd name="T35" fmla="*/ 55961 h 590"/>
                <a:gd name="T36" fmla="*/ 211348 w 580"/>
                <a:gd name="T37" fmla="*/ 70087 h 590"/>
                <a:gd name="T38" fmla="*/ 243403 w 580"/>
                <a:gd name="T39" fmla="*/ 101599 h 590"/>
                <a:gd name="T40" fmla="*/ 279262 w 580"/>
                <a:gd name="T41" fmla="*/ 66827 h 590"/>
                <a:gd name="T42" fmla="*/ 268395 w 580"/>
                <a:gd name="T43" fmla="*/ 66827 h 590"/>
                <a:gd name="T44" fmla="*/ 222214 w 580"/>
                <a:gd name="T45" fmla="*/ 30969 h 590"/>
                <a:gd name="T46" fmla="*/ 161363 w 580"/>
                <a:gd name="T47" fmla="*/ 15213 h 590"/>
                <a:gd name="T48" fmla="*/ 106489 w 580"/>
                <a:gd name="T49" fmla="*/ 24992 h 590"/>
                <a:gd name="T50" fmla="*/ 29882 w 580"/>
                <a:gd name="T51" fmla="*/ 92906 h 590"/>
                <a:gd name="T52" fmla="*/ 139631 w 580"/>
                <a:gd name="T53" fmla="*/ 319466 h 590"/>
                <a:gd name="T54" fmla="*/ 54874 w 580"/>
                <a:gd name="T55" fmla="*/ 281435 h 590"/>
                <a:gd name="T56" fmla="*/ 9780 w 580"/>
                <a:gd name="T57" fmla="*/ 294474 h 590"/>
                <a:gd name="T58" fmla="*/ 0 w 580"/>
                <a:gd name="T59" fmla="*/ 282521 h 590"/>
                <a:gd name="T60" fmla="*/ 11953 w 580"/>
                <a:gd name="T61" fmla="*/ 176576 h 590"/>
                <a:gd name="T62" fmla="*/ 116812 w 580"/>
                <a:gd name="T63" fmla="*/ 184725 h 590"/>
                <a:gd name="T64" fmla="*/ 90733 w 580"/>
                <a:gd name="T65" fmla="*/ 219497 h 590"/>
                <a:gd name="T66" fmla="*/ 143434 w 580"/>
                <a:gd name="T67" fmla="*/ 249379 h 590"/>
                <a:gd name="T68" fmla="*/ 201568 w 580"/>
                <a:gd name="T69" fmla="*/ 239600 h 590"/>
                <a:gd name="T70" fmla="*/ 242316 w 580"/>
                <a:gd name="T71" fmla="*/ 189615 h 590"/>
                <a:gd name="T72" fmla="*/ 259159 w 580"/>
                <a:gd name="T73" fmla="*/ 177662 h 590"/>
                <a:gd name="T74" fmla="*/ 311317 w 580"/>
                <a:gd name="T75" fmla="*/ 183639 h 590"/>
                <a:gd name="T76" fmla="*/ 306970 w 580"/>
                <a:gd name="T77" fmla="*/ 216781 h 590"/>
                <a:gd name="T78" fmla="*/ 271112 w 580"/>
                <a:gd name="T79" fmla="*/ 274372 h 590"/>
                <a:gd name="T80" fmla="*/ 213521 w 580"/>
                <a:gd name="T81" fmla="*/ 310230 h 590"/>
                <a:gd name="T82" fmla="*/ 155387 w 580"/>
                <a:gd name="T83" fmla="*/ 320553 h 590"/>
                <a:gd name="T84" fmla="*/ 47811 w 580"/>
                <a:gd name="T85" fmla="*/ 253726 h 590"/>
                <a:gd name="T86" fmla="*/ 103772 w 580"/>
                <a:gd name="T87" fmla="*/ 293387 h 590"/>
                <a:gd name="T88" fmla="*/ 164623 w 580"/>
                <a:gd name="T89" fmla="*/ 304254 h 590"/>
                <a:gd name="T90" fmla="*/ 225474 w 580"/>
                <a:gd name="T91" fmla="*/ 287411 h 590"/>
                <a:gd name="T92" fmla="*/ 293388 w 580"/>
                <a:gd name="T93" fmla="*/ 210804 h 590"/>
                <a:gd name="T94" fmla="*/ 257529 w 580"/>
                <a:gd name="T95" fmla="*/ 194505 h 590"/>
                <a:gd name="T96" fmla="*/ 196678 w 580"/>
                <a:gd name="T97" fmla="*/ 257529 h 590"/>
                <a:gd name="T98" fmla="*/ 127678 w 580"/>
                <a:gd name="T99" fmla="*/ 260789 h 590"/>
                <a:gd name="T100" fmla="*/ 74434 w 580"/>
                <a:gd name="T101" fmla="*/ 223844 h 590"/>
                <a:gd name="T102" fmla="*/ 16843 w 580"/>
                <a:gd name="T103" fmla="*/ 191788 h 590"/>
                <a:gd name="T104" fmla="*/ 41835 w 580"/>
                <a:gd name="T105" fmla="*/ 250466 h 5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80" h="590">
                  <a:moveTo>
                    <a:pt x="102" y="263"/>
                  </a:moveTo>
                  <a:lnTo>
                    <a:pt x="31" y="263"/>
                  </a:lnTo>
                  <a:lnTo>
                    <a:pt x="27" y="263"/>
                  </a:lnTo>
                  <a:lnTo>
                    <a:pt x="20" y="261"/>
                  </a:lnTo>
                  <a:lnTo>
                    <a:pt x="12" y="259"/>
                  </a:lnTo>
                  <a:lnTo>
                    <a:pt x="7" y="252"/>
                  </a:lnTo>
                  <a:lnTo>
                    <a:pt x="1" y="243"/>
                  </a:lnTo>
                  <a:lnTo>
                    <a:pt x="1" y="237"/>
                  </a:lnTo>
                  <a:lnTo>
                    <a:pt x="1" y="228"/>
                  </a:lnTo>
                  <a:lnTo>
                    <a:pt x="14" y="191"/>
                  </a:lnTo>
                  <a:lnTo>
                    <a:pt x="29" y="156"/>
                  </a:lnTo>
                  <a:lnTo>
                    <a:pt x="38" y="142"/>
                  </a:lnTo>
                  <a:lnTo>
                    <a:pt x="47" y="127"/>
                  </a:lnTo>
                  <a:lnTo>
                    <a:pt x="57" y="112"/>
                  </a:lnTo>
                  <a:lnTo>
                    <a:pt x="69" y="97"/>
                  </a:lnTo>
                  <a:lnTo>
                    <a:pt x="80" y="86"/>
                  </a:lnTo>
                  <a:lnTo>
                    <a:pt x="93" y="74"/>
                  </a:lnTo>
                  <a:lnTo>
                    <a:pt x="106" y="63"/>
                  </a:lnTo>
                  <a:lnTo>
                    <a:pt x="121" y="51"/>
                  </a:lnTo>
                  <a:lnTo>
                    <a:pt x="137" y="42"/>
                  </a:lnTo>
                  <a:lnTo>
                    <a:pt x="152" y="35"/>
                  </a:lnTo>
                  <a:lnTo>
                    <a:pt x="187" y="20"/>
                  </a:lnTo>
                  <a:lnTo>
                    <a:pt x="209" y="13"/>
                  </a:lnTo>
                  <a:lnTo>
                    <a:pt x="231" y="7"/>
                  </a:lnTo>
                  <a:lnTo>
                    <a:pt x="251" y="4"/>
                  </a:lnTo>
                  <a:lnTo>
                    <a:pt x="273" y="0"/>
                  </a:lnTo>
                  <a:lnTo>
                    <a:pt x="294" y="0"/>
                  </a:lnTo>
                  <a:lnTo>
                    <a:pt x="314" y="0"/>
                  </a:lnTo>
                  <a:lnTo>
                    <a:pt x="334" y="4"/>
                  </a:lnTo>
                  <a:lnTo>
                    <a:pt x="354" y="7"/>
                  </a:lnTo>
                  <a:lnTo>
                    <a:pt x="374" y="13"/>
                  </a:lnTo>
                  <a:lnTo>
                    <a:pt x="395" y="18"/>
                  </a:lnTo>
                  <a:lnTo>
                    <a:pt x="413" y="28"/>
                  </a:lnTo>
                  <a:lnTo>
                    <a:pt x="431" y="37"/>
                  </a:lnTo>
                  <a:lnTo>
                    <a:pt x="450" y="50"/>
                  </a:lnTo>
                  <a:lnTo>
                    <a:pt x="468" y="63"/>
                  </a:lnTo>
                  <a:lnTo>
                    <a:pt x="486" y="77"/>
                  </a:lnTo>
                  <a:lnTo>
                    <a:pt x="503" y="94"/>
                  </a:lnTo>
                  <a:lnTo>
                    <a:pt x="543" y="55"/>
                  </a:lnTo>
                  <a:lnTo>
                    <a:pt x="551" y="51"/>
                  </a:lnTo>
                  <a:lnTo>
                    <a:pt x="554" y="48"/>
                  </a:lnTo>
                  <a:lnTo>
                    <a:pt x="562" y="48"/>
                  </a:lnTo>
                  <a:lnTo>
                    <a:pt x="567" y="48"/>
                  </a:lnTo>
                  <a:lnTo>
                    <a:pt x="573" y="51"/>
                  </a:lnTo>
                  <a:lnTo>
                    <a:pt x="578" y="59"/>
                  </a:lnTo>
                  <a:lnTo>
                    <a:pt x="580" y="63"/>
                  </a:lnTo>
                  <a:lnTo>
                    <a:pt x="580" y="68"/>
                  </a:lnTo>
                  <a:lnTo>
                    <a:pt x="580" y="239"/>
                  </a:lnTo>
                  <a:lnTo>
                    <a:pt x="578" y="248"/>
                  </a:lnTo>
                  <a:lnTo>
                    <a:pt x="575" y="255"/>
                  </a:lnTo>
                  <a:lnTo>
                    <a:pt x="567" y="261"/>
                  </a:lnTo>
                  <a:lnTo>
                    <a:pt x="558" y="263"/>
                  </a:lnTo>
                  <a:lnTo>
                    <a:pt x="385" y="263"/>
                  </a:lnTo>
                  <a:lnTo>
                    <a:pt x="374" y="261"/>
                  </a:lnTo>
                  <a:lnTo>
                    <a:pt x="369" y="257"/>
                  </a:lnTo>
                  <a:lnTo>
                    <a:pt x="365" y="250"/>
                  </a:lnTo>
                  <a:lnTo>
                    <a:pt x="363" y="246"/>
                  </a:lnTo>
                  <a:lnTo>
                    <a:pt x="363" y="241"/>
                  </a:lnTo>
                  <a:lnTo>
                    <a:pt x="367" y="233"/>
                  </a:lnTo>
                  <a:lnTo>
                    <a:pt x="371" y="228"/>
                  </a:lnTo>
                  <a:lnTo>
                    <a:pt x="413" y="186"/>
                  </a:lnTo>
                  <a:lnTo>
                    <a:pt x="398" y="171"/>
                  </a:lnTo>
                  <a:lnTo>
                    <a:pt x="384" y="158"/>
                  </a:lnTo>
                  <a:lnTo>
                    <a:pt x="367" y="149"/>
                  </a:lnTo>
                  <a:lnTo>
                    <a:pt x="351" y="142"/>
                  </a:lnTo>
                  <a:lnTo>
                    <a:pt x="334" y="134"/>
                  </a:lnTo>
                  <a:lnTo>
                    <a:pt x="316" y="130"/>
                  </a:lnTo>
                  <a:lnTo>
                    <a:pt x="297" y="129"/>
                  </a:lnTo>
                  <a:lnTo>
                    <a:pt x="279" y="130"/>
                  </a:lnTo>
                  <a:lnTo>
                    <a:pt x="253" y="134"/>
                  </a:lnTo>
                  <a:lnTo>
                    <a:pt x="229" y="140"/>
                  </a:lnTo>
                  <a:lnTo>
                    <a:pt x="209" y="149"/>
                  </a:lnTo>
                  <a:lnTo>
                    <a:pt x="189" y="162"/>
                  </a:lnTo>
                  <a:lnTo>
                    <a:pt x="172" y="176"/>
                  </a:lnTo>
                  <a:lnTo>
                    <a:pt x="158" y="195"/>
                  </a:lnTo>
                  <a:lnTo>
                    <a:pt x="145" y="217"/>
                  </a:lnTo>
                  <a:lnTo>
                    <a:pt x="134" y="241"/>
                  </a:lnTo>
                  <a:lnTo>
                    <a:pt x="126" y="252"/>
                  </a:lnTo>
                  <a:lnTo>
                    <a:pt x="119" y="259"/>
                  </a:lnTo>
                  <a:lnTo>
                    <a:pt x="112" y="263"/>
                  </a:lnTo>
                  <a:lnTo>
                    <a:pt x="102" y="263"/>
                  </a:lnTo>
                  <a:close/>
                  <a:moveTo>
                    <a:pt x="31" y="235"/>
                  </a:moveTo>
                  <a:lnTo>
                    <a:pt x="102" y="235"/>
                  </a:lnTo>
                  <a:lnTo>
                    <a:pt x="104" y="233"/>
                  </a:lnTo>
                  <a:lnTo>
                    <a:pt x="108" y="230"/>
                  </a:lnTo>
                  <a:lnTo>
                    <a:pt x="121" y="202"/>
                  </a:lnTo>
                  <a:lnTo>
                    <a:pt x="136" y="178"/>
                  </a:lnTo>
                  <a:lnTo>
                    <a:pt x="154" y="158"/>
                  </a:lnTo>
                  <a:lnTo>
                    <a:pt x="172" y="140"/>
                  </a:lnTo>
                  <a:lnTo>
                    <a:pt x="196" y="125"/>
                  </a:lnTo>
                  <a:lnTo>
                    <a:pt x="220" y="114"/>
                  </a:lnTo>
                  <a:lnTo>
                    <a:pt x="248" y="107"/>
                  </a:lnTo>
                  <a:lnTo>
                    <a:pt x="277" y="103"/>
                  </a:lnTo>
                  <a:lnTo>
                    <a:pt x="301" y="101"/>
                  </a:lnTo>
                  <a:lnTo>
                    <a:pt x="325" y="105"/>
                  </a:lnTo>
                  <a:lnTo>
                    <a:pt x="347" y="110"/>
                  </a:lnTo>
                  <a:lnTo>
                    <a:pt x="367" y="118"/>
                  </a:lnTo>
                  <a:lnTo>
                    <a:pt x="389" y="129"/>
                  </a:lnTo>
                  <a:lnTo>
                    <a:pt x="407" y="142"/>
                  </a:lnTo>
                  <a:lnTo>
                    <a:pt x="426" y="158"/>
                  </a:lnTo>
                  <a:lnTo>
                    <a:pt x="444" y="178"/>
                  </a:lnTo>
                  <a:lnTo>
                    <a:pt x="446" y="182"/>
                  </a:lnTo>
                  <a:lnTo>
                    <a:pt x="448" y="187"/>
                  </a:lnTo>
                  <a:lnTo>
                    <a:pt x="446" y="193"/>
                  </a:lnTo>
                  <a:lnTo>
                    <a:pt x="442" y="197"/>
                  </a:lnTo>
                  <a:lnTo>
                    <a:pt x="406" y="235"/>
                  </a:lnTo>
                  <a:lnTo>
                    <a:pt x="551" y="235"/>
                  </a:lnTo>
                  <a:lnTo>
                    <a:pt x="551" y="88"/>
                  </a:lnTo>
                  <a:lnTo>
                    <a:pt x="514" y="123"/>
                  </a:lnTo>
                  <a:lnTo>
                    <a:pt x="509" y="127"/>
                  </a:lnTo>
                  <a:lnTo>
                    <a:pt x="505" y="127"/>
                  </a:lnTo>
                  <a:lnTo>
                    <a:pt x="498" y="127"/>
                  </a:lnTo>
                  <a:lnTo>
                    <a:pt x="494" y="123"/>
                  </a:lnTo>
                  <a:lnTo>
                    <a:pt x="477" y="107"/>
                  </a:lnTo>
                  <a:lnTo>
                    <a:pt x="461" y="92"/>
                  </a:lnTo>
                  <a:lnTo>
                    <a:pt x="444" y="79"/>
                  </a:lnTo>
                  <a:lnTo>
                    <a:pt x="426" y="66"/>
                  </a:lnTo>
                  <a:lnTo>
                    <a:pt x="409" y="57"/>
                  </a:lnTo>
                  <a:lnTo>
                    <a:pt x="391" y="48"/>
                  </a:lnTo>
                  <a:lnTo>
                    <a:pt x="373" y="40"/>
                  </a:lnTo>
                  <a:lnTo>
                    <a:pt x="354" y="35"/>
                  </a:lnTo>
                  <a:lnTo>
                    <a:pt x="336" y="31"/>
                  </a:lnTo>
                  <a:lnTo>
                    <a:pt x="316" y="29"/>
                  </a:lnTo>
                  <a:lnTo>
                    <a:pt x="297" y="28"/>
                  </a:lnTo>
                  <a:lnTo>
                    <a:pt x="277" y="29"/>
                  </a:lnTo>
                  <a:lnTo>
                    <a:pt x="259" y="31"/>
                  </a:lnTo>
                  <a:lnTo>
                    <a:pt x="238" y="35"/>
                  </a:lnTo>
                  <a:lnTo>
                    <a:pt x="218" y="40"/>
                  </a:lnTo>
                  <a:lnTo>
                    <a:pt x="196" y="46"/>
                  </a:lnTo>
                  <a:lnTo>
                    <a:pt x="167" y="59"/>
                  </a:lnTo>
                  <a:lnTo>
                    <a:pt x="137" y="75"/>
                  </a:lnTo>
                  <a:lnTo>
                    <a:pt x="114" y="96"/>
                  </a:lnTo>
                  <a:lnTo>
                    <a:pt x="91" y="118"/>
                  </a:lnTo>
                  <a:lnTo>
                    <a:pt x="71" y="142"/>
                  </a:lnTo>
                  <a:lnTo>
                    <a:pt x="55" y="171"/>
                  </a:lnTo>
                  <a:lnTo>
                    <a:pt x="42" y="200"/>
                  </a:lnTo>
                  <a:lnTo>
                    <a:pt x="31" y="235"/>
                  </a:lnTo>
                  <a:close/>
                  <a:moveTo>
                    <a:pt x="286" y="590"/>
                  </a:moveTo>
                  <a:lnTo>
                    <a:pt x="286" y="590"/>
                  </a:lnTo>
                  <a:lnTo>
                    <a:pt x="257" y="588"/>
                  </a:lnTo>
                  <a:lnTo>
                    <a:pt x="229" y="582"/>
                  </a:lnTo>
                  <a:lnTo>
                    <a:pt x="204" y="575"/>
                  </a:lnTo>
                  <a:lnTo>
                    <a:pt x="176" y="566"/>
                  </a:lnTo>
                  <a:lnTo>
                    <a:pt x="150" y="553"/>
                  </a:lnTo>
                  <a:lnTo>
                    <a:pt x="125" y="537"/>
                  </a:lnTo>
                  <a:lnTo>
                    <a:pt x="101" y="518"/>
                  </a:lnTo>
                  <a:lnTo>
                    <a:pt x="77" y="496"/>
                  </a:lnTo>
                  <a:lnTo>
                    <a:pt x="38" y="533"/>
                  </a:lnTo>
                  <a:lnTo>
                    <a:pt x="31" y="538"/>
                  </a:lnTo>
                  <a:lnTo>
                    <a:pt x="25" y="540"/>
                  </a:lnTo>
                  <a:lnTo>
                    <a:pt x="18" y="542"/>
                  </a:lnTo>
                  <a:lnTo>
                    <a:pt x="12" y="540"/>
                  </a:lnTo>
                  <a:lnTo>
                    <a:pt x="7" y="537"/>
                  </a:lnTo>
                  <a:lnTo>
                    <a:pt x="1" y="531"/>
                  </a:lnTo>
                  <a:lnTo>
                    <a:pt x="1" y="526"/>
                  </a:lnTo>
                  <a:lnTo>
                    <a:pt x="0" y="520"/>
                  </a:lnTo>
                  <a:lnTo>
                    <a:pt x="0" y="351"/>
                  </a:lnTo>
                  <a:lnTo>
                    <a:pt x="1" y="342"/>
                  </a:lnTo>
                  <a:lnTo>
                    <a:pt x="5" y="334"/>
                  </a:lnTo>
                  <a:lnTo>
                    <a:pt x="12" y="329"/>
                  </a:lnTo>
                  <a:lnTo>
                    <a:pt x="22" y="325"/>
                  </a:lnTo>
                  <a:lnTo>
                    <a:pt x="194" y="325"/>
                  </a:lnTo>
                  <a:lnTo>
                    <a:pt x="204" y="329"/>
                  </a:lnTo>
                  <a:lnTo>
                    <a:pt x="209" y="333"/>
                  </a:lnTo>
                  <a:lnTo>
                    <a:pt x="215" y="340"/>
                  </a:lnTo>
                  <a:lnTo>
                    <a:pt x="215" y="344"/>
                  </a:lnTo>
                  <a:lnTo>
                    <a:pt x="215" y="349"/>
                  </a:lnTo>
                  <a:lnTo>
                    <a:pt x="213" y="356"/>
                  </a:lnTo>
                  <a:lnTo>
                    <a:pt x="207" y="362"/>
                  </a:lnTo>
                  <a:lnTo>
                    <a:pt x="167" y="404"/>
                  </a:lnTo>
                  <a:lnTo>
                    <a:pt x="181" y="419"/>
                  </a:lnTo>
                  <a:lnTo>
                    <a:pt x="196" y="430"/>
                  </a:lnTo>
                  <a:lnTo>
                    <a:pt x="213" y="441"/>
                  </a:lnTo>
                  <a:lnTo>
                    <a:pt x="229" y="448"/>
                  </a:lnTo>
                  <a:lnTo>
                    <a:pt x="246" y="454"/>
                  </a:lnTo>
                  <a:lnTo>
                    <a:pt x="264" y="459"/>
                  </a:lnTo>
                  <a:lnTo>
                    <a:pt x="283" y="459"/>
                  </a:lnTo>
                  <a:lnTo>
                    <a:pt x="301" y="459"/>
                  </a:lnTo>
                  <a:lnTo>
                    <a:pt x="327" y="456"/>
                  </a:lnTo>
                  <a:lnTo>
                    <a:pt x="349" y="450"/>
                  </a:lnTo>
                  <a:lnTo>
                    <a:pt x="371" y="441"/>
                  </a:lnTo>
                  <a:lnTo>
                    <a:pt x="389" y="428"/>
                  </a:lnTo>
                  <a:lnTo>
                    <a:pt x="407" y="413"/>
                  </a:lnTo>
                  <a:lnTo>
                    <a:pt x="422" y="395"/>
                  </a:lnTo>
                  <a:lnTo>
                    <a:pt x="435" y="373"/>
                  </a:lnTo>
                  <a:lnTo>
                    <a:pt x="446" y="349"/>
                  </a:lnTo>
                  <a:lnTo>
                    <a:pt x="453" y="338"/>
                  </a:lnTo>
                  <a:lnTo>
                    <a:pt x="461" y="331"/>
                  </a:lnTo>
                  <a:lnTo>
                    <a:pt x="470" y="327"/>
                  </a:lnTo>
                  <a:lnTo>
                    <a:pt x="477" y="327"/>
                  </a:lnTo>
                  <a:lnTo>
                    <a:pt x="549" y="327"/>
                  </a:lnTo>
                  <a:lnTo>
                    <a:pt x="553" y="327"/>
                  </a:lnTo>
                  <a:lnTo>
                    <a:pt x="560" y="329"/>
                  </a:lnTo>
                  <a:lnTo>
                    <a:pt x="567" y="333"/>
                  </a:lnTo>
                  <a:lnTo>
                    <a:pt x="573" y="338"/>
                  </a:lnTo>
                  <a:lnTo>
                    <a:pt x="578" y="347"/>
                  </a:lnTo>
                  <a:lnTo>
                    <a:pt x="578" y="355"/>
                  </a:lnTo>
                  <a:lnTo>
                    <a:pt x="577" y="362"/>
                  </a:lnTo>
                  <a:lnTo>
                    <a:pt x="565" y="399"/>
                  </a:lnTo>
                  <a:lnTo>
                    <a:pt x="551" y="434"/>
                  </a:lnTo>
                  <a:lnTo>
                    <a:pt x="542" y="450"/>
                  </a:lnTo>
                  <a:lnTo>
                    <a:pt x="532" y="465"/>
                  </a:lnTo>
                  <a:lnTo>
                    <a:pt x="523" y="480"/>
                  </a:lnTo>
                  <a:lnTo>
                    <a:pt x="510" y="492"/>
                  </a:lnTo>
                  <a:lnTo>
                    <a:pt x="499" y="505"/>
                  </a:lnTo>
                  <a:lnTo>
                    <a:pt x="486" y="516"/>
                  </a:lnTo>
                  <a:lnTo>
                    <a:pt x="474" y="527"/>
                  </a:lnTo>
                  <a:lnTo>
                    <a:pt x="459" y="538"/>
                  </a:lnTo>
                  <a:lnTo>
                    <a:pt x="444" y="548"/>
                  </a:lnTo>
                  <a:lnTo>
                    <a:pt x="428" y="557"/>
                  </a:lnTo>
                  <a:lnTo>
                    <a:pt x="393" y="571"/>
                  </a:lnTo>
                  <a:lnTo>
                    <a:pt x="367" y="579"/>
                  </a:lnTo>
                  <a:lnTo>
                    <a:pt x="339" y="584"/>
                  </a:lnTo>
                  <a:lnTo>
                    <a:pt x="312" y="588"/>
                  </a:lnTo>
                  <a:lnTo>
                    <a:pt x="286" y="590"/>
                  </a:lnTo>
                  <a:close/>
                  <a:moveTo>
                    <a:pt x="77" y="461"/>
                  </a:moveTo>
                  <a:lnTo>
                    <a:pt x="77" y="461"/>
                  </a:lnTo>
                  <a:lnTo>
                    <a:pt x="82" y="463"/>
                  </a:lnTo>
                  <a:lnTo>
                    <a:pt x="88" y="467"/>
                  </a:lnTo>
                  <a:lnTo>
                    <a:pt x="104" y="481"/>
                  </a:lnTo>
                  <a:lnTo>
                    <a:pt x="121" y="496"/>
                  </a:lnTo>
                  <a:lnTo>
                    <a:pt x="137" y="511"/>
                  </a:lnTo>
                  <a:lnTo>
                    <a:pt x="154" y="522"/>
                  </a:lnTo>
                  <a:lnTo>
                    <a:pt x="172" y="531"/>
                  </a:lnTo>
                  <a:lnTo>
                    <a:pt x="191" y="540"/>
                  </a:lnTo>
                  <a:lnTo>
                    <a:pt x="209" y="548"/>
                  </a:lnTo>
                  <a:lnTo>
                    <a:pt x="227" y="553"/>
                  </a:lnTo>
                  <a:lnTo>
                    <a:pt x="246" y="557"/>
                  </a:lnTo>
                  <a:lnTo>
                    <a:pt x="264" y="560"/>
                  </a:lnTo>
                  <a:lnTo>
                    <a:pt x="284" y="560"/>
                  </a:lnTo>
                  <a:lnTo>
                    <a:pt x="303" y="560"/>
                  </a:lnTo>
                  <a:lnTo>
                    <a:pt x="323" y="559"/>
                  </a:lnTo>
                  <a:lnTo>
                    <a:pt x="343" y="555"/>
                  </a:lnTo>
                  <a:lnTo>
                    <a:pt x="363" y="549"/>
                  </a:lnTo>
                  <a:lnTo>
                    <a:pt x="384" y="542"/>
                  </a:lnTo>
                  <a:lnTo>
                    <a:pt x="415" y="529"/>
                  </a:lnTo>
                  <a:lnTo>
                    <a:pt x="442" y="513"/>
                  </a:lnTo>
                  <a:lnTo>
                    <a:pt x="468" y="494"/>
                  </a:lnTo>
                  <a:lnTo>
                    <a:pt x="490" y="472"/>
                  </a:lnTo>
                  <a:lnTo>
                    <a:pt x="509" y="447"/>
                  </a:lnTo>
                  <a:lnTo>
                    <a:pt x="525" y="419"/>
                  </a:lnTo>
                  <a:lnTo>
                    <a:pt x="540" y="388"/>
                  </a:lnTo>
                  <a:lnTo>
                    <a:pt x="549" y="355"/>
                  </a:lnTo>
                  <a:lnTo>
                    <a:pt x="477" y="355"/>
                  </a:lnTo>
                  <a:lnTo>
                    <a:pt x="474" y="358"/>
                  </a:lnTo>
                  <a:lnTo>
                    <a:pt x="461" y="386"/>
                  </a:lnTo>
                  <a:lnTo>
                    <a:pt x="446" y="410"/>
                  </a:lnTo>
                  <a:lnTo>
                    <a:pt x="428" y="432"/>
                  </a:lnTo>
                  <a:lnTo>
                    <a:pt x="409" y="448"/>
                  </a:lnTo>
                  <a:lnTo>
                    <a:pt x="385" y="463"/>
                  </a:lnTo>
                  <a:lnTo>
                    <a:pt x="362" y="474"/>
                  </a:lnTo>
                  <a:lnTo>
                    <a:pt x="334" y="481"/>
                  </a:lnTo>
                  <a:lnTo>
                    <a:pt x="305" y="487"/>
                  </a:lnTo>
                  <a:lnTo>
                    <a:pt x="281" y="487"/>
                  </a:lnTo>
                  <a:lnTo>
                    <a:pt x="259" y="485"/>
                  </a:lnTo>
                  <a:lnTo>
                    <a:pt x="235" y="480"/>
                  </a:lnTo>
                  <a:lnTo>
                    <a:pt x="215" y="472"/>
                  </a:lnTo>
                  <a:lnTo>
                    <a:pt x="193" y="461"/>
                  </a:lnTo>
                  <a:lnTo>
                    <a:pt x="174" y="447"/>
                  </a:lnTo>
                  <a:lnTo>
                    <a:pt x="156" y="430"/>
                  </a:lnTo>
                  <a:lnTo>
                    <a:pt x="137" y="412"/>
                  </a:lnTo>
                  <a:lnTo>
                    <a:pt x="136" y="406"/>
                  </a:lnTo>
                  <a:lnTo>
                    <a:pt x="136" y="401"/>
                  </a:lnTo>
                  <a:lnTo>
                    <a:pt x="136" y="395"/>
                  </a:lnTo>
                  <a:lnTo>
                    <a:pt x="139" y="391"/>
                  </a:lnTo>
                  <a:lnTo>
                    <a:pt x="176" y="353"/>
                  </a:lnTo>
                  <a:lnTo>
                    <a:pt x="31" y="353"/>
                  </a:lnTo>
                  <a:lnTo>
                    <a:pt x="31" y="500"/>
                  </a:lnTo>
                  <a:lnTo>
                    <a:pt x="68" y="465"/>
                  </a:lnTo>
                  <a:lnTo>
                    <a:pt x="71" y="463"/>
                  </a:lnTo>
                  <a:lnTo>
                    <a:pt x="77" y="461"/>
                  </a:lnTo>
                  <a:close/>
                  <a:moveTo>
                    <a:pt x="77" y="461"/>
                  </a:moveTo>
                  <a:lnTo>
                    <a:pt x="77" y="4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4" name="Group 173"/>
          <p:cNvGrpSpPr/>
          <p:nvPr/>
        </p:nvGrpSpPr>
        <p:grpSpPr bwMode="auto">
          <a:xfrm>
            <a:off x="0" y="2543175"/>
            <a:ext cx="7158038" cy="1046163"/>
            <a:chOff x="0" y="2543175"/>
            <a:chExt cx="7158038" cy="1046163"/>
          </a:xfrm>
          <a:solidFill>
            <a:srgbClr val="F893D8"/>
          </a:solidFill>
        </p:grpSpPr>
        <p:sp>
          <p:nvSpPr>
            <p:cNvPr id="32799" name="Rectangle 32"/>
            <p:cNvSpPr>
              <a:spLocks noChangeArrowheads="1"/>
            </p:cNvSpPr>
            <p:nvPr/>
          </p:nvSpPr>
          <p:spPr bwMode="auto">
            <a:xfrm>
              <a:off x="0" y="2543175"/>
              <a:ext cx="1509714" cy="806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108000" anchor="b"/>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r>
                <a:rPr lang="en-IN" altLang="en-US" sz="1200">
                  <a:solidFill>
                    <a:srgbClr val="FFFFFF"/>
                  </a:solidFill>
                </a:rPr>
                <a:t>Advantage</a:t>
              </a:r>
            </a:p>
          </p:txBody>
        </p:sp>
        <p:sp>
          <p:nvSpPr>
            <p:cNvPr id="32800" name="Freeform 33"/>
            <p:cNvSpPr>
              <a:spLocks noChangeArrowheads="1"/>
            </p:cNvSpPr>
            <p:nvPr/>
          </p:nvSpPr>
          <p:spPr bwMode="auto">
            <a:xfrm>
              <a:off x="1509713" y="2547938"/>
              <a:ext cx="669925" cy="1041400"/>
            </a:xfrm>
            <a:custGeom>
              <a:avLst/>
              <a:gdLst>
                <a:gd name="T0" fmla="*/ 669925 w 422"/>
                <a:gd name="T1" fmla="*/ 693738 h 656"/>
                <a:gd name="T2" fmla="*/ 0 w 422"/>
                <a:gd name="T3" fmla="*/ 0 h 656"/>
                <a:gd name="T4" fmla="*/ 0 w 422"/>
                <a:gd name="T5" fmla="*/ 806450 h 656"/>
                <a:gd name="T6" fmla="*/ 669925 w 422"/>
                <a:gd name="T7" fmla="*/ 1041400 h 656"/>
                <a:gd name="T8" fmla="*/ 669925 w 422"/>
                <a:gd name="T9" fmla="*/ 693738 h 65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2" h="656">
                  <a:moveTo>
                    <a:pt x="422" y="437"/>
                  </a:moveTo>
                  <a:lnTo>
                    <a:pt x="0" y="0"/>
                  </a:lnTo>
                  <a:lnTo>
                    <a:pt x="0" y="508"/>
                  </a:lnTo>
                  <a:lnTo>
                    <a:pt x="422" y="656"/>
                  </a:lnTo>
                  <a:lnTo>
                    <a:pt x="422" y="4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9" name="Freeform 168"/>
            <p:cNvSpPr/>
            <p:nvPr/>
          </p:nvSpPr>
          <p:spPr>
            <a:xfrm>
              <a:off x="2179638" y="2641600"/>
              <a:ext cx="4978400" cy="942975"/>
            </a:xfrm>
            <a:custGeom>
              <a:avLst/>
              <a:gdLst>
                <a:gd name="connsiteX0" fmla="*/ 4645024 w 4978400"/>
                <a:gd name="connsiteY0" fmla="*/ 0 h 942976"/>
                <a:gd name="connsiteX1" fmla="*/ 4978400 w 4978400"/>
                <a:gd name="connsiteY1" fmla="*/ 0 h 942976"/>
                <a:gd name="connsiteX2" fmla="*/ 4978400 w 4978400"/>
                <a:gd name="connsiteY2" fmla="*/ 595313 h 942976"/>
                <a:gd name="connsiteX3" fmla="*/ 4978400 w 4978400"/>
                <a:gd name="connsiteY3" fmla="*/ 598993 h 942976"/>
                <a:gd name="connsiteX4" fmla="*/ 4978400 w 4978400"/>
                <a:gd name="connsiteY4" fmla="*/ 607733 h 942976"/>
                <a:gd name="connsiteX5" fmla="*/ 4978400 w 4978400"/>
                <a:gd name="connsiteY5" fmla="*/ 624752 h 942976"/>
                <a:gd name="connsiteX6" fmla="*/ 4978400 w 4978400"/>
                <a:gd name="connsiteY6" fmla="*/ 652812 h 942976"/>
                <a:gd name="connsiteX7" fmla="*/ 4978400 w 4978400"/>
                <a:gd name="connsiteY7" fmla="*/ 694670 h 942976"/>
                <a:gd name="connsiteX8" fmla="*/ 4978400 w 4978400"/>
                <a:gd name="connsiteY8" fmla="*/ 728237 h 942976"/>
                <a:gd name="connsiteX9" fmla="*/ 4978400 w 4978400"/>
                <a:gd name="connsiteY9" fmla="*/ 753089 h 942976"/>
                <a:gd name="connsiteX10" fmla="*/ 4978400 w 4978400"/>
                <a:gd name="connsiteY10" fmla="*/ 830827 h 942976"/>
                <a:gd name="connsiteX11" fmla="*/ 4866526 w 4978400"/>
                <a:gd name="connsiteY11" fmla="*/ 942976 h 942976"/>
                <a:gd name="connsiteX12" fmla="*/ 0 w 4978400"/>
                <a:gd name="connsiteY12" fmla="*/ 942976 h 942976"/>
                <a:gd name="connsiteX13" fmla="*/ 0 w 4978400"/>
                <a:gd name="connsiteY13" fmla="*/ 595313 h 942976"/>
                <a:gd name="connsiteX14" fmla="*/ 4645024 w 4978400"/>
                <a:gd name="connsiteY14" fmla="*/ 595313 h 942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978400" h="942976">
                  <a:moveTo>
                    <a:pt x="4645024" y="0"/>
                  </a:moveTo>
                  <a:lnTo>
                    <a:pt x="4978400" y="0"/>
                  </a:lnTo>
                  <a:lnTo>
                    <a:pt x="4978400" y="595313"/>
                  </a:lnTo>
                  <a:lnTo>
                    <a:pt x="4978400" y="598993"/>
                  </a:lnTo>
                  <a:lnTo>
                    <a:pt x="4978400" y="607733"/>
                  </a:lnTo>
                  <a:lnTo>
                    <a:pt x="4978400" y="624752"/>
                  </a:lnTo>
                  <a:lnTo>
                    <a:pt x="4978400" y="652812"/>
                  </a:lnTo>
                  <a:lnTo>
                    <a:pt x="4978400" y="694670"/>
                  </a:lnTo>
                  <a:lnTo>
                    <a:pt x="4978400" y="728237"/>
                  </a:lnTo>
                  <a:lnTo>
                    <a:pt x="4978400" y="753089"/>
                  </a:lnTo>
                  <a:cubicBezTo>
                    <a:pt x="4978400" y="775628"/>
                    <a:pt x="4978400" y="801388"/>
                    <a:pt x="4978400" y="830827"/>
                  </a:cubicBezTo>
                  <a:cubicBezTo>
                    <a:pt x="4978400" y="892509"/>
                    <a:pt x="4928057" y="942976"/>
                    <a:pt x="4866526" y="942976"/>
                  </a:cubicBezTo>
                  <a:cubicBezTo>
                    <a:pt x="4866526" y="942976"/>
                    <a:pt x="4866526" y="942976"/>
                    <a:pt x="0" y="942976"/>
                  </a:cubicBezTo>
                  <a:cubicBezTo>
                    <a:pt x="0" y="942976"/>
                    <a:pt x="0" y="942976"/>
                    <a:pt x="0" y="595313"/>
                  </a:cubicBezTo>
                  <a:lnTo>
                    <a:pt x="4645024" y="59531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32802" name="Freeform 374"/>
            <p:cNvSpPr>
              <a:spLocks noEditPoints="1" noChangeArrowheads="1"/>
            </p:cNvSpPr>
            <p:nvPr/>
          </p:nvSpPr>
          <p:spPr bwMode="auto">
            <a:xfrm>
              <a:off x="597297" y="2641936"/>
              <a:ext cx="315120" cy="384664"/>
            </a:xfrm>
            <a:custGeom>
              <a:avLst/>
              <a:gdLst>
                <a:gd name="T0" fmla="*/ 314035 w 581"/>
                <a:gd name="T1" fmla="*/ 146281 h 710"/>
                <a:gd name="T2" fmla="*/ 303188 w 581"/>
                <a:gd name="T3" fmla="*/ 126777 h 710"/>
                <a:gd name="T4" fmla="*/ 290171 w 581"/>
                <a:gd name="T5" fmla="*/ 20046 h 710"/>
                <a:gd name="T6" fmla="*/ 288001 w 581"/>
                <a:gd name="T7" fmla="*/ 11919 h 710"/>
                <a:gd name="T8" fmla="*/ 280950 w 581"/>
                <a:gd name="T9" fmla="*/ 4334 h 710"/>
                <a:gd name="T10" fmla="*/ 270103 w 581"/>
                <a:gd name="T11" fmla="*/ 0 h 710"/>
                <a:gd name="T12" fmla="*/ 233221 w 581"/>
                <a:gd name="T13" fmla="*/ 1084 h 710"/>
                <a:gd name="T14" fmla="*/ 223459 w 581"/>
                <a:gd name="T15" fmla="*/ 5960 h 710"/>
                <a:gd name="T16" fmla="*/ 217492 w 581"/>
                <a:gd name="T17" fmla="*/ 16253 h 710"/>
                <a:gd name="T18" fmla="*/ 187119 w 581"/>
                <a:gd name="T19" fmla="*/ 16253 h 710"/>
                <a:gd name="T20" fmla="*/ 175187 w 581"/>
                <a:gd name="T21" fmla="*/ 8127 h 710"/>
                <a:gd name="T22" fmla="*/ 156204 w 581"/>
                <a:gd name="T23" fmla="*/ 3251 h 710"/>
                <a:gd name="T24" fmla="*/ 139390 w 581"/>
                <a:gd name="T25" fmla="*/ 7043 h 710"/>
                <a:gd name="T26" fmla="*/ 15729 w 581"/>
                <a:gd name="T27" fmla="*/ 122442 h 710"/>
                <a:gd name="T28" fmla="*/ 4881 w 581"/>
                <a:gd name="T29" fmla="*/ 137612 h 710"/>
                <a:gd name="T30" fmla="*/ 3797 w 581"/>
                <a:gd name="T31" fmla="*/ 138696 h 710"/>
                <a:gd name="T32" fmla="*/ 0 w 581"/>
                <a:gd name="T33" fmla="*/ 366785 h 710"/>
                <a:gd name="T34" fmla="*/ 2170 w 581"/>
                <a:gd name="T35" fmla="*/ 373287 h 710"/>
                <a:gd name="T36" fmla="*/ 8136 w 581"/>
                <a:gd name="T37" fmla="*/ 381413 h 710"/>
                <a:gd name="T38" fmla="*/ 17898 w 581"/>
                <a:gd name="T39" fmla="*/ 384664 h 710"/>
                <a:gd name="T40" fmla="*/ 110645 w 581"/>
                <a:gd name="T41" fmla="*/ 383580 h 710"/>
                <a:gd name="T42" fmla="*/ 119323 w 581"/>
                <a:gd name="T43" fmla="*/ 379246 h 710"/>
                <a:gd name="T44" fmla="*/ 124746 w 581"/>
                <a:gd name="T45" fmla="*/ 369494 h 710"/>
                <a:gd name="T46" fmla="*/ 189289 w 581"/>
                <a:gd name="T47" fmla="*/ 257887 h 710"/>
                <a:gd name="T48" fmla="*/ 190374 w 581"/>
                <a:gd name="T49" fmla="*/ 369494 h 710"/>
                <a:gd name="T50" fmla="*/ 195255 w 581"/>
                <a:gd name="T51" fmla="*/ 378704 h 710"/>
                <a:gd name="T52" fmla="*/ 204475 w 581"/>
                <a:gd name="T53" fmla="*/ 383580 h 710"/>
                <a:gd name="T54" fmla="*/ 296137 w 581"/>
                <a:gd name="T55" fmla="*/ 383580 h 710"/>
                <a:gd name="T56" fmla="*/ 305900 w 581"/>
                <a:gd name="T57" fmla="*/ 380330 h 710"/>
                <a:gd name="T58" fmla="*/ 311866 w 581"/>
                <a:gd name="T59" fmla="*/ 372745 h 710"/>
                <a:gd name="T60" fmla="*/ 312950 w 581"/>
                <a:gd name="T61" fmla="*/ 153324 h 710"/>
                <a:gd name="T62" fmla="*/ 315120 w 581"/>
                <a:gd name="T63" fmla="*/ 152782 h 710"/>
                <a:gd name="T64" fmla="*/ 270103 w 581"/>
                <a:gd name="T65" fmla="*/ 20046 h 710"/>
                <a:gd name="T66" fmla="*/ 237018 w 581"/>
                <a:gd name="T67" fmla="*/ 18962 h 710"/>
                <a:gd name="T68" fmla="*/ 141560 w 581"/>
                <a:gd name="T69" fmla="*/ 27089 h 710"/>
                <a:gd name="T70" fmla="*/ 156204 w 581"/>
                <a:gd name="T71" fmla="*/ 22213 h 710"/>
                <a:gd name="T72" fmla="*/ 168679 w 581"/>
                <a:gd name="T73" fmla="*/ 24922 h 710"/>
                <a:gd name="T74" fmla="*/ 282035 w 581"/>
                <a:gd name="T75" fmla="*/ 132736 h 710"/>
                <a:gd name="T76" fmla="*/ 296137 w 581"/>
                <a:gd name="T77" fmla="*/ 364618 h 710"/>
                <a:gd name="T78" fmla="*/ 209357 w 581"/>
                <a:gd name="T79" fmla="*/ 249219 h 710"/>
                <a:gd name="T80" fmla="*/ 204475 w 581"/>
                <a:gd name="T81" fmla="*/ 241092 h 710"/>
                <a:gd name="T82" fmla="*/ 116611 w 581"/>
                <a:gd name="T83" fmla="*/ 240009 h 710"/>
                <a:gd name="T84" fmla="*/ 107390 w 581"/>
                <a:gd name="T85" fmla="*/ 244885 h 710"/>
                <a:gd name="T86" fmla="*/ 18983 w 581"/>
                <a:gd name="T87" fmla="*/ 364618 h 710"/>
                <a:gd name="T88" fmla="*/ 20068 w 581"/>
                <a:gd name="T89" fmla="*/ 151698 h 710"/>
                <a:gd name="T90" fmla="*/ 296137 w 581"/>
                <a:gd name="T91" fmla="*/ 153324 h 710"/>
                <a:gd name="T92" fmla="*/ 296137 w 581"/>
                <a:gd name="T93" fmla="*/ 364618 h 71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81" h="710">
                  <a:moveTo>
                    <a:pt x="581" y="282"/>
                  </a:moveTo>
                  <a:lnTo>
                    <a:pt x="581" y="282"/>
                  </a:lnTo>
                  <a:lnTo>
                    <a:pt x="579" y="270"/>
                  </a:lnTo>
                  <a:lnTo>
                    <a:pt x="575" y="259"/>
                  </a:lnTo>
                  <a:lnTo>
                    <a:pt x="568" y="247"/>
                  </a:lnTo>
                  <a:lnTo>
                    <a:pt x="559" y="234"/>
                  </a:lnTo>
                  <a:lnTo>
                    <a:pt x="557" y="232"/>
                  </a:lnTo>
                  <a:lnTo>
                    <a:pt x="535" y="210"/>
                  </a:lnTo>
                  <a:lnTo>
                    <a:pt x="535" y="37"/>
                  </a:lnTo>
                  <a:lnTo>
                    <a:pt x="533" y="30"/>
                  </a:lnTo>
                  <a:lnTo>
                    <a:pt x="531" y="22"/>
                  </a:lnTo>
                  <a:lnTo>
                    <a:pt x="529" y="17"/>
                  </a:lnTo>
                  <a:lnTo>
                    <a:pt x="524" y="11"/>
                  </a:lnTo>
                  <a:lnTo>
                    <a:pt x="518" y="8"/>
                  </a:lnTo>
                  <a:lnTo>
                    <a:pt x="513" y="4"/>
                  </a:lnTo>
                  <a:lnTo>
                    <a:pt x="505" y="2"/>
                  </a:lnTo>
                  <a:lnTo>
                    <a:pt x="498" y="0"/>
                  </a:lnTo>
                  <a:lnTo>
                    <a:pt x="437" y="0"/>
                  </a:lnTo>
                  <a:lnTo>
                    <a:pt x="430" y="2"/>
                  </a:lnTo>
                  <a:lnTo>
                    <a:pt x="423" y="4"/>
                  </a:lnTo>
                  <a:lnTo>
                    <a:pt x="417" y="8"/>
                  </a:lnTo>
                  <a:lnTo>
                    <a:pt x="412" y="11"/>
                  </a:lnTo>
                  <a:lnTo>
                    <a:pt x="406" y="17"/>
                  </a:lnTo>
                  <a:lnTo>
                    <a:pt x="404" y="22"/>
                  </a:lnTo>
                  <a:lnTo>
                    <a:pt x="401" y="30"/>
                  </a:lnTo>
                  <a:lnTo>
                    <a:pt x="401" y="37"/>
                  </a:lnTo>
                  <a:lnTo>
                    <a:pt x="401" y="83"/>
                  </a:lnTo>
                  <a:lnTo>
                    <a:pt x="345" y="30"/>
                  </a:lnTo>
                  <a:lnTo>
                    <a:pt x="336" y="22"/>
                  </a:lnTo>
                  <a:lnTo>
                    <a:pt x="323" y="15"/>
                  </a:lnTo>
                  <a:lnTo>
                    <a:pt x="307" y="8"/>
                  </a:lnTo>
                  <a:lnTo>
                    <a:pt x="298" y="6"/>
                  </a:lnTo>
                  <a:lnTo>
                    <a:pt x="288" y="6"/>
                  </a:lnTo>
                  <a:lnTo>
                    <a:pt x="272" y="8"/>
                  </a:lnTo>
                  <a:lnTo>
                    <a:pt x="257" y="13"/>
                  </a:lnTo>
                  <a:lnTo>
                    <a:pt x="243" y="21"/>
                  </a:lnTo>
                  <a:lnTo>
                    <a:pt x="228" y="33"/>
                  </a:lnTo>
                  <a:lnTo>
                    <a:pt x="29" y="226"/>
                  </a:lnTo>
                  <a:lnTo>
                    <a:pt x="17" y="241"/>
                  </a:lnTo>
                  <a:lnTo>
                    <a:pt x="9" y="254"/>
                  </a:lnTo>
                  <a:lnTo>
                    <a:pt x="7" y="256"/>
                  </a:lnTo>
                  <a:lnTo>
                    <a:pt x="2" y="270"/>
                  </a:lnTo>
                  <a:lnTo>
                    <a:pt x="0" y="283"/>
                  </a:lnTo>
                  <a:lnTo>
                    <a:pt x="0" y="677"/>
                  </a:lnTo>
                  <a:lnTo>
                    <a:pt x="2" y="684"/>
                  </a:lnTo>
                  <a:lnTo>
                    <a:pt x="4" y="689"/>
                  </a:lnTo>
                  <a:lnTo>
                    <a:pt x="6" y="695"/>
                  </a:lnTo>
                  <a:lnTo>
                    <a:pt x="11" y="700"/>
                  </a:lnTo>
                  <a:lnTo>
                    <a:pt x="15" y="704"/>
                  </a:lnTo>
                  <a:lnTo>
                    <a:pt x="20" y="708"/>
                  </a:lnTo>
                  <a:lnTo>
                    <a:pt x="28" y="710"/>
                  </a:lnTo>
                  <a:lnTo>
                    <a:pt x="33" y="710"/>
                  </a:lnTo>
                  <a:lnTo>
                    <a:pt x="197" y="710"/>
                  </a:lnTo>
                  <a:lnTo>
                    <a:pt x="204" y="708"/>
                  </a:lnTo>
                  <a:lnTo>
                    <a:pt x="209" y="706"/>
                  </a:lnTo>
                  <a:lnTo>
                    <a:pt x="217" y="704"/>
                  </a:lnTo>
                  <a:lnTo>
                    <a:pt x="220" y="700"/>
                  </a:lnTo>
                  <a:lnTo>
                    <a:pt x="224" y="695"/>
                  </a:lnTo>
                  <a:lnTo>
                    <a:pt x="228" y="689"/>
                  </a:lnTo>
                  <a:lnTo>
                    <a:pt x="230" y="682"/>
                  </a:lnTo>
                  <a:lnTo>
                    <a:pt x="230" y="677"/>
                  </a:lnTo>
                  <a:lnTo>
                    <a:pt x="230" y="476"/>
                  </a:lnTo>
                  <a:lnTo>
                    <a:pt x="349" y="476"/>
                  </a:lnTo>
                  <a:lnTo>
                    <a:pt x="349" y="675"/>
                  </a:lnTo>
                  <a:lnTo>
                    <a:pt x="351" y="682"/>
                  </a:lnTo>
                  <a:lnTo>
                    <a:pt x="353" y="689"/>
                  </a:lnTo>
                  <a:lnTo>
                    <a:pt x="356" y="695"/>
                  </a:lnTo>
                  <a:lnTo>
                    <a:pt x="360" y="699"/>
                  </a:lnTo>
                  <a:lnTo>
                    <a:pt x="364" y="702"/>
                  </a:lnTo>
                  <a:lnTo>
                    <a:pt x="369" y="706"/>
                  </a:lnTo>
                  <a:lnTo>
                    <a:pt x="377" y="708"/>
                  </a:lnTo>
                  <a:lnTo>
                    <a:pt x="382" y="708"/>
                  </a:lnTo>
                  <a:lnTo>
                    <a:pt x="546" y="708"/>
                  </a:lnTo>
                  <a:lnTo>
                    <a:pt x="551" y="708"/>
                  </a:lnTo>
                  <a:lnTo>
                    <a:pt x="559" y="706"/>
                  </a:lnTo>
                  <a:lnTo>
                    <a:pt x="564" y="702"/>
                  </a:lnTo>
                  <a:lnTo>
                    <a:pt x="568" y="699"/>
                  </a:lnTo>
                  <a:lnTo>
                    <a:pt x="571" y="693"/>
                  </a:lnTo>
                  <a:lnTo>
                    <a:pt x="575" y="688"/>
                  </a:lnTo>
                  <a:lnTo>
                    <a:pt x="577" y="682"/>
                  </a:lnTo>
                  <a:lnTo>
                    <a:pt x="577" y="675"/>
                  </a:lnTo>
                  <a:lnTo>
                    <a:pt x="577" y="283"/>
                  </a:lnTo>
                  <a:lnTo>
                    <a:pt x="581" y="282"/>
                  </a:lnTo>
                  <a:close/>
                  <a:moveTo>
                    <a:pt x="437" y="35"/>
                  </a:moveTo>
                  <a:lnTo>
                    <a:pt x="498" y="37"/>
                  </a:lnTo>
                  <a:lnTo>
                    <a:pt x="498" y="177"/>
                  </a:lnTo>
                  <a:lnTo>
                    <a:pt x="435" y="116"/>
                  </a:lnTo>
                  <a:lnTo>
                    <a:pt x="437" y="35"/>
                  </a:lnTo>
                  <a:close/>
                  <a:moveTo>
                    <a:pt x="254" y="57"/>
                  </a:moveTo>
                  <a:lnTo>
                    <a:pt x="254" y="57"/>
                  </a:lnTo>
                  <a:lnTo>
                    <a:pt x="261" y="50"/>
                  </a:lnTo>
                  <a:lnTo>
                    <a:pt x="270" y="44"/>
                  </a:lnTo>
                  <a:lnTo>
                    <a:pt x="279" y="43"/>
                  </a:lnTo>
                  <a:lnTo>
                    <a:pt x="288" y="41"/>
                  </a:lnTo>
                  <a:lnTo>
                    <a:pt x="299" y="43"/>
                  </a:lnTo>
                  <a:lnTo>
                    <a:pt x="311" y="46"/>
                  </a:lnTo>
                  <a:lnTo>
                    <a:pt x="318" y="52"/>
                  </a:lnTo>
                  <a:lnTo>
                    <a:pt x="322" y="56"/>
                  </a:lnTo>
                  <a:lnTo>
                    <a:pt x="520" y="245"/>
                  </a:lnTo>
                  <a:lnTo>
                    <a:pt x="62" y="245"/>
                  </a:lnTo>
                  <a:lnTo>
                    <a:pt x="254" y="57"/>
                  </a:lnTo>
                  <a:close/>
                  <a:moveTo>
                    <a:pt x="546" y="673"/>
                  </a:moveTo>
                  <a:lnTo>
                    <a:pt x="386" y="673"/>
                  </a:lnTo>
                  <a:lnTo>
                    <a:pt x="386" y="460"/>
                  </a:lnTo>
                  <a:lnTo>
                    <a:pt x="386" y="452"/>
                  </a:lnTo>
                  <a:lnTo>
                    <a:pt x="382" y="449"/>
                  </a:lnTo>
                  <a:lnTo>
                    <a:pt x="377" y="445"/>
                  </a:lnTo>
                  <a:lnTo>
                    <a:pt x="369" y="443"/>
                  </a:lnTo>
                  <a:lnTo>
                    <a:pt x="215" y="443"/>
                  </a:lnTo>
                  <a:lnTo>
                    <a:pt x="208" y="445"/>
                  </a:lnTo>
                  <a:lnTo>
                    <a:pt x="202" y="449"/>
                  </a:lnTo>
                  <a:lnTo>
                    <a:pt x="198" y="452"/>
                  </a:lnTo>
                  <a:lnTo>
                    <a:pt x="197" y="460"/>
                  </a:lnTo>
                  <a:lnTo>
                    <a:pt x="197" y="673"/>
                  </a:lnTo>
                  <a:lnTo>
                    <a:pt x="35" y="673"/>
                  </a:lnTo>
                  <a:lnTo>
                    <a:pt x="35" y="285"/>
                  </a:lnTo>
                  <a:lnTo>
                    <a:pt x="37" y="280"/>
                  </a:lnTo>
                  <a:lnTo>
                    <a:pt x="544" y="280"/>
                  </a:lnTo>
                  <a:lnTo>
                    <a:pt x="546" y="283"/>
                  </a:lnTo>
                  <a:lnTo>
                    <a:pt x="546" y="673"/>
                  </a:lnTo>
                  <a:close/>
                  <a:moveTo>
                    <a:pt x="546" y="673"/>
                  </a:moveTo>
                  <a:lnTo>
                    <a:pt x="546" y="6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3" name="Group 172"/>
          <p:cNvGrpSpPr/>
          <p:nvPr/>
        </p:nvGrpSpPr>
        <p:grpSpPr bwMode="auto">
          <a:xfrm>
            <a:off x="0" y="1736725"/>
            <a:ext cx="4619625" cy="1504950"/>
            <a:chOff x="0" y="1736725"/>
            <a:chExt cx="4619626" cy="1504951"/>
          </a:xfrm>
          <a:solidFill>
            <a:srgbClr val="F02AA1"/>
          </a:solidFill>
        </p:grpSpPr>
        <p:sp>
          <p:nvSpPr>
            <p:cNvPr id="32795" name="Rectangle 30"/>
            <p:cNvSpPr>
              <a:spLocks noChangeArrowheads="1"/>
            </p:cNvSpPr>
            <p:nvPr/>
          </p:nvSpPr>
          <p:spPr bwMode="auto">
            <a:xfrm>
              <a:off x="0" y="1736725"/>
              <a:ext cx="1509714" cy="806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108000" anchor="b"/>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r>
                <a:rPr lang="en-IN" altLang="en-US" sz="1200">
                  <a:solidFill>
                    <a:schemeClr val="bg1"/>
                  </a:solidFill>
                </a:rPr>
                <a:t>Basic Slider</a:t>
              </a:r>
            </a:p>
          </p:txBody>
        </p:sp>
        <p:sp>
          <p:nvSpPr>
            <p:cNvPr id="32796" name="Freeform 31"/>
            <p:cNvSpPr>
              <a:spLocks noChangeArrowheads="1"/>
            </p:cNvSpPr>
            <p:nvPr/>
          </p:nvSpPr>
          <p:spPr bwMode="auto">
            <a:xfrm>
              <a:off x="1509713" y="1741488"/>
              <a:ext cx="669925" cy="1500188"/>
            </a:xfrm>
            <a:custGeom>
              <a:avLst/>
              <a:gdLst>
                <a:gd name="T0" fmla="*/ 669925 w 422"/>
                <a:gd name="T1" fmla="*/ 1500188 h 945"/>
                <a:gd name="T2" fmla="*/ 669925 w 422"/>
                <a:gd name="T3" fmla="*/ 1154113 h 945"/>
                <a:gd name="T4" fmla="*/ 0 w 422"/>
                <a:gd name="T5" fmla="*/ 0 h 945"/>
                <a:gd name="T6" fmla="*/ 0 w 422"/>
                <a:gd name="T7" fmla="*/ 806450 h 945"/>
                <a:gd name="T8" fmla="*/ 669925 w 422"/>
                <a:gd name="T9" fmla="*/ 1500188 h 94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2" h="945">
                  <a:moveTo>
                    <a:pt x="422" y="945"/>
                  </a:moveTo>
                  <a:lnTo>
                    <a:pt x="422" y="727"/>
                  </a:lnTo>
                  <a:lnTo>
                    <a:pt x="0" y="0"/>
                  </a:lnTo>
                  <a:lnTo>
                    <a:pt x="0" y="508"/>
                  </a:lnTo>
                  <a:lnTo>
                    <a:pt x="422" y="9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0" name="Freeform 169"/>
            <p:cNvSpPr/>
            <p:nvPr/>
          </p:nvSpPr>
          <p:spPr>
            <a:xfrm>
              <a:off x="2179638" y="2235200"/>
              <a:ext cx="2439988" cy="1001714"/>
            </a:xfrm>
            <a:custGeom>
              <a:avLst/>
              <a:gdLst>
                <a:gd name="connsiteX0" fmla="*/ 2106612 w 2439988"/>
                <a:gd name="connsiteY0" fmla="*/ 0 h 1001713"/>
                <a:gd name="connsiteX1" fmla="*/ 2439988 w 2439988"/>
                <a:gd name="connsiteY1" fmla="*/ 0 h 1001713"/>
                <a:gd name="connsiteX2" fmla="*/ 2439988 w 2439988"/>
                <a:gd name="connsiteY2" fmla="*/ 655638 h 1001713"/>
                <a:gd name="connsiteX3" fmla="*/ 2439988 w 2439988"/>
                <a:gd name="connsiteY3" fmla="*/ 659301 h 1001713"/>
                <a:gd name="connsiteX4" fmla="*/ 2439988 w 2439988"/>
                <a:gd name="connsiteY4" fmla="*/ 668001 h 1001713"/>
                <a:gd name="connsiteX5" fmla="*/ 2439988 w 2439988"/>
                <a:gd name="connsiteY5" fmla="*/ 684943 h 1001713"/>
                <a:gd name="connsiteX6" fmla="*/ 2439988 w 2439988"/>
                <a:gd name="connsiteY6" fmla="*/ 712874 h 1001713"/>
                <a:gd name="connsiteX7" fmla="*/ 2439988 w 2439988"/>
                <a:gd name="connsiteY7" fmla="*/ 754542 h 1001713"/>
                <a:gd name="connsiteX8" fmla="*/ 2439988 w 2439988"/>
                <a:gd name="connsiteY8" fmla="*/ 812693 h 1001713"/>
                <a:gd name="connsiteX9" fmla="*/ 2439988 w 2439988"/>
                <a:gd name="connsiteY9" fmla="*/ 812800 h 1001713"/>
                <a:gd name="connsiteX10" fmla="*/ 2439988 w 2439988"/>
                <a:gd name="connsiteY10" fmla="*/ 890076 h 1001713"/>
                <a:gd name="connsiteX11" fmla="*/ 2328062 w 2439988"/>
                <a:gd name="connsiteY11" fmla="*/ 1001713 h 1001713"/>
                <a:gd name="connsiteX12" fmla="*/ 0 w 2439988"/>
                <a:gd name="connsiteY12" fmla="*/ 1001713 h 1001713"/>
                <a:gd name="connsiteX13" fmla="*/ 0 w 2439988"/>
                <a:gd name="connsiteY13" fmla="*/ 655638 h 1001713"/>
                <a:gd name="connsiteX14" fmla="*/ 2106612 w 2439988"/>
                <a:gd name="connsiteY14" fmla="*/ 655638 h 1001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39988" h="1001713">
                  <a:moveTo>
                    <a:pt x="2106612" y="0"/>
                  </a:moveTo>
                  <a:lnTo>
                    <a:pt x="2439988" y="0"/>
                  </a:lnTo>
                  <a:lnTo>
                    <a:pt x="2439988" y="655638"/>
                  </a:lnTo>
                  <a:lnTo>
                    <a:pt x="2439988" y="659301"/>
                  </a:lnTo>
                  <a:lnTo>
                    <a:pt x="2439988" y="668001"/>
                  </a:lnTo>
                  <a:lnTo>
                    <a:pt x="2439988" y="684943"/>
                  </a:lnTo>
                  <a:lnTo>
                    <a:pt x="2439988" y="712874"/>
                  </a:lnTo>
                  <a:lnTo>
                    <a:pt x="2439988" y="754542"/>
                  </a:lnTo>
                  <a:lnTo>
                    <a:pt x="2439988" y="812693"/>
                  </a:lnTo>
                  <a:lnTo>
                    <a:pt x="2439988" y="812800"/>
                  </a:lnTo>
                  <a:lnTo>
                    <a:pt x="2439988" y="890076"/>
                  </a:lnTo>
                  <a:cubicBezTo>
                    <a:pt x="2439988" y="951476"/>
                    <a:pt x="2389621" y="1001713"/>
                    <a:pt x="2328062" y="1001713"/>
                  </a:cubicBezTo>
                  <a:cubicBezTo>
                    <a:pt x="2328062" y="1001713"/>
                    <a:pt x="2328062" y="1001713"/>
                    <a:pt x="0" y="1001713"/>
                  </a:cubicBezTo>
                  <a:cubicBezTo>
                    <a:pt x="0" y="1001713"/>
                    <a:pt x="0" y="1001713"/>
                    <a:pt x="0" y="655638"/>
                  </a:cubicBezTo>
                  <a:lnTo>
                    <a:pt x="2106612" y="65563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32798" name="Freeform 489"/>
            <p:cNvSpPr>
              <a:spLocks noEditPoints="1" noChangeArrowheads="1"/>
            </p:cNvSpPr>
            <p:nvPr/>
          </p:nvSpPr>
          <p:spPr bwMode="auto">
            <a:xfrm>
              <a:off x="597297" y="1897686"/>
              <a:ext cx="315120" cy="311860"/>
            </a:xfrm>
            <a:custGeom>
              <a:avLst/>
              <a:gdLst>
                <a:gd name="T0" fmla="*/ 246238 w 581"/>
                <a:gd name="T1" fmla="*/ 156746 h 573"/>
                <a:gd name="T2" fmla="*/ 248408 w 581"/>
                <a:gd name="T3" fmla="*/ 101232 h 573"/>
                <a:gd name="T4" fmla="*/ 222374 w 581"/>
                <a:gd name="T5" fmla="*/ 46262 h 573"/>
                <a:gd name="T6" fmla="*/ 174645 w 581"/>
                <a:gd name="T7" fmla="*/ 9797 h 573"/>
                <a:gd name="T8" fmla="*/ 125831 w 581"/>
                <a:gd name="T9" fmla="*/ 0 h 573"/>
                <a:gd name="T10" fmla="*/ 65627 w 581"/>
                <a:gd name="T11" fmla="*/ 15783 h 573"/>
                <a:gd name="T12" fmla="*/ 22237 w 581"/>
                <a:gd name="T13" fmla="*/ 56059 h 573"/>
                <a:gd name="T14" fmla="*/ 1085 w 581"/>
                <a:gd name="T15" fmla="*/ 113206 h 573"/>
                <a:gd name="T16" fmla="*/ 5966 w 581"/>
                <a:gd name="T17" fmla="*/ 162733 h 573"/>
                <a:gd name="T18" fmla="*/ 36882 w 581"/>
                <a:gd name="T19" fmla="*/ 213894 h 573"/>
                <a:gd name="T20" fmla="*/ 88950 w 581"/>
                <a:gd name="T21" fmla="*/ 244916 h 573"/>
                <a:gd name="T22" fmla="*/ 142645 w 581"/>
                <a:gd name="T23" fmla="*/ 249815 h 573"/>
                <a:gd name="T24" fmla="*/ 257086 w 581"/>
                <a:gd name="T25" fmla="*/ 302063 h 573"/>
                <a:gd name="T26" fmla="*/ 280950 w 581"/>
                <a:gd name="T27" fmla="*/ 311860 h 573"/>
                <a:gd name="T28" fmla="*/ 304815 w 581"/>
                <a:gd name="T29" fmla="*/ 302063 h 573"/>
                <a:gd name="T30" fmla="*/ 314035 w 581"/>
                <a:gd name="T31" fmla="*/ 272129 h 573"/>
                <a:gd name="T32" fmla="*/ 185492 w 581"/>
                <a:gd name="T33" fmla="*/ 216071 h 573"/>
                <a:gd name="T34" fmla="*/ 141560 w 581"/>
                <a:gd name="T35" fmla="*/ 232943 h 573"/>
                <a:gd name="T36" fmla="*/ 103594 w 581"/>
                <a:gd name="T37" fmla="*/ 231854 h 573"/>
                <a:gd name="T38" fmla="*/ 56949 w 581"/>
                <a:gd name="T39" fmla="*/ 210084 h 573"/>
                <a:gd name="T40" fmla="*/ 26034 w 581"/>
                <a:gd name="T41" fmla="*/ 168176 h 573"/>
                <a:gd name="T42" fmla="*/ 16814 w 581"/>
                <a:gd name="T43" fmla="*/ 125179 h 573"/>
                <a:gd name="T44" fmla="*/ 29831 w 581"/>
                <a:gd name="T45" fmla="*/ 72931 h 573"/>
                <a:gd name="T46" fmla="*/ 65085 w 581"/>
                <a:gd name="T47" fmla="*/ 34833 h 573"/>
                <a:gd name="T48" fmla="*/ 114984 w 581"/>
                <a:gd name="T49" fmla="*/ 16872 h 573"/>
                <a:gd name="T50" fmla="*/ 158374 w 581"/>
                <a:gd name="T51" fmla="*/ 21226 h 573"/>
                <a:gd name="T52" fmla="*/ 202306 w 581"/>
                <a:gd name="T53" fmla="*/ 47895 h 573"/>
                <a:gd name="T54" fmla="*/ 229425 w 581"/>
                <a:gd name="T55" fmla="*/ 93068 h 573"/>
                <a:gd name="T56" fmla="*/ 233221 w 581"/>
                <a:gd name="T57" fmla="*/ 139874 h 573"/>
                <a:gd name="T58" fmla="*/ 218577 w 581"/>
                <a:gd name="T59" fmla="*/ 181782 h 573"/>
                <a:gd name="T60" fmla="*/ 185492 w 581"/>
                <a:gd name="T61" fmla="*/ 216071 h 573"/>
                <a:gd name="T62" fmla="*/ 284205 w 581"/>
                <a:gd name="T63" fmla="*/ 294988 h 573"/>
                <a:gd name="T64" fmla="*/ 267933 w 581"/>
                <a:gd name="T65" fmla="*/ 291178 h 573"/>
                <a:gd name="T66" fmla="*/ 216408 w 581"/>
                <a:gd name="T67" fmla="*/ 212261 h 573"/>
                <a:gd name="T68" fmla="*/ 296137 w 581"/>
                <a:gd name="T69" fmla="*/ 268864 h 573"/>
                <a:gd name="T70" fmla="*/ 297222 w 581"/>
                <a:gd name="T71" fmla="*/ 285191 h 573"/>
                <a:gd name="T72" fmla="*/ 125831 w 581"/>
                <a:gd name="T73" fmla="*/ 51160 h 573"/>
                <a:gd name="T74" fmla="*/ 90577 w 581"/>
                <a:gd name="T75" fmla="*/ 59868 h 573"/>
                <a:gd name="T76" fmla="*/ 64000 w 581"/>
                <a:gd name="T77" fmla="*/ 83816 h 573"/>
                <a:gd name="T78" fmla="*/ 52068 w 581"/>
                <a:gd name="T79" fmla="*/ 118104 h 573"/>
                <a:gd name="T80" fmla="*/ 54780 w 581"/>
                <a:gd name="T81" fmla="*/ 148038 h 573"/>
                <a:gd name="T82" fmla="*/ 72678 w 581"/>
                <a:gd name="T83" fmla="*/ 177972 h 573"/>
                <a:gd name="T84" fmla="*/ 103594 w 581"/>
                <a:gd name="T85" fmla="*/ 197022 h 573"/>
                <a:gd name="T86" fmla="*/ 133424 w 581"/>
                <a:gd name="T87" fmla="*/ 199743 h 573"/>
                <a:gd name="T88" fmla="*/ 167594 w 581"/>
                <a:gd name="T89" fmla="*/ 187225 h 573"/>
                <a:gd name="T90" fmla="*/ 191458 w 581"/>
                <a:gd name="T91" fmla="*/ 161100 h 573"/>
                <a:gd name="T92" fmla="*/ 200679 w 581"/>
                <a:gd name="T93" fmla="*/ 125179 h 573"/>
                <a:gd name="T94" fmla="*/ 194170 w 581"/>
                <a:gd name="T95" fmla="*/ 95789 h 573"/>
                <a:gd name="T96" fmla="*/ 173560 w 581"/>
                <a:gd name="T97" fmla="*/ 68032 h 573"/>
                <a:gd name="T98" fmla="*/ 140475 w 581"/>
                <a:gd name="T99" fmla="*/ 52249 h 573"/>
                <a:gd name="T100" fmla="*/ 125831 w 581"/>
                <a:gd name="T101" fmla="*/ 183959 h 573"/>
                <a:gd name="T102" fmla="*/ 84611 w 581"/>
                <a:gd name="T103" fmla="*/ 167087 h 573"/>
                <a:gd name="T104" fmla="*/ 66712 w 581"/>
                <a:gd name="T105" fmla="*/ 125179 h 573"/>
                <a:gd name="T106" fmla="*/ 77017 w 581"/>
                <a:gd name="T107" fmla="*/ 93068 h 573"/>
                <a:gd name="T108" fmla="*/ 119865 w 581"/>
                <a:gd name="T109" fmla="*/ 66944 h 573"/>
                <a:gd name="T110" fmla="*/ 148611 w 581"/>
                <a:gd name="T111" fmla="*/ 70754 h 573"/>
                <a:gd name="T112" fmla="*/ 183323 w 581"/>
                <a:gd name="T113" fmla="*/ 113750 h 573"/>
                <a:gd name="T114" fmla="*/ 179526 w 581"/>
                <a:gd name="T115" fmla="*/ 148038 h 573"/>
                <a:gd name="T116" fmla="*/ 137763 w 581"/>
                <a:gd name="T117" fmla="*/ 182871 h 573"/>
                <a:gd name="T118" fmla="*/ 125831 w 581"/>
                <a:gd name="T119" fmla="*/ 183959 h 5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1" h="573">
                  <a:moveTo>
                    <a:pt x="562" y="467"/>
                  </a:moveTo>
                  <a:lnTo>
                    <a:pt x="436" y="340"/>
                  </a:lnTo>
                  <a:lnTo>
                    <a:pt x="447" y="314"/>
                  </a:lnTo>
                  <a:lnTo>
                    <a:pt x="454" y="288"/>
                  </a:lnTo>
                  <a:lnTo>
                    <a:pt x="460" y="261"/>
                  </a:lnTo>
                  <a:lnTo>
                    <a:pt x="461" y="231"/>
                  </a:lnTo>
                  <a:lnTo>
                    <a:pt x="461" y="208"/>
                  </a:lnTo>
                  <a:lnTo>
                    <a:pt x="458" y="186"/>
                  </a:lnTo>
                  <a:lnTo>
                    <a:pt x="452" y="164"/>
                  </a:lnTo>
                  <a:lnTo>
                    <a:pt x="443" y="141"/>
                  </a:lnTo>
                  <a:lnTo>
                    <a:pt x="434" y="121"/>
                  </a:lnTo>
                  <a:lnTo>
                    <a:pt x="423" y="103"/>
                  </a:lnTo>
                  <a:lnTo>
                    <a:pt x="410" y="85"/>
                  </a:lnTo>
                  <a:lnTo>
                    <a:pt x="393" y="68"/>
                  </a:lnTo>
                  <a:lnTo>
                    <a:pt x="379" y="53"/>
                  </a:lnTo>
                  <a:lnTo>
                    <a:pt x="360" y="40"/>
                  </a:lnTo>
                  <a:lnTo>
                    <a:pt x="342" y="29"/>
                  </a:lnTo>
                  <a:lnTo>
                    <a:pt x="322" y="18"/>
                  </a:lnTo>
                  <a:lnTo>
                    <a:pt x="300" y="11"/>
                  </a:lnTo>
                  <a:lnTo>
                    <a:pt x="278" y="5"/>
                  </a:lnTo>
                  <a:lnTo>
                    <a:pt x="256" y="2"/>
                  </a:lnTo>
                  <a:lnTo>
                    <a:pt x="232" y="0"/>
                  </a:lnTo>
                  <a:lnTo>
                    <a:pt x="208" y="2"/>
                  </a:lnTo>
                  <a:lnTo>
                    <a:pt x="186" y="5"/>
                  </a:lnTo>
                  <a:lnTo>
                    <a:pt x="164" y="11"/>
                  </a:lnTo>
                  <a:lnTo>
                    <a:pt x="142" y="18"/>
                  </a:lnTo>
                  <a:lnTo>
                    <a:pt x="121" y="29"/>
                  </a:lnTo>
                  <a:lnTo>
                    <a:pt x="103" y="40"/>
                  </a:lnTo>
                  <a:lnTo>
                    <a:pt x="85" y="53"/>
                  </a:lnTo>
                  <a:lnTo>
                    <a:pt x="68" y="68"/>
                  </a:lnTo>
                  <a:lnTo>
                    <a:pt x="54" y="85"/>
                  </a:lnTo>
                  <a:lnTo>
                    <a:pt x="41" y="103"/>
                  </a:lnTo>
                  <a:lnTo>
                    <a:pt x="28" y="121"/>
                  </a:lnTo>
                  <a:lnTo>
                    <a:pt x="19" y="141"/>
                  </a:lnTo>
                  <a:lnTo>
                    <a:pt x="11" y="164"/>
                  </a:lnTo>
                  <a:lnTo>
                    <a:pt x="6" y="186"/>
                  </a:lnTo>
                  <a:lnTo>
                    <a:pt x="2" y="208"/>
                  </a:lnTo>
                  <a:lnTo>
                    <a:pt x="0" y="231"/>
                  </a:lnTo>
                  <a:lnTo>
                    <a:pt x="2" y="255"/>
                  </a:lnTo>
                  <a:lnTo>
                    <a:pt x="6" y="277"/>
                  </a:lnTo>
                  <a:lnTo>
                    <a:pt x="11" y="299"/>
                  </a:lnTo>
                  <a:lnTo>
                    <a:pt x="19" y="322"/>
                  </a:lnTo>
                  <a:lnTo>
                    <a:pt x="28" y="342"/>
                  </a:lnTo>
                  <a:lnTo>
                    <a:pt x="41" y="360"/>
                  </a:lnTo>
                  <a:lnTo>
                    <a:pt x="54" y="378"/>
                  </a:lnTo>
                  <a:lnTo>
                    <a:pt x="68" y="393"/>
                  </a:lnTo>
                  <a:lnTo>
                    <a:pt x="85" y="408"/>
                  </a:lnTo>
                  <a:lnTo>
                    <a:pt x="103" y="423"/>
                  </a:lnTo>
                  <a:lnTo>
                    <a:pt x="121" y="434"/>
                  </a:lnTo>
                  <a:lnTo>
                    <a:pt x="142" y="443"/>
                  </a:lnTo>
                  <a:lnTo>
                    <a:pt x="164" y="450"/>
                  </a:lnTo>
                  <a:lnTo>
                    <a:pt x="186" y="456"/>
                  </a:lnTo>
                  <a:lnTo>
                    <a:pt x="208" y="459"/>
                  </a:lnTo>
                  <a:lnTo>
                    <a:pt x="232" y="461"/>
                  </a:lnTo>
                  <a:lnTo>
                    <a:pt x="263" y="459"/>
                  </a:lnTo>
                  <a:lnTo>
                    <a:pt x="292" y="452"/>
                  </a:lnTo>
                  <a:lnTo>
                    <a:pt x="322" y="443"/>
                  </a:lnTo>
                  <a:lnTo>
                    <a:pt x="347" y="430"/>
                  </a:lnTo>
                  <a:lnTo>
                    <a:pt x="474" y="555"/>
                  </a:lnTo>
                  <a:lnTo>
                    <a:pt x="483" y="562"/>
                  </a:lnTo>
                  <a:lnTo>
                    <a:pt x="494" y="568"/>
                  </a:lnTo>
                  <a:lnTo>
                    <a:pt x="505" y="571"/>
                  </a:lnTo>
                  <a:lnTo>
                    <a:pt x="518" y="573"/>
                  </a:lnTo>
                  <a:lnTo>
                    <a:pt x="531" y="571"/>
                  </a:lnTo>
                  <a:lnTo>
                    <a:pt x="542" y="568"/>
                  </a:lnTo>
                  <a:lnTo>
                    <a:pt x="553" y="562"/>
                  </a:lnTo>
                  <a:lnTo>
                    <a:pt x="562" y="555"/>
                  </a:lnTo>
                  <a:lnTo>
                    <a:pt x="570" y="546"/>
                  </a:lnTo>
                  <a:lnTo>
                    <a:pt x="575" y="535"/>
                  </a:lnTo>
                  <a:lnTo>
                    <a:pt x="579" y="522"/>
                  </a:lnTo>
                  <a:lnTo>
                    <a:pt x="581" y="511"/>
                  </a:lnTo>
                  <a:lnTo>
                    <a:pt x="579" y="500"/>
                  </a:lnTo>
                  <a:lnTo>
                    <a:pt x="575" y="487"/>
                  </a:lnTo>
                  <a:lnTo>
                    <a:pt x="570" y="476"/>
                  </a:lnTo>
                  <a:lnTo>
                    <a:pt x="562" y="467"/>
                  </a:lnTo>
                  <a:close/>
                  <a:moveTo>
                    <a:pt x="342" y="397"/>
                  </a:moveTo>
                  <a:lnTo>
                    <a:pt x="342" y="397"/>
                  </a:lnTo>
                  <a:lnTo>
                    <a:pt x="318" y="412"/>
                  </a:lnTo>
                  <a:lnTo>
                    <a:pt x="291" y="421"/>
                  </a:lnTo>
                  <a:lnTo>
                    <a:pt x="276" y="424"/>
                  </a:lnTo>
                  <a:lnTo>
                    <a:pt x="261" y="428"/>
                  </a:lnTo>
                  <a:lnTo>
                    <a:pt x="246" y="430"/>
                  </a:lnTo>
                  <a:lnTo>
                    <a:pt x="232" y="430"/>
                  </a:lnTo>
                  <a:lnTo>
                    <a:pt x="212" y="430"/>
                  </a:lnTo>
                  <a:lnTo>
                    <a:pt x="191" y="426"/>
                  </a:lnTo>
                  <a:lnTo>
                    <a:pt x="173" y="421"/>
                  </a:lnTo>
                  <a:lnTo>
                    <a:pt x="155" y="415"/>
                  </a:lnTo>
                  <a:lnTo>
                    <a:pt x="136" y="406"/>
                  </a:lnTo>
                  <a:lnTo>
                    <a:pt x="120" y="397"/>
                  </a:lnTo>
                  <a:lnTo>
                    <a:pt x="105" y="386"/>
                  </a:lnTo>
                  <a:lnTo>
                    <a:pt x="90" y="371"/>
                  </a:lnTo>
                  <a:lnTo>
                    <a:pt x="77" y="358"/>
                  </a:lnTo>
                  <a:lnTo>
                    <a:pt x="66" y="342"/>
                  </a:lnTo>
                  <a:lnTo>
                    <a:pt x="55" y="325"/>
                  </a:lnTo>
                  <a:lnTo>
                    <a:pt x="48" y="309"/>
                  </a:lnTo>
                  <a:lnTo>
                    <a:pt x="41" y="290"/>
                  </a:lnTo>
                  <a:lnTo>
                    <a:pt x="35" y="270"/>
                  </a:lnTo>
                  <a:lnTo>
                    <a:pt x="33" y="252"/>
                  </a:lnTo>
                  <a:lnTo>
                    <a:pt x="31" y="230"/>
                  </a:lnTo>
                  <a:lnTo>
                    <a:pt x="33" y="209"/>
                  </a:lnTo>
                  <a:lnTo>
                    <a:pt x="35" y="189"/>
                  </a:lnTo>
                  <a:lnTo>
                    <a:pt x="41" y="171"/>
                  </a:lnTo>
                  <a:lnTo>
                    <a:pt x="48" y="152"/>
                  </a:lnTo>
                  <a:lnTo>
                    <a:pt x="55" y="134"/>
                  </a:lnTo>
                  <a:lnTo>
                    <a:pt x="66" y="118"/>
                  </a:lnTo>
                  <a:lnTo>
                    <a:pt x="77" y="103"/>
                  </a:lnTo>
                  <a:lnTo>
                    <a:pt x="90" y="88"/>
                  </a:lnTo>
                  <a:lnTo>
                    <a:pt x="105" y="75"/>
                  </a:lnTo>
                  <a:lnTo>
                    <a:pt x="120" y="64"/>
                  </a:lnTo>
                  <a:lnTo>
                    <a:pt x="136" y="53"/>
                  </a:lnTo>
                  <a:lnTo>
                    <a:pt x="155" y="46"/>
                  </a:lnTo>
                  <a:lnTo>
                    <a:pt x="173" y="39"/>
                  </a:lnTo>
                  <a:lnTo>
                    <a:pt x="191" y="33"/>
                  </a:lnTo>
                  <a:lnTo>
                    <a:pt x="212" y="31"/>
                  </a:lnTo>
                  <a:lnTo>
                    <a:pt x="232" y="29"/>
                  </a:lnTo>
                  <a:lnTo>
                    <a:pt x="252" y="31"/>
                  </a:lnTo>
                  <a:lnTo>
                    <a:pt x="272" y="33"/>
                  </a:lnTo>
                  <a:lnTo>
                    <a:pt x="292" y="39"/>
                  </a:lnTo>
                  <a:lnTo>
                    <a:pt x="311" y="46"/>
                  </a:lnTo>
                  <a:lnTo>
                    <a:pt x="327" y="53"/>
                  </a:lnTo>
                  <a:lnTo>
                    <a:pt x="344" y="64"/>
                  </a:lnTo>
                  <a:lnTo>
                    <a:pt x="360" y="75"/>
                  </a:lnTo>
                  <a:lnTo>
                    <a:pt x="373" y="88"/>
                  </a:lnTo>
                  <a:lnTo>
                    <a:pt x="386" y="103"/>
                  </a:lnTo>
                  <a:lnTo>
                    <a:pt x="399" y="118"/>
                  </a:lnTo>
                  <a:lnTo>
                    <a:pt x="408" y="134"/>
                  </a:lnTo>
                  <a:lnTo>
                    <a:pt x="417" y="152"/>
                  </a:lnTo>
                  <a:lnTo>
                    <a:pt x="423" y="171"/>
                  </a:lnTo>
                  <a:lnTo>
                    <a:pt x="428" y="189"/>
                  </a:lnTo>
                  <a:lnTo>
                    <a:pt x="432" y="209"/>
                  </a:lnTo>
                  <a:lnTo>
                    <a:pt x="432" y="230"/>
                  </a:lnTo>
                  <a:lnTo>
                    <a:pt x="430" y="257"/>
                  </a:lnTo>
                  <a:lnTo>
                    <a:pt x="425" y="285"/>
                  </a:lnTo>
                  <a:lnTo>
                    <a:pt x="415" y="309"/>
                  </a:lnTo>
                  <a:lnTo>
                    <a:pt x="404" y="333"/>
                  </a:lnTo>
                  <a:lnTo>
                    <a:pt x="403" y="334"/>
                  </a:lnTo>
                  <a:lnTo>
                    <a:pt x="392" y="351"/>
                  </a:lnTo>
                  <a:lnTo>
                    <a:pt x="377" y="369"/>
                  </a:lnTo>
                  <a:lnTo>
                    <a:pt x="360" y="384"/>
                  </a:lnTo>
                  <a:lnTo>
                    <a:pt x="342" y="397"/>
                  </a:lnTo>
                  <a:close/>
                  <a:moveTo>
                    <a:pt x="542" y="535"/>
                  </a:moveTo>
                  <a:lnTo>
                    <a:pt x="542" y="535"/>
                  </a:lnTo>
                  <a:lnTo>
                    <a:pt x="537" y="538"/>
                  </a:lnTo>
                  <a:lnTo>
                    <a:pt x="531" y="540"/>
                  </a:lnTo>
                  <a:lnTo>
                    <a:pt x="524" y="542"/>
                  </a:lnTo>
                  <a:lnTo>
                    <a:pt x="518" y="544"/>
                  </a:lnTo>
                  <a:lnTo>
                    <a:pt x="511" y="542"/>
                  </a:lnTo>
                  <a:lnTo>
                    <a:pt x="505" y="540"/>
                  </a:lnTo>
                  <a:lnTo>
                    <a:pt x="500" y="538"/>
                  </a:lnTo>
                  <a:lnTo>
                    <a:pt x="494" y="535"/>
                  </a:lnTo>
                  <a:lnTo>
                    <a:pt x="373" y="412"/>
                  </a:lnTo>
                  <a:lnTo>
                    <a:pt x="375" y="412"/>
                  </a:lnTo>
                  <a:lnTo>
                    <a:pt x="399" y="390"/>
                  </a:lnTo>
                  <a:lnTo>
                    <a:pt x="408" y="378"/>
                  </a:lnTo>
                  <a:lnTo>
                    <a:pt x="419" y="366"/>
                  </a:lnTo>
                  <a:lnTo>
                    <a:pt x="542" y="489"/>
                  </a:lnTo>
                  <a:lnTo>
                    <a:pt x="546" y="494"/>
                  </a:lnTo>
                  <a:lnTo>
                    <a:pt x="548" y="500"/>
                  </a:lnTo>
                  <a:lnTo>
                    <a:pt x="550" y="505"/>
                  </a:lnTo>
                  <a:lnTo>
                    <a:pt x="551" y="511"/>
                  </a:lnTo>
                  <a:lnTo>
                    <a:pt x="550" y="518"/>
                  </a:lnTo>
                  <a:lnTo>
                    <a:pt x="548" y="524"/>
                  </a:lnTo>
                  <a:lnTo>
                    <a:pt x="546" y="529"/>
                  </a:lnTo>
                  <a:lnTo>
                    <a:pt x="542" y="535"/>
                  </a:lnTo>
                  <a:close/>
                  <a:moveTo>
                    <a:pt x="232" y="94"/>
                  </a:moveTo>
                  <a:lnTo>
                    <a:pt x="232" y="94"/>
                  </a:lnTo>
                  <a:lnTo>
                    <a:pt x="219" y="94"/>
                  </a:lnTo>
                  <a:lnTo>
                    <a:pt x="204" y="96"/>
                  </a:lnTo>
                  <a:lnTo>
                    <a:pt x="191" y="99"/>
                  </a:lnTo>
                  <a:lnTo>
                    <a:pt x="178" y="105"/>
                  </a:lnTo>
                  <a:lnTo>
                    <a:pt x="167" y="110"/>
                  </a:lnTo>
                  <a:lnTo>
                    <a:pt x="156" y="118"/>
                  </a:lnTo>
                  <a:lnTo>
                    <a:pt x="145" y="125"/>
                  </a:lnTo>
                  <a:lnTo>
                    <a:pt x="134" y="134"/>
                  </a:lnTo>
                  <a:lnTo>
                    <a:pt x="127" y="143"/>
                  </a:lnTo>
                  <a:lnTo>
                    <a:pt x="118" y="154"/>
                  </a:lnTo>
                  <a:lnTo>
                    <a:pt x="112" y="165"/>
                  </a:lnTo>
                  <a:lnTo>
                    <a:pt x="105" y="176"/>
                  </a:lnTo>
                  <a:lnTo>
                    <a:pt x="101" y="189"/>
                  </a:lnTo>
                  <a:lnTo>
                    <a:pt x="98" y="202"/>
                  </a:lnTo>
                  <a:lnTo>
                    <a:pt x="96" y="217"/>
                  </a:lnTo>
                  <a:lnTo>
                    <a:pt x="96" y="230"/>
                  </a:lnTo>
                  <a:lnTo>
                    <a:pt x="96" y="244"/>
                  </a:lnTo>
                  <a:lnTo>
                    <a:pt x="98" y="257"/>
                  </a:lnTo>
                  <a:lnTo>
                    <a:pt x="101" y="272"/>
                  </a:lnTo>
                  <a:lnTo>
                    <a:pt x="105" y="283"/>
                  </a:lnTo>
                  <a:lnTo>
                    <a:pt x="112" y="296"/>
                  </a:lnTo>
                  <a:lnTo>
                    <a:pt x="118" y="307"/>
                  </a:lnTo>
                  <a:lnTo>
                    <a:pt x="127" y="318"/>
                  </a:lnTo>
                  <a:lnTo>
                    <a:pt x="134" y="327"/>
                  </a:lnTo>
                  <a:lnTo>
                    <a:pt x="145" y="336"/>
                  </a:lnTo>
                  <a:lnTo>
                    <a:pt x="156" y="344"/>
                  </a:lnTo>
                  <a:lnTo>
                    <a:pt x="167" y="351"/>
                  </a:lnTo>
                  <a:lnTo>
                    <a:pt x="178" y="356"/>
                  </a:lnTo>
                  <a:lnTo>
                    <a:pt x="191" y="362"/>
                  </a:lnTo>
                  <a:lnTo>
                    <a:pt x="204" y="366"/>
                  </a:lnTo>
                  <a:lnTo>
                    <a:pt x="219" y="367"/>
                  </a:lnTo>
                  <a:lnTo>
                    <a:pt x="232" y="367"/>
                  </a:lnTo>
                  <a:lnTo>
                    <a:pt x="246" y="367"/>
                  </a:lnTo>
                  <a:lnTo>
                    <a:pt x="259" y="366"/>
                  </a:lnTo>
                  <a:lnTo>
                    <a:pt x="272" y="362"/>
                  </a:lnTo>
                  <a:lnTo>
                    <a:pt x="285" y="356"/>
                  </a:lnTo>
                  <a:lnTo>
                    <a:pt x="298" y="351"/>
                  </a:lnTo>
                  <a:lnTo>
                    <a:pt x="309" y="344"/>
                  </a:lnTo>
                  <a:lnTo>
                    <a:pt x="320" y="336"/>
                  </a:lnTo>
                  <a:lnTo>
                    <a:pt x="329" y="327"/>
                  </a:lnTo>
                  <a:lnTo>
                    <a:pt x="338" y="318"/>
                  </a:lnTo>
                  <a:lnTo>
                    <a:pt x="346" y="307"/>
                  </a:lnTo>
                  <a:lnTo>
                    <a:pt x="353" y="296"/>
                  </a:lnTo>
                  <a:lnTo>
                    <a:pt x="358" y="283"/>
                  </a:lnTo>
                  <a:lnTo>
                    <a:pt x="362" y="272"/>
                  </a:lnTo>
                  <a:lnTo>
                    <a:pt x="366" y="257"/>
                  </a:lnTo>
                  <a:lnTo>
                    <a:pt x="368" y="244"/>
                  </a:lnTo>
                  <a:lnTo>
                    <a:pt x="370" y="230"/>
                  </a:lnTo>
                  <a:lnTo>
                    <a:pt x="368" y="217"/>
                  </a:lnTo>
                  <a:lnTo>
                    <a:pt x="366" y="202"/>
                  </a:lnTo>
                  <a:lnTo>
                    <a:pt x="362" y="189"/>
                  </a:lnTo>
                  <a:lnTo>
                    <a:pt x="358" y="176"/>
                  </a:lnTo>
                  <a:lnTo>
                    <a:pt x="353" y="165"/>
                  </a:lnTo>
                  <a:lnTo>
                    <a:pt x="346" y="154"/>
                  </a:lnTo>
                  <a:lnTo>
                    <a:pt x="338" y="143"/>
                  </a:lnTo>
                  <a:lnTo>
                    <a:pt x="329" y="134"/>
                  </a:lnTo>
                  <a:lnTo>
                    <a:pt x="320" y="125"/>
                  </a:lnTo>
                  <a:lnTo>
                    <a:pt x="309" y="118"/>
                  </a:lnTo>
                  <a:lnTo>
                    <a:pt x="298" y="110"/>
                  </a:lnTo>
                  <a:lnTo>
                    <a:pt x="285" y="105"/>
                  </a:lnTo>
                  <a:lnTo>
                    <a:pt x="272" y="99"/>
                  </a:lnTo>
                  <a:lnTo>
                    <a:pt x="259" y="96"/>
                  </a:lnTo>
                  <a:lnTo>
                    <a:pt x="246" y="94"/>
                  </a:lnTo>
                  <a:lnTo>
                    <a:pt x="232" y="94"/>
                  </a:lnTo>
                  <a:close/>
                  <a:moveTo>
                    <a:pt x="232" y="338"/>
                  </a:moveTo>
                  <a:lnTo>
                    <a:pt x="232" y="338"/>
                  </a:lnTo>
                  <a:lnTo>
                    <a:pt x="221" y="338"/>
                  </a:lnTo>
                  <a:lnTo>
                    <a:pt x="210" y="336"/>
                  </a:lnTo>
                  <a:lnTo>
                    <a:pt x="189" y="331"/>
                  </a:lnTo>
                  <a:lnTo>
                    <a:pt x="171" y="320"/>
                  </a:lnTo>
                  <a:lnTo>
                    <a:pt x="156" y="307"/>
                  </a:lnTo>
                  <a:lnTo>
                    <a:pt x="144" y="290"/>
                  </a:lnTo>
                  <a:lnTo>
                    <a:pt x="133" y="272"/>
                  </a:lnTo>
                  <a:lnTo>
                    <a:pt x="127" y="252"/>
                  </a:lnTo>
                  <a:lnTo>
                    <a:pt x="125" y="241"/>
                  </a:lnTo>
                  <a:lnTo>
                    <a:pt x="123" y="230"/>
                  </a:lnTo>
                  <a:lnTo>
                    <a:pt x="125" y="219"/>
                  </a:lnTo>
                  <a:lnTo>
                    <a:pt x="127" y="209"/>
                  </a:lnTo>
                  <a:lnTo>
                    <a:pt x="133" y="189"/>
                  </a:lnTo>
                  <a:lnTo>
                    <a:pt x="142" y="171"/>
                  </a:lnTo>
                  <a:lnTo>
                    <a:pt x="156" y="154"/>
                  </a:lnTo>
                  <a:lnTo>
                    <a:pt x="171" y="141"/>
                  </a:lnTo>
                  <a:lnTo>
                    <a:pt x="189" y="130"/>
                  </a:lnTo>
                  <a:lnTo>
                    <a:pt x="210" y="125"/>
                  </a:lnTo>
                  <a:lnTo>
                    <a:pt x="221" y="123"/>
                  </a:lnTo>
                  <a:lnTo>
                    <a:pt x="232" y="123"/>
                  </a:lnTo>
                  <a:lnTo>
                    <a:pt x="243" y="123"/>
                  </a:lnTo>
                  <a:lnTo>
                    <a:pt x="254" y="125"/>
                  </a:lnTo>
                  <a:lnTo>
                    <a:pt x="274" y="130"/>
                  </a:lnTo>
                  <a:lnTo>
                    <a:pt x="292" y="141"/>
                  </a:lnTo>
                  <a:lnTo>
                    <a:pt x="309" y="154"/>
                  </a:lnTo>
                  <a:lnTo>
                    <a:pt x="322" y="169"/>
                  </a:lnTo>
                  <a:lnTo>
                    <a:pt x="331" y="187"/>
                  </a:lnTo>
                  <a:lnTo>
                    <a:pt x="338" y="209"/>
                  </a:lnTo>
                  <a:lnTo>
                    <a:pt x="340" y="219"/>
                  </a:lnTo>
                  <a:lnTo>
                    <a:pt x="340" y="230"/>
                  </a:lnTo>
                  <a:lnTo>
                    <a:pt x="338" y="252"/>
                  </a:lnTo>
                  <a:lnTo>
                    <a:pt x="331" y="272"/>
                  </a:lnTo>
                  <a:lnTo>
                    <a:pt x="322" y="290"/>
                  </a:lnTo>
                  <a:lnTo>
                    <a:pt x="307" y="307"/>
                  </a:lnTo>
                  <a:lnTo>
                    <a:pt x="292" y="320"/>
                  </a:lnTo>
                  <a:lnTo>
                    <a:pt x="274" y="331"/>
                  </a:lnTo>
                  <a:lnTo>
                    <a:pt x="254" y="336"/>
                  </a:lnTo>
                  <a:lnTo>
                    <a:pt x="243" y="338"/>
                  </a:lnTo>
                  <a:lnTo>
                    <a:pt x="232" y="338"/>
                  </a:lnTo>
                  <a:close/>
                  <a:moveTo>
                    <a:pt x="232" y="338"/>
                  </a:moveTo>
                  <a:lnTo>
                    <a:pt x="232" y="3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6" name="Group 175"/>
          <p:cNvGrpSpPr/>
          <p:nvPr/>
        </p:nvGrpSpPr>
        <p:grpSpPr bwMode="auto">
          <a:xfrm>
            <a:off x="0" y="3927475"/>
            <a:ext cx="5938838" cy="1190625"/>
            <a:chOff x="0" y="3927475"/>
            <a:chExt cx="5938838" cy="1190006"/>
          </a:xfrm>
          <a:solidFill>
            <a:srgbClr val="F893D8"/>
          </a:solidFill>
        </p:grpSpPr>
        <p:sp>
          <p:nvSpPr>
            <p:cNvPr id="134" name="Rectangle 36"/>
            <p:cNvSpPr>
              <a:spLocks noChangeArrowheads="1"/>
            </p:cNvSpPr>
            <p:nvPr/>
          </p:nvSpPr>
          <p:spPr bwMode="auto">
            <a:xfrm>
              <a:off x="0" y="4155956"/>
              <a:ext cx="1509713" cy="806031"/>
            </a:xfrm>
            <a:prstGeom prst="rect">
              <a:avLst/>
            </a:prstGeom>
            <a:grpFill/>
            <a:ln>
              <a:noFill/>
            </a:ln>
          </p:spPr>
          <p:txBody>
            <a:bodyPr lIns="0" tIns="0" rIns="0" bIns="108000" anchor="b"/>
            <a:lstStyle/>
            <a:p>
              <a:pPr algn="ctr" eaLnBrk="1" fontAlgn="auto" hangingPunct="1">
                <a:defRPr/>
              </a:pPr>
              <a:r>
                <a:rPr lang="en-IN" sz="1200" noProof="1">
                  <a:solidFill>
                    <a:prstClr val="white"/>
                  </a:solidFill>
                  <a:latin typeface="+mn-lt"/>
                  <a:ea typeface="+mn-ea"/>
                </a:rPr>
                <a:t>Connectivity </a:t>
              </a:r>
              <a:endParaRPr lang="en-IN" sz="1200" noProof="1">
                <a:solidFill>
                  <a:prstClr val="white"/>
                </a:solidFill>
              </a:endParaRPr>
            </a:p>
          </p:txBody>
        </p:sp>
        <p:sp>
          <p:nvSpPr>
            <p:cNvPr id="135" name="Freeform 37"/>
            <p:cNvSpPr/>
            <p:nvPr/>
          </p:nvSpPr>
          <p:spPr bwMode="auto">
            <a:xfrm>
              <a:off x="1509713" y="3927475"/>
              <a:ext cx="669925" cy="1029752"/>
            </a:xfrm>
            <a:custGeom>
              <a:avLst/>
              <a:gdLst>
                <a:gd name="T0" fmla="*/ 0 w 422"/>
                <a:gd name="T1" fmla="*/ 141 h 649"/>
                <a:gd name="T2" fmla="*/ 0 w 422"/>
                <a:gd name="T3" fmla="*/ 649 h 649"/>
                <a:gd name="T4" fmla="*/ 422 w 422"/>
                <a:gd name="T5" fmla="*/ 218 h 649"/>
                <a:gd name="T6" fmla="*/ 422 w 422"/>
                <a:gd name="T7" fmla="*/ 0 h 649"/>
                <a:gd name="T8" fmla="*/ 0 w 422"/>
                <a:gd name="T9" fmla="*/ 141 h 649"/>
              </a:gdLst>
              <a:ahLst/>
              <a:cxnLst>
                <a:cxn ang="0">
                  <a:pos x="T0" y="T1"/>
                </a:cxn>
                <a:cxn ang="0">
                  <a:pos x="T2" y="T3"/>
                </a:cxn>
                <a:cxn ang="0">
                  <a:pos x="T4" y="T5"/>
                </a:cxn>
                <a:cxn ang="0">
                  <a:pos x="T6" y="T7"/>
                </a:cxn>
                <a:cxn ang="0">
                  <a:pos x="T8" y="T9"/>
                </a:cxn>
              </a:cxnLst>
              <a:rect l="0" t="0" r="r" b="b"/>
              <a:pathLst>
                <a:path w="422" h="649">
                  <a:moveTo>
                    <a:pt x="0" y="141"/>
                  </a:moveTo>
                  <a:lnTo>
                    <a:pt x="0" y="649"/>
                  </a:lnTo>
                  <a:lnTo>
                    <a:pt x="422" y="218"/>
                  </a:lnTo>
                  <a:lnTo>
                    <a:pt x="422" y="0"/>
                  </a:lnTo>
                  <a:lnTo>
                    <a:pt x="0" y="141"/>
                  </a:lnTo>
                  <a:close/>
                </a:path>
              </a:pathLst>
            </a:custGeom>
            <a:grpFill/>
            <a:ln>
              <a:noFill/>
            </a:ln>
          </p:spPr>
          <p:txBody>
            <a:bodyPr/>
            <a:lstStyle/>
            <a:p>
              <a:pPr eaLnBrk="1" fontAlgn="auto" hangingPunct="1">
                <a:defRPr/>
              </a:pPr>
              <a:endParaRPr lang="en-IN" noProof="1"/>
            </a:p>
          </p:txBody>
        </p:sp>
        <p:sp>
          <p:nvSpPr>
            <p:cNvPr id="171" name="Freeform 170"/>
            <p:cNvSpPr/>
            <p:nvPr/>
          </p:nvSpPr>
          <p:spPr>
            <a:xfrm>
              <a:off x="2179638" y="3932236"/>
              <a:ext cx="3759200" cy="1185245"/>
            </a:xfrm>
            <a:custGeom>
              <a:avLst/>
              <a:gdLst>
                <a:gd name="connsiteX0" fmla="*/ 0 w 3759200"/>
                <a:gd name="connsiteY0" fmla="*/ 0 h 1185243"/>
                <a:gd name="connsiteX1" fmla="*/ 3647319 w 3759200"/>
                <a:gd name="connsiteY1" fmla="*/ 0 h 1185243"/>
                <a:gd name="connsiteX2" fmla="*/ 3759200 w 3759200"/>
                <a:gd name="connsiteY2" fmla="*/ 111637 h 1185243"/>
                <a:gd name="connsiteX3" fmla="*/ 3759200 w 3759200"/>
                <a:gd name="connsiteY3" fmla="*/ 210540 h 1185243"/>
                <a:gd name="connsiteX4" fmla="*/ 3759200 w 3759200"/>
                <a:gd name="connsiteY4" fmla="*/ 260346 h 1185243"/>
                <a:gd name="connsiteX5" fmla="*/ 3759200 w 3759200"/>
                <a:gd name="connsiteY5" fmla="*/ 268692 h 1185243"/>
                <a:gd name="connsiteX6" fmla="*/ 3759200 w 3759200"/>
                <a:gd name="connsiteY6" fmla="*/ 346075 h 1185243"/>
                <a:gd name="connsiteX7" fmla="*/ 3759200 w 3759200"/>
                <a:gd name="connsiteY7" fmla="*/ 1185243 h 1185243"/>
                <a:gd name="connsiteX8" fmla="*/ 3425824 w 3759200"/>
                <a:gd name="connsiteY8" fmla="*/ 1185243 h 1185243"/>
                <a:gd name="connsiteX9" fmla="*/ 3425824 w 3759200"/>
                <a:gd name="connsiteY9" fmla="*/ 346075 h 1185243"/>
                <a:gd name="connsiteX10" fmla="*/ 3289300 w 3759200"/>
                <a:gd name="connsiteY10" fmla="*/ 346075 h 1185243"/>
                <a:gd name="connsiteX11" fmla="*/ 0 w 3759200"/>
                <a:gd name="connsiteY11" fmla="*/ 346075 h 1185243"/>
                <a:gd name="connsiteX12" fmla="*/ 0 w 3759200"/>
                <a:gd name="connsiteY12" fmla="*/ 0 h 1185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59200" h="1185243">
                  <a:moveTo>
                    <a:pt x="0" y="0"/>
                  </a:moveTo>
                  <a:cubicBezTo>
                    <a:pt x="0" y="0"/>
                    <a:pt x="0" y="0"/>
                    <a:pt x="3647319" y="0"/>
                  </a:cubicBezTo>
                  <a:cubicBezTo>
                    <a:pt x="3708854" y="0"/>
                    <a:pt x="3759200" y="50237"/>
                    <a:pt x="3759200" y="111637"/>
                  </a:cubicBezTo>
                  <a:cubicBezTo>
                    <a:pt x="3759200" y="111637"/>
                    <a:pt x="3759200" y="111637"/>
                    <a:pt x="3759200" y="210540"/>
                  </a:cubicBezTo>
                  <a:lnTo>
                    <a:pt x="3759200" y="260346"/>
                  </a:lnTo>
                  <a:lnTo>
                    <a:pt x="3759200" y="268692"/>
                  </a:lnTo>
                  <a:lnTo>
                    <a:pt x="3759200" y="346075"/>
                  </a:lnTo>
                  <a:lnTo>
                    <a:pt x="3759200" y="1185243"/>
                  </a:lnTo>
                  <a:lnTo>
                    <a:pt x="3425824" y="1185243"/>
                  </a:lnTo>
                  <a:lnTo>
                    <a:pt x="3425824" y="346075"/>
                  </a:lnTo>
                  <a:lnTo>
                    <a:pt x="3289300" y="346075"/>
                  </a:lnTo>
                  <a:cubicBezTo>
                    <a:pt x="2819400" y="346075"/>
                    <a:pt x="1879600" y="346075"/>
                    <a:pt x="0" y="346075"/>
                  </a:cubicBezTo>
                  <a:cubicBezTo>
                    <a:pt x="0" y="346075"/>
                    <a:pt x="0" y="346075"/>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grpSp>
          <p:nvGrpSpPr>
            <p:cNvPr id="148" name="Group 147"/>
            <p:cNvGrpSpPr/>
            <p:nvPr/>
          </p:nvGrpSpPr>
          <p:grpSpPr>
            <a:xfrm>
              <a:off x="607620" y="4384966"/>
              <a:ext cx="294475" cy="158647"/>
              <a:chOff x="1703388" y="1935163"/>
              <a:chExt cx="430213" cy="231775"/>
            </a:xfrm>
            <a:grpFill/>
          </p:grpSpPr>
          <p:sp>
            <p:nvSpPr>
              <p:cNvPr id="149" name="Freeform 692"/>
              <p:cNvSpPr/>
              <p:nvPr/>
            </p:nvSpPr>
            <p:spPr bwMode="auto">
              <a:xfrm>
                <a:off x="1784351" y="1995488"/>
                <a:ext cx="269875" cy="114300"/>
              </a:xfrm>
              <a:custGeom>
                <a:avLst/>
                <a:gdLst>
                  <a:gd name="T0" fmla="*/ 329 w 339"/>
                  <a:gd name="T1" fmla="*/ 72 h 143"/>
                  <a:gd name="T2" fmla="*/ 169 w 339"/>
                  <a:gd name="T3" fmla="*/ 2 h 143"/>
                  <a:gd name="T4" fmla="*/ 169 w 339"/>
                  <a:gd name="T5" fmla="*/ 2 h 143"/>
                  <a:gd name="T6" fmla="*/ 165 w 339"/>
                  <a:gd name="T7" fmla="*/ 0 h 143"/>
                  <a:gd name="T8" fmla="*/ 160 w 339"/>
                  <a:gd name="T9" fmla="*/ 0 h 143"/>
                  <a:gd name="T10" fmla="*/ 156 w 339"/>
                  <a:gd name="T11" fmla="*/ 2 h 143"/>
                  <a:gd name="T12" fmla="*/ 153 w 339"/>
                  <a:gd name="T13" fmla="*/ 3 h 143"/>
                  <a:gd name="T14" fmla="*/ 153 w 339"/>
                  <a:gd name="T15" fmla="*/ 3 h 143"/>
                  <a:gd name="T16" fmla="*/ 148 w 339"/>
                  <a:gd name="T17" fmla="*/ 6 h 143"/>
                  <a:gd name="T18" fmla="*/ 147 w 339"/>
                  <a:gd name="T19" fmla="*/ 10 h 143"/>
                  <a:gd name="T20" fmla="*/ 145 w 339"/>
                  <a:gd name="T21" fmla="*/ 13 h 143"/>
                  <a:gd name="T22" fmla="*/ 145 w 339"/>
                  <a:gd name="T23" fmla="*/ 18 h 143"/>
                  <a:gd name="T24" fmla="*/ 151 w 339"/>
                  <a:gd name="T25" fmla="*/ 105 h 143"/>
                  <a:gd name="T26" fmla="*/ 23 w 339"/>
                  <a:gd name="T27" fmla="*/ 72 h 143"/>
                  <a:gd name="T28" fmla="*/ 23 w 339"/>
                  <a:gd name="T29" fmla="*/ 72 h 143"/>
                  <a:gd name="T30" fmla="*/ 15 w 339"/>
                  <a:gd name="T31" fmla="*/ 70 h 143"/>
                  <a:gd name="T32" fmla="*/ 9 w 339"/>
                  <a:gd name="T33" fmla="*/ 73 h 143"/>
                  <a:gd name="T34" fmla="*/ 5 w 339"/>
                  <a:gd name="T35" fmla="*/ 78 h 143"/>
                  <a:gd name="T36" fmla="*/ 2 w 339"/>
                  <a:gd name="T37" fmla="*/ 84 h 143"/>
                  <a:gd name="T38" fmla="*/ 2 w 339"/>
                  <a:gd name="T39" fmla="*/ 84 h 143"/>
                  <a:gd name="T40" fmla="*/ 0 w 339"/>
                  <a:gd name="T41" fmla="*/ 90 h 143"/>
                  <a:gd name="T42" fmla="*/ 3 w 339"/>
                  <a:gd name="T43" fmla="*/ 96 h 143"/>
                  <a:gd name="T44" fmla="*/ 8 w 339"/>
                  <a:gd name="T45" fmla="*/ 102 h 143"/>
                  <a:gd name="T46" fmla="*/ 14 w 339"/>
                  <a:gd name="T47" fmla="*/ 105 h 143"/>
                  <a:gd name="T48" fmla="*/ 166 w 339"/>
                  <a:gd name="T49" fmla="*/ 143 h 143"/>
                  <a:gd name="T50" fmla="*/ 166 w 339"/>
                  <a:gd name="T51" fmla="*/ 143 h 143"/>
                  <a:gd name="T52" fmla="*/ 171 w 339"/>
                  <a:gd name="T53" fmla="*/ 143 h 143"/>
                  <a:gd name="T54" fmla="*/ 171 w 339"/>
                  <a:gd name="T55" fmla="*/ 143 h 143"/>
                  <a:gd name="T56" fmla="*/ 176 w 339"/>
                  <a:gd name="T57" fmla="*/ 142 h 143"/>
                  <a:gd name="T58" fmla="*/ 181 w 339"/>
                  <a:gd name="T59" fmla="*/ 139 h 143"/>
                  <a:gd name="T60" fmla="*/ 181 w 339"/>
                  <a:gd name="T61" fmla="*/ 139 h 143"/>
                  <a:gd name="T62" fmla="*/ 184 w 339"/>
                  <a:gd name="T63" fmla="*/ 136 h 143"/>
                  <a:gd name="T64" fmla="*/ 185 w 339"/>
                  <a:gd name="T65" fmla="*/ 133 h 143"/>
                  <a:gd name="T66" fmla="*/ 187 w 339"/>
                  <a:gd name="T67" fmla="*/ 128 h 143"/>
                  <a:gd name="T68" fmla="*/ 187 w 339"/>
                  <a:gd name="T69" fmla="*/ 125 h 143"/>
                  <a:gd name="T70" fmla="*/ 181 w 339"/>
                  <a:gd name="T71" fmla="*/ 45 h 143"/>
                  <a:gd name="T72" fmla="*/ 315 w 339"/>
                  <a:gd name="T73" fmla="*/ 103 h 143"/>
                  <a:gd name="T74" fmla="*/ 315 w 339"/>
                  <a:gd name="T75" fmla="*/ 103 h 143"/>
                  <a:gd name="T76" fmla="*/ 321 w 339"/>
                  <a:gd name="T77" fmla="*/ 105 h 143"/>
                  <a:gd name="T78" fmla="*/ 329 w 339"/>
                  <a:gd name="T79" fmla="*/ 103 h 143"/>
                  <a:gd name="T80" fmla="*/ 333 w 339"/>
                  <a:gd name="T81" fmla="*/ 100 h 143"/>
                  <a:gd name="T82" fmla="*/ 338 w 339"/>
                  <a:gd name="T83" fmla="*/ 94 h 143"/>
                  <a:gd name="T84" fmla="*/ 338 w 339"/>
                  <a:gd name="T85" fmla="*/ 94 h 143"/>
                  <a:gd name="T86" fmla="*/ 339 w 339"/>
                  <a:gd name="T87" fmla="*/ 88 h 143"/>
                  <a:gd name="T88" fmla="*/ 338 w 339"/>
                  <a:gd name="T89" fmla="*/ 82 h 143"/>
                  <a:gd name="T90" fmla="*/ 335 w 339"/>
                  <a:gd name="T91" fmla="*/ 76 h 143"/>
                  <a:gd name="T92" fmla="*/ 329 w 339"/>
                  <a:gd name="T93" fmla="*/ 72 h 143"/>
                  <a:gd name="T94" fmla="*/ 329 w 339"/>
                  <a:gd name="T95" fmla="*/ 72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39" h="143">
                    <a:moveTo>
                      <a:pt x="329" y="72"/>
                    </a:moveTo>
                    <a:lnTo>
                      <a:pt x="169" y="2"/>
                    </a:lnTo>
                    <a:lnTo>
                      <a:pt x="169" y="2"/>
                    </a:lnTo>
                    <a:lnTo>
                      <a:pt x="165" y="0"/>
                    </a:lnTo>
                    <a:lnTo>
                      <a:pt x="160" y="0"/>
                    </a:lnTo>
                    <a:lnTo>
                      <a:pt x="156" y="2"/>
                    </a:lnTo>
                    <a:lnTo>
                      <a:pt x="153" y="3"/>
                    </a:lnTo>
                    <a:lnTo>
                      <a:pt x="153" y="3"/>
                    </a:lnTo>
                    <a:lnTo>
                      <a:pt x="148" y="6"/>
                    </a:lnTo>
                    <a:lnTo>
                      <a:pt x="147" y="10"/>
                    </a:lnTo>
                    <a:lnTo>
                      <a:pt x="145" y="13"/>
                    </a:lnTo>
                    <a:lnTo>
                      <a:pt x="145" y="18"/>
                    </a:lnTo>
                    <a:lnTo>
                      <a:pt x="151" y="105"/>
                    </a:lnTo>
                    <a:lnTo>
                      <a:pt x="23" y="72"/>
                    </a:lnTo>
                    <a:lnTo>
                      <a:pt x="23" y="72"/>
                    </a:lnTo>
                    <a:lnTo>
                      <a:pt x="15" y="70"/>
                    </a:lnTo>
                    <a:lnTo>
                      <a:pt x="9" y="73"/>
                    </a:lnTo>
                    <a:lnTo>
                      <a:pt x="5" y="78"/>
                    </a:lnTo>
                    <a:lnTo>
                      <a:pt x="2" y="84"/>
                    </a:lnTo>
                    <a:lnTo>
                      <a:pt x="2" y="84"/>
                    </a:lnTo>
                    <a:lnTo>
                      <a:pt x="0" y="90"/>
                    </a:lnTo>
                    <a:lnTo>
                      <a:pt x="3" y="96"/>
                    </a:lnTo>
                    <a:lnTo>
                      <a:pt x="8" y="102"/>
                    </a:lnTo>
                    <a:lnTo>
                      <a:pt x="14" y="105"/>
                    </a:lnTo>
                    <a:lnTo>
                      <a:pt x="166" y="143"/>
                    </a:lnTo>
                    <a:lnTo>
                      <a:pt x="166" y="143"/>
                    </a:lnTo>
                    <a:lnTo>
                      <a:pt x="171" y="143"/>
                    </a:lnTo>
                    <a:lnTo>
                      <a:pt x="171" y="143"/>
                    </a:lnTo>
                    <a:lnTo>
                      <a:pt x="176" y="142"/>
                    </a:lnTo>
                    <a:lnTo>
                      <a:pt x="181" y="139"/>
                    </a:lnTo>
                    <a:lnTo>
                      <a:pt x="181" y="139"/>
                    </a:lnTo>
                    <a:lnTo>
                      <a:pt x="184" y="136"/>
                    </a:lnTo>
                    <a:lnTo>
                      <a:pt x="185" y="133"/>
                    </a:lnTo>
                    <a:lnTo>
                      <a:pt x="187" y="128"/>
                    </a:lnTo>
                    <a:lnTo>
                      <a:pt x="187" y="125"/>
                    </a:lnTo>
                    <a:lnTo>
                      <a:pt x="181" y="45"/>
                    </a:lnTo>
                    <a:lnTo>
                      <a:pt x="315" y="103"/>
                    </a:lnTo>
                    <a:lnTo>
                      <a:pt x="315" y="103"/>
                    </a:lnTo>
                    <a:lnTo>
                      <a:pt x="321" y="105"/>
                    </a:lnTo>
                    <a:lnTo>
                      <a:pt x="329" y="103"/>
                    </a:lnTo>
                    <a:lnTo>
                      <a:pt x="333" y="100"/>
                    </a:lnTo>
                    <a:lnTo>
                      <a:pt x="338" y="94"/>
                    </a:lnTo>
                    <a:lnTo>
                      <a:pt x="338" y="94"/>
                    </a:lnTo>
                    <a:lnTo>
                      <a:pt x="339" y="88"/>
                    </a:lnTo>
                    <a:lnTo>
                      <a:pt x="338" y="82"/>
                    </a:lnTo>
                    <a:lnTo>
                      <a:pt x="335" y="76"/>
                    </a:lnTo>
                    <a:lnTo>
                      <a:pt x="329" y="72"/>
                    </a:lnTo>
                    <a:lnTo>
                      <a:pt x="329" y="72"/>
                    </a:lnTo>
                    <a:close/>
                  </a:path>
                </a:pathLst>
              </a:custGeom>
              <a:grpFill/>
              <a:ln>
                <a:noFill/>
              </a:ln>
            </p:spPr>
            <p:txBody>
              <a:bodyPr/>
              <a:lstStyle/>
              <a:p>
                <a:pPr algn="ctr" eaLnBrk="1" fontAlgn="auto" hangingPunct="1">
                  <a:defRPr/>
                </a:pPr>
                <a:endParaRPr lang="en-IN" noProof="1"/>
              </a:p>
            </p:txBody>
          </p:sp>
          <p:sp>
            <p:nvSpPr>
              <p:cNvPr id="150" name="Freeform 693"/>
              <p:cNvSpPr>
                <a:spLocks noEditPoints="1"/>
              </p:cNvSpPr>
              <p:nvPr/>
            </p:nvSpPr>
            <p:spPr bwMode="auto">
              <a:xfrm>
                <a:off x="1703388" y="1935163"/>
                <a:ext cx="430213" cy="231775"/>
              </a:xfrm>
              <a:custGeom>
                <a:avLst/>
                <a:gdLst>
                  <a:gd name="T0" fmla="*/ 520 w 544"/>
                  <a:gd name="T1" fmla="*/ 45 h 293"/>
                  <a:gd name="T2" fmla="*/ 518 w 544"/>
                  <a:gd name="T3" fmla="*/ 36 h 293"/>
                  <a:gd name="T4" fmla="*/ 512 w 544"/>
                  <a:gd name="T5" fmla="*/ 19 h 293"/>
                  <a:gd name="T6" fmla="*/ 499 w 544"/>
                  <a:gd name="T7" fmla="*/ 7 h 293"/>
                  <a:gd name="T8" fmla="*/ 483 w 544"/>
                  <a:gd name="T9" fmla="*/ 1 h 293"/>
                  <a:gd name="T10" fmla="*/ 45 w 544"/>
                  <a:gd name="T11" fmla="*/ 0 h 293"/>
                  <a:gd name="T12" fmla="*/ 36 w 544"/>
                  <a:gd name="T13" fmla="*/ 1 h 293"/>
                  <a:gd name="T14" fmla="*/ 20 w 544"/>
                  <a:gd name="T15" fmla="*/ 7 h 293"/>
                  <a:gd name="T16" fmla="*/ 8 w 544"/>
                  <a:gd name="T17" fmla="*/ 19 h 293"/>
                  <a:gd name="T18" fmla="*/ 2 w 544"/>
                  <a:gd name="T19" fmla="*/ 36 h 293"/>
                  <a:gd name="T20" fmla="*/ 0 w 544"/>
                  <a:gd name="T21" fmla="*/ 251 h 293"/>
                  <a:gd name="T22" fmla="*/ 2 w 544"/>
                  <a:gd name="T23" fmla="*/ 260 h 293"/>
                  <a:gd name="T24" fmla="*/ 8 w 544"/>
                  <a:gd name="T25" fmla="*/ 275 h 293"/>
                  <a:gd name="T26" fmla="*/ 20 w 544"/>
                  <a:gd name="T27" fmla="*/ 287 h 293"/>
                  <a:gd name="T28" fmla="*/ 36 w 544"/>
                  <a:gd name="T29" fmla="*/ 291 h 293"/>
                  <a:gd name="T30" fmla="*/ 474 w 544"/>
                  <a:gd name="T31" fmla="*/ 293 h 293"/>
                  <a:gd name="T32" fmla="*/ 483 w 544"/>
                  <a:gd name="T33" fmla="*/ 291 h 293"/>
                  <a:gd name="T34" fmla="*/ 499 w 544"/>
                  <a:gd name="T35" fmla="*/ 287 h 293"/>
                  <a:gd name="T36" fmla="*/ 512 w 544"/>
                  <a:gd name="T37" fmla="*/ 275 h 293"/>
                  <a:gd name="T38" fmla="*/ 518 w 544"/>
                  <a:gd name="T39" fmla="*/ 260 h 293"/>
                  <a:gd name="T40" fmla="*/ 520 w 544"/>
                  <a:gd name="T41" fmla="*/ 203 h 293"/>
                  <a:gd name="T42" fmla="*/ 524 w 544"/>
                  <a:gd name="T43" fmla="*/ 203 h 293"/>
                  <a:gd name="T44" fmla="*/ 536 w 544"/>
                  <a:gd name="T45" fmla="*/ 194 h 293"/>
                  <a:gd name="T46" fmla="*/ 542 w 544"/>
                  <a:gd name="T47" fmla="*/ 184 h 293"/>
                  <a:gd name="T48" fmla="*/ 544 w 544"/>
                  <a:gd name="T49" fmla="*/ 173 h 293"/>
                  <a:gd name="T50" fmla="*/ 544 w 544"/>
                  <a:gd name="T51" fmla="*/ 122 h 293"/>
                  <a:gd name="T52" fmla="*/ 542 w 544"/>
                  <a:gd name="T53" fmla="*/ 112 h 293"/>
                  <a:gd name="T54" fmla="*/ 536 w 544"/>
                  <a:gd name="T55" fmla="*/ 101 h 293"/>
                  <a:gd name="T56" fmla="*/ 524 w 544"/>
                  <a:gd name="T57" fmla="*/ 94 h 293"/>
                  <a:gd name="T58" fmla="*/ 520 w 544"/>
                  <a:gd name="T59" fmla="*/ 92 h 293"/>
                  <a:gd name="T60" fmla="*/ 484 w 544"/>
                  <a:gd name="T61" fmla="*/ 252 h 293"/>
                  <a:gd name="T62" fmla="*/ 481 w 544"/>
                  <a:gd name="T63" fmla="*/ 260 h 293"/>
                  <a:gd name="T64" fmla="*/ 474 w 544"/>
                  <a:gd name="T65" fmla="*/ 263 h 293"/>
                  <a:gd name="T66" fmla="*/ 47 w 544"/>
                  <a:gd name="T67" fmla="*/ 263 h 293"/>
                  <a:gd name="T68" fmla="*/ 39 w 544"/>
                  <a:gd name="T69" fmla="*/ 260 h 293"/>
                  <a:gd name="T70" fmla="*/ 36 w 544"/>
                  <a:gd name="T71" fmla="*/ 252 h 293"/>
                  <a:gd name="T72" fmla="*/ 36 w 544"/>
                  <a:gd name="T73" fmla="*/ 46 h 293"/>
                  <a:gd name="T74" fmla="*/ 39 w 544"/>
                  <a:gd name="T75" fmla="*/ 39 h 293"/>
                  <a:gd name="T76" fmla="*/ 47 w 544"/>
                  <a:gd name="T77" fmla="*/ 36 h 293"/>
                  <a:gd name="T78" fmla="*/ 474 w 544"/>
                  <a:gd name="T79" fmla="*/ 36 h 293"/>
                  <a:gd name="T80" fmla="*/ 481 w 544"/>
                  <a:gd name="T81" fmla="*/ 39 h 293"/>
                  <a:gd name="T82" fmla="*/ 484 w 544"/>
                  <a:gd name="T83" fmla="*/ 46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44" h="293">
                    <a:moveTo>
                      <a:pt x="520" y="92"/>
                    </a:moveTo>
                    <a:lnTo>
                      <a:pt x="520" y="45"/>
                    </a:lnTo>
                    <a:lnTo>
                      <a:pt x="520" y="45"/>
                    </a:lnTo>
                    <a:lnTo>
                      <a:pt x="518" y="36"/>
                    </a:lnTo>
                    <a:lnTo>
                      <a:pt x="515" y="27"/>
                    </a:lnTo>
                    <a:lnTo>
                      <a:pt x="512" y="19"/>
                    </a:lnTo>
                    <a:lnTo>
                      <a:pt x="506" y="13"/>
                    </a:lnTo>
                    <a:lnTo>
                      <a:pt x="499" y="7"/>
                    </a:lnTo>
                    <a:lnTo>
                      <a:pt x="492" y="3"/>
                    </a:lnTo>
                    <a:lnTo>
                      <a:pt x="483" y="1"/>
                    </a:lnTo>
                    <a:lnTo>
                      <a:pt x="474" y="0"/>
                    </a:lnTo>
                    <a:lnTo>
                      <a:pt x="45" y="0"/>
                    </a:lnTo>
                    <a:lnTo>
                      <a:pt x="45" y="0"/>
                    </a:lnTo>
                    <a:lnTo>
                      <a:pt x="36" y="1"/>
                    </a:lnTo>
                    <a:lnTo>
                      <a:pt x="27" y="3"/>
                    </a:lnTo>
                    <a:lnTo>
                      <a:pt x="20" y="7"/>
                    </a:lnTo>
                    <a:lnTo>
                      <a:pt x="14" y="13"/>
                    </a:lnTo>
                    <a:lnTo>
                      <a:pt x="8" y="19"/>
                    </a:lnTo>
                    <a:lnTo>
                      <a:pt x="3" y="27"/>
                    </a:lnTo>
                    <a:lnTo>
                      <a:pt x="2" y="36"/>
                    </a:lnTo>
                    <a:lnTo>
                      <a:pt x="0" y="45"/>
                    </a:lnTo>
                    <a:lnTo>
                      <a:pt x="0" y="251"/>
                    </a:lnTo>
                    <a:lnTo>
                      <a:pt x="0" y="251"/>
                    </a:lnTo>
                    <a:lnTo>
                      <a:pt x="2" y="260"/>
                    </a:lnTo>
                    <a:lnTo>
                      <a:pt x="3" y="269"/>
                    </a:lnTo>
                    <a:lnTo>
                      <a:pt x="8" y="275"/>
                    </a:lnTo>
                    <a:lnTo>
                      <a:pt x="14" y="281"/>
                    </a:lnTo>
                    <a:lnTo>
                      <a:pt x="20" y="287"/>
                    </a:lnTo>
                    <a:lnTo>
                      <a:pt x="27" y="290"/>
                    </a:lnTo>
                    <a:lnTo>
                      <a:pt x="36" y="291"/>
                    </a:lnTo>
                    <a:lnTo>
                      <a:pt x="45" y="293"/>
                    </a:lnTo>
                    <a:lnTo>
                      <a:pt x="474" y="293"/>
                    </a:lnTo>
                    <a:lnTo>
                      <a:pt x="474" y="293"/>
                    </a:lnTo>
                    <a:lnTo>
                      <a:pt x="483" y="291"/>
                    </a:lnTo>
                    <a:lnTo>
                      <a:pt x="492" y="290"/>
                    </a:lnTo>
                    <a:lnTo>
                      <a:pt x="499" y="287"/>
                    </a:lnTo>
                    <a:lnTo>
                      <a:pt x="506" y="281"/>
                    </a:lnTo>
                    <a:lnTo>
                      <a:pt x="512" y="275"/>
                    </a:lnTo>
                    <a:lnTo>
                      <a:pt x="515" y="269"/>
                    </a:lnTo>
                    <a:lnTo>
                      <a:pt x="518" y="260"/>
                    </a:lnTo>
                    <a:lnTo>
                      <a:pt x="520" y="251"/>
                    </a:lnTo>
                    <a:lnTo>
                      <a:pt x="520" y="203"/>
                    </a:lnTo>
                    <a:lnTo>
                      <a:pt x="520" y="203"/>
                    </a:lnTo>
                    <a:lnTo>
                      <a:pt x="524" y="203"/>
                    </a:lnTo>
                    <a:lnTo>
                      <a:pt x="529" y="200"/>
                    </a:lnTo>
                    <a:lnTo>
                      <a:pt x="536" y="194"/>
                    </a:lnTo>
                    <a:lnTo>
                      <a:pt x="539" y="190"/>
                    </a:lnTo>
                    <a:lnTo>
                      <a:pt x="542" y="184"/>
                    </a:lnTo>
                    <a:lnTo>
                      <a:pt x="544" y="179"/>
                    </a:lnTo>
                    <a:lnTo>
                      <a:pt x="544" y="173"/>
                    </a:lnTo>
                    <a:lnTo>
                      <a:pt x="544" y="122"/>
                    </a:lnTo>
                    <a:lnTo>
                      <a:pt x="544" y="122"/>
                    </a:lnTo>
                    <a:lnTo>
                      <a:pt x="544" y="116"/>
                    </a:lnTo>
                    <a:lnTo>
                      <a:pt x="542" y="112"/>
                    </a:lnTo>
                    <a:lnTo>
                      <a:pt x="539" y="106"/>
                    </a:lnTo>
                    <a:lnTo>
                      <a:pt x="536" y="101"/>
                    </a:lnTo>
                    <a:lnTo>
                      <a:pt x="529" y="95"/>
                    </a:lnTo>
                    <a:lnTo>
                      <a:pt x="524" y="94"/>
                    </a:lnTo>
                    <a:lnTo>
                      <a:pt x="520" y="92"/>
                    </a:lnTo>
                    <a:lnTo>
                      <a:pt x="520" y="92"/>
                    </a:lnTo>
                    <a:close/>
                    <a:moveTo>
                      <a:pt x="484" y="252"/>
                    </a:moveTo>
                    <a:lnTo>
                      <a:pt x="484" y="252"/>
                    </a:lnTo>
                    <a:lnTo>
                      <a:pt x="483" y="257"/>
                    </a:lnTo>
                    <a:lnTo>
                      <a:pt x="481" y="260"/>
                    </a:lnTo>
                    <a:lnTo>
                      <a:pt x="478" y="261"/>
                    </a:lnTo>
                    <a:lnTo>
                      <a:pt x="474" y="263"/>
                    </a:lnTo>
                    <a:lnTo>
                      <a:pt x="47" y="263"/>
                    </a:lnTo>
                    <a:lnTo>
                      <a:pt x="47" y="263"/>
                    </a:lnTo>
                    <a:lnTo>
                      <a:pt x="42" y="261"/>
                    </a:lnTo>
                    <a:lnTo>
                      <a:pt x="39" y="260"/>
                    </a:lnTo>
                    <a:lnTo>
                      <a:pt x="38" y="257"/>
                    </a:lnTo>
                    <a:lnTo>
                      <a:pt x="36" y="252"/>
                    </a:lnTo>
                    <a:lnTo>
                      <a:pt x="36" y="46"/>
                    </a:lnTo>
                    <a:lnTo>
                      <a:pt x="36" y="46"/>
                    </a:lnTo>
                    <a:lnTo>
                      <a:pt x="38" y="42"/>
                    </a:lnTo>
                    <a:lnTo>
                      <a:pt x="39" y="39"/>
                    </a:lnTo>
                    <a:lnTo>
                      <a:pt x="42" y="37"/>
                    </a:lnTo>
                    <a:lnTo>
                      <a:pt x="47" y="36"/>
                    </a:lnTo>
                    <a:lnTo>
                      <a:pt x="474" y="36"/>
                    </a:lnTo>
                    <a:lnTo>
                      <a:pt x="474" y="36"/>
                    </a:lnTo>
                    <a:lnTo>
                      <a:pt x="478" y="37"/>
                    </a:lnTo>
                    <a:lnTo>
                      <a:pt x="481" y="39"/>
                    </a:lnTo>
                    <a:lnTo>
                      <a:pt x="483" y="42"/>
                    </a:lnTo>
                    <a:lnTo>
                      <a:pt x="484" y="46"/>
                    </a:lnTo>
                    <a:lnTo>
                      <a:pt x="484" y="252"/>
                    </a:lnTo>
                    <a:close/>
                  </a:path>
                </a:pathLst>
              </a:custGeom>
              <a:grpFill/>
              <a:ln>
                <a:noFill/>
              </a:ln>
            </p:spPr>
            <p:txBody>
              <a:bodyPr/>
              <a:lstStyle/>
              <a:p>
                <a:pPr algn="ctr" eaLnBrk="1" fontAlgn="auto" hangingPunct="1">
                  <a:defRPr/>
                </a:pPr>
                <a:endParaRPr lang="en-IN" noProof="1"/>
              </a:p>
            </p:txBody>
          </p:sp>
        </p:grpSp>
      </p:grpSp>
      <p:grpSp>
        <p:nvGrpSpPr>
          <p:cNvPr id="175" name="Group 174"/>
          <p:cNvGrpSpPr/>
          <p:nvPr/>
        </p:nvGrpSpPr>
        <p:grpSpPr bwMode="auto">
          <a:xfrm>
            <a:off x="0" y="2667000"/>
            <a:ext cx="10772775" cy="1489075"/>
            <a:chOff x="0" y="2666999"/>
            <a:chExt cx="10772776" cy="1489076"/>
          </a:xfrm>
          <a:solidFill>
            <a:srgbClr val="F02AA1"/>
          </a:solidFill>
        </p:grpSpPr>
        <p:sp>
          <p:nvSpPr>
            <p:cNvPr id="132" name="Rectangle 34"/>
            <p:cNvSpPr>
              <a:spLocks noChangeArrowheads="1"/>
            </p:cNvSpPr>
            <p:nvPr/>
          </p:nvSpPr>
          <p:spPr bwMode="auto">
            <a:xfrm>
              <a:off x="0" y="3349624"/>
              <a:ext cx="1509713" cy="806451"/>
            </a:xfrm>
            <a:prstGeom prst="rect">
              <a:avLst/>
            </a:prstGeom>
            <a:grpFill/>
            <a:ln>
              <a:noFill/>
            </a:ln>
          </p:spPr>
          <p:txBody>
            <a:bodyPr lIns="0" tIns="0" rIns="0" bIns="108000" anchor="b"/>
            <a:lstStyle/>
            <a:p>
              <a:pPr algn="ctr" eaLnBrk="1" fontAlgn="auto" hangingPunct="1">
                <a:defRPr/>
              </a:pPr>
              <a:r>
                <a:rPr lang="en-IN" sz="1200" noProof="1">
                  <a:solidFill>
                    <a:prstClr val="white"/>
                  </a:solidFill>
                  <a:latin typeface="+mn-lt"/>
                  <a:ea typeface="+mn-ea"/>
                </a:rPr>
                <a:t>Key Success</a:t>
              </a:r>
              <a:endParaRPr lang="en-IN" sz="1200" noProof="1">
                <a:solidFill>
                  <a:prstClr val="white"/>
                </a:solidFill>
              </a:endParaRPr>
            </a:p>
          </p:txBody>
        </p:sp>
        <p:sp>
          <p:nvSpPr>
            <p:cNvPr id="133" name="Freeform 35"/>
            <p:cNvSpPr/>
            <p:nvPr/>
          </p:nvSpPr>
          <p:spPr bwMode="auto">
            <a:xfrm>
              <a:off x="1509713" y="3349624"/>
              <a:ext cx="669925" cy="806451"/>
            </a:xfrm>
            <a:custGeom>
              <a:avLst/>
              <a:gdLst>
                <a:gd name="T0" fmla="*/ 422 w 422"/>
                <a:gd name="T1" fmla="*/ 148 h 508"/>
                <a:gd name="T2" fmla="*/ 0 w 422"/>
                <a:gd name="T3" fmla="*/ 0 h 508"/>
                <a:gd name="T4" fmla="*/ 0 w 422"/>
                <a:gd name="T5" fmla="*/ 508 h 508"/>
                <a:gd name="T6" fmla="*/ 422 w 422"/>
                <a:gd name="T7" fmla="*/ 367 h 508"/>
                <a:gd name="T8" fmla="*/ 422 w 422"/>
                <a:gd name="T9" fmla="*/ 148 h 508"/>
              </a:gdLst>
              <a:ahLst/>
              <a:cxnLst>
                <a:cxn ang="0">
                  <a:pos x="T0" y="T1"/>
                </a:cxn>
                <a:cxn ang="0">
                  <a:pos x="T2" y="T3"/>
                </a:cxn>
                <a:cxn ang="0">
                  <a:pos x="T4" y="T5"/>
                </a:cxn>
                <a:cxn ang="0">
                  <a:pos x="T6" y="T7"/>
                </a:cxn>
                <a:cxn ang="0">
                  <a:pos x="T8" y="T9"/>
                </a:cxn>
              </a:cxnLst>
              <a:rect l="0" t="0" r="r" b="b"/>
              <a:pathLst>
                <a:path w="422" h="508">
                  <a:moveTo>
                    <a:pt x="422" y="148"/>
                  </a:moveTo>
                  <a:lnTo>
                    <a:pt x="0" y="0"/>
                  </a:lnTo>
                  <a:lnTo>
                    <a:pt x="0" y="508"/>
                  </a:lnTo>
                  <a:lnTo>
                    <a:pt x="422" y="367"/>
                  </a:lnTo>
                  <a:lnTo>
                    <a:pt x="422" y="148"/>
                  </a:lnTo>
                  <a:close/>
                </a:path>
              </a:pathLst>
            </a:custGeom>
            <a:grpFill/>
            <a:ln>
              <a:noFill/>
            </a:ln>
          </p:spPr>
          <p:txBody>
            <a:bodyPr/>
            <a:lstStyle/>
            <a:p>
              <a:pPr eaLnBrk="1" fontAlgn="auto" hangingPunct="1">
                <a:defRPr/>
              </a:pPr>
              <a:endParaRPr lang="en-IN" noProof="1"/>
            </a:p>
          </p:txBody>
        </p:sp>
        <p:sp>
          <p:nvSpPr>
            <p:cNvPr id="168" name="Freeform 167"/>
            <p:cNvSpPr/>
            <p:nvPr/>
          </p:nvSpPr>
          <p:spPr>
            <a:xfrm>
              <a:off x="2179638" y="2666999"/>
              <a:ext cx="8593138" cy="1265239"/>
            </a:xfrm>
            <a:custGeom>
              <a:avLst/>
              <a:gdLst>
                <a:gd name="connsiteX0" fmla="*/ 8259762 w 8593138"/>
                <a:gd name="connsiteY0" fmla="*/ 0 h 1265238"/>
                <a:gd name="connsiteX1" fmla="*/ 8593138 w 8593138"/>
                <a:gd name="connsiteY1" fmla="*/ 0 h 1265238"/>
                <a:gd name="connsiteX2" fmla="*/ 8593138 w 8593138"/>
                <a:gd name="connsiteY2" fmla="*/ 917575 h 1265238"/>
                <a:gd name="connsiteX3" fmla="*/ 8593138 w 8593138"/>
                <a:gd name="connsiteY3" fmla="*/ 921255 h 1265238"/>
                <a:gd name="connsiteX4" fmla="*/ 8593138 w 8593138"/>
                <a:gd name="connsiteY4" fmla="*/ 929995 h 1265238"/>
                <a:gd name="connsiteX5" fmla="*/ 8593138 w 8593138"/>
                <a:gd name="connsiteY5" fmla="*/ 947014 h 1265238"/>
                <a:gd name="connsiteX6" fmla="*/ 8593138 w 8593138"/>
                <a:gd name="connsiteY6" fmla="*/ 975074 h 1265238"/>
                <a:gd name="connsiteX7" fmla="*/ 8593138 w 8593138"/>
                <a:gd name="connsiteY7" fmla="*/ 1016932 h 1265238"/>
                <a:gd name="connsiteX8" fmla="*/ 8593138 w 8593138"/>
                <a:gd name="connsiteY8" fmla="*/ 1075351 h 1265238"/>
                <a:gd name="connsiteX9" fmla="*/ 8593138 w 8593138"/>
                <a:gd name="connsiteY9" fmla="*/ 1085849 h 1265238"/>
                <a:gd name="connsiteX10" fmla="*/ 8593138 w 8593138"/>
                <a:gd name="connsiteY10" fmla="*/ 1153089 h 1265238"/>
                <a:gd name="connsiteX11" fmla="*/ 8481248 w 8593138"/>
                <a:gd name="connsiteY11" fmla="*/ 1265238 h 1265238"/>
                <a:gd name="connsiteX12" fmla="*/ 0 w 8593138"/>
                <a:gd name="connsiteY12" fmla="*/ 1265238 h 1265238"/>
                <a:gd name="connsiteX13" fmla="*/ 0 w 8593138"/>
                <a:gd name="connsiteY13" fmla="*/ 917575 h 1265238"/>
                <a:gd name="connsiteX14" fmla="*/ 8259762 w 8593138"/>
                <a:gd name="connsiteY14" fmla="*/ 917575 h 126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593138" h="1265238">
                  <a:moveTo>
                    <a:pt x="8259762" y="0"/>
                  </a:moveTo>
                  <a:lnTo>
                    <a:pt x="8593138" y="0"/>
                  </a:lnTo>
                  <a:lnTo>
                    <a:pt x="8593138" y="917575"/>
                  </a:lnTo>
                  <a:lnTo>
                    <a:pt x="8593138" y="921255"/>
                  </a:lnTo>
                  <a:lnTo>
                    <a:pt x="8593138" y="929995"/>
                  </a:lnTo>
                  <a:lnTo>
                    <a:pt x="8593138" y="947014"/>
                  </a:lnTo>
                  <a:lnTo>
                    <a:pt x="8593138" y="975074"/>
                  </a:lnTo>
                  <a:lnTo>
                    <a:pt x="8593138" y="1016932"/>
                  </a:lnTo>
                  <a:lnTo>
                    <a:pt x="8593138" y="1075351"/>
                  </a:lnTo>
                  <a:lnTo>
                    <a:pt x="8593138" y="1085849"/>
                  </a:lnTo>
                  <a:lnTo>
                    <a:pt x="8593138" y="1153089"/>
                  </a:lnTo>
                  <a:cubicBezTo>
                    <a:pt x="8593138" y="1214771"/>
                    <a:pt x="8542788" y="1265238"/>
                    <a:pt x="8481248" y="1265238"/>
                  </a:cubicBezTo>
                  <a:cubicBezTo>
                    <a:pt x="8481248" y="1265238"/>
                    <a:pt x="8481248" y="1265238"/>
                    <a:pt x="0" y="1265238"/>
                  </a:cubicBezTo>
                  <a:cubicBezTo>
                    <a:pt x="0" y="1265238"/>
                    <a:pt x="0" y="1265238"/>
                    <a:pt x="0" y="917575"/>
                  </a:cubicBezTo>
                  <a:lnTo>
                    <a:pt x="8259762" y="9175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IN" noProof="1"/>
            </a:p>
          </p:txBody>
        </p:sp>
        <p:sp>
          <p:nvSpPr>
            <p:cNvPr id="32790" name="Freeform 655"/>
            <p:cNvSpPr>
              <a:spLocks noEditPoints="1" noChangeArrowheads="1"/>
            </p:cNvSpPr>
            <p:nvPr/>
          </p:nvSpPr>
          <p:spPr bwMode="auto">
            <a:xfrm>
              <a:off x="573088" y="3501117"/>
              <a:ext cx="363539" cy="339725"/>
            </a:xfrm>
            <a:custGeom>
              <a:avLst/>
              <a:gdLst>
                <a:gd name="T0" fmla="*/ 362745 w 458"/>
                <a:gd name="T1" fmla="*/ 111919 h 428"/>
                <a:gd name="T2" fmla="*/ 303214 w 458"/>
                <a:gd name="T3" fmla="*/ 7144 h 428"/>
                <a:gd name="T4" fmla="*/ 303214 w 458"/>
                <a:gd name="T5" fmla="*/ 7144 h 428"/>
                <a:gd name="T6" fmla="*/ 300832 w 458"/>
                <a:gd name="T7" fmla="*/ 3969 h 428"/>
                <a:gd name="T8" fmla="*/ 298451 w 458"/>
                <a:gd name="T9" fmla="*/ 1588 h 428"/>
                <a:gd name="T10" fmla="*/ 295276 w 458"/>
                <a:gd name="T11" fmla="*/ 0 h 428"/>
                <a:gd name="T12" fmla="*/ 291307 w 458"/>
                <a:gd name="T13" fmla="*/ 0 h 428"/>
                <a:gd name="T14" fmla="*/ 72232 w 458"/>
                <a:gd name="T15" fmla="*/ 0 h 428"/>
                <a:gd name="T16" fmla="*/ 72232 w 458"/>
                <a:gd name="T17" fmla="*/ 0 h 428"/>
                <a:gd name="T18" fmla="*/ 69057 w 458"/>
                <a:gd name="T19" fmla="*/ 0 h 428"/>
                <a:gd name="T20" fmla="*/ 65088 w 458"/>
                <a:gd name="T21" fmla="*/ 1588 h 428"/>
                <a:gd name="T22" fmla="*/ 62707 w 458"/>
                <a:gd name="T23" fmla="*/ 3969 h 428"/>
                <a:gd name="T24" fmla="*/ 60325 w 458"/>
                <a:gd name="T25" fmla="*/ 7144 h 428"/>
                <a:gd name="T26" fmla="*/ 794 w 458"/>
                <a:gd name="T27" fmla="*/ 111919 h 428"/>
                <a:gd name="T28" fmla="*/ 794 w 458"/>
                <a:gd name="T29" fmla="*/ 111919 h 428"/>
                <a:gd name="T30" fmla="*/ 0 w 458"/>
                <a:gd name="T31" fmla="*/ 115094 h 428"/>
                <a:gd name="T32" fmla="*/ 0 w 458"/>
                <a:gd name="T33" fmla="*/ 119856 h 428"/>
                <a:gd name="T34" fmla="*/ 0 w 458"/>
                <a:gd name="T35" fmla="*/ 123825 h 428"/>
                <a:gd name="T36" fmla="*/ 2381 w 458"/>
                <a:gd name="T37" fmla="*/ 127000 h 428"/>
                <a:gd name="T38" fmla="*/ 171451 w 458"/>
                <a:gd name="T39" fmla="*/ 334963 h 428"/>
                <a:gd name="T40" fmla="*/ 171451 w 458"/>
                <a:gd name="T41" fmla="*/ 334963 h 428"/>
                <a:gd name="T42" fmla="*/ 176213 w 458"/>
                <a:gd name="T43" fmla="*/ 338138 h 428"/>
                <a:gd name="T44" fmla="*/ 182563 w 458"/>
                <a:gd name="T45" fmla="*/ 339725 h 428"/>
                <a:gd name="T46" fmla="*/ 182563 w 458"/>
                <a:gd name="T47" fmla="*/ 339725 h 428"/>
                <a:gd name="T48" fmla="*/ 187326 w 458"/>
                <a:gd name="T49" fmla="*/ 338138 h 428"/>
                <a:gd name="T50" fmla="*/ 192088 w 458"/>
                <a:gd name="T51" fmla="*/ 334963 h 428"/>
                <a:gd name="T52" fmla="*/ 361158 w 458"/>
                <a:gd name="T53" fmla="*/ 127000 h 428"/>
                <a:gd name="T54" fmla="*/ 361158 w 458"/>
                <a:gd name="T55" fmla="*/ 127000 h 428"/>
                <a:gd name="T56" fmla="*/ 363539 w 458"/>
                <a:gd name="T57" fmla="*/ 123825 h 428"/>
                <a:gd name="T58" fmla="*/ 363539 w 458"/>
                <a:gd name="T59" fmla="*/ 119856 h 428"/>
                <a:gd name="T60" fmla="*/ 363539 w 458"/>
                <a:gd name="T61" fmla="*/ 115094 h 428"/>
                <a:gd name="T62" fmla="*/ 362745 w 458"/>
                <a:gd name="T63" fmla="*/ 111919 h 428"/>
                <a:gd name="T64" fmla="*/ 362745 w 458"/>
                <a:gd name="T65" fmla="*/ 111919 h 428"/>
                <a:gd name="T66" fmla="*/ 118269 w 458"/>
                <a:gd name="T67" fmla="*/ 26194 h 428"/>
                <a:gd name="T68" fmla="*/ 245270 w 458"/>
                <a:gd name="T69" fmla="*/ 26194 h 428"/>
                <a:gd name="T70" fmla="*/ 182563 w 458"/>
                <a:gd name="T71" fmla="*/ 98425 h 428"/>
                <a:gd name="T72" fmla="*/ 118269 w 458"/>
                <a:gd name="T73" fmla="*/ 26194 h 428"/>
                <a:gd name="T74" fmla="*/ 168276 w 458"/>
                <a:gd name="T75" fmla="*/ 288131 h 428"/>
                <a:gd name="T76" fmla="*/ 41275 w 458"/>
                <a:gd name="T77" fmla="*/ 131763 h 428"/>
                <a:gd name="T78" fmla="*/ 168276 w 458"/>
                <a:gd name="T79" fmla="*/ 131763 h 428"/>
                <a:gd name="T80" fmla="*/ 168276 w 458"/>
                <a:gd name="T81" fmla="*/ 288131 h 428"/>
                <a:gd name="T82" fmla="*/ 195263 w 458"/>
                <a:gd name="T83" fmla="*/ 131763 h 428"/>
                <a:gd name="T84" fmla="*/ 322264 w 458"/>
                <a:gd name="T85" fmla="*/ 131763 h 428"/>
                <a:gd name="T86" fmla="*/ 195263 w 458"/>
                <a:gd name="T87" fmla="*/ 288131 h 428"/>
                <a:gd name="T88" fmla="*/ 195263 w 458"/>
                <a:gd name="T89" fmla="*/ 131763 h 428"/>
                <a:gd name="T90" fmla="*/ 328614 w 458"/>
                <a:gd name="T91" fmla="*/ 104775 h 428"/>
                <a:gd name="T92" fmla="*/ 211932 w 458"/>
                <a:gd name="T93" fmla="*/ 104775 h 428"/>
                <a:gd name="T94" fmla="*/ 281782 w 458"/>
                <a:gd name="T95" fmla="*/ 26194 h 428"/>
                <a:gd name="T96" fmla="*/ 283370 w 458"/>
                <a:gd name="T97" fmla="*/ 26194 h 428"/>
                <a:gd name="T98" fmla="*/ 328614 w 458"/>
                <a:gd name="T99" fmla="*/ 104775 h 428"/>
                <a:gd name="T100" fmla="*/ 80963 w 458"/>
                <a:gd name="T101" fmla="*/ 26194 h 428"/>
                <a:gd name="T102" fmla="*/ 81757 w 458"/>
                <a:gd name="T103" fmla="*/ 26194 h 428"/>
                <a:gd name="T104" fmla="*/ 151607 w 458"/>
                <a:gd name="T105" fmla="*/ 104775 h 428"/>
                <a:gd name="T106" fmla="*/ 35719 w 458"/>
                <a:gd name="T107" fmla="*/ 104775 h 428"/>
                <a:gd name="T108" fmla="*/ 80963 w 458"/>
                <a:gd name="T109" fmla="*/ 26194 h 428"/>
                <a:gd name="T110" fmla="*/ 80963 w 458"/>
                <a:gd name="T111" fmla="*/ 26194 h 428"/>
                <a:gd name="T112" fmla="*/ 80963 w 458"/>
                <a:gd name="T113" fmla="*/ 26194 h 42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58" h="428">
                  <a:moveTo>
                    <a:pt x="457" y="141"/>
                  </a:moveTo>
                  <a:lnTo>
                    <a:pt x="382" y="9"/>
                  </a:lnTo>
                  <a:lnTo>
                    <a:pt x="379" y="5"/>
                  </a:lnTo>
                  <a:lnTo>
                    <a:pt x="376" y="2"/>
                  </a:lnTo>
                  <a:lnTo>
                    <a:pt x="372" y="0"/>
                  </a:lnTo>
                  <a:lnTo>
                    <a:pt x="367" y="0"/>
                  </a:lnTo>
                  <a:lnTo>
                    <a:pt x="91" y="0"/>
                  </a:lnTo>
                  <a:lnTo>
                    <a:pt x="87" y="0"/>
                  </a:lnTo>
                  <a:lnTo>
                    <a:pt x="82" y="2"/>
                  </a:lnTo>
                  <a:lnTo>
                    <a:pt x="79" y="5"/>
                  </a:lnTo>
                  <a:lnTo>
                    <a:pt x="76" y="9"/>
                  </a:lnTo>
                  <a:lnTo>
                    <a:pt x="1" y="141"/>
                  </a:lnTo>
                  <a:lnTo>
                    <a:pt x="0" y="145"/>
                  </a:lnTo>
                  <a:lnTo>
                    <a:pt x="0" y="151"/>
                  </a:lnTo>
                  <a:lnTo>
                    <a:pt x="0" y="156"/>
                  </a:lnTo>
                  <a:lnTo>
                    <a:pt x="3" y="160"/>
                  </a:lnTo>
                  <a:lnTo>
                    <a:pt x="216" y="422"/>
                  </a:lnTo>
                  <a:lnTo>
                    <a:pt x="222" y="426"/>
                  </a:lnTo>
                  <a:lnTo>
                    <a:pt x="230" y="428"/>
                  </a:lnTo>
                  <a:lnTo>
                    <a:pt x="236" y="426"/>
                  </a:lnTo>
                  <a:lnTo>
                    <a:pt x="242" y="422"/>
                  </a:lnTo>
                  <a:lnTo>
                    <a:pt x="455" y="160"/>
                  </a:lnTo>
                  <a:lnTo>
                    <a:pt x="458" y="156"/>
                  </a:lnTo>
                  <a:lnTo>
                    <a:pt x="458" y="151"/>
                  </a:lnTo>
                  <a:lnTo>
                    <a:pt x="458" y="145"/>
                  </a:lnTo>
                  <a:lnTo>
                    <a:pt x="457" y="141"/>
                  </a:lnTo>
                  <a:close/>
                  <a:moveTo>
                    <a:pt x="149" y="33"/>
                  </a:moveTo>
                  <a:lnTo>
                    <a:pt x="309" y="33"/>
                  </a:lnTo>
                  <a:lnTo>
                    <a:pt x="230" y="124"/>
                  </a:lnTo>
                  <a:lnTo>
                    <a:pt x="149" y="33"/>
                  </a:lnTo>
                  <a:close/>
                  <a:moveTo>
                    <a:pt x="212" y="363"/>
                  </a:moveTo>
                  <a:lnTo>
                    <a:pt x="52" y="166"/>
                  </a:lnTo>
                  <a:lnTo>
                    <a:pt x="212" y="166"/>
                  </a:lnTo>
                  <a:lnTo>
                    <a:pt x="212" y="363"/>
                  </a:lnTo>
                  <a:close/>
                  <a:moveTo>
                    <a:pt x="246" y="166"/>
                  </a:moveTo>
                  <a:lnTo>
                    <a:pt x="406" y="166"/>
                  </a:lnTo>
                  <a:lnTo>
                    <a:pt x="246" y="363"/>
                  </a:lnTo>
                  <a:lnTo>
                    <a:pt x="246" y="166"/>
                  </a:lnTo>
                  <a:close/>
                  <a:moveTo>
                    <a:pt x="414" y="132"/>
                  </a:moveTo>
                  <a:lnTo>
                    <a:pt x="267" y="132"/>
                  </a:lnTo>
                  <a:lnTo>
                    <a:pt x="355" y="33"/>
                  </a:lnTo>
                  <a:lnTo>
                    <a:pt x="357" y="33"/>
                  </a:lnTo>
                  <a:lnTo>
                    <a:pt x="414" y="132"/>
                  </a:lnTo>
                  <a:close/>
                  <a:moveTo>
                    <a:pt x="102" y="33"/>
                  </a:moveTo>
                  <a:lnTo>
                    <a:pt x="103" y="33"/>
                  </a:lnTo>
                  <a:lnTo>
                    <a:pt x="191" y="132"/>
                  </a:lnTo>
                  <a:lnTo>
                    <a:pt x="45" y="132"/>
                  </a:lnTo>
                  <a:lnTo>
                    <a:pt x="102" y="33"/>
                  </a:lnTo>
                  <a:close/>
                  <a:moveTo>
                    <a:pt x="102" y="33"/>
                  </a:moveTo>
                  <a:lnTo>
                    <a:pt x="10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52" name="Oval 151"/>
          <p:cNvSpPr/>
          <p:nvPr/>
        </p:nvSpPr>
        <p:spPr>
          <a:xfrm>
            <a:off x="4044950" y="1849438"/>
            <a:ext cx="817563" cy="817562"/>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sz="2800" noProof="1">
                <a:solidFill>
                  <a:schemeClr val="bg1"/>
                </a:solidFill>
              </a:rPr>
              <a:t>01</a:t>
            </a:r>
          </a:p>
        </p:txBody>
      </p:sp>
      <p:sp>
        <p:nvSpPr>
          <p:cNvPr id="153" name="Oval 152"/>
          <p:cNvSpPr/>
          <p:nvPr/>
        </p:nvSpPr>
        <p:spPr>
          <a:xfrm>
            <a:off x="6559550" y="2247900"/>
            <a:ext cx="817563" cy="817563"/>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sz="2800" noProof="1"/>
              <a:t>02</a:t>
            </a:r>
          </a:p>
        </p:txBody>
      </p:sp>
      <p:sp>
        <p:nvSpPr>
          <p:cNvPr id="154" name="Oval 153"/>
          <p:cNvSpPr/>
          <p:nvPr/>
        </p:nvSpPr>
        <p:spPr>
          <a:xfrm>
            <a:off x="10198100" y="2216150"/>
            <a:ext cx="817563" cy="817563"/>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sz="2800" noProof="1"/>
              <a:t>03</a:t>
            </a:r>
          </a:p>
        </p:txBody>
      </p:sp>
      <p:sp>
        <p:nvSpPr>
          <p:cNvPr id="155" name="Oval 154"/>
          <p:cNvSpPr/>
          <p:nvPr/>
        </p:nvSpPr>
        <p:spPr>
          <a:xfrm>
            <a:off x="5364163" y="4759325"/>
            <a:ext cx="817562" cy="817563"/>
          </a:xfrm>
          <a:prstGeom prst="ellipse">
            <a:avLst/>
          </a:prstGeom>
          <a:solidFill>
            <a:srgbClr val="F893D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sz="2800" noProof="1"/>
              <a:t>05</a:t>
            </a:r>
          </a:p>
        </p:txBody>
      </p:sp>
      <p:sp>
        <p:nvSpPr>
          <p:cNvPr id="156" name="Oval 155"/>
          <p:cNvSpPr/>
          <p:nvPr/>
        </p:nvSpPr>
        <p:spPr>
          <a:xfrm>
            <a:off x="3340100" y="4787900"/>
            <a:ext cx="817563" cy="817563"/>
          </a:xfrm>
          <a:prstGeom prst="ellipse">
            <a:avLst/>
          </a:prstGeom>
          <a:solidFill>
            <a:srgbClr val="F02AA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defRPr/>
            </a:pPr>
            <a:r>
              <a:rPr lang="en-IN" sz="2800" noProof="1"/>
              <a:t>04</a:t>
            </a:r>
          </a:p>
        </p:txBody>
      </p:sp>
      <p:sp>
        <p:nvSpPr>
          <p:cNvPr id="158" name="Text Placeholder 14"/>
          <p:cNvSpPr txBox="1">
            <a:spLocks noChangeArrowheads="1"/>
          </p:cNvSpPr>
          <p:nvPr/>
        </p:nvSpPr>
        <p:spPr bwMode="auto">
          <a:xfrm>
            <a:off x="2065655" y="1488440"/>
            <a:ext cx="1849120" cy="1106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163" name="Text Placeholder 14"/>
          <p:cNvSpPr txBox="1">
            <a:spLocks noChangeArrowheads="1"/>
          </p:cNvSpPr>
          <p:nvPr/>
        </p:nvSpPr>
        <p:spPr bwMode="auto">
          <a:xfrm>
            <a:off x="5489575" y="1488440"/>
            <a:ext cx="2735580" cy="740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164" name="Text Placeholder 14"/>
          <p:cNvSpPr txBox="1">
            <a:spLocks noChangeArrowheads="1"/>
          </p:cNvSpPr>
          <p:nvPr/>
        </p:nvSpPr>
        <p:spPr bwMode="auto">
          <a:xfrm>
            <a:off x="7653655" y="2313940"/>
            <a:ext cx="2735580" cy="740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r" eaLnBrk="1" hangingPunct="1">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165" name="Text Placeholder 14"/>
          <p:cNvSpPr txBox="1">
            <a:spLocks noChangeArrowheads="1"/>
          </p:cNvSpPr>
          <p:nvPr/>
        </p:nvSpPr>
        <p:spPr bwMode="auto">
          <a:xfrm>
            <a:off x="2266950" y="5671185"/>
            <a:ext cx="2735580" cy="740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
        <p:nvSpPr>
          <p:cNvPr id="166" name="Text Placeholder 14"/>
          <p:cNvSpPr txBox="1">
            <a:spLocks noChangeArrowheads="1"/>
          </p:cNvSpPr>
          <p:nvPr/>
        </p:nvSpPr>
        <p:spPr bwMode="auto">
          <a:xfrm>
            <a:off x="6559550" y="4994910"/>
            <a:ext cx="2735580" cy="740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eaLnBrk="1" hangingPunct="1">
              <a:buFont typeface="Arial" panose="020B0604020202020204" pitchFamily="34" charset="0"/>
              <a:buNone/>
            </a:pPr>
            <a:r>
              <a:rPr lang="en-IN" altLang="en-US" sz="1200">
                <a:solidFill>
                  <a:schemeClr val="tx1"/>
                </a:solidFill>
              </a:rPr>
              <a:t>您的内容打在这里，或者通过复制您的文本后，在此框中选择粘贴，并选择只保留文字。您的内容打在这里，或者通过复制您的文本后，在此框中</a:t>
            </a:r>
          </a:p>
        </p:txBody>
      </p:sp>
    </p:spTree>
  </p:cSld>
  <p:clrMapOvr>
    <a:masterClrMapping/>
  </p:clrMapOvr>
  <p:transition advTm="6973">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750"/>
                                        <p:tgtEl>
                                          <p:spTgt spid="6"/>
                                        </p:tgtEl>
                                      </p:cBhvr>
                                    </p:animEffect>
                                  </p:childTnLst>
                                </p:cTn>
                              </p:par>
                              <p:par>
                                <p:cTn id="13" presetID="22" presetClass="entr" presetSubtype="8" fill="hold" nodeType="withEffect">
                                  <p:stCondLst>
                                    <p:cond delay="0"/>
                                  </p:stCondLst>
                                  <p:childTnLst>
                                    <p:set>
                                      <p:cBhvr>
                                        <p:cTn id="14" dur="1" fill="hold">
                                          <p:stCondLst>
                                            <p:cond delay="0"/>
                                          </p:stCondLst>
                                        </p:cTn>
                                        <p:tgtEl>
                                          <p:spTgt spid="173"/>
                                        </p:tgtEl>
                                        <p:attrNameLst>
                                          <p:attrName>style.visibility</p:attrName>
                                        </p:attrNameLst>
                                      </p:cBhvr>
                                      <p:to>
                                        <p:strVal val="visible"/>
                                      </p:to>
                                    </p:set>
                                    <p:animEffect transition="in" filter="wipe(left)">
                                      <p:cBhvr>
                                        <p:cTn id="15" dur="500"/>
                                        <p:tgtEl>
                                          <p:spTgt spid="17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52"/>
                                        </p:tgtEl>
                                        <p:attrNameLst>
                                          <p:attrName>style.visibility</p:attrName>
                                        </p:attrNameLst>
                                      </p:cBhvr>
                                      <p:to>
                                        <p:strVal val="visible"/>
                                      </p:to>
                                    </p:set>
                                    <p:animEffect transition="in" filter="wipe(down)">
                                      <p:cBhvr>
                                        <p:cTn id="19" dur="500"/>
                                        <p:tgtEl>
                                          <p:spTgt spid="1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58"/>
                                        </p:tgtEl>
                                        <p:attrNameLst>
                                          <p:attrName>style.visibility</p:attrName>
                                        </p:attrNameLst>
                                      </p:cBhvr>
                                      <p:to>
                                        <p:strVal val="visible"/>
                                      </p:to>
                                    </p:set>
                                    <p:animEffect transition="in" filter="fade">
                                      <p:cBhvr>
                                        <p:cTn id="22" dur="500"/>
                                        <p:tgtEl>
                                          <p:spTgt spid="158"/>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74"/>
                                        </p:tgtEl>
                                        <p:attrNameLst>
                                          <p:attrName>style.visibility</p:attrName>
                                        </p:attrNameLst>
                                      </p:cBhvr>
                                      <p:to>
                                        <p:strVal val="visible"/>
                                      </p:to>
                                    </p:set>
                                    <p:animEffect transition="in" filter="wipe(left)">
                                      <p:cBhvr>
                                        <p:cTn id="26" dur="500"/>
                                        <p:tgtEl>
                                          <p:spTgt spid="174"/>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153"/>
                                        </p:tgtEl>
                                        <p:attrNameLst>
                                          <p:attrName>style.visibility</p:attrName>
                                        </p:attrNameLst>
                                      </p:cBhvr>
                                      <p:to>
                                        <p:strVal val="visible"/>
                                      </p:to>
                                    </p:set>
                                    <p:animEffect transition="in" filter="wipe(down)">
                                      <p:cBhvr>
                                        <p:cTn id="30" dur="500"/>
                                        <p:tgtEl>
                                          <p:spTgt spid="15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3"/>
                                        </p:tgtEl>
                                        <p:attrNameLst>
                                          <p:attrName>style.visibility</p:attrName>
                                        </p:attrNameLst>
                                      </p:cBhvr>
                                      <p:to>
                                        <p:strVal val="visible"/>
                                      </p:to>
                                    </p:set>
                                    <p:animEffect transition="in" filter="fade">
                                      <p:cBhvr>
                                        <p:cTn id="33" dur="500"/>
                                        <p:tgtEl>
                                          <p:spTgt spid="163"/>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75"/>
                                        </p:tgtEl>
                                        <p:attrNameLst>
                                          <p:attrName>style.visibility</p:attrName>
                                        </p:attrNameLst>
                                      </p:cBhvr>
                                      <p:to>
                                        <p:strVal val="visible"/>
                                      </p:to>
                                    </p:set>
                                    <p:animEffect transition="in" filter="wipe(left)">
                                      <p:cBhvr>
                                        <p:cTn id="37" dur="500"/>
                                        <p:tgtEl>
                                          <p:spTgt spid="175"/>
                                        </p:tgtEl>
                                      </p:cBhvr>
                                    </p:animEffect>
                                  </p:childTnLst>
                                </p:cTn>
                              </p:par>
                            </p:childTnLst>
                          </p:cTn>
                        </p:par>
                        <p:par>
                          <p:cTn id="38" fill="hold">
                            <p:stCondLst>
                              <p:cond delay="3500"/>
                            </p:stCondLst>
                            <p:childTnLst>
                              <p:par>
                                <p:cTn id="39" presetID="22" presetClass="entr" presetSubtype="4" fill="hold" grpId="0" nodeType="afterEffect">
                                  <p:stCondLst>
                                    <p:cond delay="0"/>
                                  </p:stCondLst>
                                  <p:childTnLst>
                                    <p:set>
                                      <p:cBhvr>
                                        <p:cTn id="40" dur="1" fill="hold">
                                          <p:stCondLst>
                                            <p:cond delay="0"/>
                                          </p:stCondLst>
                                        </p:cTn>
                                        <p:tgtEl>
                                          <p:spTgt spid="154"/>
                                        </p:tgtEl>
                                        <p:attrNameLst>
                                          <p:attrName>style.visibility</p:attrName>
                                        </p:attrNameLst>
                                      </p:cBhvr>
                                      <p:to>
                                        <p:strVal val="visible"/>
                                      </p:to>
                                    </p:set>
                                    <p:animEffect transition="in" filter="wipe(down)">
                                      <p:cBhvr>
                                        <p:cTn id="41" dur="500"/>
                                        <p:tgtEl>
                                          <p:spTgt spid="15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4"/>
                                        </p:tgtEl>
                                        <p:attrNameLst>
                                          <p:attrName>style.visibility</p:attrName>
                                        </p:attrNameLst>
                                      </p:cBhvr>
                                      <p:to>
                                        <p:strVal val="visible"/>
                                      </p:to>
                                    </p:set>
                                    <p:animEffect transition="in" filter="fade">
                                      <p:cBhvr>
                                        <p:cTn id="44" dur="500"/>
                                        <p:tgtEl>
                                          <p:spTgt spid="164"/>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176"/>
                                        </p:tgtEl>
                                        <p:attrNameLst>
                                          <p:attrName>style.visibility</p:attrName>
                                        </p:attrNameLst>
                                      </p:cBhvr>
                                      <p:to>
                                        <p:strVal val="visible"/>
                                      </p:to>
                                    </p:set>
                                    <p:animEffect transition="in" filter="wipe(left)">
                                      <p:cBhvr>
                                        <p:cTn id="48" dur="500"/>
                                        <p:tgtEl>
                                          <p:spTgt spid="176"/>
                                        </p:tgtEl>
                                      </p:cBhvr>
                                    </p:animEffect>
                                  </p:childTnLst>
                                </p:cTn>
                              </p:par>
                            </p:childTnLst>
                          </p:cTn>
                        </p:par>
                        <p:par>
                          <p:cTn id="49" fill="hold">
                            <p:stCondLst>
                              <p:cond delay="4500"/>
                            </p:stCondLst>
                            <p:childTnLst>
                              <p:par>
                                <p:cTn id="50" presetID="22" presetClass="entr" presetSubtype="1" fill="hold" grpId="0" nodeType="afterEffect">
                                  <p:stCondLst>
                                    <p:cond delay="0"/>
                                  </p:stCondLst>
                                  <p:childTnLst>
                                    <p:set>
                                      <p:cBhvr>
                                        <p:cTn id="51" dur="1" fill="hold">
                                          <p:stCondLst>
                                            <p:cond delay="0"/>
                                          </p:stCondLst>
                                        </p:cTn>
                                        <p:tgtEl>
                                          <p:spTgt spid="155"/>
                                        </p:tgtEl>
                                        <p:attrNameLst>
                                          <p:attrName>style.visibility</p:attrName>
                                        </p:attrNameLst>
                                      </p:cBhvr>
                                      <p:to>
                                        <p:strVal val="visible"/>
                                      </p:to>
                                    </p:set>
                                    <p:animEffect transition="in" filter="wipe(up)">
                                      <p:cBhvr>
                                        <p:cTn id="52" dur="500"/>
                                        <p:tgtEl>
                                          <p:spTgt spid="15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6"/>
                                        </p:tgtEl>
                                        <p:attrNameLst>
                                          <p:attrName>style.visibility</p:attrName>
                                        </p:attrNameLst>
                                      </p:cBhvr>
                                      <p:to>
                                        <p:strVal val="visible"/>
                                      </p:to>
                                    </p:set>
                                    <p:animEffect transition="in" filter="fade">
                                      <p:cBhvr>
                                        <p:cTn id="55" dur="500"/>
                                        <p:tgtEl>
                                          <p:spTgt spid="166"/>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177"/>
                                        </p:tgtEl>
                                        <p:attrNameLst>
                                          <p:attrName>style.visibility</p:attrName>
                                        </p:attrNameLst>
                                      </p:cBhvr>
                                      <p:to>
                                        <p:strVal val="visible"/>
                                      </p:to>
                                    </p:set>
                                    <p:animEffect transition="in" filter="wipe(left)">
                                      <p:cBhvr>
                                        <p:cTn id="59" dur="500"/>
                                        <p:tgtEl>
                                          <p:spTgt spid="177"/>
                                        </p:tgtEl>
                                      </p:cBhvr>
                                    </p:animEffect>
                                  </p:childTnLst>
                                </p:cTn>
                              </p:par>
                            </p:childTnLst>
                          </p:cTn>
                        </p:par>
                        <p:par>
                          <p:cTn id="60" fill="hold">
                            <p:stCondLst>
                              <p:cond delay="5500"/>
                            </p:stCondLst>
                            <p:childTnLst>
                              <p:par>
                                <p:cTn id="61" presetID="22" presetClass="entr" presetSubtype="1" fill="hold" grpId="0" nodeType="afterEffect">
                                  <p:stCondLst>
                                    <p:cond delay="0"/>
                                  </p:stCondLst>
                                  <p:childTnLst>
                                    <p:set>
                                      <p:cBhvr>
                                        <p:cTn id="62" dur="1" fill="hold">
                                          <p:stCondLst>
                                            <p:cond delay="0"/>
                                          </p:stCondLst>
                                        </p:cTn>
                                        <p:tgtEl>
                                          <p:spTgt spid="156"/>
                                        </p:tgtEl>
                                        <p:attrNameLst>
                                          <p:attrName>style.visibility</p:attrName>
                                        </p:attrNameLst>
                                      </p:cBhvr>
                                      <p:to>
                                        <p:strVal val="visible"/>
                                      </p:to>
                                    </p:set>
                                    <p:animEffect transition="in" filter="wipe(up)">
                                      <p:cBhvr>
                                        <p:cTn id="63" dur="500"/>
                                        <p:tgtEl>
                                          <p:spTgt spid="15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5"/>
                                        </p:tgtEl>
                                        <p:attrNameLst>
                                          <p:attrName>style.visibility</p:attrName>
                                        </p:attrNameLst>
                                      </p:cBhvr>
                                      <p:to>
                                        <p:strVal val="visible"/>
                                      </p:to>
                                    </p:set>
                                    <p:animEffect transition="in" filter="fade">
                                      <p:cBhvr>
                                        <p:cTn id="66"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52" grpId="0" bldLvl="0" animBg="1"/>
      <p:bldP spid="153" grpId="0" bldLvl="0" animBg="1"/>
      <p:bldP spid="154" grpId="0" bldLvl="0" animBg="1"/>
      <p:bldP spid="155" grpId="0" bldLvl="0" animBg="1"/>
      <p:bldP spid="156" grpId="0" bldLvl="0" animBg="1"/>
      <p:bldP spid="158" grpId="0"/>
      <p:bldP spid="163" grpId="0"/>
      <p:bldP spid="164" grpId="0"/>
      <p:bldP spid="165" grpId="0"/>
      <p:bldP spid="16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8"/>
          <p:cNvPicPr>
            <a:picLocks noChangeAspect="1"/>
          </p:cNvPicPr>
          <p:nvPr/>
        </p:nvPicPr>
        <p:blipFill>
          <a:blip r:embed="rId4"/>
          <a:stretch>
            <a:fillRect/>
          </a:stretch>
        </p:blipFill>
        <p:spPr>
          <a:xfrm>
            <a:off x="1038860" y="909320"/>
            <a:ext cx="10058400" cy="4866640"/>
          </a:xfrm>
          <a:prstGeom prst="rect">
            <a:avLst/>
          </a:prstGeom>
        </p:spPr>
      </p:pic>
      <p:pic>
        <p:nvPicPr>
          <p:cNvPr id="6" name="图片 5" descr="80"/>
          <p:cNvPicPr>
            <a:picLocks noChangeAspect="1"/>
          </p:cNvPicPr>
          <p:nvPr/>
        </p:nvPicPr>
        <p:blipFill>
          <a:blip r:embed="rId5"/>
          <a:stretch>
            <a:fillRect/>
          </a:stretch>
        </p:blipFill>
        <p:spPr>
          <a:xfrm>
            <a:off x="708025" y="267970"/>
            <a:ext cx="6069965" cy="6971665"/>
          </a:xfrm>
          <a:prstGeom prst="rect">
            <a:avLst/>
          </a:prstGeom>
        </p:spPr>
      </p:pic>
      <p:pic>
        <p:nvPicPr>
          <p:cNvPr id="7" name="图片 6" descr="80"/>
          <p:cNvPicPr>
            <a:picLocks noChangeAspect="1"/>
          </p:cNvPicPr>
          <p:nvPr/>
        </p:nvPicPr>
        <p:blipFill>
          <a:blip r:embed="rId5"/>
          <a:stretch>
            <a:fillRect/>
          </a:stretch>
        </p:blipFill>
        <p:spPr>
          <a:xfrm rot="14220000">
            <a:off x="5104130" y="382270"/>
            <a:ext cx="6069965" cy="6971665"/>
          </a:xfrm>
          <a:prstGeom prst="rect">
            <a:avLst/>
          </a:prstGeom>
        </p:spPr>
      </p:pic>
      <p:sp>
        <p:nvSpPr>
          <p:cNvPr id="46083" name="PA_文本框 4"/>
          <p:cNvSpPr txBox="1">
            <a:spLocks noChangeArrowheads="1"/>
          </p:cNvSpPr>
          <p:nvPr>
            <p:custDataLst>
              <p:tags r:id="rId1"/>
            </p:custDataLst>
          </p:nvPr>
        </p:nvSpPr>
        <p:spPr bwMode="auto">
          <a:xfrm>
            <a:off x="3884930" y="2085658"/>
            <a:ext cx="4876800" cy="212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r>
              <a:rPr lang="en-US" altLang="zh-CN" sz="6600" b="1">
                <a:solidFill>
                  <a:schemeClr val="bg1"/>
                </a:solidFill>
              </a:rPr>
              <a:t>THANK</a:t>
            </a:r>
          </a:p>
          <a:p>
            <a:pPr algn="ctr" eaLnBrk="1" hangingPunct="1"/>
            <a:r>
              <a:rPr lang="en-US" altLang="zh-CN" sz="6600" b="1">
                <a:solidFill>
                  <a:schemeClr val="bg1"/>
                </a:solidFill>
              </a:rPr>
              <a:t>YOU</a:t>
            </a:r>
          </a:p>
        </p:txBody>
      </p:sp>
      <p:sp>
        <p:nvSpPr>
          <p:cNvPr id="5125" name="Text Placeholder 24"/>
          <p:cNvSpPr txBox="1">
            <a:spLocks noChangeArrowheads="1"/>
          </p:cNvSpPr>
          <p:nvPr/>
        </p:nvSpPr>
        <p:spPr bwMode="auto">
          <a:xfrm>
            <a:off x="4570730" y="4208145"/>
            <a:ext cx="350520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微软雅黑" panose="020B0503020204020204" charset="-122"/>
                <a:ea typeface="Microsoft YaHei UI" panose="020B0503020204020204" pitchFamily="34" charset="-122"/>
              </a:defRPr>
            </a:lvl1pPr>
            <a:lvl2pPr marL="742950" indent="-285750">
              <a:defRPr>
                <a:solidFill>
                  <a:schemeClr val="tx1"/>
                </a:solidFill>
                <a:latin typeface="微软雅黑" panose="020B0503020204020204" charset="-122"/>
                <a:ea typeface="Microsoft YaHei UI" panose="020B0503020204020204" pitchFamily="34" charset="-122"/>
              </a:defRPr>
            </a:lvl2pPr>
            <a:lvl3pPr marL="1143000" indent="-228600">
              <a:defRPr>
                <a:solidFill>
                  <a:schemeClr val="tx1"/>
                </a:solidFill>
                <a:latin typeface="微软雅黑" panose="020B0503020204020204" charset="-122"/>
                <a:ea typeface="Microsoft YaHei UI" panose="020B0503020204020204" pitchFamily="34" charset="-122"/>
              </a:defRPr>
            </a:lvl3pPr>
            <a:lvl4pPr marL="1600200" indent="-228600">
              <a:defRPr>
                <a:solidFill>
                  <a:schemeClr val="tx1"/>
                </a:solidFill>
                <a:latin typeface="微软雅黑" panose="020B0503020204020204" charset="-122"/>
                <a:ea typeface="Microsoft YaHei UI" panose="020B0503020204020204" pitchFamily="34" charset="-122"/>
              </a:defRPr>
            </a:lvl4pPr>
            <a:lvl5pPr marL="2057400" indent="-228600">
              <a:defRPr>
                <a:solidFill>
                  <a:schemeClr val="tx1"/>
                </a:solidFill>
                <a:latin typeface="微软雅黑" panose="020B0503020204020204" charset="-122"/>
                <a:ea typeface="Microsoft YaHei UI" panose="020B0503020204020204" pitchFamily="34" charset="-122"/>
              </a:defRPr>
            </a:lvl5pPr>
            <a:lvl6pPr marL="25146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6pPr>
            <a:lvl7pPr marL="29718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7pPr>
            <a:lvl8pPr marL="34290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8pPr>
            <a:lvl9pPr marL="3886200" indent="-228600" eaLnBrk="0" fontAlgn="base" hangingPunct="0">
              <a:spcBef>
                <a:spcPct val="0"/>
              </a:spcBef>
              <a:spcAft>
                <a:spcPct val="0"/>
              </a:spcAft>
              <a:defRPr>
                <a:solidFill>
                  <a:schemeClr val="tx1"/>
                </a:solidFill>
                <a:latin typeface="微软雅黑" panose="020B0503020204020204" charset="-122"/>
                <a:ea typeface="Microsoft YaHei UI" panose="020B0503020204020204" pitchFamily="34" charset="-122"/>
              </a:defRPr>
            </a:lvl9pPr>
          </a:lstStyle>
          <a:p>
            <a:pPr algn="ctr" eaLnBrk="1" hangingPunct="1">
              <a:lnSpc>
                <a:spcPct val="90000"/>
              </a:lnSpc>
              <a:spcBef>
                <a:spcPts val="1000"/>
              </a:spcBef>
              <a:buFont typeface="Arial" panose="020B0604020202020204" pitchFamily="34" charset="0"/>
              <a:buNone/>
            </a:pPr>
            <a:r>
              <a:rPr lang="en-US" altLang="en-US" sz="1400">
                <a:solidFill>
                  <a:schemeClr val="bg1"/>
                </a:solidFill>
              </a:rPr>
              <a:t>There are many variations of passages of Lorem Ipsum available, but the majority have suffered alteration in some form.</a:t>
            </a:r>
            <a:endParaRPr lang="en-US" altLang="en-US" sz="1400" b="1">
              <a:solidFill>
                <a:schemeClr val="bg1"/>
              </a:solidFill>
              <a:latin typeface="Signika Negative" pitchFamily="2" charset="0"/>
            </a:endParaRPr>
          </a:p>
        </p:txBody>
      </p:sp>
    </p:spTree>
  </p:cSld>
  <p:clrMapOvr>
    <a:masterClrMapping/>
  </p:clrMapOvr>
  <p:transition advTm="5194">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3"/>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0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46083"/>
                                        </p:tgtEl>
                                        <p:attrNameLst>
                                          <p:attrName>style.visibility</p:attrName>
                                        </p:attrNameLst>
                                      </p:cBhvr>
                                      <p:to>
                                        <p:strVal val="visible"/>
                                      </p:to>
                                    </p:set>
                                    <p:anim calcmode="lin" valueType="num">
                                      <p:cBhvr>
                                        <p:cTn id="18" dur="500" fill="hold"/>
                                        <p:tgtEl>
                                          <p:spTgt spid="4608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6083"/>
                                        </p:tgtEl>
                                        <p:attrNameLst>
                                          <p:attrName>ppt_y</p:attrName>
                                        </p:attrNameLst>
                                      </p:cBhvr>
                                      <p:tavLst>
                                        <p:tav tm="0">
                                          <p:val>
                                            <p:strVal val="#ppt_y"/>
                                          </p:val>
                                        </p:tav>
                                        <p:tav tm="100000">
                                          <p:val>
                                            <p:strVal val="#ppt_y"/>
                                          </p:val>
                                        </p:tav>
                                      </p:tavLst>
                                    </p:anim>
                                    <p:anim calcmode="lin" valueType="num">
                                      <p:cBhvr>
                                        <p:cTn id="20" dur="500" fill="hold"/>
                                        <p:tgtEl>
                                          <p:spTgt spid="4608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608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6083"/>
                                        </p:tgtEl>
                                      </p:cBhvr>
                                    </p:animEffect>
                                  </p:childTnLst>
                                </p:cTn>
                              </p:par>
                            </p:childTnLst>
                          </p:cTn>
                        </p:par>
                        <p:par>
                          <p:cTn id="23" fill="hold">
                            <p:stCondLst>
                              <p:cond delay="1850"/>
                            </p:stCondLst>
                            <p:childTnLst>
                              <p:par>
                                <p:cTn id="24" presetID="47" presetClass="entr" presetSubtype="0" fill="hold" grpId="0" nodeType="afterEffect">
                                  <p:stCondLst>
                                    <p:cond delay="0"/>
                                  </p:stCondLst>
                                  <p:childTnLst>
                                    <p:set>
                                      <p:cBhvr>
                                        <p:cTn id="25" dur="1" fill="hold">
                                          <p:stCondLst>
                                            <p:cond delay="0"/>
                                          </p:stCondLst>
                                        </p:cTn>
                                        <p:tgtEl>
                                          <p:spTgt spid="5125"/>
                                        </p:tgtEl>
                                        <p:attrNameLst>
                                          <p:attrName>style.visibility</p:attrName>
                                        </p:attrNameLst>
                                      </p:cBhvr>
                                      <p:to>
                                        <p:strVal val="visible"/>
                                      </p:to>
                                    </p:set>
                                    <p:animEffect transition="in" filter="fade">
                                      <p:cBhvr>
                                        <p:cTn id="26" dur="1000"/>
                                        <p:tgtEl>
                                          <p:spTgt spid="5125"/>
                                        </p:tgtEl>
                                      </p:cBhvr>
                                    </p:animEffect>
                                    <p:anim calcmode="lin" valueType="num">
                                      <p:cBhvr>
                                        <p:cTn id="27" dur="1000" fill="hold"/>
                                        <p:tgtEl>
                                          <p:spTgt spid="5125"/>
                                        </p:tgtEl>
                                        <p:attrNameLst>
                                          <p:attrName>ppt_x</p:attrName>
                                        </p:attrNameLst>
                                      </p:cBhvr>
                                      <p:tavLst>
                                        <p:tav tm="0">
                                          <p:val>
                                            <p:strVal val="#ppt_x"/>
                                          </p:val>
                                        </p:tav>
                                        <p:tav tm="100000">
                                          <p:val>
                                            <p:strVal val="#ppt_x"/>
                                          </p:val>
                                        </p:tav>
                                      </p:tavLst>
                                    </p:anim>
                                    <p:anim calcmode="lin" valueType="num">
                                      <p:cBhvr>
                                        <p:cTn id="28" dur="1000" fill="hold"/>
                                        <p:tgtEl>
                                          <p:spTgt spid="5125"/>
                                        </p:tgtEl>
                                        <p:attrNameLst>
                                          <p:attrName>ppt_y</p:attrName>
                                        </p:attrNameLst>
                                      </p:cBhvr>
                                      <p:tavLst>
                                        <p:tav tm="0">
                                          <p:val>
                                            <p:strVal val="#ppt_y-.1"/>
                                          </p:val>
                                        </p:tav>
                                        <p:tav tm="100000">
                                          <p:val>
                                            <p:strVal val="#ppt_y"/>
                                          </p:val>
                                        </p:tav>
                                      </p:tavLst>
                                    </p:anim>
                                  </p:childTnLst>
                                </p:cTn>
                              </p:par>
                            </p:childTnLst>
                          </p:cTn>
                        </p:par>
                        <p:par>
                          <p:cTn id="29" fill="hold">
                            <p:stCondLst>
                              <p:cond delay="2850"/>
                            </p:stCondLst>
                            <p:childTnLst>
                              <p:par>
                                <p:cTn id="30" presetID="53" presetClass="entr" presetSubtype="16"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1000" fill="hold"/>
                                        <p:tgtEl>
                                          <p:spTgt spid="2"/>
                                        </p:tgtEl>
                                        <p:attrNameLst>
                                          <p:attrName>ppt_w</p:attrName>
                                        </p:attrNameLst>
                                      </p:cBhvr>
                                      <p:tavLst>
                                        <p:tav tm="0">
                                          <p:val>
                                            <p:fltVal val="0"/>
                                          </p:val>
                                        </p:tav>
                                        <p:tav tm="100000">
                                          <p:val>
                                            <p:strVal val="#ppt_w"/>
                                          </p:val>
                                        </p:tav>
                                      </p:tavLst>
                                    </p:anim>
                                    <p:anim calcmode="lin" valueType="num">
                                      <p:cBhvr>
                                        <p:cTn id="33" dur="1000" fill="hold"/>
                                        <p:tgtEl>
                                          <p:spTgt spid="2"/>
                                        </p:tgtEl>
                                        <p:attrNameLst>
                                          <p:attrName>ppt_h</p:attrName>
                                        </p:attrNameLst>
                                      </p:cBhvr>
                                      <p:tavLst>
                                        <p:tav tm="0">
                                          <p:val>
                                            <p:fltVal val="0"/>
                                          </p:val>
                                        </p:tav>
                                        <p:tav tm="100000">
                                          <p:val>
                                            <p:strVal val="#ppt_h"/>
                                          </p:val>
                                        </p:tav>
                                      </p:tavLst>
                                    </p:anim>
                                    <p:animEffect transition="in" filter="fade">
                                      <p:cBhvr>
                                        <p:cTn id="3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1"/>
      <p:bldP spid="51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1433</Words>
  <Application>Microsoft Office PowerPoint</Application>
  <PresentationFormat>宽屏</PresentationFormat>
  <Paragraphs>312</Paragraphs>
  <Slides>26</Slides>
  <Notes>26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26</vt:i4>
      </vt:variant>
    </vt:vector>
  </HeadingPairs>
  <TitlesOfParts>
    <vt:vector size="37" baseType="lpstr">
      <vt:lpstr>Lato Light</vt:lpstr>
      <vt:lpstr>Microsoft YaHei UI</vt:lpstr>
      <vt:lpstr>Signika Negative</vt:lpstr>
      <vt:lpstr>宋体</vt:lpstr>
      <vt:lpstr>微软雅黑</vt:lpstr>
      <vt:lpstr>Arial</vt:lpstr>
      <vt:lpstr>Bauhaus 93</vt:lpstr>
      <vt:lpstr>Calibri</vt:lpstr>
      <vt:lpstr>Calibri Light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12</cp:revision>
  <dcterms:created xsi:type="dcterms:W3CDTF">2017-04-14T05:52:00Z</dcterms:created>
  <dcterms:modified xsi:type="dcterms:W3CDTF">2018-03-31T02:22:27Z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2052-10.1.0.6382</vt:lpwstr>
  </property>
</Properties>
</file>